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59"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9B8C6-8A79-4266-B13C-D957FB2BF8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AAD92E5-0D59-4D87-8127-70863998D3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2AB672-8F1C-4B24-B2BC-28CE1FB190B9}"/>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5" name="Footer Placeholder 4">
            <a:extLst>
              <a:ext uri="{FF2B5EF4-FFF2-40B4-BE49-F238E27FC236}">
                <a16:creationId xmlns:a16="http://schemas.microsoft.com/office/drawing/2014/main" id="{50E39FBE-5E39-4DA6-9321-69BB8DBA1B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50F30D-6C08-499C-B07D-34210550F55D}"/>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2054127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30ECDF-7C6F-48DC-8A86-4C3275790F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E65C36-E4FA-4E2E-B13E-8A791F6327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718C8F-3F5D-483E-A7CB-A33F0F04EF54}"/>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5" name="Footer Placeholder 4">
            <a:extLst>
              <a:ext uri="{FF2B5EF4-FFF2-40B4-BE49-F238E27FC236}">
                <a16:creationId xmlns:a16="http://schemas.microsoft.com/office/drawing/2014/main" id="{5AD663F1-9D0D-412E-A2D9-304D236CBE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8285AD-565D-48D2-8F09-5C9418EE49AD}"/>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1040181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96E5B-866C-46EE-974C-8849AB989F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B2CF2A0-BCAF-499E-BEF2-CAF59187B0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839C07-53A8-4385-A0D0-5388CEDAAE7E}"/>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5" name="Footer Placeholder 4">
            <a:extLst>
              <a:ext uri="{FF2B5EF4-FFF2-40B4-BE49-F238E27FC236}">
                <a16:creationId xmlns:a16="http://schemas.microsoft.com/office/drawing/2014/main" id="{7CFF12C7-E01C-41F2-9300-306858AE71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BB755D-550B-4CDD-9D1C-9565F8469FBB}"/>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256002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A42F1-75E1-409D-8E8D-4B1193ABA9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DB3F28-07BA-4B42-94E0-80C0716205D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FC036D7-ECAD-460F-B3AE-189990A8F40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1C355F4-62CD-4AE0-9998-6BBE0A7B7946}"/>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6" name="Footer Placeholder 5">
            <a:extLst>
              <a:ext uri="{FF2B5EF4-FFF2-40B4-BE49-F238E27FC236}">
                <a16:creationId xmlns:a16="http://schemas.microsoft.com/office/drawing/2014/main" id="{369B1799-3AB8-4F87-AFF3-C644FA9C37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5D7962-C538-4977-B608-2D93CC858F4A}"/>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1027216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4BE2F-2FF6-4092-9386-51BB0DBEC0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00618C-CE23-4B48-A6D0-E38C62CFEC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45B7482-988D-448E-9673-DE23D4712AC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1869D4A-6873-40E5-9E6E-D8F5D802CB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9B2B295-8342-48B6-A98B-E7D8B8302FC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9ACF7F-F1A3-43A3-82F4-58D354CB33DB}"/>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8" name="Footer Placeholder 7">
            <a:extLst>
              <a:ext uri="{FF2B5EF4-FFF2-40B4-BE49-F238E27FC236}">
                <a16:creationId xmlns:a16="http://schemas.microsoft.com/office/drawing/2014/main" id="{0F344EE4-D215-4805-AEBA-31FC7B8DDA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161D7B-6171-43FA-9988-89A98E178B85}"/>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3132197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D264E-2A12-4122-A825-F27BE08D4D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E853CB-4233-4D3B-90AD-2CC3BF5491F0}"/>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4" name="Footer Placeholder 3">
            <a:extLst>
              <a:ext uri="{FF2B5EF4-FFF2-40B4-BE49-F238E27FC236}">
                <a16:creationId xmlns:a16="http://schemas.microsoft.com/office/drawing/2014/main" id="{2A2FF4FF-52AF-4EAB-BA20-5836398969E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F533A0-9517-47AA-AD4B-19B397B7EE3A}"/>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1755502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0489CB-918E-4D7E-A914-AE53A7F14956}"/>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3" name="Footer Placeholder 2">
            <a:extLst>
              <a:ext uri="{FF2B5EF4-FFF2-40B4-BE49-F238E27FC236}">
                <a16:creationId xmlns:a16="http://schemas.microsoft.com/office/drawing/2014/main" id="{568203F7-0152-494F-8140-8D62BDAD94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D4502DE-D88C-4F61-84F1-40019A7A564A}"/>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15067875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41CA1-3280-46F5-AB6A-19E9660E15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41F41A1-B87E-41E1-AF6D-56D7A49868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6058F6E-D5D8-4096-B284-74B7AE26E4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2F68A33-142D-4226-85D4-E10BC88DEA52}"/>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6" name="Footer Placeholder 5">
            <a:extLst>
              <a:ext uri="{FF2B5EF4-FFF2-40B4-BE49-F238E27FC236}">
                <a16:creationId xmlns:a16="http://schemas.microsoft.com/office/drawing/2014/main" id="{E7E245BD-9C49-4AF2-95CD-5DD6ECCB00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391BC0-22B6-47E3-9179-F1DAD14FC4E2}"/>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3215733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229FB-1AB9-47CB-B598-5D7C551E18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4ACEFE8-7D9E-42A2-8B22-DAEDD2CFF9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E8470C2-0C3B-4B1F-9405-F10D5E4FB2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093FFE7-6E14-4A8E-A4C3-644785A70138}"/>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6" name="Footer Placeholder 5">
            <a:extLst>
              <a:ext uri="{FF2B5EF4-FFF2-40B4-BE49-F238E27FC236}">
                <a16:creationId xmlns:a16="http://schemas.microsoft.com/office/drawing/2014/main" id="{591F217C-18E6-45DE-96D2-402437BA22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C75C3D-B1C4-41B7-85BE-47B54D05CBEB}"/>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3535118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841AA-DBCE-4653-85D3-47872B97434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8A0612A-4C26-423D-8B0C-EF0F7F44C20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C993A8-046F-4B8B-80AD-8988C6663573}"/>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5" name="Footer Placeholder 4">
            <a:extLst>
              <a:ext uri="{FF2B5EF4-FFF2-40B4-BE49-F238E27FC236}">
                <a16:creationId xmlns:a16="http://schemas.microsoft.com/office/drawing/2014/main" id="{F384E311-A6BB-41CB-BF76-88624447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5BA79F-9445-4F6F-858E-E5915EC45E6B}"/>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386994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D1EB4A-E851-44CC-84CA-A26D326D02B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25D125-EF6D-4ABF-B335-539044735DE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225782-A22F-45B5-8194-B9003BD12A5D}"/>
              </a:ext>
            </a:extLst>
          </p:cNvPr>
          <p:cNvSpPr>
            <a:spLocks noGrp="1"/>
          </p:cNvSpPr>
          <p:nvPr>
            <p:ph type="dt" sz="half" idx="10"/>
          </p:nvPr>
        </p:nvSpPr>
        <p:spPr/>
        <p:txBody>
          <a:bodyPr/>
          <a:lstStyle/>
          <a:p>
            <a:fld id="{BE55BA2D-9F1C-4738-B23D-D26E3AC4B8A8}" type="datetimeFigureOut">
              <a:rPr lang="en-GB" smtClean="0"/>
              <a:t>07/12/2018</a:t>
            </a:fld>
            <a:endParaRPr lang="en-GB"/>
          </a:p>
        </p:txBody>
      </p:sp>
      <p:sp>
        <p:nvSpPr>
          <p:cNvPr id="5" name="Footer Placeholder 4">
            <a:extLst>
              <a:ext uri="{FF2B5EF4-FFF2-40B4-BE49-F238E27FC236}">
                <a16:creationId xmlns:a16="http://schemas.microsoft.com/office/drawing/2014/main" id="{42B5436B-F8C9-454B-82C9-273C6FB7FF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813A0C-41A7-429D-B299-A01CD3DE68EF}"/>
              </a:ext>
            </a:extLst>
          </p:cNvPr>
          <p:cNvSpPr>
            <a:spLocks noGrp="1"/>
          </p:cNvSpPr>
          <p:nvPr>
            <p:ph type="sldNum" sz="quarter" idx="12"/>
          </p:nvPr>
        </p:nvSpPr>
        <p:spPr/>
        <p:txBody>
          <a:bodyPr/>
          <a:lstStyle/>
          <a:p>
            <a:fld id="{BB33AF8D-25C9-4BC2-9D83-967F465EDD7B}" type="slidenum">
              <a:rPr lang="en-GB" smtClean="0"/>
              <a:t>‹#›</a:t>
            </a:fld>
            <a:endParaRPr lang="en-GB"/>
          </a:p>
        </p:txBody>
      </p:sp>
    </p:spTree>
    <p:extLst>
      <p:ext uri="{BB962C8B-B14F-4D97-AF65-F5344CB8AC3E}">
        <p14:creationId xmlns:p14="http://schemas.microsoft.com/office/powerpoint/2010/main" val="2047095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A7CAFD-0614-465B-958B-FA0D888D25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03183D-1370-446B-8F65-82D91444A3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BEEEA4-C9A3-4785-917E-3A2DF01616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55BA2D-9F1C-4738-B23D-D26E3AC4B8A8}" type="datetimeFigureOut">
              <a:rPr lang="en-GB" smtClean="0"/>
              <a:t>07/12/2018</a:t>
            </a:fld>
            <a:endParaRPr lang="en-GB"/>
          </a:p>
        </p:txBody>
      </p:sp>
      <p:sp>
        <p:nvSpPr>
          <p:cNvPr id="5" name="Footer Placeholder 4">
            <a:extLst>
              <a:ext uri="{FF2B5EF4-FFF2-40B4-BE49-F238E27FC236}">
                <a16:creationId xmlns:a16="http://schemas.microsoft.com/office/drawing/2014/main" id="{071E9A7D-7B9A-4299-B9C1-83039BA6EC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680930-C96D-4333-BE05-3924DF5C4D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33AF8D-25C9-4BC2-9D83-967F465EDD7B}" type="slidenum">
              <a:rPr lang="en-GB" smtClean="0"/>
              <a:t>‹#›</a:t>
            </a:fld>
            <a:endParaRPr lang="en-GB"/>
          </a:p>
        </p:txBody>
      </p:sp>
    </p:spTree>
    <p:extLst>
      <p:ext uri="{BB962C8B-B14F-4D97-AF65-F5344CB8AC3E}">
        <p14:creationId xmlns:p14="http://schemas.microsoft.com/office/powerpoint/2010/main" val="3075530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95E4298-58E2-49D9-A956-9D3D8E4EFD4C}"/>
              </a:ext>
            </a:extLst>
          </p:cNvPr>
          <p:cNvSpPr/>
          <p:nvPr/>
        </p:nvSpPr>
        <p:spPr>
          <a:xfrm>
            <a:off x="2257425" y="2399437"/>
            <a:ext cx="7486650" cy="2677656"/>
          </a:xfrm>
          <a:prstGeom prst="rect">
            <a:avLst/>
          </a:prstGeom>
        </p:spPr>
        <p:txBody>
          <a:bodyPr wrap="square">
            <a:spAutoFit/>
          </a:bodyPr>
          <a:lstStyle/>
          <a:p>
            <a:pPr algn="ctr"/>
            <a:r>
              <a:rPr lang="en-GB" sz="2800" dirty="0"/>
              <a:t>Kirran Ali</a:t>
            </a:r>
          </a:p>
          <a:p>
            <a:pPr algn="ctr"/>
            <a:r>
              <a:rPr lang="en-GB" sz="2800" dirty="0"/>
              <a:t>Nasima Haydory</a:t>
            </a:r>
          </a:p>
          <a:p>
            <a:pPr algn="ctr"/>
            <a:r>
              <a:rPr lang="en-GB" sz="2800" dirty="0"/>
              <a:t>Mukta Uddin</a:t>
            </a:r>
          </a:p>
          <a:p>
            <a:pPr algn="ctr"/>
            <a:r>
              <a:rPr lang="en-GB" sz="2800" dirty="0"/>
              <a:t>Rezual Choudhury</a:t>
            </a:r>
          </a:p>
          <a:p>
            <a:pPr algn="ctr"/>
            <a:r>
              <a:rPr lang="en-GB" sz="2800" u="sng" dirty="0"/>
              <a:t>dreamcreations39@gmail.com</a:t>
            </a:r>
            <a:endParaRPr lang="en-GB" sz="2800" dirty="0"/>
          </a:p>
          <a:p>
            <a:pPr algn="ctr"/>
            <a:r>
              <a:rPr lang="en-GB" sz="2800" dirty="0"/>
              <a:t>haroonali100!</a:t>
            </a:r>
          </a:p>
        </p:txBody>
      </p:sp>
    </p:spTree>
    <p:extLst>
      <p:ext uri="{BB962C8B-B14F-4D97-AF65-F5344CB8AC3E}">
        <p14:creationId xmlns:p14="http://schemas.microsoft.com/office/powerpoint/2010/main" val="319340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7408DA-8036-46B3-978E-F6B98680A171}"/>
              </a:ext>
            </a:extLst>
          </p:cNvPr>
          <p:cNvPicPr/>
          <p:nvPr/>
        </p:nvPicPr>
        <p:blipFill rotWithShape="1">
          <a:blip r:embed="rId2" cstate="print">
            <a:extLst>
              <a:ext uri="{28A0092B-C50C-407E-A947-70E740481C1C}">
                <a14:useLocalDpi xmlns:a14="http://schemas.microsoft.com/office/drawing/2010/main" val="0"/>
              </a:ext>
            </a:extLst>
          </a:blip>
          <a:srcRect t="9651" r="2283" b="6835"/>
          <a:stretch/>
        </p:blipFill>
        <p:spPr bwMode="auto">
          <a:xfrm>
            <a:off x="295275" y="253999"/>
            <a:ext cx="5619750" cy="3070225"/>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3E102ADE-B4B2-40BB-88D5-E892118A3861}"/>
              </a:ext>
            </a:extLst>
          </p:cNvPr>
          <p:cNvPicPr/>
          <p:nvPr/>
        </p:nvPicPr>
        <p:blipFill rotWithShape="1">
          <a:blip r:embed="rId3" cstate="print">
            <a:extLst>
              <a:ext uri="{28A0092B-C50C-407E-A947-70E740481C1C}">
                <a14:useLocalDpi xmlns:a14="http://schemas.microsoft.com/office/drawing/2010/main" val="0"/>
              </a:ext>
            </a:extLst>
          </a:blip>
          <a:srcRect l="-111" t="9652" r="2282" b="14714"/>
          <a:stretch/>
        </p:blipFill>
        <p:spPr bwMode="auto">
          <a:xfrm>
            <a:off x="6096000" y="292098"/>
            <a:ext cx="5607050" cy="2946401"/>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4A1269E1-4465-4945-BF20-688066731F47}"/>
              </a:ext>
            </a:extLst>
          </p:cNvPr>
          <p:cNvPicPr/>
          <p:nvPr/>
        </p:nvPicPr>
        <p:blipFill rotWithShape="1">
          <a:blip r:embed="rId4" cstate="print">
            <a:extLst>
              <a:ext uri="{28A0092B-C50C-407E-A947-70E740481C1C}">
                <a14:useLocalDpi xmlns:a14="http://schemas.microsoft.com/office/drawing/2010/main" val="0"/>
              </a:ext>
            </a:extLst>
          </a:blip>
          <a:srcRect t="32106" b="6638"/>
          <a:stretch/>
        </p:blipFill>
        <p:spPr bwMode="auto">
          <a:xfrm>
            <a:off x="577850" y="3495677"/>
            <a:ext cx="4851400" cy="2920999"/>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579E168A-BD11-4914-9C28-F720EA8CCD08}"/>
              </a:ext>
            </a:extLst>
          </p:cNvPr>
          <p:cNvPicPr/>
          <p:nvPr/>
        </p:nvPicPr>
        <p:blipFill rotWithShape="1">
          <a:blip r:embed="rId5" cstate="print">
            <a:extLst>
              <a:ext uri="{28A0092B-C50C-407E-A947-70E740481C1C}">
                <a14:useLocalDpi xmlns:a14="http://schemas.microsoft.com/office/drawing/2010/main" val="0"/>
              </a:ext>
            </a:extLst>
          </a:blip>
          <a:srcRect t="9455" b="24758"/>
          <a:stretch/>
        </p:blipFill>
        <p:spPr bwMode="auto">
          <a:xfrm>
            <a:off x="6162675" y="3495677"/>
            <a:ext cx="5807711" cy="28479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33391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09159F-7E14-4967-8B49-98FCBBA1F8E7}"/>
              </a:ext>
            </a:extLst>
          </p:cNvPr>
          <p:cNvPicPr/>
          <p:nvPr/>
        </p:nvPicPr>
        <p:blipFill rotWithShape="1">
          <a:blip r:embed="rId2" cstate="print">
            <a:extLst>
              <a:ext uri="{28A0092B-C50C-407E-A947-70E740481C1C}">
                <a14:useLocalDpi xmlns:a14="http://schemas.microsoft.com/office/drawing/2010/main" val="0"/>
              </a:ext>
            </a:extLst>
          </a:blip>
          <a:srcRect t="35061" b="6834"/>
          <a:stretch/>
        </p:blipFill>
        <p:spPr bwMode="auto">
          <a:xfrm>
            <a:off x="163195" y="263525"/>
            <a:ext cx="4894580" cy="2508250"/>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A6C22BB7-8144-4870-9239-58F0CDBFCD3F}"/>
              </a:ext>
            </a:extLst>
          </p:cNvPr>
          <p:cNvPicPr/>
          <p:nvPr/>
        </p:nvPicPr>
        <p:blipFill rotWithShape="1">
          <a:blip r:embed="rId3" cstate="print">
            <a:extLst>
              <a:ext uri="{28A0092B-C50C-407E-A947-70E740481C1C}">
                <a14:useLocalDpi xmlns:a14="http://schemas.microsoft.com/office/drawing/2010/main" val="0"/>
              </a:ext>
            </a:extLst>
          </a:blip>
          <a:srcRect t="28056" b="5631"/>
          <a:stretch/>
        </p:blipFill>
        <p:spPr bwMode="auto">
          <a:xfrm>
            <a:off x="5468620" y="263525"/>
            <a:ext cx="5513705" cy="2508250"/>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677B8015-8CE8-4890-8C8E-8540ED5F4DC7}"/>
              </a:ext>
            </a:extLst>
          </p:cNvPr>
          <p:cNvPicPr/>
          <p:nvPr/>
        </p:nvPicPr>
        <p:blipFill rotWithShape="1">
          <a:blip r:embed="rId4" cstate="print">
            <a:extLst>
              <a:ext uri="{28A0092B-C50C-407E-A947-70E740481C1C}">
                <a14:useLocalDpi xmlns:a14="http://schemas.microsoft.com/office/drawing/2010/main" val="0"/>
              </a:ext>
            </a:extLst>
          </a:blip>
          <a:srcRect t="28955" b="14516"/>
          <a:stretch/>
        </p:blipFill>
        <p:spPr bwMode="auto">
          <a:xfrm>
            <a:off x="163195" y="3289299"/>
            <a:ext cx="4894580" cy="2149475"/>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CC8B2073-D720-4725-8288-28FFFC026F89}"/>
              </a:ext>
            </a:extLst>
          </p:cNvPr>
          <p:cNvPicPr/>
          <p:nvPr/>
        </p:nvPicPr>
        <p:blipFill rotWithShape="1">
          <a:blip r:embed="rId5" cstate="print">
            <a:extLst>
              <a:ext uri="{28A0092B-C50C-407E-A947-70E740481C1C}">
                <a14:useLocalDpi xmlns:a14="http://schemas.microsoft.com/office/drawing/2010/main" val="0"/>
              </a:ext>
            </a:extLst>
          </a:blip>
          <a:srcRect t="14576" b="22593"/>
          <a:stretch/>
        </p:blipFill>
        <p:spPr bwMode="auto">
          <a:xfrm>
            <a:off x="5582921" y="3165474"/>
            <a:ext cx="5218430" cy="258762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9074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56DC987-71A5-4E8D-9CA7-EE75286E8C7D}"/>
              </a:ext>
            </a:extLst>
          </p:cNvPr>
          <p:cNvPicPr/>
          <p:nvPr/>
        </p:nvPicPr>
        <p:blipFill rotWithShape="1">
          <a:blip r:embed="rId2" cstate="print">
            <a:extLst>
              <a:ext uri="{28A0092B-C50C-407E-A947-70E740481C1C}">
                <a14:useLocalDpi xmlns:a14="http://schemas.microsoft.com/office/drawing/2010/main" val="0"/>
              </a:ext>
            </a:extLst>
          </a:blip>
          <a:srcRect t="19697" b="17471"/>
          <a:stretch/>
        </p:blipFill>
        <p:spPr bwMode="auto">
          <a:xfrm>
            <a:off x="134620" y="215900"/>
            <a:ext cx="5117147" cy="2508250"/>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40B1E3C7-3E09-411F-9343-E66C5FC13EC2}"/>
              </a:ext>
            </a:extLst>
          </p:cNvPr>
          <p:cNvPicPr/>
          <p:nvPr/>
        </p:nvPicPr>
        <p:blipFill rotWithShape="1">
          <a:blip r:embed="rId3" cstate="print">
            <a:extLst>
              <a:ext uri="{28A0092B-C50C-407E-A947-70E740481C1C}">
                <a14:useLocalDpi xmlns:a14="http://schemas.microsoft.com/office/drawing/2010/main" val="0"/>
              </a:ext>
            </a:extLst>
          </a:blip>
          <a:srcRect t="32696" r="1507" b="7623"/>
          <a:stretch/>
        </p:blipFill>
        <p:spPr bwMode="auto">
          <a:xfrm>
            <a:off x="5540374" y="215899"/>
            <a:ext cx="5737225" cy="2508249"/>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3BC40819-82CA-4211-8785-E0FDEAA0F013}"/>
              </a:ext>
            </a:extLst>
          </p:cNvPr>
          <p:cNvPicPr/>
          <p:nvPr/>
        </p:nvPicPr>
        <p:blipFill rotWithShape="1">
          <a:blip r:embed="rId4" cstate="print">
            <a:extLst>
              <a:ext uri="{28A0092B-C50C-407E-A947-70E740481C1C}">
                <a14:useLocalDpi xmlns:a14="http://schemas.microsoft.com/office/drawing/2010/main" val="0"/>
              </a:ext>
            </a:extLst>
          </a:blip>
          <a:srcRect t="45499" b="6047"/>
          <a:stretch/>
        </p:blipFill>
        <p:spPr bwMode="auto">
          <a:xfrm>
            <a:off x="134620" y="3171824"/>
            <a:ext cx="11142979" cy="324802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11652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9D50275-4694-4141-8BBD-4EED92C3C70F}"/>
              </a:ext>
            </a:extLst>
          </p:cNvPr>
          <p:cNvSpPr txBox="1">
            <a:spLocks/>
          </p:cNvSpPr>
          <p:nvPr/>
        </p:nvSpPr>
        <p:spPr>
          <a:xfrm>
            <a:off x="1057276" y="1139825"/>
            <a:ext cx="10172700" cy="479425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3200">
                <a:latin typeface="+mj-lt"/>
              </a:rPr>
              <a:t>Contribution Audit for Business Plan. </a:t>
            </a:r>
          </a:p>
          <a:p>
            <a:r>
              <a:rPr lang="en-US" sz="2000" b="1"/>
              <a:t> Group members:</a:t>
            </a:r>
            <a:endParaRPr lang="en-US" sz="2000"/>
          </a:p>
          <a:p>
            <a:r>
              <a:rPr lang="en-US" sz="2000" b="1"/>
              <a:t>Nasima Haydory 1709654                                       </a:t>
            </a:r>
            <a:endParaRPr lang="en-US" sz="2000"/>
          </a:p>
          <a:p>
            <a:r>
              <a:rPr lang="en-US" sz="2000" b="1"/>
              <a:t>Mukta Uddin 1709596</a:t>
            </a:r>
            <a:endParaRPr lang="en-US" sz="2000"/>
          </a:p>
          <a:p>
            <a:r>
              <a:rPr lang="en-US" sz="2000" b="1"/>
              <a:t>Kirran Ali 1710187</a:t>
            </a:r>
            <a:endParaRPr lang="en-US" sz="2000"/>
          </a:p>
          <a:p>
            <a:r>
              <a:rPr lang="en-US" sz="2000" b="1"/>
              <a:t>Rezaul Choudhury 1709653</a:t>
            </a:r>
          </a:p>
          <a:p>
            <a:pPr marL="0" indent="0">
              <a:buFont typeface="Arial" panose="020B0604020202020204" pitchFamily="34" charset="0"/>
              <a:buNone/>
            </a:pPr>
            <a:endParaRPr lang="en-US" sz="2000"/>
          </a:p>
          <a:p>
            <a:r>
              <a:rPr lang="en-US" sz="2000"/>
              <a:t>   </a:t>
            </a:r>
            <a:r>
              <a:rPr lang="en-US" sz="2000" b="1"/>
              <a:t>Title: Business Plan</a:t>
            </a:r>
            <a:endParaRPr lang="en-US" sz="2000"/>
          </a:p>
          <a:p>
            <a:r>
              <a:rPr lang="en-US" sz="2000" b="1"/>
              <a:t>    Start Date: 13</a:t>
            </a:r>
            <a:r>
              <a:rPr lang="en-US" sz="2000" b="1" baseline="30000"/>
              <a:t>th</a:t>
            </a:r>
            <a:r>
              <a:rPr lang="en-US" sz="2000" b="1"/>
              <a:t> November 2018</a:t>
            </a:r>
            <a:endParaRPr lang="en-US" sz="2000"/>
          </a:p>
          <a:p>
            <a:r>
              <a:rPr lang="en-US" sz="2000" b="1"/>
              <a:t>    End Date: 5</a:t>
            </a:r>
            <a:r>
              <a:rPr lang="en-US" sz="2000" b="1" baseline="30000"/>
              <a:t>th</a:t>
            </a:r>
            <a:r>
              <a:rPr lang="en-US" sz="2000" b="1"/>
              <a:t> December 2018</a:t>
            </a:r>
            <a:br>
              <a:rPr lang="en-US" sz="2000"/>
            </a:br>
            <a:endParaRPr lang="en-GB" sz="2000" dirty="0"/>
          </a:p>
        </p:txBody>
      </p:sp>
    </p:spTree>
    <p:extLst>
      <p:ext uri="{BB962C8B-B14F-4D97-AF65-F5344CB8AC3E}">
        <p14:creationId xmlns:p14="http://schemas.microsoft.com/office/powerpoint/2010/main" val="2955333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a:extLst>
              <a:ext uri="{FF2B5EF4-FFF2-40B4-BE49-F238E27FC236}">
                <a16:creationId xmlns:a16="http://schemas.microsoft.com/office/drawing/2014/main" id="{8E8985EB-3E5C-46D6-B38E-F2C5C15EBD1A}"/>
              </a:ext>
            </a:extLst>
          </p:cNvPr>
          <p:cNvSpPr>
            <a:spLocks noGrp="1"/>
          </p:cNvSpPr>
          <p:nvPr>
            <p:ph idx="1"/>
          </p:nvPr>
        </p:nvSpPr>
        <p:spPr>
          <a:xfrm>
            <a:off x="295275" y="387349"/>
            <a:ext cx="11258550" cy="5546725"/>
          </a:xfrm>
        </p:spPr>
        <p:txBody>
          <a:bodyPr>
            <a:normAutofit lnSpcReduction="10000"/>
          </a:bodyPr>
          <a:lstStyle/>
          <a:p>
            <a:pPr marL="0" indent="0">
              <a:buNone/>
            </a:pPr>
            <a:endParaRPr lang="en-GB" dirty="0"/>
          </a:p>
          <a:p>
            <a:pPr marL="0" indent="0" algn="ctr">
              <a:buNone/>
            </a:pPr>
            <a:r>
              <a:rPr lang="en-GB" b="1" dirty="0"/>
              <a:t>6</a:t>
            </a:r>
            <a:r>
              <a:rPr lang="en-GB" b="1" baseline="30000" dirty="0"/>
              <a:t>th</a:t>
            </a:r>
            <a:r>
              <a:rPr lang="en-GB" b="1" dirty="0"/>
              <a:t> November 2018 (week 1)</a:t>
            </a:r>
          </a:p>
          <a:p>
            <a:pPr marL="0" indent="0" algn="just">
              <a:buNone/>
            </a:pPr>
            <a:r>
              <a:rPr lang="en-GB" dirty="0"/>
              <a:t>Nasima Haydory – logged into Moodle to gather information she needed for assignment 2.</a:t>
            </a:r>
          </a:p>
          <a:p>
            <a:pPr marL="0" indent="0" algn="just">
              <a:buNone/>
            </a:pPr>
            <a:endParaRPr lang="en-GB" dirty="0"/>
          </a:p>
          <a:p>
            <a:pPr marL="0" indent="0" algn="just">
              <a:buNone/>
            </a:pPr>
            <a:r>
              <a:rPr lang="en-GB" dirty="0"/>
              <a:t>Mukta Uddin- Mukta carried out the task of the questionnaire with the group.</a:t>
            </a:r>
          </a:p>
          <a:p>
            <a:pPr marL="0" indent="0" algn="just">
              <a:buNone/>
            </a:pPr>
            <a:endParaRPr lang="en-GB" dirty="0"/>
          </a:p>
          <a:p>
            <a:pPr marL="0" indent="0" algn="just">
              <a:buNone/>
            </a:pPr>
            <a:r>
              <a:rPr lang="en-GB" dirty="0"/>
              <a:t>Kirran Ali- I made preparation for the questionnaire.</a:t>
            </a:r>
          </a:p>
          <a:p>
            <a:pPr marL="0" indent="0" algn="just">
              <a:buNone/>
            </a:pPr>
            <a:endParaRPr lang="en-GB" dirty="0"/>
          </a:p>
          <a:p>
            <a:pPr marL="0" indent="0" algn="just">
              <a:buNone/>
            </a:pPr>
            <a:r>
              <a:rPr lang="en-GB" dirty="0"/>
              <a:t>Rezual Choudhury- he made the what’s app group for the group to communicate.     </a:t>
            </a:r>
          </a:p>
        </p:txBody>
      </p:sp>
    </p:spTree>
    <p:extLst>
      <p:ext uri="{BB962C8B-B14F-4D97-AF65-F5344CB8AC3E}">
        <p14:creationId xmlns:p14="http://schemas.microsoft.com/office/powerpoint/2010/main" val="871641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4B94FC1E-B92C-4F2B-881B-9812433C29CB}"/>
              </a:ext>
            </a:extLst>
          </p:cNvPr>
          <p:cNvSpPr>
            <a:spLocks noGrp="1"/>
          </p:cNvSpPr>
          <p:nvPr>
            <p:ph idx="1"/>
          </p:nvPr>
        </p:nvSpPr>
        <p:spPr>
          <a:xfrm>
            <a:off x="304800" y="520700"/>
            <a:ext cx="10515600" cy="5575300"/>
          </a:xfrm>
        </p:spPr>
        <p:txBody>
          <a:bodyPr>
            <a:normAutofit fontScale="92500" lnSpcReduction="10000"/>
          </a:bodyPr>
          <a:lstStyle/>
          <a:p>
            <a:pPr marL="0" indent="0" algn="ctr">
              <a:buNone/>
            </a:pPr>
            <a:r>
              <a:rPr lang="en-GB" b="1" dirty="0"/>
              <a:t>13</a:t>
            </a:r>
            <a:r>
              <a:rPr lang="en-GB" b="1" baseline="30000" dirty="0"/>
              <a:t>th</a:t>
            </a:r>
            <a:r>
              <a:rPr lang="en-GB" b="1" dirty="0"/>
              <a:t> November 2018 (Week 2)</a:t>
            </a:r>
          </a:p>
          <a:p>
            <a:pPr marL="0" indent="0" algn="just">
              <a:buNone/>
            </a:pPr>
            <a:endParaRPr lang="en-GB" dirty="0"/>
          </a:p>
          <a:p>
            <a:pPr algn="just"/>
            <a:endParaRPr lang="en-GB" dirty="0"/>
          </a:p>
          <a:p>
            <a:pPr algn="just"/>
            <a:r>
              <a:rPr lang="en-GB" dirty="0"/>
              <a:t>Nasima Haydory – Gathered all information from the group to start the questionnaire.</a:t>
            </a:r>
          </a:p>
          <a:p>
            <a:pPr algn="just"/>
            <a:endParaRPr lang="en-GB" dirty="0"/>
          </a:p>
          <a:p>
            <a:pPr algn="just"/>
            <a:r>
              <a:rPr lang="en-GB" dirty="0"/>
              <a:t>Mukta Uddin- opinions were given on what type of questions should we use in the questionnaire.</a:t>
            </a:r>
          </a:p>
          <a:p>
            <a:pPr algn="just"/>
            <a:endParaRPr lang="en-GB" dirty="0"/>
          </a:p>
          <a:p>
            <a:pPr algn="just"/>
            <a:r>
              <a:rPr lang="en-GB" dirty="0"/>
              <a:t>Kirran Ali- emailed names as well as email’s address to Nasima Haydory. </a:t>
            </a:r>
          </a:p>
          <a:p>
            <a:pPr algn="just"/>
            <a:endParaRPr lang="en-GB" dirty="0"/>
          </a:p>
          <a:p>
            <a:pPr algn="just"/>
            <a:r>
              <a:rPr lang="en-GB" dirty="0"/>
              <a:t>Rezual Choudhury- Rezual gave us ideas on the type of questions we should use for the questionnaire. </a:t>
            </a:r>
          </a:p>
        </p:txBody>
      </p:sp>
    </p:spTree>
    <p:extLst>
      <p:ext uri="{BB962C8B-B14F-4D97-AF65-F5344CB8AC3E}">
        <p14:creationId xmlns:p14="http://schemas.microsoft.com/office/powerpoint/2010/main" val="4008279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FB517D-9DF9-4EC7-9743-7D1A7D934854}"/>
              </a:ext>
            </a:extLst>
          </p:cNvPr>
          <p:cNvSpPr/>
          <p:nvPr/>
        </p:nvSpPr>
        <p:spPr>
          <a:xfrm>
            <a:off x="752474" y="566678"/>
            <a:ext cx="10887075" cy="4401205"/>
          </a:xfrm>
          <a:prstGeom prst="rect">
            <a:avLst/>
          </a:prstGeom>
        </p:spPr>
        <p:txBody>
          <a:bodyPr wrap="square">
            <a:spAutoFit/>
          </a:bodyPr>
          <a:lstStyle/>
          <a:p>
            <a:pPr algn="ctr"/>
            <a:r>
              <a:rPr lang="en-GB" sz="2800" b="1" dirty="0"/>
              <a:t>20</a:t>
            </a:r>
            <a:r>
              <a:rPr lang="en-GB" sz="2800" b="1" baseline="30000" dirty="0"/>
              <a:t>th</a:t>
            </a:r>
            <a:r>
              <a:rPr lang="en-GB" sz="2800" b="1" dirty="0"/>
              <a:t> November 2018 (week 3)</a:t>
            </a:r>
          </a:p>
          <a:p>
            <a:r>
              <a:rPr lang="en-GB" sz="2800" dirty="0"/>
              <a:t>Nasima Haydory- opinions were given on questions and the type of questions would suit us. </a:t>
            </a:r>
          </a:p>
          <a:p>
            <a:endParaRPr lang="en-GB" sz="2800" dirty="0"/>
          </a:p>
          <a:p>
            <a:r>
              <a:rPr lang="en-GB" sz="2800" dirty="0"/>
              <a:t>Mukta Uddin- informed Nasima Haydory about ideas given in the lecture, and started to consider making the questions.</a:t>
            </a:r>
          </a:p>
          <a:p>
            <a:endParaRPr lang="en-GB" sz="2800" dirty="0"/>
          </a:p>
          <a:p>
            <a:r>
              <a:rPr lang="en-GB" sz="2800" dirty="0"/>
              <a:t>Kirran Ali- gave opinions on questions.</a:t>
            </a:r>
          </a:p>
          <a:p>
            <a:endParaRPr lang="en-GB" sz="2800" dirty="0"/>
          </a:p>
          <a:p>
            <a:r>
              <a:rPr lang="en-GB" sz="2800" dirty="0"/>
              <a:t>Rezual Choudhury- no contribution towards questionnaire.</a:t>
            </a:r>
          </a:p>
        </p:txBody>
      </p:sp>
    </p:spTree>
    <p:extLst>
      <p:ext uri="{BB962C8B-B14F-4D97-AF65-F5344CB8AC3E}">
        <p14:creationId xmlns:p14="http://schemas.microsoft.com/office/powerpoint/2010/main" val="2179393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6A0655-D6EB-4B7F-A43B-D8D89289B082}"/>
              </a:ext>
            </a:extLst>
          </p:cNvPr>
          <p:cNvSpPr/>
          <p:nvPr/>
        </p:nvSpPr>
        <p:spPr>
          <a:xfrm>
            <a:off x="628649" y="1154490"/>
            <a:ext cx="10467975" cy="4832092"/>
          </a:xfrm>
          <a:prstGeom prst="rect">
            <a:avLst/>
          </a:prstGeom>
        </p:spPr>
        <p:txBody>
          <a:bodyPr wrap="square">
            <a:spAutoFit/>
          </a:bodyPr>
          <a:lstStyle/>
          <a:p>
            <a:pPr algn="ctr"/>
            <a:r>
              <a:rPr lang="en-GB" sz="2800" b="1" dirty="0"/>
              <a:t>27</a:t>
            </a:r>
            <a:r>
              <a:rPr lang="en-GB" sz="2800" b="1" baseline="30000" dirty="0"/>
              <a:t>th</a:t>
            </a:r>
            <a:r>
              <a:rPr lang="en-GB" sz="2800" b="1" dirty="0"/>
              <a:t> November 2018 (week 4)</a:t>
            </a:r>
          </a:p>
          <a:p>
            <a:pPr algn="ctr"/>
            <a:endParaRPr lang="en-GB" sz="2800" b="1" dirty="0"/>
          </a:p>
          <a:p>
            <a:r>
              <a:rPr lang="en-GB" sz="2800" dirty="0"/>
              <a:t>Nasima Haydory- The questionnaire was sent to the group members for approval and a final check, Kirran Ali sent Nasima Haydory the list of emails that the questionnaire would be sent to. </a:t>
            </a:r>
          </a:p>
          <a:p>
            <a:endParaRPr lang="en-GB" sz="2800" dirty="0"/>
          </a:p>
          <a:p>
            <a:r>
              <a:rPr lang="en-GB" sz="2800" dirty="0"/>
              <a:t>Mukta Uddin- Gave positive feedback for the questionnaire.</a:t>
            </a:r>
          </a:p>
          <a:p>
            <a:endParaRPr lang="en-GB" sz="2800" dirty="0"/>
          </a:p>
          <a:p>
            <a:r>
              <a:rPr lang="en-GB" sz="2800" dirty="0"/>
              <a:t>Kirran Ali- approved for the questionnaire.</a:t>
            </a:r>
          </a:p>
          <a:p>
            <a:endParaRPr lang="en-GB" sz="2800" dirty="0"/>
          </a:p>
          <a:p>
            <a:r>
              <a:rPr lang="en-GB" sz="2800" dirty="0"/>
              <a:t>Rezual Choudhury- approved for the questionnaire.</a:t>
            </a:r>
          </a:p>
        </p:txBody>
      </p:sp>
    </p:spTree>
    <p:extLst>
      <p:ext uri="{BB962C8B-B14F-4D97-AF65-F5344CB8AC3E}">
        <p14:creationId xmlns:p14="http://schemas.microsoft.com/office/powerpoint/2010/main" val="1841361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7522396-0D0D-48FE-B47F-1DB467F8B0AD}"/>
              </a:ext>
            </a:extLst>
          </p:cNvPr>
          <p:cNvSpPr>
            <a:spLocks noGrp="1"/>
          </p:cNvSpPr>
          <p:nvPr>
            <p:ph idx="1"/>
          </p:nvPr>
        </p:nvSpPr>
        <p:spPr>
          <a:xfrm>
            <a:off x="476250" y="339724"/>
            <a:ext cx="10515600" cy="6194426"/>
          </a:xfrm>
        </p:spPr>
        <p:txBody>
          <a:bodyPr>
            <a:normAutofit lnSpcReduction="10000"/>
          </a:bodyPr>
          <a:lstStyle/>
          <a:p>
            <a:pPr marL="0" indent="0" algn="ctr">
              <a:buNone/>
            </a:pPr>
            <a:r>
              <a:rPr lang="en-GB" b="1" dirty="0"/>
              <a:t>5</a:t>
            </a:r>
            <a:r>
              <a:rPr lang="en-GB" b="1" baseline="30000" dirty="0"/>
              <a:t>th</a:t>
            </a:r>
            <a:r>
              <a:rPr lang="en-GB" b="1" dirty="0"/>
              <a:t> December 2018 (week 5)</a:t>
            </a:r>
          </a:p>
          <a:p>
            <a:pPr marL="0" indent="0">
              <a:buNone/>
            </a:pPr>
            <a:r>
              <a:rPr lang="en-GB" dirty="0"/>
              <a:t>Nasima Haydory- Nasima had received responses for the questionnaire, after the responses were given she then took screenshots and added it to the PowerPoint, and Nasima will be submitting the questionnaire on Turnitin with the help of the lecturer. </a:t>
            </a:r>
          </a:p>
          <a:p>
            <a:pPr marL="0" indent="0">
              <a:buNone/>
            </a:pPr>
            <a:endParaRPr lang="en-GB" dirty="0"/>
          </a:p>
          <a:p>
            <a:pPr marL="0" indent="0">
              <a:buNone/>
            </a:pPr>
            <a:r>
              <a:rPr lang="en-GB" dirty="0"/>
              <a:t>Mukta Uddin- she will be submitting the questionnaire on Turnitin with the help of the lecturer.</a:t>
            </a:r>
          </a:p>
          <a:p>
            <a:pPr marL="0" indent="0">
              <a:buNone/>
            </a:pPr>
            <a:endParaRPr lang="en-GB" dirty="0"/>
          </a:p>
          <a:p>
            <a:pPr marL="0" indent="0">
              <a:buNone/>
            </a:pPr>
            <a:r>
              <a:rPr lang="en-GB" dirty="0"/>
              <a:t>Kirran Ali- I will also be submitting through Turnitin with the help of the lecturer.</a:t>
            </a:r>
          </a:p>
          <a:p>
            <a:pPr marL="0" indent="0">
              <a:buNone/>
            </a:pPr>
            <a:endParaRPr lang="en-GB" dirty="0"/>
          </a:p>
          <a:p>
            <a:pPr marL="0" indent="0">
              <a:buNone/>
            </a:pPr>
            <a:r>
              <a:rPr lang="en-GB" dirty="0"/>
              <a:t>Rezual Choudhury- He will also be submitting through Turnitin with the help of the lecturer. </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657182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368</Words>
  <Application>Microsoft Office PowerPoint</Application>
  <PresentationFormat>Widescreen</PresentationFormat>
  <Paragraphs>61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lastModifiedBy> </cp:lastModifiedBy>
  <cp:revision>1</cp:revision>
  <dcterms:created xsi:type="dcterms:W3CDTF">2018-12-07T11:56:07Z</dcterms:created>
  <dcterms:modified xsi:type="dcterms:W3CDTF">2018-12-07T11:56:31Z</dcterms:modified>
</cp:coreProperties>
</file>