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0" r:id="rId5"/>
    <p:sldMasterId id="2147483662" r:id="rId6"/>
    <p:sldMasterId id="2147483811" r:id="rId7"/>
  </p:sldMasterIdLst>
  <p:notesMasterIdLst>
    <p:notesMasterId r:id="rId52"/>
  </p:notesMasterIdLst>
  <p:sldIdLst>
    <p:sldId id="767" r:id="rId8"/>
    <p:sldId id="768" r:id="rId9"/>
    <p:sldId id="765" r:id="rId10"/>
    <p:sldId id="294" r:id="rId11"/>
    <p:sldId id="620" r:id="rId12"/>
    <p:sldId id="720" r:id="rId13"/>
    <p:sldId id="608" r:id="rId14"/>
    <p:sldId id="609" r:id="rId15"/>
    <p:sldId id="733" r:id="rId16"/>
    <p:sldId id="734" r:id="rId17"/>
    <p:sldId id="728" r:id="rId18"/>
    <p:sldId id="737" r:id="rId19"/>
    <p:sldId id="730" r:id="rId20"/>
    <p:sldId id="701" r:id="rId21"/>
    <p:sldId id="744" r:id="rId22"/>
    <p:sldId id="758" r:id="rId23"/>
    <p:sldId id="750" r:id="rId24"/>
    <p:sldId id="751" r:id="rId25"/>
    <p:sldId id="691" r:id="rId26"/>
    <p:sldId id="746" r:id="rId27"/>
    <p:sldId id="747" r:id="rId28"/>
    <p:sldId id="748" r:id="rId29"/>
    <p:sldId id="626" r:id="rId30"/>
    <p:sldId id="627" r:id="rId31"/>
    <p:sldId id="628" r:id="rId32"/>
    <p:sldId id="314" r:id="rId33"/>
    <p:sldId id="315" r:id="rId34"/>
    <p:sldId id="317" r:id="rId35"/>
    <p:sldId id="309" r:id="rId36"/>
    <p:sldId id="694" r:id="rId37"/>
    <p:sldId id="753" r:id="rId38"/>
    <p:sldId id="686" r:id="rId39"/>
    <p:sldId id="295" r:id="rId40"/>
    <p:sldId id="633" r:id="rId41"/>
    <p:sldId id="716" r:id="rId42"/>
    <p:sldId id="606" r:id="rId43"/>
    <p:sldId id="718" r:id="rId44"/>
    <p:sldId id="757" r:id="rId45"/>
    <p:sldId id="631" r:id="rId46"/>
    <p:sldId id="607" r:id="rId47"/>
    <p:sldId id="715" r:id="rId48"/>
    <p:sldId id="717" r:id="rId49"/>
    <p:sldId id="759" r:id="rId50"/>
    <p:sldId id="756"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CF447-4487-4F76-997D-F192C4B1BEF7}" v="31" dt="2024-05-14T10:06:14.5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86" autoAdjust="0"/>
    <p:restoredTop sz="96196" autoAdjust="0"/>
  </p:normalViewPr>
  <p:slideViewPr>
    <p:cSldViewPr snapToGrid="0" snapToObjects="1">
      <p:cViewPr>
        <p:scale>
          <a:sx n="80" d="100"/>
          <a:sy n="80" d="100"/>
        </p:scale>
        <p:origin x="448" y="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93" d="100"/>
        <a:sy n="93" d="100"/>
      </p:scale>
      <p:origin x="0" y="0"/>
    </p:cViewPr>
  </p:sorterViewPr>
  <p:notesViewPr>
    <p:cSldViewPr snapToGrid="0" snapToObjects="1">
      <p:cViewPr varScale="1">
        <p:scale>
          <a:sx n="60" d="100"/>
          <a:sy n="60" d="100"/>
        </p:scale>
        <p:origin x="2826"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commentAuthors" Target="commentAuthors.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ableStyles" Target="tableStyle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y Metcalfe (IMH)" userId="7e356c24-f8ea-4bc0-9390-f9f190be2cd2" providerId="ADAL" clId="{0D3CF447-4487-4F76-997D-F192C4B1BEF7}"/>
    <pc:docChg chg="undo custSel addSld delSld modSld modMainMaster">
      <pc:chgData name="Gary Metcalfe (IMH)" userId="7e356c24-f8ea-4bc0-9390-f9f190be2cd2" providerId="ADAL" clId="{0D3CF447-4487-4F76-997D-F192C4B1BEF7}" dt="2024-05-14T10:06:27.316" v="1034" actId="26606"/>
      <pc:docMkLst>
        <pc:docMk/>
      </pc:docMkLst>
      <pc:sldChg chg="addSp delSp modSp mod delDesignElem">
        <pc:chgData name="Gary Metcalfe (IMH)" userId="7e356c24-f8ea-4bc0-9390-f9f190be2cd2" providerId="ADAL" clId="{0D3CF447-4487-4F76-997D-F192C4B1BEF7}" dt="2024-05-14T10:06:14.514" v="1023"/>
        <pc:sldMkLst>
          <pc:docMk/>
          <pc:sldMk cId="4159076311" sldId="294"/>
        </pc:sldMkLst>
        <pc:spChg chg="mod ord">
          <ac:chgData name="Gary Metcalfe (IMH)" userId="7e356c24-f8ea-4bc0-9390-f9f190be2cd2" providerId="ADAL" clId="{0D3CF447-4487-4F76-997D-F192C4B1BEF7}" dt="2024-05-14T10:06:14.514" v="1023"/>
          <ac:spMkLst>
            <pc:docMk/>
            <pc:sldMk cId="4159076311" sldId="294"/>
            <ac:spMk id="4" creationId="{EEBEE1AB-9293-534C-B7F9-42904599A68F}"/>
          </ac:spMkLst>
        </pc:spChg>
        <pc:spChg chg="mod">
          <ac:chgData name="Gary Metcalfe (IMH)" userId="7e356c24-f8ea-4bc0-9390-f9f190be2cd2" providerId="ADAL" clId="{0D3CF447-4487-4F76-997D-F192C4B1BEF7}" dt="2024-05-07T11:33:01.987" v="881" actId="26606"/>
          <ac:spMkLst>
            <pc:docMk/>
            <pc:sldMk cId="4159076311" sldId="294"/>
            <ac:spMk id="8" creationId="{8EC9E1AB-77C6-AD4E-9722-2095CBBCD264}"/>
          </ac:spMkLst>
        </pc:spChg>
        <pc:spChg chg="mod">
          <ac:chgData name="Gary Metcalfe (IMH)" userId="7e356c24-f8ea-4bc0-9390-f9f190be2cd2" providerId="ADAL" clId="{0D3CF447-4487-4F76-997D-F192C4B1BEF7}" dt="2024-05-07T11:33:01.987" v="881" actId="26606"/>
          <ac:spMkLst>
            <pc:docMk/>
            <pc:sldMk cId="4159076311" sldId="294"/>
            <ac:spMk id="9" creationId="{94A1FA51-585C-7E41-B375-9319551BAEE2}"/>
          </ac:spMkLst>
        </pc:spChg>
        <pc:spChg chg="del">
          <ac:chgData name="Gary Metcalfe (IMH)" userId="7e356c24-f8ea-4bc0-9390-f9f190be2cd2" providerId="ADAL" clId="{0D3CF447-4487-4F76-997D-F192C4B1BEF7}" dt="2024-05-07T11:23:28.675" v="750"/>
          <ac:spMkLst>
            <pc:docMk/>
            <pc:sldMk cId="4159076311" sldId="294"/>
            <ac:spMk id="11" creationId="{A3363022-C969-41E9-8EB2-E4C94908C1FA}"/>
          </ac:spMkLst>
        </pc:spChg>
        <pc:spChg chg="del">
          <ac:chgData name="Gary Metcalfe (IMH)" userId="7e356c24-f8ea-4bc0-9390-f9f190be2cd2" providerId="ADAL" clId="{0D3CF447-4487-4F76-997D-F192C4B1BEF7}" dt="2024-05-07T11:23:28.675" v="750"/>
          <ac:spMkLst>
            <pc:docMk/>
            <pc:sldMk cId="4159076311" sldId="294"/>
            <ac:spMk id="12" creationId="{8D1AD6B3-BE88-4CEB-BA17-790657CC4729}"/>
          </ac:spMkLst>
        </pc:spChg>
        <pc:spChg chg="add del">
          <ac:chgData name="Gary Metcalfe (IMH)" userId="7e356c24-f8ea-4bc0-9390-f9f190be2cd2" providerId="ADAL" clId="{0D3CF447-4487-4F76-997D-F192C4B1BEF7}" dt="2024-05-14T10:06:10.997" v="1013"/>
          <ac:spMkLst>
            <pc:docMk/>
            <pc:sldMk cId="4159076311" sldId="294"/>
            <ac:spMk id="14" creationId="{A3363022-C969-41E9-8EB2-E4C94908C1FA}"/>
          </ac:spMkLst>
        </pc:spChg>
        <pc:spChg chg="add del">
          <ac:chgData name="Gary Metcalfe (IMH)" userId="7e356c24-f8ea-4bc0-9390-f9f190be2cd2" providerId="ADAL" clId="{0D3CF447-4487-4F76-997D-F192C4B1BEF7}" dt="2024-05-07T11:33:01.987" v="881" actId="26606"/>
          <ac:spMkLst>
            <pc:docMk/>
            <pc:sldMk cId="4159076311" sldId="294"/>
            <ac:spMk id="15" creationId="{65219498-D544-41AC-98FE-8F956EF66A62}"/>
          </ac:spMkLst>
        </pc:spChg>
        <pc:spChg chg="add del">
          <ac:chgData name="Gary Metcalfe (IMH)" userId="7e356c24-f8ea-4bc0-9390-f9f190be2cd2" providerId="ADAL" clId="{0D3CF447-4487-4F76-997D-F192C4B1BEF7}" dt="2024-05-14T10:06:10.997" v="1013"/>
          <ac:spMkLst>
            <pc:docMk/>
            <pc:sldMk cId="4159076311" sldId="294"/>
            <ac:spMk id="16" creationId="{8D1AD6B3-BE88-4CEB-BA17-790657CC4729}"/>
          </ac:spMkLst>
        </pc:spChg>
        <pc:spChg chg="add del">
          <ac:chgData name="Gary Metcalfe (IMH)" userId="7e356c24-f8ea-4bc0-9390-f9f190be2cd2" providerId="ADAL" clId="{0D3CF447-4487-4F76-997D-F192C4B1BEF7}" dt="2024-05-07T11:33:01.987" v="881" actId="26606"/>
          <ac:spMkLst>
            <pc:docMk/>
            <pc:sldMk cId="4159076311" sldId="294"/>
            <ac:spMk id="17" creationId="{F500DBFC-17A9-4E0A-AEE2-A49F9AEEF0FD}"/>
          </ac:spMkLst>
        </pc:spChg>
        <pc:spChg chg="add del">
          <ac:chgData name="Gary Metcalfe (IMH)" userId="7e356c24-f8ea-4bc0-9390-f9f190be2cd2" providerId="ADAL" clId="{0D3CF447-4487-4F76-997D-F192C4B1BEF7}" dt="2024-05-07T11:34:26.178" v="893"/>
          <ac:spMkLst>
            <pc:docMk/>
            <pc:sldMk cId="4159076311" sldId="294"/>
            <ac:spMk id="25" creationId="{A3363022-C969-41E9-8EB2-E4C94908C1FA}"/>
          </ac:spMkLst>
        </pc:spChg>
        <pc:spChg chg="add del">
          <ac:chgData name="Gary Metcalfe (IMH)" userId="7e356c24-f8ea-4bc0-9390-f9f190be2cd2" providerId="ADAL" clId="{0D3CF447-4487-4F76-997D-F192C4B1BEF7}" dt="2024-05-07T11:34:26.178" v="893"/>
          <ac:spMkLst>
            <pc:docMk/>
            <pc:sldMk cId="4159076311" sldId="294"/>
            <ac:spMk id="26" creationId="{8D1AD6B3-BE88-4CEB-BA17-790657CC4729}"/>
          </ac:spMkLst>
        </pc:spChg>
        <pc:grpChg chg="del">
          <ac:chgData name="Gary Metcalfe (IMH)" userId="7e356c24-f8ea-4bc0-9390-f9f190be2cd2" providerId="ADAL" clId="{0D3CF447-4487-4F76-997D-F192C4B1BEF7}" dt="2024-05-07T11:23:28.675" v="750"/>
          <ac:grpSpMkLst>
            <pc:docMk/>
            <pc:sldMk cId="4159076311" sldId="294"/>
            <ac:grpSpMk id="13" creationId="{89D1390B-7E13-4B4F-9CB2-391063412E54}"/>
          </ac:grpSpMkLst>
        </pc:grpChg>
        <pc:grpChg chg="add del">
          <ac:chgData name="Gary Metcalfe (IMH)" userId="7e356c24-f8ea-4bc0-9390-f9f190be2cd2" providerId="ADAL" clId="{0D3CF447-4487-4F76-997D-F192C4B1BEF7}" dt="2024-05-14T10:06:10.997" v="1013"/>
          <ac:grpSpMkLst>
            <pc:docMk/>
            <pc:sldMk cId="4159076311" sldId="294"/>
            <ac:grpSpMk id="18" creationId="{89D1390B-7E13-4B4F-9CB2-391063412E54}"/>
          </ac:grpSpMkLst>
        </pc:grpChg>
        <pc:grpChg chg="add del">
          <ac:chgData name="Gary Metcalfe (IMH)" userId="7e356c24-f8ea-4bc0-9390-f9f190be2cd2" providerId="ADAL" clId="{0D3CF447-4487-4F76-997D-F192C4B1BEF7}" dt="2024-05-07T11:33:01.987" v="881" actId="26606"/>
          <ac:grpSpMkLst>
            <pc:docMk/>
            <pc:sldMk cId="4159076311" sldId="294"/>
            <ac:grpSpMk id="23" creationId="{D74613BB-817C-4C4F-8A24-4936F2F064C0}"/>
          </ac:grpSpMkLst>
        </pc:grpChg>
        <pc:grpChg chg="add del">
          <ac:chgData name="Gary Metcalfe (IMH)" userId="7e356c24-f8ea-4bc0-9390-f9f190be2cd2" providerId="ADAL" clId="{0D3CF447-4487-4F76-997D-F192C4B1BEF7}" dt="2024-05-07T11:34:26.178" v="893"/>
          <ac:grpSpMkLst>
            <pc:docMk/>
            <pc:sldMk cId="4159076311" sldId="294"/>
            <ac:grpSpMk id="27" creationId="{89D1390B-7E13-4B4F-9CB2-391063412E54}"/>
          </ac:grpSpMkLst>
        </pc:grpChg>
        <pc:picChg chg="mod">
          <ac:chgData name="Gary Metcalfe (IMH)" userId="7e356c24-f8ea-4bc0-9390-f9f190be2cd2" providerId="ADAL" clId="{0D3CF447-4487-4F76-997D-F192C4B1BEF7}" dt="2024-05-07T11:33:01.987" v="881" actId="26606"/>
          <ac:picMkLst>
            <pc:docMk/>
            <pc:sldMk cId="4159076311" sldId="294"/>
            <ac:picMk id="3" creationId="{5C9DD064-E316-4644-8458-D9613E6F38C4}"/>
          </ac:picMkLst>
        </pc:picChg>
      </pc:sldChg>
      <pc:sldChg chg="addSp delSp modSp mod setBg delDesignElem">
        <pc:chgData name="Gary Metcalfe (IMH)" userId="7e356c24-f8ea-4bc0-9390-f9f190be2cd2" providerId="ADAL" clId="{0D3CF447-4487-4F76-997D-F192C4B1BEF7}" dt="2024-05-14T10:06:14.713" v="1026" actId="27636"/>
        <pc:sldMkLst>
          <pc:docMk/>
          <pc:sldMk cId="941823346" sldId="295"/>
        </pc:sldMkLst>
        <pc:spChg chg="mod">
          <ac:chgData name="Gary Metcalfe (IMH)" userId="7e356c24-f8ea-4bc0-9390-f9f190be2cd2" providerId="ADAL" clId="{0D3CF447-4487-4F76-997D-F192C4B1BEF7}" dt="2024-05-14T10:06:14.514" v="1023"/>
          <ac:spMkLst>
            <pc:docMk/>
            <pc:sldMk cId="941823346" sldId="295"/>
            <ac:spMk id="4" creationId="{EEBEE1AB-9293-534C-B7F9-42904599A68F}"/>
          </ac:spMkLst>
        </pc:spChg>
        <pc:spChg chg="mod ord">
          <ac:chgData name="Gary Metcalfe (IMH)" userId="7e356c24-f8ea-4bc0-9390-f9f190be2cd2" providerId="ADAL" clId="{0D3CF447-4487-4F76-997D-F192C4B1BEF7}" dt="2024-05-14T10:06:14.713" v="1026" actId="27636"/>
          <ac:spMkLst>
            <pc:docMk/>
            <pc:sldMk cId="941823346" sldId="295"/>
            <ac:spMk id="5" creationId="{543BA763-8772-C44B-8045-617700004483}"/>
          </ac:spMkLst>
        </pc:spChg>
        <pc:spChg chg="mod">
          <ac:chgData name="Gary Metcalfe (IMH)" userId="7e356c24-f8ea-4bc0-9390-f9f190be2cd2" providerId="ADAL" clId="{0D3CF447-4487-4F76-997D-F192C4B1BEF7}" dt="2024-05-07T11:37:34.446" v="936" actId="26606"/>
          <ac:spMkLst>
            <pc:docMk/>
            <pc:sldMk cId="941823346" sldId="295"/>
            <ac:spMk id="10" creationId="{914C4952-5A84-8740-9801-EA0A1644C74D}"/>
          </ac:spMkLst>
        </pc:spChg>
        <pc:spChg chg="add del">
          <ac:chgData name="Gary Metcalfe (IMH)" userId="7e356c24-f8ea-4bc0-9390-f9f190be2cd2" providerId="ADAL" clId="{0D3CF447-4487-4F76-997D-F192C4B1BEF7}" dt="2024-05-07T11:40:32.793" v="990"/>
          <ac:spMkLst>
            <pc:docMk/>
            <pc:sldMk cId="941823346" sldId="295"/>
            <ac:spMk id="19" creationId="{B6FACB3C-9069-4791-BC5C-0DB7CD19B853}"/>
          </ac:spMkLst>
        </pc:spChg>
        <pc:spChg chg="add del">
          <ac:chgData name="Gary Metcalfe (IMH)" userId="7e356c24-f8ea-4bc0-9390-f9f190be2cd2" providerId="ADAL" clId="{0D3CF447-4487-4F76-997D-F192C4B1BEF7}" dt="2024-05-07T11:40:32.793" v="990"/>
          <ac:spMkLst>
            <pc:docMk/>
            <pc:sldMk cId="941823346" sldId="295"/>
            <ac:spMk id="21" creationId="{71F2038E-D777-4B76-81DD-DD13EE91B9DD}"/>
          </ac:spMkLst>
        </pc:spChg>
        <pc:grpChg chg="add del">
          <ac:chgData name="Gary Metcalfe (IMH)" userId="7e356c24-f8ea-4bc0-9390-f9f190be2cd2" providerId="ADAL" clId="{0D3CF447-4487-4F76-997D-F192C4B1BEF7}" dt="2024-05-07T11:40:32.793" v="990"/>
          <ac:grpSpMkLst>
            <pc:docMk/>
            <pc:sldMk cId="941823346" sldId="295"/>
            <ac:grpSpMk id="23" creationId="{DD354807-230F-4402-B1B9-F733A8F1F190}"/>
          </ac:grpSpMkLst>
        </pc:grpChg>
        <pc:picChg chg="add">
          <ac:chgData name="Gary Metcalfe (IMH)" userId="7e356c24-f8ea-4bc0-9390-f9f190be2cd2" providerId="ADAL" clId="{0D3CF447-4487-4F76-997D-F192C4B1BEF7}" dt="2024-05-07T11:37:34.446" v="936" actId="26606"/>
          <ac:picMkLst>
            <pc:docMk/>
            <pc:sldMk cId="941823346" sldId="295"/>
            <ac:picMk id="16" creationId="{91DE94EB-ECDA-49CE-5F3A-6121AF95E64C}"/>
          </ac:picMkLst>
        </pc:picChg>
      </pc:sldChg>
      <pc:sldChg chg="addSp delSp modSp mod setBg delDesignElem">
        <pc:chgData name="Gary Metcalfe (IMH)" userId="7e356c24-f8ea-4bc0-9390-f9f190be2cd2" providerId="ADAL" clId="{0D3CF447-4487-4F76-997D-F192C4B1BEF7}" dt="2024-05-14T10:06:14.514" v="1023"/>
        <pc:sldMkLst>
          <pc:docMk/>
          <pc:sldMk cId="1818061264" sldId="309"/>
        </pc:sldMkLst>
        <pc:spChg chg="mod">
          <ac:chgData name="Gary Metcalfe (IMH)" userId="7e356c24-f8ea-4bc0-9390-f9f190be2cd2" providerId="ADAL" clId="{0D3CF447-4487-4F76-997D-F192C4B1BEF7}" dt="2024-05-14T10:06:14.514" v="1023"/>
          <ac:spMkLst>
            <pc:docMk/>
            <pc:sldMk cId="1818061264" sldId="309"/>
            <ac:spMk id="4" creationId="{00000000-0000-0000-0000-000000000000}"/>
          </ac:spMkLst>
        </pc:spChg>
        <pc:spChg chg="del mod">
          <ac:chgData name="Gary Metcalfe (IMH)" userId="7e356c24-f8ea-4bc0-9390-f9f190be2cd2" providerId="ADAL" clId="{0D3CF447-4487-4F76-997D-F192C4B1BEF7}" dt="2024-05-07T11:36:52.782" v="933" actId="26606"/>
          <ac:spMkLst>
            <pc:docMk/>
            <pc:sldMk cId="1818061264" sldId="309"/>
            <ac:spMk id="5" creationId="{00000000-0000-0000-0000-000000000000}"/>
          </ac:spMkLst>
        </pc:spChg>
        <pc:spChg chg="add del">
          <ac:chgData name="Gary Metcalfe (IMH)" userId="7e356c24-f8ea-4bc0-9390-f9f190be2cd2" providerId="ADAL" clId="{0D3CF447-4487-4F76-997D-F192C4B1BEF7}" dt="2024-05-07T11:36:52.731" v="932" actId="26606"/>
          <ac:spMkLst>
            <pc:docMk/>
            <pc:sldMk cId="1818061264" sldId="309"/>
            <ac:spMk id="10" creationId="{18873D23-2DCF-4B31-A009-95721C06E8E1}"/>
          </ac:spMkLst>
        </pc:spChg>
        <pc:spChg chg="add del">
          <ac:chgData name="Gary Metcalfe (IMH)" userId="7e356c24-f8ea-4bc0-9390-f9f190be2cd2" providerId="ADAL" clId="{0D3CF447-4487-4F76-997D-F192C4B1BEF7}" dt="2024-05-07T11:40:32.793" v="990"/>
          <ac:spMkLst>
            <pc:docMk/>
            <pc:sldMk cId="1818061264" sldId="309"/>
            <ac:spMk id="11" creationId="{35DB3719-6FDC-4E5D-891D-FF40B7300F64}"/>
          </ac:spMkLst>
        </pc:spChg>
        <pc:spChg chg="add del">
          <ac:chgData name="Gary Metcalfe (IMH)" userId="7e356c24-f8ea-4bc0-9390-f9f190be2cd2" providerId="ADAL" clId="{0D3CF447-4487-4F76-997D-F192C4B1BEF7}" dt="2024-05-07T11:36:52.731" v="932" actId="26606"/>
          <ac:spMkLst>
            <pc:docMk/>
            <pc:sldMk cId="1818061264" sldId="309"/>
            <ac:spMk id="12" creationId="{C13EF075-D4EF-4929-ADBC-91B27DA19955}"/>
          </ac:spMkLst>
        </pc:spChg>
        <pc:spChg chg="add del">
          <ac:chgData name="Gary Metcalfe (IMH)" userId="7e356c24-f8ea-4bc0-9390-f9f190be2cd2" providerId="ADAL" clId="{0D3CF447-4487-4F76-997D-F192C4B1BEF7}" dt="2024-05-07T11:40:32.793" v="990"/>
          <ac:spMkLst>
            <pc:docMk/>
            <pc:sldMk cId="1818061264" sldId="309"/>
            <ac:spMk id="13" creationId="{E0CBAC23-2E3F-4A90-BA59-F8299F6A5439}"/>
          </ac:spMkLst>
        </pc:spChg>
        <pc:grpChg chg="add del">
          <ac:chgData name="Gary Metcalfe (IMH)" userId="7e356c24-f8ea-4bc0-9390-f9f190be2cd2" providerId="ADAL" clId="{0D3CF447-4487-4F76-997D-F192C4B1BEF7}" dt="2024-05-07T11:36:52.731" v="932" actId="26606"/>
          <ac:grpSpMkLst>
            <pc:docMk/>
            <pc:sldMk cId="1818061264" sldId="309"/>
            <ac:grpSpMk id="14" creationId="{DAA26DFA-AAB2-4973-9C17-16D587C7B198}"/>
          </ac:grpSpMkLst>
        </pc:grpChg>
        <pc:graphicFrameChg chg="add">
          <ac:chgData name="Gary Metcalfe (IMH)" userId="7e356c24-f8ea-4bc0-9390-f9f190be2cd2" providerId="ADAL" clId="{0D3CF447-4487-4F76-997D-F192C4B1BEF7}" dt="2024-05-07T11:36:52.782" v="933" actId="26606"/>
          <ac:graphicFrameMkLst>
            <pc:docMk/>
            <pc:sldMk cId="1818061264" sldId="309"/>
            <ac:graphicFrameMk id="7" creationId="{C74F72B9-CA78-FE29-A3C6-FC369634720E}"/>
          </ac:graphicFrameMkLst>
        </pc:graphicFrameChg>
      </pc:sldChg>
      <pc:sldChg chg="addSp delSp modSp mod setBg delDesignElem">
        <pc:chgData name="Gary Metcalfe (IMH)" userId="7e356c24-f8ea-4bc0-9390-f9f190be2cd2" providerId="ADAL" clId="{0D3CF447-4487-4F76-997D-F192C4B1BEF7}" dt="2024-05-07T11:40:32.793" v="990"/>
        <pc:sldMkLst>
          <pc:docMk/>
          <pc:sldMk cId="2364028010" sldId="314"/>
        </pc:sldMkLst>
        <pc:spChg chg="mod">
          <ac:chgData name="Gary Metcalfe (IMH)" userId="7e356c24-f8ea-4bc0-9390-f9f190be2cd2" providerId="ADAL" clId="{0D3CF447-4487-4F76-997D-F192C4B1BEF7}" dt="2024-05-07T11:36:07.399" v="920" actId="26606"/>
          <ac:spMkLst>
            <pc:docMk/>
            <pc:sldMk cId="2364028010" sldId="314"/>
            <ac:spMk id="93186" creationId="{00000000-0000-0000-0000-000000000000}"/>
          </ac:spMkLst>
        </pc:spChg>
        <pc:spChg chg="add del">
          <ac:chgData name="Gary Metcalfe (IMH)" userId="7e356c24-f8ea-4bc0-9390-f9f190be2cd2" providerId="ADAL" clId="{0D3CF447-4487-4F76-997D-F192C4B1BEF7}" dt="2024-05-07T11:36:07.399" v="920" actId="26606"/>
          <ac:spMkLst>
            <pc:docMk/>
            <pc:sldMk cId="2364028010" sldId="314"/>
            <ac:spMk id="93187" creationId="{00000000-0000-0000-0000-000000000000}"/>
          </ac:spMkLst>
        </pc:spChg>
        <pc:spChg chg="add del">
          <ac:chgData name="Gary Metcalfe (IMH)" userId="7e356c24-f8ea-4bc0-9390-f9f190be2cd2" providerId="ADAL" clId="{0D3CF447-4487-4F76-997D-F192C4B1BEF7}" dt="2024-05-07T11:40:32.793" v="990"/>
          <ac:spMkLst>
            <pc:docMk/>
            <pc:sldMk cId="2364028010" sldId="314"/>
            <ac:spMk id="93192" creationId="{18873D23-2DCF-4B31-A009-95721C06E8E1}"/>
          </ac:spMkLst>
        </pc:spChg>
        <pc:spChg chg="add del">
          <ac:chgData name="Gary Metcalfe (IMH)" userId="7e356c24-f8ea-4bc0-9390-f9f190be2cd2" providerId="ADAL" clId="{0D3CF447-4487-4F76-997D-F192C4B1BEF7}" dt="2024-05-07T11:36:07.369" v="919" actId="26606"/>
          <ac:spMkLst>
            <pc:docMk/>
            <pc:sldMk cId="2364028010" sldId="314"/>
            <ac:spMk id="93193" creationId="{35DB3719-6FDC-4E5D-891D-FF40B7300F64}"/>
          </ac:spMkLst>
        </pc:spChg>
        <pc:spChg chg="add del">
          <ac:chgData name="Gary Metcalfe (IMH)" userId="7e356c24-f8ea-4bc0-9390-f9f190be2cd2" providerId="ADAL" clId="{0D3CF447-4487-4F76-997D-F192C4B1BEF7}" dt="2024-05-07T11:40:32.793" v="990"/>
          <ac:spMkLst>
            <pc:docMk/>
            <pc:sldMk cId="2364028010" sldId="314"/>
            <ac:spMk id="93194" creationId="{C13EF075-D4EF-4929-ADBC-91B27DA19955}"/>
          </ac:spMkLst>
        </pc:spChg>
        <pc:spChg chg="add del">
          <ac:chgData name="Gary Metcalfe (IMH)" userId="7e356c24-f8ea-4bc0-9390-f9f190be2cd2" providerId="ADAL" clId="{0D3CF447-4487-4F76-997D-F192C4B1BEF7}" dt="2024-05-07T11:36:07.369" v="919" actId="26606"/>
          <ac:spMkLst>
            <pc:docMk/>
            <pc:sldMk cId="2364028010" sldId="314"/>
            <ac:spMk id="93195" creationId="{E0CBAC23-2E3F-4A90-BA59-F8299F6A5439}"/>
          </ac:spMkLst>
        </pc:spChg>
        <pc:spChg chg="add mod">
          <ac:chgData name="Gary Metcalfe (IMH)" userId="7e356c24-f8ea-4bc0-9390-f9f190be2cd2" providerId="ADAL" clId="{0D3CF447-4487-4F76-997D-F192C4B1BEF7}" dt="2024-05-07T11:36:17.532" v="923" actId="403"/>
          <ac:spMkLst>
            <pc:docMk/>
            <pc:sldMk cId="2364028010" sldId="314"/>
            <ac:spMk id="93201" creationId="{00000000-0000-0000-0000-000000000000}"/>
          </ac:spMkLst>
        </pc:spChg>
        <pc:grpChg chg="add del">
          <ac:chgData name="Gary Metcalfe (IMH)" userId="7e356c24-f8ea-4bc0-9390-f9f190be2cd2" providerId="ADAL" clId="{0D3CF447-4487-4F76-997D-F192C4B1BEF7}" dt="2024-05-07T11:40:32.793" v="990"/>
          <ac:grpSpMkLst>
            <pc:docMk/>
            <pc:sldMk cId="2364028010" sldId="314"/>
            <ac:grpSpMk id="93196" creationId="{DAA26DFA-AAB2-4973-9C17-16D587C7B198}"/>
          </ac:grpSpMkLst>
        </pc:grpChg>
        <pc:graphicFrameChg chg="add del">
          <ac:chgData name="Gary Metcalfe (IMH)" userId="7e356c24-f8ea-4bc0-9390-f9f190be2cd2" providerId="ADAL" clId="{0D3CF447-4487-4F76-997D-F192C4B1BEF7}" dt="2024-05-07T11:36:07.369" v="919" actId="26606"/>
          <ac:graphicFrameMkLst>
            <pc:docMk/>
            <pc:sldMk cId="2364028010" sldId="314"/>
            <ac:graphicFrameMk id="93189" creationId="{A2051289-4DA4-D15B-4174-9A4498E22A1F}"/>
          </ac:graphicFrameMkLst>
        </pc:graphicFrameChg>
      </pc:sldChg>
      <pc:sldChg chg="addSp delSp modSp mod setBg delDesignElem">
        <pc:chgData name="Gary Metcalfe (IMH)" userId="7e356c24-f8ea-4bc0-9390-f9f190be2cd2" providerId="ADAL" clId="{0D3CF447-4487-4F76-997D-F192C4B1BEF7}" dt="2024-05-14T10:06:14.681" v="1025" actId="27636"/>
        <pc:sldMkLst>
          <pc:docMk/>
          <pc:sldMk cId="2102880854" sldId="315"/>
        </pc:sldMkLst>
        <pc:spChg chg="mod">
          <ac:chgData name="Gary Metcalfe (IMH)" userId="7e356c24-f8ea-4bc0-9390-f9f190be2cd2" providerId="ADAL" clId="{0D3CF447-4487-4F76-997D-F192C4B1BEF7}" dt="2024-05-07T11:36:26.209" v="924" actId="26606"/>
          <ac:spMkLst>
            <pc:docMk/>
            <pc:sldMk cId="2102880854" sldId="315"/>
            <ac:spMk id="94210" creationId="{00000000-0000-0000-0000-000000000000}"/>
          </ac:spMkLst>
        </pc:spChg>
        <pc:spChg chg="mod">
          <ac:chgData name="Gary Metcalfe (IMH)" userId="7e356c24-f8ea-4bc0-9390-f9f190be2cd2" providerId="ADAL" clId="{0D3CF447-4487-4F76-997D-F192C4B1BEF7}" dt="2024-05-14T10:06:14.681" v="1025" actId="27636"/>
          <ac:spMkLst>
            <pc:docMk/>
            <pc:sldMk cId="2102880854" sldId="315"/>
            <ac:spMk id="94211" creationId="{00000000-0000-0000-0000-000000000000}"/>
          </ac:spMkLst>
        </pc:spChg>
        <pc:spChg chg="add del">
          <ac:chgData name="Gary Metcalfe (IMH)" userId="7e356c24-f8ea-4bc0-9390-f9f190be2cd2" providerId="ADAL" clId="{0D3CF447-4487-4F76-997D-F192C4B1BEF7}" dt="2024-05-07T11:40:32.793" v="990"/>
          <ac:spMkLst>
            <pc:docMk/>
            <pc:sldMk cId="2102880854" sldId="315"/>
            <ac:spMk id="94216" creationId="{18873D23-2DCF-4B31-A009-95721C06E8E1}"/>
          </ac:spMkLst>
        </pc:spChg>
        <pc:spChg chg="add del">
          <ac:chgData name="Gary Metcalfe (IMH)" userId="7e356c24-f8ea-4bc0-9390-f9f190be2cd2" providerId="ADAL" clId="{0D3CF447-4487-4F76-997D-F192C4B1BEF7}" dt="2024-05-07T11:40:32.793" v="990"/>
          <ac:spMkLst>
            <pc:docMk/>
            <pc:sldMk cId="2102880854" sldId="315"/>
            <ac:spMk id="94218" creationId="{C13EF075-D4EF-4929-ADBC-91B27DA19955}"/>
          </ac:spMkLst>
        </pc:spChg>
        <pc:grpChg chg="add del">
          <ac:chgData name="Gary Metcalfe (IMH)" userId="7e356c24-f8ea-4bc0-9390-f9f190be2cd2" providerId="ADAL" clId="{0D3CF447-4487-4F76-997D-F192C4B1BEF7}" dt="2024-05-07T11:40:32.793" v="990"/>
          <ac:grpSpMkLst>
            <pc:docMk/>
            <pc:sldMk cId="2102880854" sldId="315"/>
            <ac:grpSpMk id="94220" creationId="{DAA26DFA-AAB2-4973-9C17-16D587C7B198}"/>
          </ac:grpSpMkLst>
        </pc:grpChg>
      </pc:sldChg>
      <pc:sldChg chg="addSp delSp modSp mod setBg delDesignElem">
        <pc:chgData name="Gary Metcalfe (IMH)" userId="7e356c24-f8ea-4bc0-9390-f9f190be2cd2" providerId="ADAL" clId="{0D3CF447-4487-4F76-997D-F192C4B1BEF7}" dt="2024-05-07T11:40:32.793" v="990"/>
        <pc:sldMkLst>
          <pc:docMk/>
          <pc:sldMk cId="3094012926" sldId="317"/>
        </pc:sldMkLst>
        <pc:spChg chg="mod">
          <ac:chgData name="Gary Metcalfe (IMH)" userId="7e356c24-f8ea-4bc0-9390-f9f190be2cd2" providerId="ADAL" clId="{0D3CF447-4487-4F76-997D-F192C4B1BEF7}" dt="2024-05-07T11:36:36.978" v="927" actId="26606"/>
          <ac:spMkLst>
            <pc:docMk/>
            <pc:sldMk cId="3094012926" sldId="317"/>
            <ac:spMk id="96258" creationId="{00000000-0000-0000-0000-000000000000}"/>
          </ac:spMkLst>
        </pc:spChg>
        <pc:spChg chg="mod">
          <ac:chgData name="Gary Metcalfe (IMH)" userId="7e356c24-f8ea-4bc0-9390-f9f190be2cd2" providerId="ADAL" clId="{0D3CF447-4487-4F76-997D-F192C4B1BEF7}" dt="2024-05-07T11:36:41.616" v="930" actId="403"/>
          <ac:spMkLst>
            <pc:docMk/>
            <pc:sldMk cId="3094012926" sldId="317"/>
            <ac:spMk id="96259" creationId="{00000000-0000-0000-0000-000000000000}"/>
          </ac:spMkLst>
        </pc:spChg>
        <pc:spChg chg="add del">
          <ac:chgData name="Gary Metcalfe (IMH)" userId="7e356c24-f8ea-4bc0-9390-f9f190be2cd2" providerId="ADAL" clId="{0D3CF447-4487-4F76-997D-F192C4B1BEF7}" dt="2024-05-07T11:40:32.793" v="990"/>
          <ac:spMkLst>
            <pc:docMk/>
            <pc:sldMk cId="3094012926" sldId="317"/>
            <ac:spMk id="96264" creationId="{18873D23-2DCF-4B31-A009-95721C06E8E1}"/>
          </ac:spMkLst>
        </pc:spChg>
        <pc:spChg chg="add del">
          <ac:chgData name="Gary Metcalfe (IMH)" userId="7e356c24-f8ea-4bc0-9390-f9f190be2cd2" providerId="ADAL" clId="{0D3CF447-4487-4F76-997D-F192C4B1BEF7}" dt="2024-05-07T11:40:32.793" v="990"/>
          <ac:spMkLst>
            <pc:docMk/>
            <pc:sldMk cId="3094012926" sldId="317"/>
            <ac:spMk id="96266" creationId="{C13EF075-D4EF-4929-ADBC-91B27DA19955}"/>
          </ac:spMkLst>
        </pc:spChg>
        <pc:grpChg chg="add del">
          <ac:chgData name="Gary Metcalfe (IMH)" userId="7e356c24-f8ea-4bc0-9390-f9f190be2cd2" providerId="ADAL" clId="{0D3CF447-4487-4F76-997D-F192C4B1BEF7}" dt="2024-05-07T11:40:32.793" v="990"/>
          <ac:grpSpMkLst>
            <pc:docMk/>
            <pc:sldMk cId="3094012926" sldId="317"/>
            <ac:grpSpMk id="96268" creationId="{DAA26DFA-AAB2-4973-9C17-16D587C7B198}"/>
          </ac:grpSpMkLst>
        </pc:grpChg>
      </pc:sldChg>
      <pc:sldChg chg="modSp mod">
        <pc:chgData name="Gary Metcalfe (IMH)" userId="7e356c24-f8ea-4bc0-9390-f9f190be2cd2" providerId="ADAL" clId="{0D3CF447-4487-4F76-997D-F192C4B1BEF7}" dt="2024-05-14T10:06:14.514" v="1023"/>
        <pc:sldMkLst>
          <pc:docMk/>
          <pc:sldMk cId="1451590745" sldId="606"/>
        </pc:sldMkLst>
        <pc:spChg chg="mod">
          <ac:chgData name="Gary Metcalfe (IMH)" userId="7e356c24-f8ea-4bc0-9390-f9f190be2cd2" providerId="ADAL" clId="{0D3CF447-4487-4F76-997D-F192C4B1BEF7}" dt="2024-05-14T10:06:14.514" v="1023"/>
          <ac:spMkLst>
            <pc:docMk/>
            <pc:sldMk cId="1451590745" sldId="606"/>
            <ac:spMk id="4" creationId="{205E1465-1EF1-B34A-AF6D-845FCDD11D66}"/>
          </ac:spMkLst>
        </pc:spChg>
        <pc:spChg chg="mod">
          <ac:chgData name="Gary Metcalfe (IMH)" userId="7e356c24-f8ea-4bc0-9390-f9f190be2cd2" providerId="ADAL" clId="{0D3CF447-4487-4F76-997D-F192C4B1BEF7}" dt="2024-05-07T11:28:39.878" v="850"/>
          <ac:spMkLst>
            <pc:docMk/>
            <pc:sldMk cId="1451590745" sldId="606"/>
            <ac:spMk id="5" creationId="{2FCCC292-22CA-1C47-9FEE-040DC4B981B6}"/>
          </ac:spMkLst>
        </pc:spChg>
      </pc:sldChg>
      <pc:sldChg chg="modSp mod">
        <pc:chgData name="Gary Metcalfe (IMH)" userId="7e356c24-f8ea-4bc0-9390-f9f190be2cd2" providerId="ADAL" clId="{0D3CF447-4487-4F76-997D-F192C4B1BEF7}" dt="2024-05-14T10:06:14.514" v="1023"/>
        <pc:sldMkLst>
          <pc:docMk/>
          <pc:sldMk cId="1091621935" sldId="607"/>
        </pc:sldMkLst>
        <pc:spChg chg="mod">
          <ac:chgData name="Gary Metcalfe (IMH)" userId="7e356c24-f8ea-4bc0-9390-f9f190be2cd2" providerId="ADAL" clId="{0D3CF447-4487-4F76-997D-F192C4B1BEF7}" dt="2024-05-14T10:06:14.514" v="1023"/>
          <ac:spMkLst>
            <pc:docMk/>
            <pc:sldMk cId="1091621935" sldId="607"/>
            <ac:spMk id="4" creationId="{8D090BD0-31A9-7746-B5B8-5431DBA45C95}"/>
          </ac:spMkLst>
        </pc:spChg>
        <pc:spChg chg="mod">
          <ac:chgData name="Gary Metcalfe (IMH)" userId="7e356c24-f8ea-4bc0-9390-f9f190be2cd2" providerId="ADAL" clId="{0D3CF447-4487-4F76-997D-F192C4B1BEF7}" dt="2024-05-07T11:28:39.878" v="850"/>
          <ac:spMkLst>
            <pc:docMk/>
            <pc:sldMk cId="1091621935" sldId="607"/>
            <ac:spMk id="6" creationId="{806ECA02-B47B-2E49-90E2-9E875DE42179}"/>
          </ac:spMkLst>
        </pc:spChg>
      </pc:sldChg>
      <pc:sldChg chg="modSp">
        <pc:chgData name="Gary Metcalfe (IMH)" userId="7e356c24-f8ea-4bc0-9390-f9f190be2cd2" providerId="ADAL" clId="{0D3CF447-4487-4F76-997D-F192C4B1BEF7}" dt="2024-05-14T10:06:14.514" v="1023"/>
        <pc:sldMkLst>
          <pc:docMk/>
          <pc:sldMk cId="3319283407" sldId="608"/>
        </pc:sldMkLst>
        <pc:spChg chg="mod">
          <ac:chgData name="Gary Metcalfe (IMH)" userId="7e356c24-f8ea-4bc0-9390-f9f190be2cd2" providerId="ADAL" clId="{0D3CF447-4487-4F76-997D-F192C4B1BEF7}" dt="2024-05-14T10:06:14.514" v="1023"/>
          <ac:spMkLst>
            <pc:docMk/>
            <pc:sldMk cId="3319283407" sldId="608"/>
            <ac:spMk id="2" creationId="{2F4B7D88-D62F-B44D-B1B7-B455CA3DAF5D}"/>
          </ac:spMkLst>
        </pc:spChg>
        <pc:spChg chg="mod">
          <ac:chgData name="Gary Metcalfe (IMH)" userId="7e356c24-f8ea-4bc0-9390-f9f190be2cd2" providerId="ADAL" clId="{0D3CF447-4487-4F76-997D-F192C4B1BEF7}" dt="2024-05-14T10:06:14.514" v="1023"/>
          <ac:spMkLst>
            <pc:docMk/>
            <pc:sldMk cId="3319283407" sldId="608"/>
            <ac:spMk id="3" creationId="{F359CD20-6809-3443-8CB6-05582B3CBD36}"/>
          </ac:spMkLst>
        </pc:spChg>
        <pc:spChg chg="mod">
          <ac:chgData name="Gary Metcalfe (IMH)" userId="7e356c24-f8ea-4bc0-9390-f9f190be2cd2" providerId="ADAL" clId="{0D3CF447-4487-4F76-997D-F192C4B1BEF7}" dt="2024-05-14T10:06:14.514" v="1023"/>
          <ac:spMkLst>
            <pc:docMk/>
            <pc:sldMk cId="3319283407" sldId="608"/>
            <ac:spMk id="4" creationId="{271FB8E3-1B20-0448-9FE6-35574345CE8D}"/>
          </ac:spMkLst>
        </pc:spChg>
      </pc:sldChg>
      <pc:sldChg chg="modSp mod">
        <pc:chgData name="Gary Metcalfe (IMH)" userId="7e356c24-f8ea-4bc0-9390-f9f190be2cd2" providerId="ADAL" clId="{0D3CF447-4487-4F76-997D-F192C4B1BEF7}" dt="2024-05-14T10:06:14.514" v="1023"/>
        <pc:sldMkLst>
          <pc:docMk/>
          <pc:sldMk cId="818642519" sldId="609"/>
        </pc:sldMkLst>
        <pc:spChg chg="mod">
          <ac:chgData name="Gary Metcalfe (IMH)" userId="7e356c24-f8ea-4bc0-9390-f9f190be2cd2" providerId="ADAL" clId="{0D3CF447-4487-4F76-997D-F192C4B1BEF7}" dt="2024-05-07T11:29:04.727" v="854" actId="1076"/>
          <ac:spMkLst>
            <pc:docMk/>
            <pc:sldMk cId="818642519" sldId="609"/>
            <ac:spMk id="2" creationId="{9D22EA16-7DB2-6A4B-96D9-BCE369D902CF}"/>
          </ac:spMkLst>
        </pc:spChg>
        <pc:spChg chg="mod">
          <ac:chgData name="Gary Metcalfe (IMH)" userId="7e356c24-f8ea-4bc0-9390-f9f190be2cd2" providerId="ADAL" clId="{0D3CF447-4487-4F76-997D-F192C4B1BEF7}" dt="2024-05-14T10:06:14.514" v="1023"/>
          <ac:spMkLst>
            <pc:docMk/>
            <pc:sldMk cId="818642519" sldId="609"/>
            <ac:spMk id="4" creationId="{F100099E-A585-9747-8602-4709B6FFF00B}"/>
          </ac:spMkLst>
        </pc:spChg>
      </pc:sldChg>
      <pc:sldChg chg="addSp delSp modSp mod setBg delDesignElem">
        <pc:chgData name="Gary Metcalfe (IMH)" userId="7e356c24-f8ea-4bc0-9390-f9f190be2cd2" providerId="ADAL" clId="{0D3CF447-4487-4F76-997D-F192C4B1BEF7}" dt="2024-05-14T10:06:10.997" v="1013"/>
        <pc:sldMkLst>
          <pc:docMk/>
          <pc:sldMk cId="3598939886" sldId="620"/>
        </pc:sldMkLst>
        <pc:spChg chg="mod">
          <ac:chgData name="Gary Metcalfe (IMH)" userId="7e356c24-f8ea-4bc0-9390-f9f190be2cd2" providerId="ADAL" clId="{0D3CF447-4487-4F76-997D-F192C4B1BEF7}" dt="2024-05-14T10:05:19.192" v="1006" actId="26606"/>
          <ac:spMkLst>
            <pc:docMk/>
            <pc:sldMk cId="3598939886" sldId="620"/>
            <ac:spMk id="2" creationId="{67D5D5EA-6328-1A43-8309-C6D095D0515A}"/>
          </ac:spMkLst>
        </pc:spChg>
        <pc:spChg chg="mod">
          <ac:chgData name="Gary Metcalfe (IMH)" userId="7e356c24-f8ea-4bc0-9390-f9f190be2cd2" providerId="ADAL" clId="{0D3CF447-4487-4F76-997D-F192C4B1BEF7}" dt="2024-05-14T10:05:19.192" v="1006" actId="26606"/>
          <ac:spMkLst>
            <pc:docMk/>
            <pc:sldMk cId="3598939886" sldId="620"/>
            <ac:spMk id="4" creationId="{57D26C83-2175-9540-9F98-2E70484B7395}"/>
          </ac:spMkLst>
        </pc:spChg>
        <pc:spChg chg="mod">
          <ac:chgData name="Gary Metcalfe (IMH)" userId="7e356c24-f8ea-4bc0-9390-f9f190be2cd2" providerId="ADAL" clId="{0D3CF447-4487-4F76-997D-F192C4B1BEF7}" dt="2024-05-14T10:05:19.192" v="1006" actId="26606"/>
          <ac:spMkLst>
            <pc:docMk/>
            <pc:sldMk cId="3598939886" sldId="620"/>
            <ac:spMk id="5" creationId="{67F1B912-9698-1B4C-800A-D80336FDE3C4}"/>
          </ac:spMkLst>
        </pc:spChg>
        <pc:spChg chg="mod">
          <ac:chgData name="Gary Metcalfe (IMH)" userId="7e356c24-f8ea-4bc0-9390-f9f190be2cd2" providerId="ADAL" clId="{0D3CF447-4487-4F76-997D-F192C4B1BEF7}" dt="2024-05-14T10:05:19.192" v="1006" actId="26606"/>
          <ac:spMkLst>
            <pc:docMk/>
            <pc:sldMk cId="3598939886" sldId="620"/>
            <ac:spMk id="6" creationId="{A7D8ABD7-1106-AC46-BD28-AA29F4BA305B}"/>
          </ac:spMkLst>
        </pc:spChg>
        <pc:spChg chg="mod">
          <ac:chgData name="Gary Metcalfe (IMH)" userId="7e356c24-f8ea-4bc0-9390-f9f190be2cd2" providerId="ADAL" clId="{0D3CF447-4487-4F76-997D-F192C4B1BEF7}" dt="2024-05-14T10:05:19.192" v="1006" actId="26606"/>
          <ac:spMkLst>
            <pc:docMk/>
            <pc:sldMk cId="3598939886" sldId="620"/>
            <ac:spMk id="7" creationId="{967A8510-3F31-AC4C-89E0-AA9229468D92}"/>
          </ac:spMkLst>
        </pc:spChg>
        <pc:spChg chg="mod">
          <ac:chgData name="Gary Metcalfe (IMH)" userId="7e356c24-f8ea-4bc0-9390-f9f190be2cd2" providerId="ADAL" clId="{0D3CF447-4487-4F76-997D-F192C4B1BEF7}" dt="2024-05-14T10:05:19.192" v="1006" actId="26606"/>
          <ac:spMkLst>
            <pc:docMk/>
            <pc:sldMk cId="3598939886" sldId="620"/>
            <ac:spMk id="8" creationId="{E5AE10F6-80C6-0A4B-9F88-76BFF641A9F3}"/>
          </ac:spMkLst>
        </pc:spChg>
        <pc:spChg chg="mod">
          <ac:chgData name="Gary Metcalfe (IMH)" userId="7e356c24-f8ea-4bc0-9390-f9f190be2cd2" providerId="ADAL" clId="{0D3CF447-4487-4F76-997D-F192C4B1BEF7}" dt="2024-05-14T10:05:19.192" v="1006" actId="26606"/>
          <ac:spMkLst>
            <pc:docMk/>
            <pc:sldMk cId="3598939886" sldId="620"/>
            <ac:spMk id="9" creationId="{5F04A477-EAD9-5344-81F4-ABBB078EDC9D}"/>
          </ac:spMkLst>
        </pc:spChg>
        <pc:spChg chg="mod">
          <ac:chgData name="Gary Metcalfe (IMH)" userId="7e356c24-f8ea-4bc0-9390-f9f190be2cd2" providerId="ADAL" clId="{0D3CF447-4487-4F76-997D-F192C4B1BEF7}" dt="2024-05-14T10:05:19.192" v="1006" actId="26606"/>
          <ac:spMkLst>
            <pc:docMk/>
            <pc:sldMk cId="3598939886" sldId="620"/>
            <ac:spMk id="10" creationId="{921169EE-66BB-1F4E-8277-3EEECC0A8076}"/>
          </ac:spMkLst>
        </pc:spChg>
        <pc:spChg chg="mod">
          <ac:chgData name="Gary Metcalfe (IMH)" userId="7e356c24-f8ea-4bc0-9390-f9f190be2cd2" providerId="ADAL" clId="{0D3CF447-4487-4F76-997D-F192C4B1BEF7}" dt="2024-05-14T10:05:19.192" v="1006" actId="26606"/>
          <ac:spMkLst>
            <pc:docMk/>
            <pc:sldMk cId="3598939886" sldId="620"/>
            <ac:spMk id="11" creationId="{AE622694-61F2-4B49-A41D-E943D8850866}"/>
          </ac:spMkLst>
        </pc:spChg>
        <pc:spChg chg="mod">
          <ac:chgData name="Gary Metcalfe (IMH)" userId="7e356c24-f8ea-4bc0-9390-f9f190be2cd2" providerId="ADAL" clId="{0D3CF447-4487-4F76-997D-F192C4B1BEF7}" dt="2024-05-14T10:05:19.192" v="1006" actId="26606"/>
          <ac:spMkLst>
            <pc:docMk/>
            <pc:sldMk cId="3598939886" sldId="620"/>
            <ac:spMk id="12" creationId="{BACA84C5-EF79-EB49-8FBD-122A61C3783D}"/>
          </ac:spMkLst>
        </pc:spChg>
        <pc:spChg chg="mod">
          <ac:chgData name="Gary Metcalfe (IMH)" userId="7e356c24-f8ea-4bc0-9390-f9f190be2cd2" providerId="ADAL" clId="{0D3CF447-4487-4F76-997D-F192C4B1BEF7}" dt="2024-05-14T10:05:19.192" v="1006" actId="26606"/>
          <ac:spMkLst>
            <pc:docMk/>
            <pc:sldMk cId="3598939886" sldId="620"/>
            <ac:spMk id="13" creationId="{D84F5917-E42B-6847-A8A3-BD024CF88D6E}"/>
          </ac:spMkLst>
        </pc:spChg>
        <pc:spChg chg="mod">
          <ac:chgData name="Gary Metcalfe (IMH)" userId="7e356c24-f8ea-4bc0-9390-f9f190be2cd2" providerId="ADAL" clId="{0D3CF447-4487-4F76-997D-F192C4B1BEF7}" dt="2024-05-14T10:05:19.192" v="1006" actId="26606"/>
          <ac:spMkLst>
            <pc:docMk/>
            <pc:sldMk cId="3598939886" sldId="620"/>
            <ac:spMk id="14" creationId="{B5BFF2ED-3554-1D41-BCEF-86E02B7688F8}"/>
          </ac:spMkLst>
        </pc:spChg>
        <pc:spChg chg="add del">
          <ac:chgData name="Gary Metcalfe (IMH)" userId="7e356c24-f8ea-4bc0-9390-f9f190be2cd2" providerId="ADAL" clId="{0D3CF447-4487-4F76-997D-F192C4B1BEF7}" dt="2024-05-14T10:06:10.997" v="1013"/>
          <ac:spMkLst>
            <pc:docMk/>
            <pc:sldMk cId="3598939886" sldId="620"/>
            <ac:spMk id="16" creationId="{955A2079-FA98-4876-80F0-72364A7D2EA4}"/>
          </ac:spMkLst>
        </pc:spChg>
        <pc:spChg chg="add del">
          <ac:chgData name="Gary Metcalfe (IMH)" userId="7e356c24-f8ea-4bc0-9390-f9f190be2cd2" providerId="ADAL" clId="{0D3CF447-4487-4F76-997D-F192C4B1BEF7}" dt="2024-05-07T11:34:26.178" v="893"/>
          <ac:spMkLst>
            <pc:docMk/>
            <pc:sldMk cId="3598939886" sldId="620"/>
            <ac:spMk id="19" creationId="{345A976A-8DE3-4B67-B94B-2044FDD12899}"/>
          </ac:spMkLst>
        </pc:spChg>
        <pc:spChg chg="add del">
          <ac:chgData name="Gary Metcalfe (IMH)" userId="7e356c24-f8ea-4bc0-9390-f9f190be2cd2" providerId="ADAL" clId="{0D3CF447-4487-4F76-997D-F192C4B1BEF7}" dt="2024-05-07T11:34:26.178" v="893"/>
          <ac:spMkLst>
            <pc:docMk/>
            <pc:sldMk cId="3598939886" sldId="620"/>
            <ac:spMk id="21" creationId="{6EAAA1B9-2DDB-49C9-A037-A523D2F13C15}"/>
          </ac:spMkLst>
        </pc:spChg>
        <pc:grpChg chg="add del">
          <ac:chgData name="Gary Metcalfe (IMH)" userId="7e356c24-f8ea-4bc0-9390-f9f190be2cd2" providerId="ADAL" clId="{0D3CF447-4487-4F76-997D-F192C4B1BEF7}" dt="2024-05-07T11:34:26.178" v="893"/>
          <ac:grpSpMkLst>
            <pc:docMk/>
            <pc:sldMk cId="3598939886" sldId="620"/>
            <ac:grpSpMk id="23" creationId="{B441F8D5-EBCE-4FB9-91A9-3425971C1F99}"/>
          </ac:grpSpMkLst>
        </pc:grpChg>
        <pc:grpChg chg="add del">
          <ac:chgData name="Gary Metcalfe (IMH)" userId="7e356c24-f8ea-4bc0-9390-f9f190be2cd2" providerId="ADAL" clId="{0D3CF447-4487-4F76-997D-F192C4B1BEF7}" dt="2024-05-07T11:34:26.178" v="893"/>
          <ac:grpSpMkLst>
            <pc:docMk/>
            <pc:sldMk cId="3598939886" sldId="620"/>
            <ac:grpSpMk id="29" creationId="{08701F99-7E4C-4B92-A4B5-307CDFB7A4DE}"/>
          </ac:grpSpMkLst>
        </pc:grpChg>
      </pc:sldChg>
      <pc:sldChg chg="modSp mod">
        <pc:chgData name="Gary Metcalfe (IMH)" userId="7e356c24-f8ea-4bc0-9390-f9f190be2cd2" providerId="ADAL" clId="{0D3CF447-4487-4F76-997D-F192C4B1BEF7}" dt="2024-05-14T10:06:14.666" v="1024" actId="27636"/>
        <pc:sldMkLst>
          <pc:docMk/>
          <pc:sldMk cId="1807058665" sldId="626"/>
        </pc:sldMkLst>
        <pc:spChg chg="mod">
          <ac:chgData name="Gary Metcalfe (IMH)" userId="7e356c24-f8ea-4bc0-9390-f9f190be2cd2" providerId="ADAL" clId="{0D3CF447-4487-4F76-997D-F192C4B1BEF7}" dt="2024-05-14T10:06:14.666" v="1024" actId="27636"/>
          <ac:spMkLst>
            <pc:docMk/>
            <pc:sldMk cId="1807058665" sldId="626"/>
            <ac:spMk id="3" creationId="{BBADCDBA-771D-DC4E-8AFA-881969CD2B64}"/>
          </ac:spMkLst>
        </pc:spChg>
        <pc:spChg chg="mod">
          <ac:chgData name="Gary Metcalfe (IMH)" userId="7e356c24-f8ea-4bc0-9390-f9f190be2cd2" providerId="ADAL" clId="{0D3CF447-4487-4F76-997D-F192C4B1BEF7}" dt="2024-05-14T10:06:14.514" v="1023"/>
          <ac:spMkLst>
            <pc:docMk/>
            <pc:sldMk cId="1807058665" sldId="626"/>
            <ac:spMk id="4" creationId="{6ABECE6F-0EA0-8D41-B52E-03C7F7F3FEF9}"/>
          </ac:spMkLst>
        </pc:spChg>
      </pc:sldChg>
      <pc:sldChg chg="modSp mod">
        <pc:chgData name="Gary Metcalfe (IMH)" userId="7e356c24-f8ea-4bc0-9390-f9f190be2cd2" providerId="ADAL" clId="{0D3CF447-4487-4F76-997D-F192C4B1BEF7}" dt="2024-05-14T10:06:14.514" v="1023"/>
        <pc:sldMkLst>
          <pc:docMk/>
          <pc:sldMk cId="4151257762" sldId="627"/>
        </pc:sldMkLst>
        <pc:spChg chg="mod">
          <ac:chgData name="Gary Metcalfe (IMH)" userId="7e356c24-f8ea-4bc0-9390-f9f190be2cd2" providerId="ADAL" clId="{0D3CF447-4487-4F76-997D-F192C4B1BEF7}" dt="2024-05-07T11:30:07.463" v="861" actId="1076"/>
          <ac:spMkLst>
            <pc:docMk/>
            <pc:sldMk cId="4151257762" sldId="627"/>
            <ac:spMk id="2" creationId="{7BDBEAE8-F9FD-D646-B1A0-5DF24C6C087E}"/>
          </ac:spMkLst>
        </pc:spChg>
        <pc:spChg chg="mod">
          <ac:chgData name="Gary Metcalfe (IMH)" userId="7e356c24-f8ea-4bc0-9390-f9f190be2cd2" providerId="ADAL" clId="{0D3CF447-4487-4F76-997D-F192C4B1BEF7}" dt="2024-05-14T10:06:14.514" v="1023"/>
          <ac:spMkLst>
            <pc:docMk/>
            <pc:sldMk cId="4151257762" sldId="627"/>
            <ac:spMk id="4" creationId="{8A8AC349-559F-2E46-B321-F18D8BB5C806}"/>
          </ac:spMkLst>
        </pc:spChg>
      </pc:sldChg>
      <pc:sldChg chg="modSp">
        <pc:chgData name="Gary Metcalfe (IMH)" userId="7e356c24-f8ea-4bc0-9390-f9f190be2cd2" providerId="ADAL" clId="{0D3CF447-4487-4F76-997D-F192C4B1BEF7}" dt="2024-05-14T10:06:14.514" v="1023"/>
        <pc:sldMkLst>
          <pc:docMk/>
          <pc:sldMk cId="1294535521" sldId="628"/>
        </pc:sldMkLst>
        <pc:spChg chg="mod">
          <ac:chgData name="Gary Metcalfe (IMH)" userId="7e356c24-f8ea-4bc0-9390-f9f190be2cd2" providerId="ADAL" clId="{0D3CF447-4487-4F76-997D-F192C4B1BEF7}" dt="2024-05-14T10:06:14.514" v="1023"/>
          <ac:spMkLst>
            <pc:docMk/>
            <pc:sldMk cId="1294535521" sldId="628"/>
            <ac:spMk id="4" creationId="{F2004F14-1FF1-2A40-9E18-F5FE572FEA23}"/>
          </ac:spMkLst>
        </pc:spChg>
      </pc:sldChg>
      <pc:sldChg chg="modSp mod">
        <pc:chgData name="Gary Metcalfe (IMH)" userId="7e356c24-f8ea-4bc0-9390-f9f190be2cd2" providerId="ADAL" clId="{0D3CF447-4487-4F76-997D-F192C4B1BEF7}" dt="2024-05-14T10:06:14.514" v="1023"/>
        <pc:sldMkLst>
          <pc:docMk/>
          <pc:sldMk cId="3610306880" sldId="631"/>
        </pc:sldMkLst>
        <pc:spChg chg="mod">
          <ac:chgData name="Gary Metcalfe (IMH)" userId="7e356c24-f8ea-4bc0-9390-f9f190be2cd2" providerId="ADAL" clId="{0D3CF447-4487-4F76-997D-F192C4B1BEF7}" dt="2024-05-14T10:06:14.514" v="1023"/>
          <ac:spMkLst>
            <pc:docMk/>
            <pc:sldMk cId="3610306880" sldId="631"/>
            <ac:spMk id="4" creationId="{EEBEE1AB-9293-534C-B7F9-42904599A68F}"/>
          </ac:spMkLst>
        </pc:spChg>
        <pc:spChg chg="mod">
          <ac:chgData name="Gary Metcalfe (IMH)" userId="7e356c24-f8ea-4bc0-9390-f9f190be2cd2" providerId="ADAL" clId="{0D3CF447-4487-4F76-997D-F192C4B1BEF7}" dt="2024-05-07T11:40:15.480" v="979" actId="14100"/>
          <ac:spMkLst>
            <pc:docMk/>
            <pc:sldMk cId="3610306880" sldId="631"/>
            <ac:spMk id="10" creationId="{914C4952-5A84-8740-9801-EA0A1644C74D}"/>
          </ac:spMkLst>
        </pc:spChg>
        <pc:spChg chg="mod">
          <ac:chgData name="Gary Metcalfe (IMH)" userId="7e356c24-f8ea-4bc0-9390-f9f190be2cd2" providerId="ADAL" clId="{0D3CF447-4487-4F76-997D-F192C4B1BEF7}" dt="2024-05-07T11:40:23.098" v="982" actId="403"/>
          <ac:spMkLst>
            <pc:docMk/>
            <pc:sldMk cId="3610306880" sldId="631"/>
            <ac:spMk id="11" creationId="{E4C47497-A29E-A04C-9DB4-54FDBFCAC266}"/>
          </ac:spMkLst>
        </pc:spChg>
      </pc:sldChg>
      <pc:sldChg chg="modSp">
        <pc:chgData name="Gary Metcalfe (IMH)" userId="7e356c24-f8ea-4bc0-9390-f9f190be2cd2" providerId="ADAL" clId="{0D3CF447-4487-4F76-997D-F192C4B1BEF7}" dt="2024-05-14T10:06:14.514" v="1023"/>
        <pc:sldMkLst>
          <pc:docMk/>
          <pc:sldMk cId="3289068071" sldId="633"/>
        </pc:sldMkLst>
        <pc:spChg chg="mod">
          <ac:chgData name="Gary Metcalfe (IMH)" userId="7e356c24-f8ea-4bc0-9390-f9f190be2cd2" providerId="ADAL" clId="{0D3CF447-4487-4F76-997D-F192C4B1BEF7}" dt="2024-05-14T10:06:14.514" v="1023"/>
          <ac:spMkLst>
            <pc:docMk/>
            <pc:sldMk cId="3289068071" sldId="633"/>
            <ac:spMk id="4" creationId="{205E1465-1EF1-B34A-AF6D-845FCDD11D66}"/>
          </ac:spMkLst>
        </pc:spChg>
      </pc:sldChg>
      <pc:sldChg chg="modSp">
        <pc:chgData name="Gary Metcalfe (IMH)" userId="7e356c24-f8ea-4bc0-9390-f9f190be2cd2" providerId="ADAL" clId="{0D3CF447-4487-4F76-997D-F192C4B1BEF7}" dt="2024-05-14T10:06:14.514" v="1023"/>
        <pc:sldMkLst>
          <pc:docMk/>
          <pc:sldMk cId="2798431183" sldId="686"/>
        </pc:sldMkLst>
        <pc:spChg chg="mod">
          <ac:chgData name="Gary Metcalfe (IMH)" userId="7e356c24-f8ea-4bc0-9390-f9f190be2cd2" providerId="ADAL" clId="{0D3CF447-4487-4F76-997D-F192C4B1BEF7}" dt="2024-05-14T10:06:14.514" v="1023"/>
          <ac:spMkLst>
            <pc:docMk/>
            <pc:sldMk cId="2798431183" sldId="686"/>
            <ac:spMk id="4" creationId="{4AC4AFBD-351F-4F46-9237-8F85DF93B006}"/>
          </ac:spMkLst>
        </pc:spChg>
        <pc:spChg chg="mod">
          <ac:chgData name="Gary Metcalfe (IMH)" userId="7e356c24-f8ea-4bc0-9390-f9f190be2cd2" providerId="ADAL" clId="{0D3CF447-4487-4F76-997D-F192C4B1BEF7}" dt="2024-05-14T10:06:14.514" v="1023"/>
          <ac:spMkLst>
            <pc:docMk/>
            <pc:sldMk cId="2798431183" sldId="686"/>
            <ac:spMk id="6" creationId="{10E9C9D9-B969-524F-AD0E-382E93B04225}"/>
          </ac:spMkLst>
        </pc:spChg>
      </pc:sldChg>
      <pc:sldChg chg="addSp delSp modSp mod setBg delDesignElem">
        <pc:chgData name="Gary Metcalfe (IMH)" userId="7e356c24-f8ea-4bc0-9390-f9f190be2cd2" providerId="ADAL" clId="{0D3CF447-4487-4F76-997D-F192C4B1BEF7}" dt="2024-05-14T10:06:14.514" v="1023"/>
        <pc:sldMkLst>
          <pc:docMk/>
          <pc:sldMk cId="1041036567" sldId="691"/>
        </pc:sldMkLst>
        <pc:spChg chg="mod">
          <ac:chgData name="Gary Metcalfe (IMH)" userId="7e356c24-f8ea-4bc0-9390-f9f190be2cd2" providerId="ADAL" clId="{0D3CF447-4487-4F76-997D-F192C4B1BEF7}" dt="2024-05-07T11:35:18.806" v="914" actId="26606"/>
          <ac:spMkLst>
            <pc:docMk/>
            <pc:sldMk cId="1041036567" sldId="691"/>
            <ac:spMk id="2" creationId="{678D3258-2DC8-1643-99FD-E5E5116EB178}"/>
          </ac:spMkLst>
        </pc:spChg>
        <pc:spChg chg="mod">
          <ac:chgData name="Gary Metcalfe (IMH)" userId="7e356c24-f8ea-4bc0-9390-f9f190be2cd2" providerId="ADAL" clId="{0D3CF447-4487-4F76-997D-F192C4B1BEF7}" dt="2024-05-07T11:35:18.806" v="914" actId="26606"/>
          <ac:spMkLst>
            <pc:docMk/>
            <pc:sldMk cId="1041036567" sldId="691"/>
            <ac:spMk id="3" creationId="{10CDD8D2-EEDD-F142-9B75-EB5D565DF46E}"/>
          </ac:spMkLst>
        </pc:spChg>
        <pc:spChg chg="mod">
          <ac:chgData name="Gary Metcalfe (IMH)" userId="7e356c24-f8ea-4bc0-9390-f9f190be2cd2" providerId="ADAL" clId="{0D3CF447-4487-4F76-997D-F192C4B1BEF7}" dt="2024-05-14T10:06:14.514" v="1023"/>
          <ac:spMkLst>
            <pc:docMk/>
            <pc:sldMk cId="1041036567" sldId="691"/>
            <ac:spMk id="4" creationId="{A5D576A0-CD87-EE43-A6E0-E4B2B19D2042}"/>
          </ac:spMkLst>
        </pc:spChg>
        <pc:spChg chg="add del">
          <ac:chgData name="Gary Metcalfe (IMH)" userId="7e356c24-f8ea-4bc0-9390-f9f190be2cd2" providerId="ADAL" clId="{0D3CF447-4487-4F76-997D-F192C4B1BEF7}" dt="2024-05-07T11:35:15.095" v="911" actId="26606"/>
          <ac:spMkLst>
            <pc:docMk/>
            <pc:sldMk cId="1041036567" sldId="691"/>
            <ac:spMk id="9" creationId="{FA3C7DEA-BCC2-4295-8850-147993296189}"/>
          </ac:spMkLst>
        </pc:spChg>
        <pc:spChg chg="add del">
          <ac:chgData name="Gary Metcalfe (IMH)" userId="7e356c24-f8ea-4bc0-9390-f9f190be2cd2" providerId="ADAL" clId="{0D3CF447-4487-4F76-997D-F192C4B1BEF7}" dt="2024-05-07T11:35:15.095" v="911" actId="26606"/>
          <ac:spMkLst>
            <pc:docMk/>
            <pc:sldMk cId="1041036567" sldId="691"/>
            <ac:spMk id="11" creationId="{C289949D-B9F6-468A-86FE-2694DC5AE773}"/>
          </ac:spMkLst>
        </pc:spChg>
        <pc:spChg chg="add del">
          <ac:chgData name="Gary Metcalfe (IMH)" userId="7e356c24-f8ea-4bc0-9390-f9f190be2cd2" providerId="ADAL" clId="{0D3CF447-4487-4F76-997D-F192C4B1BEF7}" dt="2024-05-07T11:35:18.785" v="913" actId="26606"/>
          <ac:spMkLst>
            <pc:docMk/>
            <pc:sldMk cId="1041036567" sldId="691"/>
            <ac:spMk id="24" creationId="{D038248A-211C-4EEC-8401-C761B929FB52}"/>
          </ac:spMkLst>
        </pc:spChg>
        <pc:spChg chg="add del">
          <ac:chgData name="Gary Metcalfe (IMH)" userId="7e356c24-f8ea-4bc0-9390-f9f190be2cd2" providerId="ADAL" clId="{0D3CF447-4487-4F76-997D-F192C4B1BEF7}" dt="2024-05-07T11:35:18.785" v="913" actId="26606"/>
          <ac:spMkLst>
            <pc:docMk/>
            <pc:sldMk cId="1041036567" sldId="691"/>
            <ac:spMk id="25" creationId="{C30A849F-66D9-40C8-BEC8-35AFF8F4568F}"/>
          </ac:spMkLst>
        </pc:spChg>
        <pc:spChg chg="add del">
          <ac:chgData name="Gary Metcalfe (IMH)" userId="7e356c24-f8ea-4bc0-9390-f9f190be2cd2" providerId="ADAL" clId="{0D3CF447-4487-4F76-997D-F192C4B1BEF7}" dt="2024-05-07T11:35:48.089" v="917"/>
          <ac:spMkLst>
            <pc:docMk/>
            <pc:sldMk cId="1041036567" sldId="691"/>
            <ac:spMk id="32" creationId="{18873D23-2DCF-4B31-A009-95721C06E8E1}"/>
          </ac:spMkLst>
        </pc:spChg>
        <pc:spChg chg="add del">
          <ac:chgData name="Gary Metcalfe (IMH)" userId="7e356c24-f8ea-4bc0-9390-f9f190be2cd2" providerId="ADAL" clId="{0D3CF447-4487-4F76-997D-F192C4B1BEF7}" dt="2024-05-07T11:35:48.089" v="917"/>
          <ac:spMkLst>
            <pc:docMk/>
            <pc:sldMk cId="1041036567" sldId="691"/>
            <ac:spMk id="33" creationId="{C13EF075-D4EF-4929-ADBC-91B27DA19955}"/>
          </ac:spMkLst>
        </pc:spChg>
        <pc:grpChg chg="add del">
          <ac:chgData name="Gary Metcalfe (IMH)" userId="7e356c24-f8ea-4bc0-9390-f9f190be2cd2" providerId="ADAL" clId="{0D3CF447-4487-4F76-997D-F192C4B1BEF7}" dt="2024-05-07T11:35:15.095" v="911" actId="26606"/>
          <ac:grpSpMkLst>
            <pc:docMk/>
            <pc:sldMk cId="1041036567" sldId="691"/>
            <ac:grpSpMk id="13" creationId="{E4DF0958-0C87-4C28-9554-2FADC788C2B1}"/>
          </ac:grpSpMkLst>
        </pc:grpChg>
        <pc:grpChg chg="add del">
          <ac:chgData name="Gary Metcalfe (IMH)" userId="7e356c24-f8ea-4bc0-9390-f9f190be2cd2" providerId="ADAL" clId="{0D3CF447-4487-4F76-997D-F192C4B1BEF7}" dt="2024-05-07T11:35:18.785" v="913" actId="26606"/>
          <ac:grpSpMkLst>
            <pc:docMk/>
            <pc:sldMk cId="1041036567" sldId="691"/>
            <ac:grpSpMk id="19" creationId="{2A5C9C35-2375-49EB-B99C-17C87D42FE7C}"/>
          </ac:grpSpMkLst>
        </pc:grpChg>
        <pc:grpChg chg="add del">
          <ac:chgData name="Gary Metcalfe (IMH)" userId="7e356c24-f8ea-4bc0-9390-f9f190be2cd2" providerId="ADAL" clId="{0D3CF447-4487-4F76-997D-F192C4B1BEF7}" dt="2024-05-07T11:35:18.785" v="913" actId="26606"/>
          <ac:grpSpMkLst>
            <pc:docMk/>
            <pc:sldMk cId="1041036567" sldId="691"/>
            <ac:grpSpMk id="26" creationId="{04542298-A2B1-480F-A11C-A40EDD19B857}"/>
          </ac:grpSpMkLst>
        </pc:grpChg>
        <pc:grpChg chg="add del">
          <ac:chgData name="Gary Metcalfe (IMH)" userId="7e356c24-f8ea-4bc0-9390-f9f190be2cd2" providerId="ADAL" clId="{0D3CF447-4487-4F76-997D-F192C4B1BEF7}" dt="2024-05-07T11:35:48.089" v="917"/>
          <ac:grpSpMkLst>
            <pc:docMk/>
            <pc:sldMk cId="1041036567" sldId="691"/>
            <ac:grpSpMk id="34" creationId="{DAA26DFA-AAB2-4973-9C17-16D587C7B198}"/>
          </ac:grpSpMkLst>
        </pc:grpChg>
      </pc:sldChg>
      <pc:sldChg chg="addSp delSp modSp mod setBg delDesignElem">
        <pc:chgData name="Gary Metcalfe (IMH)" userId="7e356c24-f8ea-4bc0-9390-f9f190be2cd2" providerId="ADAL" clId="{0D3CF447-4487-4F76-997D-F192C4B1BEF7}" dt="2024-05-07T11:40:32.793" v="990"/>
        <pc:sldMkLst>
          <pc:docMk/>
          <pc:sldMk cId="2855817440" sldId="694"/>
        </pc:sldMkLst>
        <pc:spChg chg="mod">
          <ac:chgData name="Gary Metcalfe (IMH)" userId="7e356c24-f8ea-4bc0-9390-f9f190be2cd2" providerId="ADAL" clId="{0D3CF447-4487-4F76-997D-F192C4B1BEF7}" dt="2024-05-07T11:37:17.144" v="934" actId="26606"/>
          <ac:spMkLst>
            <pc:docMk/>
            <pc:sldMk cId="2855817440" sldId="694"/>
            <ac:spMk id="4" creationId="{00000000-0000-0000-0000-000000000000}"/>
          </ac:spMkLst>
        </pc:spChg>
        <pc:spChg chg="mod">
          <ac:chgData name="Gary Metcalfe (IMH)" userId="7e356c24-f8ea-4bc0-9390-f9f190be2cd2" providerId="ADAL" clId="{0D3CF447-4487-4F76-997D-F192C4B1BEF7}" dt="2024-05-07T11:37:17.144" v="934" actId="26606"/>
          <ac:spMkLst>
            <pc:docMk/>
            <pc:sldMk cId="2855817440" sldId="694"/>
            <ac:spMk id="5" creationId="{00000000-0000-0000-0000-000000000000}"/>
          </ac:spMkLst>
        </pc:spChg>
        <pc:spChg chg="add del">
          <ac:chgData name="Gary Metcalfe (IMH)" userId="7e356c24-f8ea-4bc0-9390-f9f190be2cd2" providerId="ADAL" clId="{0D3CF447-4487-4F76-997D-F192C4B1BEF7}" dt="2024-05-07T11:40:32.793" v="990"/>
          <ac:spMkLst>
            <pc:docMk/>
            <pc:sldMk cId="2855817440" sldId="694"/>
            <ac:spMk id="10" creationId="{889C5E17-24D0-4696-A3C5-A2261FB455FA}"/>
          </ac:spMkLst>
        </pc:spChg>
        <pc:spChg chg="add del">
          <ac:chgData name="Gary Metcalfe (IMH)" userId="7e356c24-f8ea-4bc0-9390-f9f190be2cd2" providerId="ADAL" clId="{0D3CF447-4487-4F76-997D-F192C4B1BEF7}" dt="2024-05-07T11:40:32.793" v="990"/>
          <ac:spMkLst>
            <pc:docMk/>
            <pc:sldMk cId="2855817440" sldId="694"/>
            <ac:spMk id="12" creationId="{6929B58F-2358-44CC-ACE5-EF1BD3C6C824}"/>
          </ac:spMkLst>
        </pc:spChg>
        <pc:grpChg chg="add del">
          <ac:chgData name="Gary Metcalfe (IMH)" userId="7e356c24-f8ea-4bc0-9390-f9f190be2cd2" providerId="ADAL" clId="{0D3CF447-4487-4F76-997D-F192C4B1BEF7}" dt="2024-05-07T11:40:32.793" v="990"/>
          <ac:grpSpMkLst>
            <pc:docMk/>
            <pc:sldMk cId="2855817440" sldId="694"/>
            <ac:grpSpMk id="14" creationId="{09DA5303-A1AF-4830-806C-51FCD96188B7}"/>
          </ac:grpSpMkLst>
        </pc:grpChg>
      </pc:sldChg>
      <pc:sldChg chg="modSp">
        <pc:chgData name="Gary Metcalfe (IMH)" userId="7e356c24-f8ea-4bc0-9390-f9f190be2cd2" providerId="ADAL" clId="{0D3CF447-4487-4F76-997D-F192C4B1BEF7}" dt="2024-05-14T10:06:14.514" v="1023"/>
        <pc:sldMkLst>
          <pc:docMk/>
          <pc:sldMk cId="2182983958" sldId="701"/>
        </pc:sldMkLst>
        <pc:spChg chg="mod">
          <ac:chgData name="Gary Metcalfe (IMH)" userId="7e356c24-f8ea-4bc0-9390-f9f190be2cd2" providerId="ADAL" clId="{0D3CF447-4487-4F76-997D-F192C4B1BEF7}" dt="2024-05-14T10:06:14.514" v="1023"/>
          <ac:spMkLst>
            <pc:docMk/>
            <pc:sldMk cId="2182983958" sldId="701"/>
            <ac:spMk id="4" creationId="{67C2007A-EA27-E940-9BCF-068C39C978DA}"/>
          </ac:spMkLst>
        </pc:spChg>
      </pc:sldChg>
      <pc:sldChg chg="addSp delSp modSp mod setBg delDesignElem">
        <pc:chgData name="Gary Metcalfe (IMH)" userId="7e356c24-f8ea-4bc0-9390-f9f190be2cd2" providerId="ADAL" clId="{0D3CF447-4487-4F76-997D-F192C4B1BEF7}" dt="2024-05-14T10:06:14.781" v="1028" actId="27636"/>
        <pc:sldMkLst>
          <pc:docMk/>
          <pc:sldMk cId="3207438991" sldId="715"/>
        </pc:sldMkLst>
        <pc:spChg chg="mod">
          <ac:chgData name="Gary Metcalfe (IMH)" userId="7e356c24-f8ea-4bc0-9390-f9f190be2cd2" providerId="ADAL" clId="{0D3CF447-4487-4F76-997D-F192C4B1BEF7}" dt="2024-05-07T11:40:43.393" v="991" actId="26606"/>
          <ac:spMkLst>
            <pc:docMk/>
            <pc:sldMk cId="3207438991" sldId="715"/>
            <ac:spMk id="2" creationId="{362D2906-5CA9-3347-8780-1D40BE560A8E}"/>
          </ac:spMkLst>
        </pc:spChg>
        <pc:spChg chg="mod">
          <ac:chgData name="Gary Metcalfe (IMH)" userId="7e356c24-f8ea-4bc0-9390-f9f190be2cd2" providerId="ADAL" clId="{0D3CF447-4487-4F76-997D-F192C4B1BEF7}" dt="2024-05-14T10:06:14.781" v="1028" actId="27636"/>
          <ac:spMkLst>
            <pc:docMk/>
            <pc:sldMk cId="3207438991" sldId="715"/>
            <ac:spMk id="3" creationId="{64537362-2E68-604A-A50A-F6D2C0EFC510}"/>
          </ac:spMkLst>
        </pc:spChg>
        <pc:spChg chg="mod">
          <ac:chgData name="Gary Metcalfe (IMH)" userId="7e356c24-f8ea-4bc0-9390-f9f190be2cd2" providerId="ADAL" clId="{0D3CF447-4487-4F76-997D-F192C4B1BEF7}" dt="2024-05-07T11:40:43.393" v="991" actId="26606"/>
          <ac:spMkLst>
            <pc:docMk/>
            <pc:sldMk cId="3207438991" sldId="715"/>
            <ac:spMk id="4" creationId="{B1707097-F35F-E94E-B87C-D6F12FBF88C0}"/>
          </ac:spMkLst>
        </pc:spChg>
        <pc:spChg chg="add del">
          <ac:chgData name="Gary Metcalfe (IMH)" userId="7e356c24-f8ea-4bc0-9390-f9f190be2cd2" providerId="ADAL" clId="{0D3CF447-4487-4F76-997D-F192C4B1BEF7}" dt="2024-05-14T10:03:31.925" v="1001"/>
          <ac:spMkLst>
            <pc:docMk/>
            <pc:sldMk cId="3207438991" sldId="715"/>
            <ac:spMk id="10" creationId="{C0763A76-9F1C-4FC5-82B7-DD475DA461B2}"/>
          </ac:spMkLst>
        </pc:spChg>
        <pc:spChg chg="add del">
          <ac:chgData name="Gary Metcalfe (IMH)" userId="7e356c24-f8ea-4bc0-9390-f9f190be2cd2" providerId="ADAL" clId="{0D3CF447-4487-4F76-997D-F192C4B1BEF7}" dt="2024-05-14T10:03:31.925" v="1001"/>
          <ac:spMkLst>
            <pc:docMk/>
            <pc:sldMk cId="3207438991" sldId="715"/>
            <ac:spMk id="12" creationId="{E81BF4F6-F2CF-4984-9D14-D6966D92F99F}"/>
          </ac:spMkLst>
        </pc:spChg>
        <pc:picChg chg="add">
          <ac:chgData name="Gary Metcalfe (IMH)" userId="7e356c24-f8ea-4bc0-9390-f9f190be2cd2" providerId="ADAL" clId="{0D3CF447-4487-4F76-997D-F192C4B1BEF7}" dt="2024-05-07T11:40:43.393" v="991" actId="26606"/>
          <ac:picMkLst>
            <pc:docMk/>
            <pc:sldMk cId="3207438991" sldId="715"/>
            <ac:picMk id="6" creationId="{FAA930BE-46BE-F28B-EE04-8C648BC93B1C}"/>
          </ac:picMkLst>
        </pc:picChg>
      </pc:sldChg>
      <pc:sldChg chg="modSp">
        <pc:chgData name="Gary Metcalfe (IMH)" userId="7e356c24-f8ea-4bc0-9390-f9f190be2cd2" providerId="ADAL" clId="{0D3CF447-4487-4F76-997D-F192C4B1BEF7}" dt="2024-05-14T10:06:14.514" v="1023"/>
        <pc:sldMkLst>
          <pc:docMk/>
          <pc:sldMk cId="3263325962" sldId="716"/>
        </pc:sldMkLst>
        <pc:spChg chg="mod">
          <ac:chgData name="Gary Metcalfe (IMH)" userId="7e356c24-f8ea-4bc0-9390-f9f190be2cd2" providerId="ADAL" clId="{0D3CF447-4487-4F76-997D-F192C4B1BEF7}" dt="2024-05-14T10:06:14.514" v="1023"/>
          <ac:spMkLst>
            <pc:docMk/>
            <pc:sldMk cId="3263325962" sldId="716"/>
            <ac:spMk id="4" creationId="{8D090BD0-31A9-7746-B5B8-5431DBA45C95}"/>
          </ac:spMkLst>
        </pc:spChg>
      </pc:sldChg>
      <pc:sldChg chg="addSp delSp modSp mod setBg delDesignElem">
        <pc:chgData name="Gary Metcalfe (IMH)" userId="7e356c24-f8ea-4bc0-9390-f9f190be2cd2" providerId="ADAL" clId="{0D3CF447-4487-4F76-997D-F192C4B1BEF7}" dt="2024-05-14T10:06:14.514" v="1023"/>
        <pc:sldMkLst>
          <pc:docMk/>
          <pc:sldMk cId="1662032522" sldId="717"/>
        </pc:sldMkLst>
        <pc:spChg chg="mod">
          <ac:chgData name="Gary Metcalfe (IMH)" userId="7e356c24-f8ea-4bc0-9390-f9f190be2cd2" providerId="ADAL" clId="{0D3CF447-4487-4F76-997D-F192C4B1BEF7}" dt="2024-05-14T10:06:14.514" v="1023"/>
          <ac:spMkLst>
            <pc:docMk/>
            <pc:sldMk cId="1662032522" sldId="717"/>
            <ac:spMk id="2" creationId="{362D2906-5CA9-3347-8780-1D40BE560A8E}"/>
          </ac:spMkLst>
        </pc:spChg>
        <pc:spChg chg="del">
          <ac:chgData name="Gary Metcalfe (IMH)" userId="7e356c24-f8ea-4bc0-9390-f9f190be2cd2" providerId="ADAL" clId="{0D3CF447-4487-4F76-997D-F192C4B1BEF7}" dt="2024-05-07T11:40:54.623" v="992" actId="26606"/>
          <ac:spMkLst>
            <pc:docMk/>
            <pc:sldMk cId="1662032522" sldId="717"/>
            <ac:spMk id="3" creationId="{64537362-2E68-604A-A50A-F6D2C0EFC510}"/>
          </ac:spMkLst>
        </pc:spChg>
        <pc:spChg chg="mod">
          <ac:chgData name="Gary Metcalfe (IMH)" userId="7e356c24-f8ea-4bc0-9390-f9f190be2cd2" providerId="ADAL" clId="{0D3CF447-4487-4F76-997D-F192C4B1BEF7}" dt="2024-05-14T10:06:14.514" v="1023"/>
          <ac:spMkLst>
            <pc:docMk/>
            <pc:sldMk cId="1662032522" sldId="717"/>
            <ac:spMk id="4" creationId="{B1707097-F35F-E94E-B87C-D6F12FBF88C0}"/>
          </ac:spMkLst>
        </pc:spChg>
        <pc:spChg chg="add del">
          <ac:chgData name="Gary Metcalfe (IMH)" userId="7e356c24-f8ea-4bc0-9390-f9f190be2cd2" providerId="ADAL" clId="{0D3CF447-4487-4F76-997D-F192C4B1BEF7}" dt="2024-05-14T10:03:31.925" v="1001"/>
          <ac:spMkLst>
            <pc:docMk/>
            <pc:sldMk cId="1662032522" sldId="717"/>
            <ac:spMk id="10" creationId="{35DB3719-6FDC-4E5D-891D-FF40B7300F64}"/>
          </ac:spMkLst>
        </pc:spChg>
        <pc:spChg chg="add del">
          <ac:chgData name="Gary Metcalfe (IMH)" userId="7e356c24-f8ea-4bc0-9390-f9f190be2cd2" providerId="ADAL" clId="{0D3CF447-4487-4F76-997D-F192C4B1BEF7}" dt="2024-05-14T10:03:31.925" v="1001"/>
          <ac:spMkLst>
            <pc:docMk/>
            <pc:sldMk cId="1662032522" sldId="717"/>
            <ac:spMk id="12" creationId="{E0CBAC23-2E3F-4A90-BA59-F8299F6A5439}"/>
          </ac:spMkLst>
        </pc:spChg>
        <pc:graphicFrameChg chg="add">
          <ac:chgData name="Gary Metcalfe (IMH)" userId="7e356c24-f8ea-4bc0-9390-f9f190be2cd2" providerId="ADAL" clId="{0D3CF447-4487-4F76-997D-F192C4B1BEF7}" dt="2024-05-07T11:40:54.623" v="992" actId="26606"/>
          <ac:graphicFrameMkLst>
            <pc:docMk/>
            <pc:sldMk cId="1662032522" sldId="717"/>
            <ac:graphicFrameMk id="6" creationId="{15C7A409-8353-6BAD-C229-9115F8FEFE5E}"/>
          </ac:graphicFrameMkLst>
        </pc:graphicFrameChg>
      </pc:sldChg>
      <pc:sldChg chg="modSp mod">
        <pc:chgData name="Gary Metcalfe (IMH)" userId="7e356c24-f8ea-4bc0-9390-f9f190be2cd2" providerId="ADAL" clId="{0D3CF447-4487-4F76-997D-F192C4B1BEF7}" dt="2024-05-14T10:06:14.514" v="1023"/>
        <pc:sldMkLst>
          <pc:docMk/>
          <pc:sldMk cId="3830011332" sldId="718"/>
        </pc:sldMkLst>
        <pc:spChg chg="mod">
          <ac:chgData name="Gary Metcalfe (IMH)" userId="7e356c24-f8ea-4bc0-9390-f9f190be2cd2" providerId="ADAL" clId="{0D3CF447-4487-4F76-997D-F192C4B1BEF7}" dt="2024-05-14T10:06:14.514" v="1023"/>
          <ac:spMkLst>
            <pc:docMk/>
            <pc:sldMk cId="3830011332" sldId="718"/>
            <ac:spMk id="4" creationId="{EEBEE1AB-9293-534C-B7F9-42904599A68F}"/>
          </ac:spMkLst>
        </pc:spChg>
      </pc:sldChg>
      <pc:sldChg chg="addSp delSp modSp mod setBg delDesignElem">
        <pc:chgData name="Gary Metcalfe (IMH)" userId="7e356c24-f8ea-4bc0-9390-f9f190be2cd2" providerId="ADAL" clId="{0D3CF447-4487-4F76-997D-F192C4B1BEF7}" dt="2024-05-14T10:06:14.514" v="1023"/>
        <pc:sldMkLst>
          <pc:docMk/>
          <pc:sldMk cId="1712062445" sldId="720"/>
        </pc:sldMkLst>
        <pc:spChg chg="mod">
          <ac:chgData name="Gary Metcalfe (IMH)" userId="7e356c24-f8ea-4bc0-9390-f9f190be2cd2" providerId="ADAL" clId="{0D3CF447-4487-4F76-997D-F192C4B1BEF7}" dt="2024-05-07T11:33:33.642" v="887" actId="26606"/>
          <ac:spMkLst>
            <pc:docMk/>
            <pc:sldMk cId="1712062445" sldId="720"/>
            <ac:spMk id="2" creationId="{49AAB19C-A8B9-5C4B-9C1F-71E69FCD9697}"/>
          </ac:spMkLst>
        </pc:spChg>
        <pc:spChg chg="del">
          <ac:chgData name="Gary Metcalfe (IMH)" userId="7e356c24-f8ea-4bc0-9390-f9f190be2cd2" providerId="ADAL" clId="{0D3CF447-4487-4F76-997D-F192C4B1BEF7}" dt="2024-05-07T11:33:33.642" v="887" actId="26606"/>
          <ac:spMkLst>
            <pc:docMk/>
            <pc:sldMk cId="1712062445" sldId="720"/>
            <ac:spMk id="3" creationId="{DCE21463-ED31-284D-BFBF-254A8A15257B}"/>
          </ac:spMkLst>
        </pc:spChg>
        <pc:spChg chg="mod">
          <ac:chgData name="Gary Metcalfe (IMH)" userId="7e356c24-f8ea-4bc0-9390-f9f190be2cd2" providerId="ADAL" clId="{0D3CF447-4487-4F76-997D-F192C4B1BEF7}" dt="2024-05-14T10:06:14.514" v="1023"/>
          <ac:spMkLst>
            <pc:docMk/>
            <pc:sldMk cId="1712062445" sldId="720"/>
            <ac:spMk id="4" creationId="{563EB7A1-9F71-E846-830F-C563578B5C19}"/>
          </ac:spMkLst>
        </pc:spChg>
        <pc:spChg chg="add del">
          <ac:chgData name="Gary Metcalfe (IMH)" userId="7e356c24-f8ea-4bc0-9390-f9f190be2cd2" providerId="ADAL" clId="{0D3CF447-4487-4F76-997D-F192C4B1BEF7}" dt="2024-05-07T11:34:26.178" v="893"/>
          <ac:spMkLst>
            <pc:docMk/>
            <pc:sldMk cId="1712062445" sldId="720"/>
            <ac:spMk id="10" creationId="{345A976A-8DE3-4B67-B94B-2044FDD12899}"/>
          </ac:spMkLst>
        </pc:spChg>
        <pc:spChg chg="add del">
          <ac:chgData name="Gary Metcalfe (IMH)" userId="7e356c24-f8ea-4bc0-9390-f9f190be2cd2" providerId="ADAL" clId="{0D3CF447-4487-4F76-997D-F192C4B1BEF7}" dt="2024-05-07T11:34:26.178" v="893"/>
          <ac:spMkLst>
            <pc:docMk/>
            <pc:sldMk cId="1712062445" sldId="720"/>
            <ac:spMk id="12" creationId="{6EAAA1B9-2DDB-49C9-A037-A523D2F13C15}"/>
          </ac:spMkLst>
        </pc:spChg>
        <pc:grpChg chg="add del">
          <ac:chgData name="Gary Metcalfe (IMH)" userId="7e356c24-f8ea-4bc0-9390-f9f190be2cd2" providerId="ADAL" clId="{0D3CF447-4487-4F76-997D-F192C4B1BEF7}" dt="2024-05-07T11:34:26.178" v="893"/>
          <ac:grpSpMkLst>
            <pc:docMk/>
            <pc:sldMk cId="1712062445" sldId="720"/>
            <ac:grpSpMk id="14" creationId="{B441F8D5-EBCE-4FB9-91A9-3425971C1F99}"/>
          </ac:grpSpMkLst>
        </pc:grpChg>
        <pc:grpChg chg="add del">
          <ac:chgData name="Gary Metcalfe (IMH)" userId="7e356c24-f8ea-4bc0-9390-f9f190be2cd2" providerId="ADAL" clId="{0D3CF447-4487-4F76-997D-F192C4B1BEF7}" dt="2024-05-07T11:34:26.178" v="893"/>
          <ac:grpSpMkLst>
            <pc:docMk/>
            <pc:sldMk cId="1712062445" sldId="720"/>
            <ac:grpSpMk id="20" creationId="{08701F99-7E4C-4B92-A4B5-307CDFB7A4DE}"/>
          </ac:grpSpMkLst>
        </pc:grpChg>
        <pc:graphicFrameChg chg="add">
          <ac:chgData name="Gary Metcalfe (IMH)" userId="7e356c24-f8ea-4bc0-9390-f9f190be2cd2" providerId="ADAL" clId="{0D3CF447-4487-4F76-997D-F192C4B1BEF7}" dt="2024-05-07T11:33:33.642" v="887" actId="26606"/>
          <ac:graphicFrameMkLst>
            <pc:docMk/>
            <pc:sldMk cId="1712062445" sldId="720"/>
            <ac:graphicFrameMk id="6" creationId="{574E1687-3C44-035D-5974-C07F2832F701}"/>
          </ac:graphicFrameMkLst>
        </pc:graphicFrameChg>
      </pc:sldChg>
      <pc:sldChg chg="modSp del">
        <pc:chgData name="Gary Metcalfe (IMH)" userId="7e356c24-f8ea-4bc0-9390-f9f190be2cd2" providerId="ADAL" clId="{0D3CF447-4487-4F76-997D-F192C4B1BEF7}" dt="2024-05-07T11:37:52.618" v="941" actId="2696"/>
        <pc:sldMkLst>
          <pc:docMk/>
          <pc:sldMk cId="2845179010" sldId="724"/>
        </pc:sldMkLst>
        <pc:spChg chg="mod">
          <ac:chgData name="Gary Metcalfe (IMH)" userId="7e356c24-f8ea-4bc0-9390-f9f190be2cd2" providerId="ADAL" clId="{0D3CF447-4487-4F76-997D-F192C4B1BEF7}" dt="2024-05-07T11:35:48.089" v="917"/>
          <ac:spMkLst>
            <pc:docMk/>
            <pc:sldMk cId="2845179010" sldId="724"/>
            <ac:spMk id="4" creationId="{EEBEE1AB-9293-534C-B7F9-42904599A68F}"/>
          </ac:spMkLst>
        </pc:spChg>
      </pc:sldChg>
      <pc:sldChg chg="modSp mod">
        <pc:chgData name="Gary Metcalfe (IMH)" userId="7e356c24-f8ea-4bc0-9390-f9f190be2cd2" providerId="ADAL" clId="{0D3CF447-4487-4F76-997D-F192C4B1BEF7}" dt="2024-05-14T10:06:14.514" v="1023"/>
        <pc:sldMkLst>
          <pc:docMk/>
          <pc:sldMk cId="3454794712" sldId="728"/>
        </pc:sldMkLst>
        <pc:spChg chg="mod">
          <ac:chgData name="Gary Metcalfe (IMH)" userId="7e356c24-f8ea-4bc0-9390-f9f190be2cd2" providerId="ADAL" clId="{0D3CF447-4487-4F76-997D-F192C4B1BEF7}" dt="2024-05-07T11:25:43.576" v="777" actId="1076"/>
          <ac:spMkLst>
            <pc:docMk/>
            <pc:sldMk cId="3454794712" sldId="728"/>
            <ac:spMk id="2" creationId="{07AE5FB8-BE4F-E34A-91AE-E783E222338C}"/>
          </ac:spMkLst>
        </pc:spChg>
        <pc:spChg chg="mod">
          <ac:chgData name="Gary Metcalfe (IMH)" userId="7e356c24-f8ea-4bc0-9390-f9f190be2cd2" providerId="ADAL" clId="{0D3CF447-4487-4F76-997D-F192C4B1BEF7}" dt="2024-05-14T10:06:14.514" v="1023"/>
          <ac:spMkLst>
            <pc:docMk/>
            <pc:sldMk cId="3454794712" sldId="728"/>
            <ac:spMk id="4" creationId="{D3797A73-FA22-CA47-A14F-B41854F41FD5}"/>
          </ac:spMkLst>
        </pc:spChg>
      </pc:sldChg>
      <pc:sldChg chg="modSp mod">
        <pc:chgData name="Gary Metcalfe (IMH)" userId="7e356c24-f8ea-4bc0-9390-f9f190be2cd2" providerId="ADAL" clId="{0D3CF447-4487-4F76-997D-F192C4B1BEF7}" dt="2024-05-14T10:06:14.514" v="1023"/>
        <pc:sldMkLst>
          <pc:docMk/>
          <pc:sldMk cId="2743140849" sldId="730"/>
        </pc:sldMkLst>
        <pc:spChg chg="mod">
          <ac:chgData name="Gary Metcalfe (IMH)" userId="7e356c24-f8ea-4bc0-9390-f9f190be2cd2" providerId="ADAL" clId="{0D3CF447-4487-4F76-997D-F192C4B1BEF7}" dt="2024-05-07T11:29:20.566" v="855" actId="1076"/>
          <ac:spMkLst>
            <pc:docMk/>
            <pc:sldMk cId="2743140849" sldId="730"/>
            <ac:spMk id="2" creationId="{2B05894F-9C0D-9440-9B31-BBD5E8BFF81E}"/>
          </ac:spMkLst>
        </pc:spChg>
        <pc:spChg chg="mod">
          <ac:chgData name="Gary Metcalfe (IMH)" userId="7e356c24-f8ea-4bc0-9390-f9f190be2cd2" providerId="ADAL" clId="{0D3CF447-4487-4F76-997D-F192C4B1BEF7}" dt="2024-05-14T10:06:14.514" v="1023"/>
          <ac:spMkLst>
            <pc:docMk/>
            <pc:sldMk cId="2743140849" sldId="730"/>
            <ac:spMk id="4" creationId="{A4560B9B-F26E-B74E-8DCE-673CD6708E26}"/>
          </ac:spMkLst>
        </pc:spChg>
      </pc:sldChg>
      <pc:sldChg chg="addSp delSp modSp mod setBg delDesignElem">
        <pc:chgData name="Gary Metcalfe (IMH)" userId="7e356c24-f8ea-4bc0-9390-f9f190be2cd2" providerId="ADAL" clId="{0D3CF447-4487-4F76-997D-F192C4B1BEF7}" dt="2024-05-14T10:06:10.997" v="1013"/>
        <pc:sldMkLst>
          <pc:docMk/>
          <pc:sldMk cId="766670133" sldId="733"/>
        </pc:sldMkLst>
        <pc:spChg chg="mod">
          <ac:chgData name="Gary Metcalfe (IMH)" userId="7e356c24-f8ea-4bc0-9390-f9f190be2cd2" providerId="ADAL" clId="{0D3CF447-4487-4F76-997D-F192C4B1BEF7}" dt="2024-05-14T10:05:42.339" v="1008" actId="26606"/>
          <ac:spMkLst>
            <pc:docMk/>
            <pc:sldMk cId="766670133" sldId="733"/>
            <ac:spMk id="2" creationId="{119C7A1D-02C5-6240-A2F7-614DAD6DF39C}"/>
          </ac:spMkLst>
        </pc:spChg>
        <pc:spChg chg="mod">
          <ac:chgData name="Gary Metcalfe (IMH)" userId="7e356c24-f8ea-4bc0-9390-f9f190be2cd2" providerId="ADAL" clId="{0D3CF447-4487-4F76-997D-F192C4B1BEF7}" dt="2024-05-14T10:05:42.339" v="1008" actId="26606"/>
          <ac:spMkLst>
            <pc:docMk/>
            <pc:sldMk cId="766670133" sldId="733"/>
            <ac:spMk id="24" creationId="{96874422-E618-F74F-85DB-25649D3BB426}"/>
          </ac:spMkLst>
        </pc:spChg>
        <pc:spChg chg="mod replId">
          <ac:chgData name="Gary Metcalfe (IMH)" userId="7e356c24-f8ea-4bc0-9390-f9f190be2cd2" providerId="ADAL" clId="{0D3CF447-4487-4F76-997D-F192C4B1BEF7}" dt="2024-05-14T10:05:42.291" v="1007" actId="26606"/>
          <ac:spMkLst>
            <pc:docMk/>
            <pc:sldMk cId="766670133" sldId="733"/>
            <ac:spMk id="39" creationId="{C085514C-BB51-E547-A69F-DE62257F6607}"/>
          </ac:spMkLst>
        </pc:spChg>
        <pc:spChg chg="mod replId">
          <ac:chgData name="Gary Metcalfe (IMH)" userId="7e356c24-f8ea-4bc0-9390-f9f190be2cd2" providerId="ADAL" clId="{0D3CF447-4487-4F76-997D-F192C4B1BEF7}" dt="2024-05-14T10:05:42.291" v="1007" actId="26606"/>
          <ac:spMkLst>
            <pc:docMk/>
            <pc:sldMk cId="766670133" sldId="733"/>
            <ac:spMk id="40" creationId="{7755C86D-4586-004B-B940-28B36FC14558}"/>
          </ac:spMkLst>
        </pc:spChg>
        <pc:spChg chg="mod replId">
          <ac:chgData name="Gary Metcalfe (IMH)" userId="7e356c24-f8ea-4bc0-9390-f9f190be2cd2" providerId="ADAL" clId="{0D3CF447-4487-4F76-997D-F192C4B1BEF7}" dt="2024-05-14T10:05:42.291" v="1007" actId="26606"/>
          <ac:spMkLst>
            <pc:docMk/>
            <pc:sldMk cId="766670133" sldId="733"/>
            <ac:spMk id="41" creationId="{5766787A-C2D7-4C47-821D-5509746B02E8}"/>
          </ac:spMkLst>
        </pc:spChg>
        <pc:spChg chg="add del">
          <ac:chgData name="Gary Metcalfe (IMH)" userId="7e356c24-f8ea-4bc0-9390-f9f190be2cd2" providerId="ADAL" clId="{0D3CF447-4487-4F76-997D-F192C4B1BEF7}" dt="2024-05-14T10:06:10.997" v="1013"/>
          <ac:spMkLst>
            <pc:docMk/>
            <pc:sldMk cId="766670133" sldId="733"/>
            <ac:spMk id="42" creationId="{EDDBB197-D710-4A4F-A9CA-FD2177498BE8}"/>
          </ac:spMkLst>
        </pc:spChg>
        <pc:spChg chg="mod replId">
          <ac:chgData name="Gary Metcalfe (IMH)" userId="7e356c24-f8ea-4bc0-9390-f9f190be2cd2" providerId="ADAL" clId="{0D3CF447-4487-4F76-997D-F192C4B1BEF7}" dt="2024-05-14T10:05:42.291" v="1007" actId="26606"/>
          <ac:spMkLst>
            <pc:docMk/>
            <pc:sldMk cId="766670133" sldId="733"/>
            <ac:spMk id="43" creationId="{81FDA56D-4DAB-3F4C-B6E7-16CA9C654441}"/>
          </ac:spMkLst>
        </pc:spChg>
        <pc:spChg chg="add del">
          <ac:chgData name="Gary Metcalfe (IMH)" userId="7e356c24-f8ea-4bc0-9390-f9f190be2cd2" providerId="ADAL" clId="{0D3CF447-4487-4F76-997D-F192C4B1BEF7}" dt="2024-05-14T10:06:10.997" v="1013"/>
          <ac:spMkLst>
            <pc:docMk/>
            <pc:sldMk cId="766670133" sldId="733"/>
            <ac:spMk id="44" creationId="{975D1CFA-2CDB-4B64-BD9F-85744E8DA12F}"/>
          </ac:spMkLst>
        </pc:spChg>
        <pc:spChg chg="mod replId">
          <ac:chgData name="Gary Metcalfe (IMH)" userId="7e356c24-f8ea-4bc0-9390-f9f190be2cd2" providerId="ADAL" clId="{0D3CF447-4487-4F76-997D-F192C4B1BEF7}" dt="2024-05-14T10:05:42.291" v="1007" actId="26606"/>
          <ac:spMkLst>
            <pc:docMk/>
            <pc:sldMk cId="766670133" sldId="733"/>
            <ac:spMk id="45" creationId="{EC6AD9BF-0ECE-CC4B-83C1-FE18313628F8}"/>
          </ac:spMkLst>
        </pc:spChg>
        <pc:spChg chg="mod replId">
          <ac:chgData name="Gary Metcalfe (IMH)" userId="7e356c24-f8ea-4bc0-9390-f9f190be2cd2" providerId="ADAL" clId="{0D3CF447-4487-4F76-997D-F192C4B1BEF7}" dt="2024-05-14T10:05:42.291" v="1007" actId="26606"/>
          <ac:spMkLst>
            <pc:docMk/>
            <pc:sldMk cId="766670133" sldId="733"/>
            <ac:spMk id="51" creationId="{E1CD1141-4BC6-0A43-89C8-42EFC9074A99}"/>
          </ac:spMkLst>
        </pc:spChg>
        <pc:spChg chg="mod replId">
          <ac:chgData name="Gary Metcalfe (IMH)" userId="7e356c24-f8ea-4bc0-9390-f9f190be2cd2" providerId="ADAL" clId="{0D3CF447-4487-4F76-997D-F192C4B1BEF7}" dt="2024-05-14T10:05:42.291" v="1007" actId="26606"/>
          <ac:spMkLst>
            <pc:docMk/>
            <pc:sldMk cId="766670133" sldId="733"/>
            <ac:spMk id="52" creationId="{82073F9E-D325-4F47-A947-B4F0C8F57486}"/>
          </ac:spMkLst>
        </pc:spChg>
        <pc:spChg chg="mod replId">
          <ac:chgData name="Gary Metcalfe (IMH)" userId="7e356c24-f8ea-4bc0-9390-f9f190be2cd2" providerId="ADAL" clId="{0D3CF447-4487-4F76-997D-F192C4B1BEF7}" dt="2024-05-14T10:05:42.291" v="1007" actId="26606"/>
          <ac:spMkLst>
            <pc:docMk/>
            <pc:sldMk cId="766670133" sldId="733"/>
            <ac:spMk id="55" creationId="{4BB16239-08B9-D14B-9B3A-28F18790618F}"/>
          </ac:spMkLst>
        </pc:spChg>
        <pc:spChg chg="mod replId">
          <ac:chgData name="Gary Metcalfe (IMH)" userId="7e356c24-f8ea-4bc0-9390-f9f190be2cd2" providerId="ADAL" clId="{0D3CF447-4487-4F76-997D-F192C4B1BEF7}" dt="2024-05-14T10:05:42.291" v="1007" actId="26606"/>
          <ac:spMkLst>
            <pc:docMk/>
            <pc:sldMk cId="766670133" sldId="733"/>
            <ac:spMk id="56" creationId="{0B52429C-381F-5E43-AEC4-0296D2BB0840}"/>
          </ac:spMkLst>
        </pc:spChg>
        <pc:spChg chg="mod replId">
          <ac:chgData name="Gary Metcalfe (IMH)" userId="7e356c24-f8ea-4bc0-9390-f9f190be2cd2" providerId="ADAL" clId="{0D3CF447-4487-4F76-997D-F192C4B1BEF7}" dt="2024-05-14T10:05:42.291" v="1007" actId="26606"/>
          <ac:spMkLst>
            <pc:docMk/>
            <pc:sldMk cId="766670133" sldId="733"/>
            <ac:spMk id="57" creationId="{A5857D00-17B0-A547-9290-9293B10442A4}"/>
          </ac:spMkLst>
        </pc:spChg>
        <pc:spChg chg="mod replId">
          <ac:chgData name="Gary Metcalfe (IMH)" userId="7e356c24-f8ea-4bc0-9390-f9f190be2cd2" providerId="ADAL" clId="{0D3CF447-4487-4F76-997D-F192C4B1BEF7}" dt="2024-05-14T10:05:42.291" v="1007" actId="26606"/>
          <ac:spMkLst>
            <pc:docMk/>
            <pc:sldMk cId="766670133" sldId="733"/>
            <ac:spMk id="58" creationId="{1B936A66-8E73-0B4D-BC2C-3B70C6BC743B}"/>
          </ac:spMkLst>
        </pc:spChg>
        <pc:spChg chg="mod replId">
          <ac:chgData name="Gary Metcalfe (IMH)" userId="7e356c24-f8ea-4bc0-9390-f9f190be2cd2" providerId="ADAL" clId="{0D3CF447-4487-4F76-997D-F192C4B1BEF7}" dt="2024-05-14T10:05:42.291" v="1007" actId="26606"/>
          <ac:spMkLst>
            <pc:docMk/>
            <pc:sldMk cId="766670133" sldId="733"/>
            <ac:spMk id="62" creationId="{1CDFF845-FEF7-DE46-B92F-9AD02AC5D0DF}"/>
          </ac:spMkLst>
        </pc:spChg>
        <pc:spChg chg="mod replId">
          <ac:chgData name="Gary Metcalfe (IMH)" userId="7e356c24-f8ea-4bc0-9390-f9f190be2cd2" providerId="ADAL" clId="{0D3CF447-4487-4F76-997D-F192C4B1BEF7}" dt="2024-05-14T10:05:42.291" v="1007" actId="26606"/>
          <ac:spMkLst>
            <pc:docMk/>
            <pc:sldMk cId="766670133" sldId="733"/>
            <ac:spMk id="63" creationId="{3FFE89FB-BDCE-824F-8F90-E78A0AB4E174}"/>
          </ac:spMkLst>
        </pc:spChg>
        <pc:spChg chg="mod replId">
          <ac:chgData name="Gary Metcalfe (IMH)" userId="7e356c24-f8ea-4bc0-9390-f9f190be2cd2" providerId="ADAL" clId="{0D3CF447-4487-4F76-997D-F192C4B1BEF7}" dt="2024-05-14T10:05:42.291" v="1007" actId="26606"/>
          <ac:spMkLst>
            <pc:docMk/>
            <pc:sldMk cId="766670133" sldId="733"/>
            <ac:spMk id="64" creationId="{FB373C77-FB5F-2445-A0C4-4B9EAA1E1DBB}"/>
          </ac:spMkLst>
        </pc:spChg>
        <pc:spChg chg="mod replId">
          <ac:chgData name="Gary Metcalfe (IMH)" userId="7e356c24-f8ea-4bc0-9390-f9f190be2cd2" providerId="ADAL" clId="{0D3CF447-4487-4F76-997D-F192C4B1BEF7}" dt="2024-05-14T10:05:42.291" v="1007" actId="26606"/>
          <ac:spMkLst>
            <pc:docMk/>
            <pc:sldMk cId="766670133" sldId="733"/>
            <ac:spMk id="65" creationId="{AA78A39C-52F8-B843-B958-5B3C8A51DA81}"/>
          </ac:spMkLst>
        </pc:spChg>
        <pc:grpChg chg="add">
          <ac:chgData name="Gary Metcalfe (IMH)" userId="7e356c24-f8ea-4bc0-9390-f9f190be2cd2" providerId="ADAL" clId="{0D3CF447-4487-4F76-997D-F192C4B1BEF7}" dt="2024-05-14T10:05:42.339" v="1008" actId="26606"/>
          <ac:grpSpMkLst>
            <pc:docMk/>
            <pc:sldMk cId="766670133" sldId="733"/>
            <ac:grpSpMk id="11" creationId="{51D1A098-78B3-664B-A57C-8135957F6EDB}"/>
          </ac:grpSpMkLst>
        </pc:grpChg>
        <pc:grpChg chg="add del">
          <ac:chgData name="Gary Metcalfe (IMH)" userId="7e356c24-f8ea-4bc0-9390-f9f190be2cd2" providerId="ADAL" clId="{0D3CF447-4487-4F76-997D-F192C4B1BEF7}" dt="2024-05-14T10:06:10.997" v="1013"/>
          <ac:grpSpMkLst>
            <pc:docMk/>
            <pc:sldMk cId="766670133" sldId="733"/>
            <ac:grpSpMk id="46" creationId="{25EE5136-01F1-466C-962D-BA9B4C6757AA}"/>
          </ac:grpSpMkLst>
        </pc:grpChg>
        <pc:grpChg chg="del mod replId">
          <ac:chgData name="Gary Metcalfe (IMH)" userId="7e356c24-f8ea-4bc0-9390-f9f190be2cd2" providerId="ADAL" clId="{0D3CF447-4487-4F76-997D-F192C4B1BEF7}" dt="2024-05-14T10:05:42.339" v="1008" actId="26606"/>
          <ac:grpSpMkLst>
            <pc:docMk/>
            <pc:sldMk cId="766670133" sldId="733"/>
            <ac:grpSpMk id="53" creationId="{51D1A098-78B3-664B-A57C-8135957F6EDB}"/>
          </ac:grpSpMkLst>
        </pc:grpChg>
        <pc:grpChg chg="mod replId">
          <ac:chgData name="Gary Metcalfe (IMH)" userId="7e356c24-f8ea-4bc0-9390-f9f190be2cd2" providerId="ADAL" clId="{0D3CF447-4487-4F76-997D-F192C4B1BEF7}" dt="2024-05-14T10:05:42.291" v="1007" actId="26606"/>
          <ac:grpSpMkLst>
            <pc:docMk/>
            <pc:sldMk cId="766670133" sldId="733"/>
            <ac:grpSpMk id="54" creationId="{479F08AF-F458-D747-9DEE-6D0B65CF6473}"/>
          </ac:grpSpMkLst>
        </pc:grpChg>
        <pc:grpChg chg="mod replId">
          <ac:chgData name="Gary Metcalfe (IMH)" userId="7e356c24-f8ea-4bc0-9390-f9f190be2cd2" providerId="ADAL" clId="{0D3CF447-4487-4F76-997D-F192C4B1BEF7}" dt="2024-05-14T10:05:42.291" v="1007" actId="26606"/>
          <ac:grpSpMkLst>
            <pc:docMk/>
            <pc:sldMk cId="766670133" sldId="733"/>
            <ac:grpSpMk id="59" creationId="{5C7938F5-E427-A843-96DB-01FA88288956}"/>
          </ac:grpSpMkLst>
        </pc:grpChg>
        <pc:grpChg chg="mod replId">
          <ac:chgData name="Gary Metcalfe (IMH)" userId="7e356c24-f8ea-4bc0-9390-f9f190be2cd2" providerId="ADAL" clId="{0D3CF447-4487-4F76-997D-F192C4B1BEF7}" dt="2024-05-14T10:05:42.291" v="1007" actId="26606"/>
          <ac:grpSpMkLst>
            <pc:docMk/>
            <pc:sldMk cId="766670133" sldId="733"/>
            <ac:grpSpMk id="60" creationId="{450E28C3-8F10-F849-8345-FA4B9911C015}"/>
          </ac:grpSpMkLst>
        </pc:grpChg>
        <pc:grpChg chg="mod replId">
          <ac:chgData name="Gary Metcalfe (IMH)" userId="7e356c24-f8ea-4bc0-9390-f9f190be2cd2" providerId="ADAL" clId="{0D3CF447-4487-4F76-997D-F192C4B1BEF7}" dt="2024-05-14T10:05:42.291" v="1007" actId="26606"/>
          <ac:grpSpMkLst>
            <pc:docMk/>
            <pc:sldMk cId="766670133" sldId="733"/>
            <ac:grpSpMk id="61" creationId="{69B826E6-0632-EA4E-9E0D-F478AA5B884E}"/>
          </ac:grpSpMkLst>
        </pc:grpChg>
      </pc:sldChg>
      <pc:sldChg chg="modSp">
        <pc:chgData name="Gary Metcalfe (IMH)" userId="7e356c24-f8ea-4bc0-9390-f9f190be2cd2" providerId="ADAL" clId="{0D3CF447-4487-4F76-997D-F192C4B1BEF7}" dt="2024-05-14T10:06:14.514" v="1023"/>
        <pc:sldMkLst>
          <pc:docMk/>
          <pc:sldMk cId="3700921331" sldId="734"/>
        </pc:sldMkLst>
        <pc:spChg chg="mod">
          <ac:chgData name="Gary Metcalfe (IMH)" userId="7e356c24-f8ea-4bc0-9390-f9f190be2cd2" providerId="ADAL" clId="{0D3CF447-4487-4F76-997D-F192C4B1BEF7}" dt="2024-05-14T10:06:14.514" v="1023"/>
          <ac:spMkLst>
            <pc:docMk/>
            <pc:sldMk cId="3700921331" sldId="734"/>
            <ac:spMk id="2" creationId="{119C7A1D-02C5-6240-A2F7-614DAD6DF39C}"/>
          </ac:spMkLst>
        </pc:spChg>
      </pc:sldChg>
      <pc:sldChg chg="modSp">
        <pc:chgData name="Gary Metcalfe (IMH)" userId="7e356c24-f8ea-4bc0-9390-f9f190be2cd2" providerId="ADAL" clId="{0D3CF447-4487-4F76-997D-F192C4B1BEF7}" dt="2024-05-14T10:06:14.514" v="1023"/>
        <pc:sldMkLst>
          <pc:docMk/>
          <pc:sldMk cId="2458865328" sldId="737"/>
        </pc:sldMkLst>
        <pc:spChg chg="mod">
          <ac:chgData name="Gary Metcalfe (IMH)" userId="7e356c24-f8ea-4bc0-9390-f9f190be2cd2" providerId="ADAL" clId="{0D3CF447-4487-4F76-997D-F192C4B1BEF7}" dt="2024-05-14T10:06:14.514" v="1023"/>
          <ac:spMkLst>
            <pc:docMk/>
            <pc:sldMk cId="2458865328" sldId="737"/>
            <ac:spMk id="2" creationId="{119C7A1D-02C5-6240-A2F7-614DAD6DF39C}"/>
          </ac:spMkLst>
        </pc:spChg>
      </pc:sldChg>
      <pc:sldChg chg="modSp mod">
        <pc:chgData name="Gary Metcalfe (IMH)" userId="7e356c24-f8ea-4bc0-9390-f9f190be2cd2" providerId="ADAL" clId="{0D3CF447-4487-4F76-997D-F192C4B1BEF7}" dt="2024-05-14T10:06:14.514" v="1023"/>
        <pc:sldMkLst>
          <pc:docMk/>
          <pc:sldMk cId="3312245876" sldId="744"/>
        </pc:sldMkLst>
        <pc:spChg chg="mod">
          <ac:chgData name="Gary Metcalfe (IMH)" userId="7e356c24-f8ea-4bc0-9390-f9f190be2cd2" providerId="ADAL" clId="{0D3CF447-4487-4F76-997D-F192C4B1BEF7}" dt="2024-05-14T10:06:14.514" v="1023"/>
          <ac:spMkLst>
            <pc:docMk/>
            <pc:sldMk cId="3312245876" sldId="744"/>
            <ac:spMk id="4" creationId="{4AC4AFBD-351F-4F46-9237-8F85DF93B006}"/>
          </ac:spMkLst>
        </pc:spChg>
        <pc:spChg chg="mod">
          <ac:chgData name="Gary Metcalfe (IMH)" userId="7e356c24-f8ea-4bc0-9390-f9f190be2cd2" providerId="ADAL" clId="{0D3CF447-4487-4F76-997D-F192C4B1BEF7}" dt="2024-05-07T11:29:33.720" v="858" actId="1036"/>
          <ac:spMkLst>
            <pc:docMk/>
            <pc:sldMk cId="3312245876" sldId="744"/>
            <ac:spMk id="6" creationId="{10E9C9D9-B969-524F-AD0E-382E93B04225}"/>
          </ac:spMkLst>
        </pc:spChg>
      </pc:sldChg>
      <pc:sldChg chg="modSp">
        <pc:chgData name="Gary Metcalfe (IMH)" userId="7e356c24-f8ea-4bc0-9390-f9f190be2cd2" providerId="ADAL" clId="{0D3CF447-4487-4F76-997D-F192C4B1BEF7}" dt="2024-05-14T10:06:14.514" v="1023"/>
        <pc:sldMkLst>
          <pc:docMk/>
          <pc:sldMk cId="1887925952" sldId="746"/>
        </pc:sldMkLst>
        <pc:spChg chg="mod">
          <ac:chgData name="Gary Metcalfe (IMH)" userId="7e356c24-f8ea-4bc0-9390-f9f190be2cd2" providerId="ADAL" clId="{0D3CF447-4487-4F76-997D-F192C4B1BEF7}" dt="2024-05-14T10:06:14.514" v="1023"/>
          <ac:spMkLst>
            <pc:docMk/>
            <pc:sldMk cId="1887925952" sldId="746"/>
            <ac:spMk id="4" creationId="{4AC4AFBD-351F-4F46-9237-8F85DF93B006}"/>
          </ac:spMkLst>
        </pc:spChg>
        <pc:spChg chg="mod">
          <ac:chgData name="Gary Metcalfe (IMH)" userId="7e356c24-f8ea-4bc0-9390-f9f190be2cd2" providerId="ADAL" clId="{0D3CF447-4487-4F76-997D-F192C4B1BEF7}" dt="2024-05-14T10:06:14.514" v="1023"/>
          <ac:spMkLst>
            <pc:docMk/>
            <pc:sldMk cId="1887925952" sldId="746"/>
            <ac:spMk id="8" creationId="{E3BBC5B6-3E6A-F049-B375-D72CC40EA9B2}"/>
          </ac:spMkLst>
        </pc:spChg>
      </pc:sldChg>
      <pc:sldChg chg="modSp mod">
        <pc:chgData name="Gary Metcalfe (IMH)" userId="7e356c24-f8ea-4bc0-9390-f9f190be2cd2" providerId="ADAL" clId="{0D3CF447-4487-4F76-997D-F192C4B1BEF7}" dt="2024-05-14T10:06:14.514" v="1023"/>
        <pc:sldMkLst>
          <pc:docMk/>
          <pc:sldMk cId="2628191441" sldId="747"/>
        </pc:sldMkLst>
        <pc:spChg chg="mod">
          <ac:chgData name="Gary Metcalfe (IMH)" userId="7e356c24-f8ea-4bc0-9390-f9f190be2cd2" providerId="ADAL" clId="{0D3CF447-4487-4F76-997D-F192C4B1BEF7}" dt="2024-05-14T10:06:14.514" v="1023"/>
          <ac:spMkLst>
            <pc:docMk/>
            <pc:sldMk cId="2628191441" sldId="747"/>
            <ac:spMk id="4" creationId="{4AC4AFBD-351F-4F46-9237-8F85DF93B006}"/>
          </ac:spMkLst>
        </pc:spChg>
        <pc:spChg chg="mod">
          <ac:chgData name="Gary Metcalfe (IMH)" userId="7e356c24-f8ea-4bc0-9390-f9f190be2cd2" providerId="ADAL" clId="{0D3CF447-4487-4F76-997D-F192C4B1BEF7}" dt="2024-05-14T10:06:14.514" v="1023"/>
          <ac:spMkLst>
            <pc:docMk/>
            <pc:sldMk cId="2628191441" sldId="747"/>
            <ac:spMk id="8" creationId="{E3BBC5B6-3E6A-F049-B375-D72CC40EA9B2}"/>
          </ac:spMkLst>
        </pc:spChg>
        <pc:picChg chg="mod">
          <ac:chgData name="Gary Metcalfe (IMH)" userId="7e356c24-f8ea-4bc0-9390-f9f190be2cd2" providerId="ADAL" clId="{0D3CF447-4487-4F76-997D-F192C4B1BEF7}" dt="2024-05-07T11:29:49.023" v="859" actId="1076"/>
          <ac:picMkLst>
            <pc:docMk/>
            <pc:sldMk cId="2628191441" sldId="747"/>
            <ac:picMk id="5" creationId="{4E1177C8-B399-C94C-9C66-702DE4EA7CD2}"/>
          </ac:picMkLst>
        </pc:picChg>
      </pc:sldChg>
      <pc:sldChg chg="modSp mod">
        <pc:chgData name="Gary Metcalfe (IMH)" userId="7e356c24-f8ea-4bc0-9390-f9f190be2cd2" providerId="ADAL" clId="{0D3CF447-4487-4F76-997D-F192C4B1BEF7}" dt="2024-05-14T10:06:14.514" v="1023"/>
        <pc:sldMkLst>
          <pc:docMk/>
          <pc:sldMk cId="4286035883" sldId="748"/>
        </pc:sldMkLst>
        <pc:spChg chg="mod">
          <ac:chgData name="Gary Metcalfe (IMH)" userId="7e356c24-f8ea-4bc0-9390-f9f190be2cd2" providerId="ADAL" clId="{0D3CF447-4487-4F76-997D-F192C4B1BEF7}" dt="2024-05-14T10:06:14.514" v="1023"/>
          <ac:spMkLst>
            <pc:docMk/>
            <pc:sldMk cId="4286035883" sldId="748"/>
            <ac:spMk id="4" creationId="{4AC4AFBD-351F-4F46-9237-8F85DF93B006}"/>
          </ac:spMkLst>
        </pc:spChg>
        <pc:picChg chg="mod">
          <ac:chgData name="Gary Metcalfe (IMH)" userId="7e356c24-f8ea-4bc0-9390-f9f190be2cd2" providerId="ADAL" clId="{0D3CF447-4487-4F76-997D-F192C4B1BEF7}" dt="2024-05-07T11:29:58.824" v="860" actId="1076"/>
          <ac:picMkLst>
            <pc:docMk/>
            <pc:sldMk cId="4286035883" sldId="748"/>
            <ac:picMk id="6" creationId="{78DDB2FE-9ADE-164B-820E-6915E6901117}"/>
          </ac:picMkLst>
        </pc:picChg>
      </pc:sldChg>
      <pc:sldChg chg="addSp delSp modSp mod delDesignElem">
        <pc:chgData name="Gary Metcalfe (IMH)" userId="7e356c24-f8ea-4bc0-9390-f9f190be2cd2" providerId="ADAL" clId="{0D3CF447-4487-4F76-997D-F192C4B1BEF7}" dt="2024-05-14T10:06:17.304" v="1033" actId="26606"/>
        <pc:sldMkLst>
          <pc:docMk/>
          <pc:sldMk cId="3420935002" sldId="750"/>
        </pc:sldMkLst>
        <pc:spChg chg="mod ord">
          <ac:chgData name="Gary Metcalfe (IMH)" userId="7e356c24-f8ea-4bc0-9390-f9f190be2cd2" providerId="ADAL" clId="{0D3CF447-4487-4F76-997D-F192C4B1BEF7}" dt="2024-05-14T10:06:17.304" v="1033" actId="26606"/>
          <ac:spMkLst>
            <pc:docMk/>
            <pc:sldMk cId="3420935002" sldId="750"/>
            <ac:spMk id="4" creationId="{EEBEE1AB-9293-534C-B7F9-42904599A68F}"/>
          </ac:spMkLst>
        </pc:spChg>
        <pc:spChg chg="mod">
          <ac:chgData name="Gary Metcalfe (IMH)" userId="7e356c24-f8ea-4bc0-9390-f9f190be2cd2" providerId="ADAL" clId="{0D3CF447-4487-4F76-997D-F192C4B1BEF7}" dt="2024-05-07T11:34:32.566" v="895" actId="26606"/>
          <ac:spMkLst>
            <pc:docMk/>
            <pc:sldMk cId="3420935002" sldId="750"/>
            <ac:spMk id="8" creationId="{8EC9E1AB-77C6-AD4E-9722-2095CBBCD264}"/>
          </ac:spMkLst>
        </pc:spChg>
        <pc:spChg chg="mod">
          <ac:chgData name="Gary Metcalfe (IMH)" userId="7e356c24-f8ea-4bc0-9390-f9f190be2cd2" providerId="ADAL" clId="{0D3CF447-4487-4F76-997D-F192C4B1BEF7}" dt="2024-05-07T11:34:32.566" v="895" actId="26606"/>
          <ac:spMkLst>
            <pc:docMk/>
            <pc:sldMk cId="3420935002" sldId="750"/>
            <ac:spMk id="9" creationId="{94A1FA51-585C-7E41-B375-9319551BAEE2}"/>
          </ac:spMkLst>
        </pc:spChg>
        <pc:spChg chg="add">
          <ac:chgData name="Gary Metcalfe (IMH)" userId="7e356c24-f8ea-4bc0-9390-f9f190be2cd2" providerId="ADAL" clId="{0D3CF447-4487-4F76-997D-F192C4B1BEF7}" dt="2024-05-14T10:06:17.304" v="1033" actId="26606"/>
          <ac:spMkLst>
            <pc:docMk/>
            <pc:sldMk cId="3420935002" sldId="750"/>
            <ac:spMk id="14" creationId="{A3363022-C969-41E9-8EB2-E4C94908C1FA}"/>
          </ac:spMkLst>
        </pc:spChg>
        <pc:spChg chg="add del">
          <ac:chgData name="Gary Metcalfe (IMH)" userId="7e356c24-f8ea-4bc0-9390-f9f190be2cd2" providerId="ADAL" clId="{0D3CF447-4487-4F76-997D-F192C4B1BEF7}" dt="2024-05-07T11:34:32.566" v="895" actId="26606"/>
          <ac:spMkLst>
            <pc:docMk/>
            <pc:sldMk cId="3420935002" sldId="750"/>
            <ac:spMk id="15" creationId="{65219498-D544-41AC-98FE-8F956EF66A62}"/>
          </ac:spMkLst>
        </pc:spChg>
        <pc:spChg chg="add">
          <ac:chgData name="Gary Metcalfe (IMH)" userId="7e356c24-f8ea-4bc0-9390-f9f190be2cd2" providerId="ADAL" clId="{0D3CF447-4487-4F76-997D-F192C4B1BEF7}" dt="2024-05-14T10:06:17.304" v="1033" actId="26606"/>
          <ac:spMkLst>
            <pc:docMk/>
            <pc:sldMk cId="3420935002" sldId="750"/>
            <ac:spMk id="16" creationId="{8D1AD6B3-BE88-4CEB-BA17-790657CC4729}"/>
          </ac:spMkLst>
        </pc:spChg>
        <pc:spChg chg="add del">
          <ac:chgData name="Gary Metcalfe (IMH)" userId="7e356c24-f8ea-4bc0-9390-f9f190be2cd2" providerId="ADAL" clId="{0D3CF447-4487-4F76-997D-F192C4B1BEF7}" dt="2024-05-07T11:34:32.566" v="895" actId="26606"/>
          <ac:spMkLst>
            <pc:docMk/>
            <pc:sldMk cId="3420935002" sldId="750"/>
            <ac:spMk id="17" creationId="{F500DBFC-17A9-4E0A-AEE2-A49F9AEEF0FD}"/>
          </ac:spMkLst>
        </pc:spChg>
        <pc:spChg chg="add del">
          <ac:chgData name="Gary Metcalfe (IMH)" userId="7e356c24-f8ea-4bc0-9390-f9f190be2cd2" providerId="ADAL" clId="{0D3CF447-4487-4F76-997D-F192C4B1BEF7}" dt="2024-05-07T11:35:48.089" v="917"/>
          <ac:spMkLst>
            <pc:docMk/>
            <pc:sldMk cId="3420935002" sldId="750"/>
            <ac:spMk id="28" creationId="{A3363022-C969-41E9-8EB2-E4C94908C1FA}"/>
          </ac:spMkLst>
        </pc:spChg>
        <pc:spChg chg="add del">
          <ac:chgData name="Gary Metcalfe (IMH)" userId="7e356c24-f8ea-4bc0-9390-f9f190be2cd2" providerId="ADAL" clId="{0D3CF447-4487-4F76-997D-F192C4B1BEF7}" dt="2024-05-07T11:35:48.089" v="917"/>
          <ac:spMkLst>
            <pc:docMk/>
            <pc:sldMk cId="3420935002" sldId="750"/>
            <ac:spMk id="29" creationId="{8D1AD6B3-BE88-4CEB-BA17-790657CC4729}"/>
          </ac:spMkLst>
        </pc:spChg>
        <pc:grpChg chg="add">
          <ac:chgData name="Gary Metcalfe (IMH)" userId="7e356c24-f8ea-4bc0-9390-f9f190be2cd2" providerId="ADAL" clId="{0D3CF447-4487-4F76-997D-F192C4B1BEF7}" dt="2024-05-14T10:06:17.304" v="1033" actId="26606"/>
          <ac:grpSpMkLst>
            <pc:docMk/>
            <pc:sldMk cId="3420935002" sldId="750"/>
            <ac:grpSpMk id="18" creationId="{89D1390B-7E13-4B4F-9CB2-391063412E54}"/>
          </ac:grpSpMkLst>
        </pc:grpChg>
        <pc:grpChg chg="add del">
          <ac:chgData name="Gary Metcalfe (IMH)" userId="7e356c24-f8ea-4bc0-9390-f9f190be2cd2" providerId="ADAL" clId="{0D3CF447-4487-4F76-997D-F192C4B1BEF7}" dt="2024-05-07T11:34:32.566" v="895" actId="26606"/>
          <ac:grpSpMkLst>
            <pc:docMk/>
            <pc:sldMk cId="3420935002" sldId="750"/>
            <ac:grpSpMk id="25" creationId="{D74613BB-817C-4C4F-8A24-4936F2F064C0}"/>
          </ac:grpSpMkLst>
        </pc:grpChg>
        <pc:grpChg chg="add del">
          <ac:chgData name="Gary Metcalfe (IMH)" userId="7e356c24-f8ea-4bc0-9390-f9f190be2cd2" providerId="ADAL" clId="{0D3CF447-4487-4F76-997D-F192C4B1BEF7}" dt="2024-05-07T11:35:48.089" v="917"/>
          <ac:grpSpMkLst>
            <pc:docMk/>
            <pc:sldMk cId="3420935002" sldId="750"/>
            <ac:grpSpMk id="30" creationId="{89D1390B-7E13-4B4F-9CB2-391063412E54}"/>
          </ac:grpSpMkLst>
        </pc:grpChg>
        <pc:picChg chg="mod">
          <ac:chgData name="Gary Metcalfe (IMH)" userId="7e356c24-f8ea-4bc0-9390-f9f190be2cd2" providerId="ADAL" clId="{0D3CF447-4487-4F76-997D-F192C4B1BEF7}" dt="2024-05-07T11:34:32.566" v="895" actId="26606"/>
          <ac:picMkLst>
            <pc:docMk/>
            <pc:sldMk cId="3420935002" sldId="750"/>
            <ac:picMk id="3" creationId="{5C9DD064-E316-4644-8458-D9613E6F38C4}"/>
          </ac:picMkLst>
        </pc:picChg>
      </pc:sldChg>
      <pc:sldChg chg="addSp delSp modSp mod setBg">
        <pc:chgData name="Gary Metcalfe (IMH)" userId="7e356c24-f8ea-4bc0-9390-f9f190be2cd2" providerId="ADAL" clId="{0D3CF447-4487-4F76-997D-F192C4B1BEF7}" dt="2024-05-14T10:06:14.514" v="1023"/>
        <pc:sldMkLst>
          <pc:docMk/>
          <pc:sldMk cId="3947191202" sldId="751"/>
        </pc:sldMkLst>
        <pc:spChg chg="mod">
          <ac:chgData name="Gary Metcalfe (IMH)" userId="7e356c24-f8ea-4bc0-9390-f9f190be2cd2" providerId="ADAL" clId="{0D3CF447-4487-4F76-997D-F192C4B1BEF7}" dt="2024-05-14T10:06:14.514" v="1023"/>
          <ac:spMkLst>
            <pc:docMk/>
            <pc:sldMk cId="3947191202" sldId="751"/>
            <ac:spMk id="2" creationId="{67D5D5EA-6328-1A43-8309-C6D095D0515A}"/>
          </ac:spMkLst>
        </pc:spChg>
        <pc:spChg chg="mod">
          <ac:chgData name="Gary Metcalfe (IMH)" userId="7e356c24-f8ea-4bc0-9390-f9f190be2cd2" providerId="ADAL" clId="{0D3CF447-4487-4F76-997D-F192C4B1BEF7}" dt="2024-05-14T10:06:14.514" v="1023"/>
          <ac:spMkLst>
            <pc:docMk/>
            <pc:sldMk cId="3947191202" sldId="751"/>
            <ac:spMk id="4" creationId="{57D26C83-2175-9540-9F98-2E70484B7395}"/>
          </ac:spMkLst>
        </pc:spChg>
        <pc:spChg chg="mod">
          <ac:chgData name="Gary Metcalfe (IMH)" userId="7e356c24-f8ea-4bc0-9390-f9f190be2cd2" providerId="ADAL" clId="{0D3CF447-4487-4F76-997D-F192C4B1BEF7}" dt="2024-05-07T11:35:06.562" v="908" actId="26606"/>
          <ac:spMkLst>
            <pc:docMk/>
            <pc:sldMk cId="3947191202" sldId="751"/>
            <ac:spMk id="5" creationId="{67F1B912-9698-1B4C-800A-D80336FDE3C4}"/>
          </ac:spMkLst>
        </pc:spChg>
        <pc:spChg chg="mod">
          <ac:chgData name="Gary Metcalfe (IMH)" userId="7e356c24-f8ea-4bc0-9390-f9f190be2cd2" providerId="ADAL" clId="{0D3CF447-4487-4F76-997D-F192C4B1BEF7}" dt="2024-05-07T11:35:06.562" v="908" actId="26606"/>
          <ac:spMkLst>
            <pc:docMk/>
            <pc:sldMk cId="3947191202" sldId="751"/>
            <ac:spMk id="6" creationId="{A7D8ABD7-1106-AC46-BD28-AA29F4BA305B}"/>
          </ac:spMkLst>
        </pc:spChg>
        <pc:spChg chg="mod">
          <ac:chgData name="Gary Metcalfe (IMH)" userId="7e356c24-f8ea-4bc0-9390-f9f190be2cd2" providerId="ADAL" clId="{0D3CF447-4487-4F76-997D-F192C4B1BEF7}" dt="2024-05-07T11:35:06.562" v="908" actId="26606"/>
          <ac:spMkLst>
            <pc:docMk/>
            <pc:sldMk cId="3947191202" sldId="751"/>
            <ac:spMk id="7" creationId="{967A8510-3F31-AC4C-89E0-AA9229468D92}"/>
          </ac:spMkLst>
        </pc:spChg>
        <pc:spChg chg="mod">
          <ac:chgData name="Gary Metcalfe (IMH)" userId="7e356c24-f8ea-4bc0-9390-f9f190be2cd2" providerId="ADAL" clId="{0D3CF447-4487-4F76-997D-F192C4B1BEF7}" dt="2024-05-07T11:35:06.562" v="908" actId="26606"/>
          <ac:spMkLst>
            <pc:docMk/>
            <pc:sldMk cId="3947191202" sldId="751"/>
            <ac:spMk id="8" creationId="{E5AE10F6-80C6-0A4B-9F88-76BFF641A9F3}"/>
          </ac:spMkLst>
        </pc:spChg>
        <pc:spChg chg="mod">
          <ac:chgData name="Gary Metcalfe (IMH)" userId="7e356c24-f8ea-4bc0-9390-f9f190be2cd2" providerId="ADAL" clId="{0D3CF447-4487-4F76-997D-F192C4B1BEF7}" dt="2024-05-07T11:35:06.562" v="908" actId="26606"/>
          <ac:spMkLst>
            <pc:docMk/>
            <pc:sldMk cId="3947191202" sldId="751"/>
            <ac:spMk id="9" creationId="{5F04A477-EAD9-5344-81F4-ABBB078EDC9D}"/>
          </ac:spMkLst>
        </pc:spChg>
        <pc:spChg chg="mod">
          <ac:chgData name="Gary Metcalfe (IMH)" userId="7e356c24-f8ea-4bc0-9390-f9f190be2cd2" providerId="ADAL" clId="{0D3CF447-4487-4F76-997D-F192C4B1BEF7}" dt="2024-05-07T11:35:06.562" v="908" actId="26606"/>
          <ac:spMkLst>
            <pc:docMk/>
            <pc:sldMk cId="3947191202" sldId="751"/>
            <ac:spMk id="10" creationId="{921169EE-66BB-1F4E-8277-3EEECC0A8076}"/>
          </ac:spMkLst>
        </pc:spChg>
        <pc:spChg chg="mod">
          <ac:chgData name="Gary Metcalfe (IMH)" userId="7e356c24-f8ea-4bc0-9390-f9f190be2cd2" providerId="ADAL" clId="{0D3CF447-4487-4F76-997D-F192C4B1BEF7}" dt="2024-05-07T11:35:06.562" v="908" actId="26606"/>
          <ac:spMkLst>
            <pc:docMk/>
            <pc:sldMk cId="3947191202" sldId="751"/>
            <ac:spMk id="11" creationId="{AE622694-61F2-4B49-A41D-E943D8850866}"/>
          </ac:spMkLst>
        </pc:spChg>
        <pc:spChg chg="mod">
          <ac:chgData name="Gary Metcalfe (IMH)" userId="7e356c24-f8ea-4bc0-9390-f9f190be2cd2" providerId="ADAL" clId="{0D3CF447-4487-4F76-997D-F192C4B1BEF7}" dt="2024-05-07T11:35:06.562" v="908" actId="26606"/>
          <ac:spMkLst>
            <pc:docMk/>
            <pc:sldMk cId="3947191202" sldId="751"/>
            <ac:spMk id="12" creationId="{BACA84C5-EF79-EB49-8FBD-122A61C3783D}"/>
          </ac:spMkLst>
        </pc:spChg>
        <pc:spChg chg="mod">
          <ac:chgData name="Gary Metcalfe (IMH)" userId="7e356c24-f8ea-4bc0-9390-f9f190be2cd2" providerId="ADAL" clId="{0D3CF447-4487-4F76-997D-F192C4B1BEF7}" dt="2024-05-07T11:35:06.562" v="908" actId="26606"/>
          <ac:spMkLst>
            <pc:docMk/>
            <pc:sldMk cId="3947191202" sldId="751"/>
            <ac:spMk id="13" creationId="{D84F5917-E42B-6847-A8A3-BD024CF88D6E}"/>
          </ac:spMkLst>
        </pc:spChg>
        <pc:spChg chg="mod">
          <ac:chgData name="Gary Metcalfe (IMH)" userId="7e356c24-f8ea-4bc0-9390-f9f190be2cd2" providerId="ADAL" clId="{0D3CF447-4487-4F76-997D-F192C4B1BEF7}" dt="2024-05-07T11:35:06.562" v="908" actId="26606"/>
          <ac:spMkLst>
            <pc:docMk/>
            <pc:sldMk cId="3947191202" sldId="751"/>
            <ac:spMk id="14" creationId="{B5BFF2ED-3554-1D41-BCEF-86E02B7688F8}"/>
          </ac:spMkLst>
        </pc:spChg>
        <pc:spChg chg="add del">
          <ac:chgData name="Gary Metcalfe (IMH)" userId="7e356c24-f8ea-4bc0-9390-f9f190be2cd2" providerId="ADAL" clId="{0D3CF447-4487-4F76-997D-F192C4B1BEF7}" dt="2024-05-07T11:34:57.711" v="900" actId="26606"/>
          <ac:spMkLst>
            <pc:docMk/>
            <pc:sldMk cId="3947191202" sldId="751"/>
            <ac:spMk id="19" creationId="{2F3856E9-4239-4EE7-A372-FDCF4882FDF6}"/>
          </ac:spMkLst>
        </pc:spChg>
        <pc:spChg chg="add del">
          <ac:chgData name="Gary Metcalfe (IMH)" userId="7e356c24-f8ea-4bc0-9390-f9f190be2cd2" providerId="ADAL" clId="{0D3CF447-4487-4F76-997D-F192C4B1BEF7}" dt="2024-05-07T11:34:57.711" v="900" actId="26606"/>
          <ac:spMkLst>
            <pc:docMk/>
            <pc:sldMk cId="3947191202" sldId="751"/>
            <ac:spMk id="21" creationId="{CCC9CDCF-90F8-42B0-BD0A-794C52688098}"/>
          </ac:spMkLst>
        </pc:spChg>
        <pc:spChg chg="add del">
          <ac:chgData name="Gary Metcalfe (IMH)" userId="7e356c24-f8ea-4bc0-9390-f9f190be2cd2" providerId="ADAL" clId="{0D3CF447-4487-4F76-997D-F192C4B1BEF7}" dt="2024-05-07T11:34:59.747" v="904" actId="26606"/>
          <ac:spMkLst>
            <pc:docMk/>
            <pc:sldMk cId="3947191202" sldId="751"/>
            <ac:spMk id="25" creationId="{063BBA22-50EA-4C4D-BE05-F1CE4E63AA56}"/>
          </ac:spMkLst>
        </pc:spChg>
        <pc:spChg chg="add del">
          <ac:chgData name="Gary Metcalfe (IMH)" userId="7e356c24-f8ea-4bc0-9390-f9f190be2cd2" providerId="ADAL" clId="{0D3CF447-4487-4F76-997D-F192C4B1BEF7}" dt="2024-05-07T11:35:06.562" v="908" actId="26606"/>
          <ac:spMkLst>
            <pc:docMk/>
            <pc:sldMk cId="3947191202" sldId="751"/>
            <ac:spMk id="26" creationId="{D5B0017B-2ECA-49AF-B397-DC140825DF8D}"/>
          </ac:spMkLst>
        </pc:spChg>
        <pc:spChg chg="add del">
          <ac:chgData name="Gary Metcalfe (IMH)" userId="7e356c24-f8ea-4bc0-9390-f9f190be2cd2" providerId="ADAL" clId="{0D3CF447-4487-4F76-997D-F192C4B1BEF7}" dt="2024-05-07T11:34:58.967" v="902" actId="26606"/>
          <ac:spMkLst>
            <pc:docMk/>
            <pc:sldMk cId="3947191202" sldId="751"/>
            <ac:spMk id="34" creationId="{839C83B4-CCB6-412E-B7FF-BA0CF31B3166}"/>
          </ac:spMkLst>
        </pc:spChg>
        <pc:spChg chg="add del">
          <ac:chgData name="Gary Metcalfe (IMH)" userId="7e356c24-f8ea-4bc0-9390-f9f190be2cd2" providerId="ADAL" clId="{0D3CF447-4487-4F76-997D-F192C4B1BEF7}" dt="2024-05-07T11:34:58.967" v="902" actId="26606"/>
          <ac:spMkLst>
            <pc:docMk/>
            <pc:sldMk cId="3947191202" sldId="751"/>
            <ac:spMk id="35" creationId="{D1BA989C-D286-48D4-B3F1-84F3CBF095C8}"/>
          </ac:spMkLst>
        </pc:spChg>
        <pc:spChg chg="add del">
          <ac:chgData name="Gary Metcalfe (IMH)" userId="7e356c24-f8ea-4bc0-9390-f9f190be2cd2" providerId="ADAL" clId="{0D3CF447-4487-4F76-997D-F192C4B1BEF7}" dt="2024-05-07T11:34:59.747" v="904" actId="26606"/>
          <ac:spMkLst>
            <pc:docMk/>
            <pc:sldMk cId="3947191202" sldId="751"/>
            <ac:spMk id="42" creationId="{BACC6370-2D7E-4714-9D71-7542949D7D5D}"/>
          </ac:spMkLst>
        </pc:spChg>
        <pc:spChg chg="add del">
          <ac:chgData name="Gary Metcalfe (IMH)" userId="7e356c24-f8ea-4bc0-9390-f9f190be2cd2" providerId="ADAL" clId="{0D3CF447-4487-4F76-997D-F192C4B1BEF7}" dt="2024-05-07T11:34:59.747" v="904" actId="26606"/>
          <ac:spMkLst>
            <pc:docMk/>
            <pc:sldMk cId="3947191202" sldId="751"/>
            <ac:spMk id="43" creationId="{F68B3F68-107C-434F-AA38-110D5EA91B85}"/>
          </ac:spMkLst>
        </pc:spChg>
        <pc:spChg chg="add del">
          <ac:chgData name="Gary Metcalfe (IMH)" userId="7e356c24-f8ea-4bc0-9390-f9f190be2cd2" providerId="ADAL" clId="{0D3CF447-4487-4F76-997D-F192C4B1BEF7}" dt="2024-05-07T11:34:59.747" v="904" actId="26606"/>
          <ac:spMkLst>
            <pc:docMk/>
            <pc:sldMk cId="3947191202" sldId="751"/>
            <ac:spMk id="44" creationId="{AAD0DBB9-1A4B-4391-81D4-CB19F9AB918A}"/>
          </ac:spMkLst>
        </pc:spChg>
        <pc:spChg chg="add del">
          <ac:chgData name="Gary Metcalfe (IMH)" userId="7e356c24-f8ea-4bc0-9390-f9f190be2cd2" providerId="ADAL" clId="{0D3CF447-4487-4F76-997D-F192C4B1BEF7}" dt="2024-05-07T11:35:02.890" v="906" actId="26606"/>
          <ac:spMkLst>
            <pc:docMk/>
            <pc:sldMk cId="3947191202" sldId="751"/>
            <ac:spMk id="46" creationId="{53B021B3-DE93-4AB7-8A18-CF5F1CED88B8}"/>
          </ac:spMkLst>
        </pc:spChg>
        <pc:spChg chg="add del">
          <ac:chgData name="Gary Metcalfe (IMH)" userId="7e356c24-f8ea-4bc0-9390-f9f190be2cd2" providerId="ADAL" clId="{0D3CF447-4487-4F76-997D-F192C4B1BEF7}" dt="2024-05-07T11:35:02.890" v="906" actId="26606"/>
          <ac:spMkLst>
            <pc:docMk/>
            <pc:sldMk cId="3947191202" sldId="751"/>
            <ac:spMk id="47" creationId="{52D502E5-F6B4-4D58-B4AE-FC466FF15EE8}"/>
          </ac:spMkLst>
        </pc:spChg>
        <pc:spChg chg="add del">
          <ac:chgData name="Gary Metcalfe (IMH)" userId="7e356c24-f8ea-4bc0-9390-f9f190be2cd2" providerId="ADAL" clId="{0D3CF447-4487-4F76-997D-F192C4B1BEF7}" dt="2024-05-07T11:35:02.890" v="906" actId="26606"/>
          <ac:spMkLst>
            <pc:docMk/>
            <pc:sldMk cId="3947191202" sldId="751"/>
            <ac:spMk id="48" creationId="{9DECDBF4-02B6-4BB4-B65B-B8107AD6A9E8}"/>
          </ac:spMkLst>
        </pc:spChg>
        <pc:spChg chg="add del">
          <ac:chgData name="Gary Metcalfe (IMH)" userId="7e356c24-f8ea-4bc0-9390-f9f190be2cd2" providerId="ADAL" clId="{0D3CF447-4487-4F76-997D-F192C4B1BEF7}" dt="2024-05-07T11:35:06.562" v="908" actId="26606"/>
          <ac:spMkLst>
            <pc:docMk/>
            <pc:sldMk cId="3947191202" sldId="751"/>
            <ac:spMk id="50" creationId="{56E9B3E6-E277-4D68-BA48-9CB43FFBD6E2}"/>
          </ac:spMkLst>
        </pc:spChg>
        <pc:grpChg chg="add del">
          <ac:chgData name="Gary Metcalfe (IMH)" userId="7e356c24-f8ea-4bc0-9390-f9f190be2cd2" providerId="ADAL" clId="{0D3CF447-4487-4F76-997D-F192C4B1BEF7}" dt="2024-05-07T11:34:57.711" v="900" actId="26606"/>
          <ac:grpSpMkLst>
            <pc:docMk/>
            <pc:sldMk cId="3947191202" sldId="751"/>
            <ac:grpSpMk id="23" creationId="{C07D05FE-3FB8-4314-A050-9AB40814D714}"/>
          </ac:grpSpMkLst>
        </pc:grpChg>
        <pc:grpChg chg="add del">
          <ac:chgData name="Gary Metcalfe (IMH)" userId="7e356c24-f8ea-4bc0-9390-f9f190be2cd2" providerId="ADAL" clId="{0D3CF447-4487-4F76-997D-F192C4B1BEF7}" dt="2024-05-07T11:34:58.967" v="902" actId="26606"/>
          <ac:grpSpMkLst>
            <pc:docMk/>
            <pc:sldMk cId="3947191202" sldId="751"/>
            <ac:grpSpMk id="29" creationId="{A7EE5FDC-1EEC-4871-BD9E-EF321D5F89B0}"/>
          </ac:grpSpMkLst>
        </pc:grpChg>
        <pc:grpChg chg="add del">
          <ac:chgData name="Gary Metcalfe (IMH)" userId="7e356c24-f8ea-4bc0-9390-f9f190be2cd2" providerId="ADAL" clId="{0D3CF447-4487-4F76-997D-F192C4B1BEF7}" dt="2024-05-07T11:34:58.967" v="902" actId="26606"/>
          <ac:grpSpMkLst>
            <pc:docMk/>
            <pc:sldMk cId="3947191202" sldId="751"/>
            <ac:grpSpMk id="36" creationId="{98925B56-689F-4DFB-8FD0-9BB9D8DE848B}"/>
          </ac:grpSpMkLst>
        </pc:grpChg>
        <pc:grpChg chg="add del">
          <ac:chgData name="Gary Metcalfe (IMH)" userId="7e356c24-f8ea-4bc0-9390-f9f190be2cd2" providerId="ADAL" clId="{0D3CF447-4487-4F76-997D-F192C4B1BEF7}" dt="2024-05-07T11:35:06.562" v="908" actId="26606"/>
          <ac:grpSpMkLst>
            <pc:docMk/>
            <pc:sldMk cId="3947191202" sldId="751"/>
            <ac:grpSpMk id="51" creationId="{AE1C45F0-260A-458C-96ED-C1F6D2151219}"/>
          </ac:grpSpMkLst>
        </pc:grpChg>
        <pc:cxnChg chg="add del">
          <ac:chgData name="Gary Metcalfe (IMH)" userId="7e356c24-f8ea-4bc0-9390-f9f190be2cd2" providerId="ADAL" clId="{0D3CF447-4487-4F76-997D-F192C4B1BEF7}" dt="2024-05-07T11:35:06.562" v="908" actId="26606"/>
          <ac:cxnSpMkLst>
            <pc:docMk/>
            <pc:sldMk cId="3947191202" sldId="751"/>
            <ac:cxnSpMk id="28" creationId="{6CF1BAF6-AD41-4082-B212-8A1F9A2E8779}"/>
          </ac:cxnSpMkLst>
        </pc:cxnChg>
      </pc:sldChg>
      <pc:sldChg chg="addSp delSp modSp mod delDesignElem">
        <pc:chgData name="Gary Metcalfe (IMH)" userId="7e356c24-f8ea-4bc0-9390-f9f190be2cd2" providerId="ADAL" clId="{0D3CF447-4487-4F76-997D-F192C4B1BEF7}" dt="2024-05-14T10:06:14.514" v="1023"/>
        <pc:sldMkLst>
          <pc:docMk/>
          <pc:sldMk cId="3106093573" sldId="753"/>
        </pc:sldMkLst>
        <pc:spChg chg="mod ord">
          <ac:chgData name="Gary Metcalfe (IMH)" userId="7e356c24-f8ea-4bc0-9390-f9f190be2cd2" providerId="ADAL" clId="{0D3CF447-4487-4F76-997D-F192C4B1BEF7}" dt="2024-05-14T10:06:14.514" v="1023"/>
          <ac:spMkLst>
            <pc:docMk/>
            <pc:sldMk cId="3106093573" sldId="753"/>
            <ac:spMk id="4" creationId="{EEBEE1AB-9293-534C-B7F9-42904599A68F}"/>
          </ac:spMkLst>
        </pc:spChg>
        <pc:spChg chg="add del">
          <ac:chgData name="Gary Metcalfe (IMH)" userId="7e356c24-f8ea-4bc0-9390-f9f190be2cd2" providerId="ADAL" clId="{0D3CF447-4487-4F76-997D-F192C4B1BEF7}" dt="2024-05-07T11:40:32.793" v="990"/>
          <ac:spMkLst>
            <pc:docMk/>
            <pc:sldMk cId="3106093573" sldId="753"/>
            <ac:spMk id="11" creationId="{B6FACB3C-9069-4791-BC5C-0DB7CD19B853}"/>
          </ac:spMkLst>
        </pc:spChg>
        <pc:spChg chg="add del">
          <ac:chgData name="Gary Metcalfe (IMH)" userId="7e356c24-f8ea-4bc0-9390-f9f190be2cd2" providerId="ADAL" clId="{0D3CF447-4487-4F76-997D-F192C4B1BEF7}" dt="2024-05-07T11:40:32.793" v="990"/>
          <ac:spMkLst>
            <pc:docMk/>
            <pc:sldMk cId="3106093573" sldId="753"/>
            <ac:spMk id="12" creationId="{71F2038E-D777-4B76-81DD-DD13EE91B9DD}"/>
          </ac:spMkLst>
        </pc:spChg>
        <pc:grpChg chg="add del">
          <ac:chgData name="Gary Metcalfe (IMH)" userId="7e356c24-f8ea-4bc0-9390-f9f190be2cd2" providerId="ADAL" clId="{0D3CF447-4487-4F76-997D-F192C4B1BEF7}" dt="2024-05-07T11:40:32.793" v="990"/>
          <ac:grpSpMkLst>
            <pc:docMk/>
            <pc:sldMk cId="3106093573" sldId="753"/>
            <ac:grpSpMk id="13" creationId="{DD354807-230F-4402-B1B9-F733A8F1F190}"/>
          </ac:grpSpMkLst>
        </pc:grpChg>
      </pc:sldChg>
      <pc:sldChg chg="modSp del">
        <pc:chgData name="Gary Metcalfe (IMH)" userId="7e356c24-f8ea-4bc0-9390-f9f190be2cd2" providerId="ADAL" clId="{0D3CF447-4487-4F76-997D-F192C4B1BEF7}" dt="2024-05-07T11:31:36.289" v="877" actId="2696"/>
        <pc:sldMkLst>
          <pc:docMk/>
          <pc:sldMk cId="3871044150" sldId="754"/>
        </pc:sldMkLst>
        <pc:spChg chg="mod">
          <ac:chgData name="Gary Metcalfe (IMH)" userId="7e356c24-f8ea-4bc0-9390-f9f190be2cd2" providerId="ADAL" clId="{0D3CF447-4487-4F76-997D-F192C4B1BEF7}" dt="2024-05-07T11:28:41.563" v="852"/>
          <ac:spMkLst>
            <pc:docMk/>
            <pc:sldMk cId="3871044150" sldId="754"/>
            <ac:spMk id="4" creationId="{7705796C-DAD5-E742-A4E9-1C38B10D1E2A}"/>
          </ac:spMkLst>
        </pc:spChg>
      </pc:sldChg>
      <pc:sldChg chg="modSp">
        <pc:chgData name="Gary Metcalfe (IMH)" userId="7e356c24-f8ea-4bc0-9390-f9f190be2cd2" providerId="ADAL" clId="{0D3CF447-4487-4F76-997D-F192C4B1BEF7}" dt="2024-05-07T11:28:32.390" v="843"/>
        <pc:sldMkLst>
          <pc:docMk/>
          <pc:sldMk cId="1254930189" sldId="756"/>
        </pc:sldMkLst>
        <pc:spChg chg="mod">
          <ac:chgData name="Gary Metcalfe (IMH)" userId="7e356c24-f8ea-4bc0-9390-f9f190be2cd2" providerId="ADAL" clId="{0D3CF447-4487-4F76-997D-F192C4B1BEF7}" dt="2024-05-07T11:28:32.390" v="843"/>
          <ac:spMkLst>
            <pc:docMk/>
            <pc:sldMk cId="1254930189" sldId="756"/>
            <ac:spMk id="2" creationId="{AD7562B3-458E-9490-4675-6190CD4F84B5}"/>
          </ac:spMkLst>
        </pc:spChg>
      </pc:sldChg>
      <pc:sldChg chg="modSp mod">
        <pc:chgData name="Gary Metcalfe (IMH)" userId="7e356c24-f8ea-4bc0-9390-f9f190be2cd2" providerId="ADAL" clId="{0D3CF447-4487-4F76-997D-F192C4B1BEF7}" dt="2024-05-14T10:06:14.761" v="1027" actId="27636"/>
        <pc:sldMkLst>
          <pc:docMk/>
          <pc:sldMk cId="3121915873" sldId="757"/>
        </pc:sldMkLst>
        <pc:spChg chg="mod">
          <ac:chgData name="Gary Metcalfe (IMH)" userId="7e356c24-f8ea-4bc0-9390-f9f190be2cd2" providerId="ADAL" clId="{0D3CF447-4487-4F76-997D-F192C4B1BEF7}" dt="2024-05-14T10:06:14.514" v="1023"/>
          <ac:spMkLst>
            <pc:docMk/>
            <pc:sldMk cId="3121915873" sldId="757"/>
            <ac:spMk id="4" creationId="{EEBEE1AB-9293-534C-B7F9-42904599A68F}"/>
          </ac:spMkLst>
        </pc:spChg>
        <pc:spChg chg="mod">
          <ac:chgData name="Gary Metcalfe (IMH)" userId="7e356c24-f8ea-4bc0-9390-f9f190be2cd2" providerId="ADAL" clId="{0D3CF447-4487-4F76-997D-F192C4B1BEF7}" dt="2024-05-14T10:06:14.761" v="1027" actId="27636"/>
          <ac:spMkLst>
            <pc:docMk/>
            <pc:sldMk cId="3121915873" sldId="757"/>
            <ac:spMk id="11" creationId="{E4C47497-A29E-A04C-9DB4-54FDBFCAC266}"/>
          </ac:spMkLst>
        </pc:spChg>
      </pc:sldChg>
      <pc:sldChg chg="modSp">
        <pc:chgData name="Gary Metcalfe (IMH)" userId="7e356c24-f8ea-4bc0-9390-f9f190be2cd2" providerId="ADAL" clId="{0D3CF447-4487-4F76-997D-F192C4B1BEF7}" dt="2024-05-07T11:28:37.057" v="845"/>
        <pc:sldMkLst>
          <pc:docMk/>
          <pc:sldMk cId="1823639929" sldId="758"/>
        </pc:sldMkLst>
        <pc:picChg chg="mod">
          <ac:chgData name="Gary Metcalfe (IMH)" userId="7e356c24-f8ea-4bc0-9390-f9f190be2cd2" providerId="ADAL" clId="{0D3CF447-4487-4F76-997D-F192C4B1BEF7}" dt="2024-05-07T11:28:37.057" v="845"/>
          <ac:picMkLst>
            <pc:docMk/>
            <pc:sldMk cId="1823639929" sldId="758"/>
            <ac:picMk id="5" creationId="{C6731902-83A3-ED73-E3B0-AB87C7319C8A}"/>
          </ac:picMkLst>
        </pc:picChg>
      </pc:sldChg>
      <pc:sldChg chg="addSp modSp new mod">
        <pc:chgData name="Gary Metcalfe (IMH)" userId="7e356c24-f8ea-4bc0-9390-f9f190be2cd2" providerId="ADAL" clId="{0D3CF447-4487-4F76-997D-F192C4B1BEF7}" dt="2024-05-14T10:06:14.814" v="1030" actId="27636"/>
        <pc:sldMkLst>
          <pc:docMk/>
          <pc:sldMk cId="50730163" sldId="759"/>
        </pc:sldMkLst>
        <pc:spChg chg="mod">
          <ac:chgData name="Gary Metcalfe (IMH)" userId="7e356c24-f8ea-4bc0-9390-f9f190be2cd2" providerId="ADAL" clId="{0D3CF447-4487-4F76-997D-F192C4B1BEF7}" dt="2024-05-14T10:06:14.514" v="1023"/>
          <ac:spMkLst>
            <pc:docMk/>
            <pc:sldMk cId="50730163" sldId="759"/>
            <ac:spMk id="2" creationId="{71E012E3-0689-D164-5E53-60352952968C}"/>
          </ac:spMkLst>
        </pc:spChg>
        <pc:spChg chg="mod">
          <ac:chgData name="Gary Metcalfe (IMH)" userId="7e356c24-f8ea-4bc0-9390-f9f190be2cd2" providerId="ADAL" clId="{0D3CF447-4487-4F76-997D-F192C4B1BEF7}" dt="2024-05-14T10:06:14.514" v="1023"/>
          <ac:spMkLst>
            <pc:docMk/>
            <pc:sldMk cId="50730163" sldId="759"/>
            <ac:spMk id="3" creationId="{3AA51C4A-2ED3-76B3-6BDA-F49D7B88DAB5}"/>
          </ac:spMkLst>
        </pc:spChg>
        <pc:spChg chg="mod">
          <ac:chgData name="Gary Metcalfe (IMH)" userId="7e356c24-f8ea-4bc0-9390-f9f190be2cd2" providerId="ADAL" clId="{0D3CF447-4487-4F76-997D-F192C4B1BEF7}" dt="2024-05-14T10:06:14.814" v="1029" actId="27636"/>
          <ac:spMkLst>
            <pc:docMk/>
            <pc:sldMk cId="50730163" sldId="759"/>
            <ac:spMk id="4" creationId="{B14F533E-DD3E-E701-3A03-143A0342E2A1}"/>
          </ac:spMkLst>
        </pc:spChg>
        <pc:spChg chg="mod">
          <ac:chgData name="Gary Metcalfe (IMH)" userId="7e356c24-f8ea-4bc0-9390-f9f190be2cd2" providerId="ADAL" clId="{0D3CF447-4487-4F76-997D-F192C4B1BEF7}" dt="2024-05-14T10:06:14.514" v="1023"/>
          <ac:spMkLst>
            <pc:docMk/>
            <pc:sldMk cId="50730163" sldId="759"/>
            <ac:spMk id="5" creationId="{AFB95CC4-91AF-B39B-399C-4A9BD26E950D}"/>
          </ac:spMkLst>
        </pc:spChg>
        <pc:spChg chg="mod">
          <ac:chgData name="Gary Metcalfe (IMH)" userId="7e356c24-f8ea-4bc0-9390-f9f190be2cd2" providerId="ADAL" clId="{0D3CF447-4487-4F76-997D-F192C4B1BEF7}" dt="2024-05-14T10:06:14.814" v="1030" actId="27636"/>
          <ac:spMkLst>
            <pc:docMk/>
            <pc:sldMk cId="50730163" sldId="759"/>
            <ac:spMk id="6" creationId="{A3021A49-9C8B-20FB-1C35-5836811C38FF}"/>
          </ac:spMkLst>
        </pc:spChg>
        <pc:spChg chg="mod">
          <ac:chgData name="Gary Metcalfe (IMH)" userId="7e356c24-f8ea-4bc0-9390-f9f190be2cd2" providerId="ADAL" clId="{0D3CF447-4487-4F76-997D-F192C4B1BEF7}" dt="2024-05-14T10:06:14.514" v="1023"/>
          <ac:spMkLst>
            <pc:docMk/>
            <pc:sldMk cId="50730163" sldId="759"/>
            <ac:spMk id="7" creationId="{F15B0828-4A8B-B830-5856-1639F35A4158}"/>
          </ac:spMkLst>
        </pc:spChg>
        <pc:spChg chg="add mod">
          <ac:chgData name="Gary Metcalfe (IMH)" userId="7e356c24-f8ea-4bc0-9390-f9f190be2cd2" providerId="ADAL" clId="{0D3CF447-4487-4F76-997D-F192C4B1BEF7}" dt="2024-05-07T11:19:37.767" v="724" actId="20577"/>
          <ac:spMkLst>
            <pc:docMk/>
            <pc:sldMk cId="50730163" sldId="759"/>
            <ac:spMk id="8" creationId="{E0AE12A7-4D89-C0D3-570A-1F2DFF6B094C}"/>
          </ac:spMkLst>
        </pc:spChg>
      </pc:sldChg>
      <pc:sldChg chg="addSp delSp modSp add mod setBg delDesignElem">
        <pc:chgData name="Gary Metcalfe (IMH)" userId="7e356c24-f8ea-4bc0-9390-f9f190be2cd2" providerId="ADAL" clId="{0D3CF447-4487-4F76-997D-F192C4B1BEF7}" dt="2024-05-14T10:06:14.846" v="1032" actId="27636"/>
        <pc:sldMkLst>
          <pc:docMk/>
          <pc:sldMk cId="3569184395" sldId="765"/>
        </pc:sldMkLst>
        <pc:spChg chg="mod">
          <ac:chgData name="Gary Metcalfe (IMH)" userId="7e356c24-f8ea-4bc0-9390-f9f190be2cd2" providerId="ADAL" clId="{0D3CF447-4487-4F76-997D-F192C4B1BEF7}" dt="2024-05-07T11:33:16.556" v="885" actId="26606"/>
          <ac:spMkLst>
            <pc:docMk/>
            <pc:sldMk cId="3569184395" sldId="765"/>
            <ac:spMk id="2" creationId="{962102C6-D156-3CBF-DDB4-5DA738209ED7}"/>
          </ac:spMkLst>
        </pc:spChg>
        <pc:spChg chg="mod ord">
          <ac:chgData name="Gary Metcalfe (IMH)" userId="7e356c24-f8ea-4bc0-9390-f9f190be2cd2" providerId="ADAL" clId="{0D3CF447-4487-4F76-997D-F192C4B1BEF7}" dt="2024-05-14T10:06:14.846" v="1032" actId="27636"/>
          <ac:spMkLst>
            <pc:docMk/>
            <pc:sldMk cId="3569184395" sldId="765"/>
            <ac:spMk id="3" creationId="{3AED9F57-86B8-098D-5264-C6D1FFB29242}"/>
          </ac:spMkLst>
        </pc:spChg>
        <pc:spChg chg="add del">
          <ac:chgData name="Gary Metcalfe (IMH)" userId="7e356c24-f8ea-4bc0-9390-f9f190be2cd2" providerId="ADAL" clId="{0D3CF447-4487-4F76-997D-F192C4B1BEF7}" dt="2024-05-07T11:34:26.178" v="893"/>
          <ac:spMkLst>
            <pc:docMk/>
            <pc:sldMk cId="3569184395" sldId="765"/>
            <ac:spMk id="7" creationId="{D1942232-83D0-49E2-AF9B-1F97E3C1EF8E}"/>
          </ac:spMkLst>
        </pc:spChg>
        <pc:spChg chg="add del">
          <ac:chgData name="Gary Metcalfe (IMH)" userId="7e356c24-f8ea-4bc0-9390-f9f190be2cd2" providerId="ADAL" clId="{0D3CF447-4487-4F76-997D-F192C4B1BEF7}" dt="2024-05-07T11:34:26.178" v="893"/>
          <ac:spMkLst>
            <pc:docMk/>
            <pc:sldMk cId="3569184395" sldId="765"/>
            <ac:spMk id="8" creationId="{E9E70D72-6E23-4015-A4A6-85C120C19167}"/>
          </ac:spMkLst>
        </pc:spChg>
        <pc:spChg chg="add del">
          <ac:chgData name="Gary Metcalfe (IMH)" userId="7e356c24-f8ea-4bc0-9390-f9f190be2cd2" providerId="ADAL" clId="{0D3CF447-4487-4F76-997D-F192C4B1BEF7}" dt="2024-05-07T11:24:35.887" v="771" actId="26606"/>
          <ac:spMkLst>
            <pc:docMk/>
            <pc:sldMk cId="3569184395" sldId="765"/>
            <ac:spMk id="9" creationId="{E10650BA-D090-4A23-98E3-B48BBAEA9201}"/>
          </ac:spMkLst>
        </pc:spChg>
        <pc:spChg chg="add del">
          <ac:chgData name="Gary Metcalfe (IMH)" userId="7e356c24-f8ea-4bc0-9390-f9f190be2cd2" providerId="ADAL" clId="{0D3CF447-4487-4F76-997D-F192C4B1BEF7}" dt="2024-05-07T11:28:28.566" v="838" actId="26606"/>
          <ac:spMkLst>
            <pc:docMk/>
            <pc:sldMk cId="3569184395" sldId="765"/>
            <ac:spMk id="10" creationId="{DB304A14-32D0-4873-B914-423ED7B8DAFD}"/>
          </ac:spMkLst>
        </pc:spChg>
        <pc:spChg chg="add del">
          <ac:chgData name="Gary Metcalfe (IMH)" userId="7e356c24-f8ea-4bc0-9390-f9f190be2cd2" providerId="ADAL" clId="{0D3CF447-4487-4F76-997D-F192C4B1BEF7}" dt="2024-05-07T11:28:28.566" v="838" actId="26606"/>
          <ac:spMkLst>
            <pc:docMk/>
            <pc:sldMk cId="3569184395" sldId="765"/>
            <ac:spMk id="12" creationId="{1D460C86-854F-4FB3-ABC2-E823D8FEB9DB}"/>
          </ac:spMkLst>
        </pc:spChg>
        <pc:spChg chg="add del">
          <ac:chgData name="Gary Metcalfe (IMH)" userId="7e356c24-f8ea-4bc0-9390-f9f190be2cd2" providerId="ADAL" clId="{0D3CF447-4487-4F76-997D-F192C4B1BEF7}" dt="2024-05-07T11:28:28.566" v="838" actId="26606"/>
          <ac:spMkLst>
            <pc:docMk/>
            <pc:sldMk cId="3569184395" sldId="765"/>
            <ac:spMk id="14" creationId="{BB48116A-278A-4CC5-89D3-9DE8E8FF1245}"/>
          </ac:spMkLst>
        </pc:spChg>
        <pc:spChg chg="add del">
          <ac:chgData name="Gary Metcalfe (IMH)" userId="7e356c24-f8ea-4bc0-9390-f9f190be2cd2" providerId="ADAL" clId="{0D3CF447-4487-4F76-997D-F192C4B1BEF7}" dt="2024-05-07T11:25:51.530" v="779"/>
          <ac:spMkLst>
            <pc:docMk/>
            <pc:sldMk cId="3569184395" sldId="765"/>
            <ac:spMk id="21" creationId="{B6FACB3C-9069-4791-BC5C-0DB7CD19B853}"/>
          </ac:spMkLst>
        </pc:spChg>
        <pc:spChg chg="add del">
          <ac:chgData name="Gary Metcalfe (IMH)" userId="7e356c24-f8ea-4bc0-9390-f9f190be2cd2" providerId="ADAL" clId="{0D3CF447-4487-4F76-997D-F192C4B1BEF7}" dt="2024-05-07T11:25:51.530" v="779"/>
          <ac:spMkLst>
            <pc:docMk/>
            <pc:sldMk cId="3569184395" sldId="765"/>
            <ac:spMk id="23" creationId="{71F2038E-D777-4B76-81DD-DD13EE91B9DD}"/>
          </ac:spMkLst>
        </pc:spChg>
        <pc:grpChg chg="add del">
          <ac:chgData name="Gary Metcalfe (IMH)" userId="7e356c24-f8ea-4bc0-9390-f9f190be2cd2" providerId="ADAL" clId="{0D3CF447-4487-4F76-997D-F192C4B1BEF7}" dt="2024-05-07T11:24:35.887" v="771" actId="26606"/>
          <ac:grpSpMkLst>
            <pc:docMk/>
            <pc:sldMk cId="3569184395" sldId="765"/>
            <ac:grpSpMk id="11" creationId="{FFB939B9-73CE-4644-87BB-72AEBF001142}"/>
          </ac:grpSpMkLst>
        </pc:grpChg>
        <pc:grpChg chg="add del">
          <ac:chgData name="Gary Metcalfe (IMH)" userId="7e356c24-f8ea-4bc0-9390-f9f190be2cd2" providerId="ADAL" clId="{0D3CF447-4487-4F76-997D-F192C4B1BEF7}" dt="2024-05-07T11:34:26.178" v="893"/>
          <ac:grpSpMkLst>
            <pc:docMk/>
            <pc:sldMk cId="3569184395" sldId="765"/>
            <ac:grpSpMk id="13" creationId="{C28A977F-B603-4D81-B0FC-C8DE048A7931}"/>
          </ac:grpSpMkLst>
        </pc:grpChg>
        <pc:grpChg chg="add del">
          <ac:chgData name="Gary Metcalfe (IMH)" userId="7e356c24-f8ea-4bc0-9390-f9f190be2cd2" providerId="ADAL" clId="{0D3CF447-4487-4F76-997D-F192C4B1BEF7}" dt="2024-05-07T11:34:26.178" v="893"/>
          <ac:grpSpMkLst>
            <pc:docMk/>
            <pc:sldMk cId="3569184395" sldId="765"/>
            <ac:grpSpMk id="20" creationId="{C78D9229-E61D-4FEE-8321-2F8B64A8CADF}"/>
          </ac:grpSpMkLst>
        </pc:grpChg>
        <pc:grpChg chg="add del">
          <ac:chgData name="Gary Metcalfe (IMH)" userId="7e356c24-f8ea-4bc0-9390-f9f190be2cd2" providerId="ADAL" clId="{0D3CF447-4487-4F76-997D-F192C4B1BEF7}" dt="2024-05-07T11:25:51.530" v="779"/>
          <ac:grpSpMkLst>
            <pc:docMk/>
            <pc:sldMk cId="3569184395" sldId="765"/>
            <ac:grpSpMk id="25" creationId="{DD354807-230F-4402-B1B9-F733A8F1F190}"/>
          </ac:grpSpMkLst>
        </pc:grpChg>
        <pc:picChg chg="add mod ord">
          <ac:chgData name="Gary Metcalfe (IMH)" userId="7e356c24-f8ea-4bc0-9390-f9f190be2cd2" providerId="ADAL" clId="{0D3CF447-4487-4F76-997D-F192C4B1BEF7}" dt="2024-05-07T11:33:16.556" v="885" actId="26606"/>
          <ac:picMkLst>
            <pc:docMk/>
            <pc:sldMk cId="3569184395" sldId="765"/>
            <ac:picMk id="5" creationId="{3539AE7D-6F24-CF97-852B-747FDD421AC1}"/>
          </ac:picMkLst>
        </pc:picChg>
      </pc:sldChg>
      <pc:sldChg chg="addSp delSp modSp add mod setBg addAnim delAnim delDesignElem">
        <pc:chgData name="Gary Metcalfe (IMH)" userId="7e356c24-f8ea-4bc0-9390-f9f190be2cd2" providerId="ADAL" clId="{0D3CF447-4487-4F76-997D-F192C4B1BEF7}" dt="2024-05-14T10:06:27.316" v="1034" actId="26606"/>
        <pc:sldMkLst>
          <pc:docMk/>
          <pc:sldMk cId="2920633110" sldId="767"/>
        </pc:sldMkLst>
        <pc:spChg chg="mod">
          <ac:chgData name="Gary Metcalfe (IMH)" userId="7e356c24-f8ea-4bc0-9390-f9f190be2cd2" providerId="ADAL" clId="{0D3CF447-4487-4F76-997D-F192C4B1BEF7}" dt="2024-05-14T10:06:27.316" v="1034" actId="26606"/>
          <ac:spMkLst>
            <pc:docMk/>
            <pc:sldMk cId="2920633110" sldId="767"/>
            <ac:spMk id="4" creationId="{895B8B0C-377A-EC51-A995-96FEDD0F363D}"/>
          </ac:spMkLst>
        </pc:spChg>
        <pc:spChg chg="add del">
          <ac:chgData name="Gary Metcalfe (IMH)" userId="7e356c24-f8ea-4bc0-9390-f9f190be2cd2" providerId="ADAL" clId="{0D3CF447-4487-4F76-997D-F192C4B1BEF7}" dt="2024-05-07T11:28:30.489" v="840" actId="26606"/>
          <ac:spMkLst>
            <pc:docMk/>
            <pc:sldMk cId="2920633110" sldId="767"/>
            <ac:spMk id="6" creationId="{6314D791-4D8A-4854-B8FC-6959656D09AD}"/>
          </ac:spMkLst>
        </pc:spChg>
        <pc:spChg chg="add del">
          <ac:chgData name="Gary Metcalfe (IMH)" userId="7e356c24-f8ea-4bc0-9390-f9f190be2cd2" providerId="ADAL" clId="{0D3CF447-4487-4F76-997D-F192C4B1BEF7}" dt="2024-05-07T11:28:30.489" v="840" actId="26606"/>
          <ac:spMkLst>
            <pc:docMk/>
            <pc:sldMk cId="2920633110" sldId="767"/>
            <ac:spMk id="7" creationId="{15076E76-3EB3-4269-8135-07CAB20E59A5}"/>
          </ac:spMkLst>
        </pc:spChg>
        <pc:spChg chg="add del">
          <ac:chgData name="Gary Metcalfe (IMH)" userId="7e356c24-f8ea-4bc0-9390-f9f190be2cd2" providerId="ADAL" clId="{0D3CF447-4487-4F76-997D-F192C4B1BEF7}" dt="2024-05-07T11:32:56.106" v="879"/>
          <ac:spMkLst>
            <pc:docMk/>
            <pc:sldMk cId="2920633110" sldId="767"/>
            <ac:spMk id="9" creationId="{6314D791-4D8A-4854-B8FC-6959656D09AD}"/>
          </ac:spMkLst>
        </pc:spChg>
        <pc:spChg chg="add del">
          <ac:chgData name="Gary Metcalfe (IMH)" userId="7e356c24-f8ea-4bc0-9390-f9f190be2cd2" providerId="ADAL" clId="{0D3CF447-4487-4F76-997D-F192C4B1BEF7}" dt="2024-05-07T11:34:26.178" v="893"/>
          <ac:spMkLst>
            <pc:docMk/>
            <pc:sldMk cId="2920633110" sldId="767"/>
            <ac:spMk id="10" creationId="{A8DB9CD9-59B1-4D73-BC4C-98796A48EF9B}"/>
          </ac:spMkLst>
        </pc:spChg>
        <pc:spChg chg="add del">
          <ac:chgData name="Gary Metcalfe (IMH)" userId="7e356c24-f8ea-4bc0-9390-f9f190be2cd2" providerId="ADAL" clId="{0D3CF447-4487-4F76-997D-F192C4B1BEF7}" dt="2024-05-07T11:32:56.106" v="879"/>
          <ac:spMkLst>
            <pc:docMk/>
            <pc:sldMk cId="2920633110" sldId="767"/>
            <ac:spMk id="11" creationId="{15076E76-3EB3-4269-8135-07CAB20E59A5}"/>
          </ac:spMkLst>
        </pc:spChg>
        <pc:spChg chg="add del">
          <ac:chgData name="Gary Metcalfe (IMH)" userId="7e356c24-f8ea-4bc0-9390-f9f190be2cd2" providerId="ADAL" clId="{0D3CF447-4487-4F76-997D-F192C4B1BEF7}" dt="2024-05-07T11:34:26.178" v="893"/>
          <ac:spMkLst>
            <pc:docMk/>
            <pc:sldMk cId="2920633110" sldId="767"/>
            <ac:spMk id="12" creationId="{8874A6A9-41FF-4E33-AFA8-F9F81436A59E}"/>
          </ac:spMkLst>
        </pc:spChg>
        <pc:spChg chg="add del">
          <ac:chgData name="Gary Metcalfe (IMH)" userId="7e356c24-f8ea-4bc0-9390-f9f190be2cd2" providerId="ADAL" clId="{0D3CF447-4487-4F76-997D-F192C4B1BEF7}" dt="2024-05-14T10:03:47.745" v="1003" actId="26606"/>
          <ac:spMkLst>
            <pc:docMk/>
            <pc:sldMk cId="2920633110" sldId="767"/>
            <ac:spMk id="14" creationId="{C1DD1A8A-57D5-4A81-AD04-532B043C5611}"/>
          </ac:spMkLst>
        </pc:spChg>
        <pc:spChg chg="add del">
          <ac:chgData name="Gary Metcalfe (IMH)" userId="7e356c24-f8ea-4bc0-9390-f9f190be2cd2" providerId="ADAL" clId="{0D3CF447-4487-4F76-997D-F192C4B1BEF7}" dt="2024-05-14T10:03:47.745" v="1003" actId="26606"/>
          <ac:spMkLst>
            <pc:docMk/>
            <pc:sldMk cId="2920633110" sldId="767"/>
            <ac:spMk id="16" creationId="{007891EC-4501-44ED-A8C8-B11B6DB767AB}"/>
          </ac:spMkLst>
        </pc:spChg>
        <pc:spChg chg="add del">
          <ac:chgData name="Gary Metcalfe (IMH)" userId="7e356c24-f8ea-4bc0-9390-f9f190be2cd2" providerId="ADAL" clId="{0D3CF447-4487-4F76-997D-F192C4B1BEF7}" dt="2024-05-14T10:06:10.997" v="1013"/>
          <ac:spMkLst>
            <pc:docMk/>
            <pc:sldMk cId="2920633110" sldId="767"/>
            <ac:spMk id="18" creationId="{6DDA8CE9-E0A6-4FF2-823D-D08607606DC2}"/>
          </ac:spMkLst>
        </pc:spChg>
        <pc:spChg chg="add del">
          <ac:chgData name="Gary Metcalfe (IMH)" userId="7e356c24-f8ea-4bc0-9390-f9f190be2cd2" providerId="ADAL" clId="{0D3CF447-4487-4F76-997D-F192C4B1BEF7}" dt="2024-05-14T10:06:10.997" v="1013"/>
          <ac:spMkLst>
            <pc:docMk/>
            <pc:sldMk cId="2920633110" sldId="767"/>
            <ac:spMk id="23" creationId="{11195564-33B9-434B-9641-764F5905A56F}"/>
          </ac:spMkLst>
        </pc:spChg>
        <pc:spChg chg="add">
          <ac:chgData name="Gary Metcalfe (IMH)" userId="7e356c24-f8ea-4bc0-9390-f9f190be2cd2" providerId="ADAL" clId="{0D3CF447-4487-4F76-997D-F192C4B1BEF7}" dt="2024-05-14T10:06:27.316" v="1034" actId="26606"/>
          <ac:spMkLst>
            <pc:docMk/>
            <pc:sldMk cId="2920633110" sldId="767"/>
            <ac:spMk id="31" creationId="{F1C4E306-BC28-4A7B-871B-1926F6FA6EF3}"/>
          </ac:spMkLst>
        </pc:spChg>
        <pc:spChg chg="add">
          <ac:chgData name="Gary Metcalfe (IMH)" userId="7e356c24-f8ea-4bc0-9390-f9f190be2cd2" providerId="ADAL" clId="{0D3CF447-4487-4F76-997D-F192C4B1BEF7}" dt="2024-05-14T10:06:27.316" v="1034" actId="26606"/>
          <ac:spMkLst>
            <pc:docMk/>
            <pc:sldMk cId="2920633110" sldId="767"/>
            <ac:spMk id="32" creationId="{C3ECC9B4-989C-4F71-A6BC-DEBC1D9FD0BD}"/>
          </ac:spMkLst>
        </pc:spChg>
        <pc:spChg chg="add">
          <ac:chgData name="Gary Metcalfe (IMH)" userId="7e356c24-f8ea-4bc0-9390-f9f190be2cd2" providerId="ADAL" clId="{0D3CF447-4487-4F76-997D-F192C4B1BEF7}" dt="2024-05-14T10:06:27.316" v="1034" actId="26606"/>
          <ac:spMkLst>
            <pc:docMk/>
            <pc:sldMk cId="2920633110" sldId="767"/>
            <ac:spMk id="33" creationId="{E20AF01B-D099-4710-BF18-E2832A9B61CF}"/>
          </ac:spMkLst>
        </pc:spChg>
        <pc:spChg chg="add">
          <ac:chgData name="Gary Metcalfe (IMH)" userId="7e356c24-f8ea-4bc0-9390-f9f190be2cd2" providerId="ADAL" clId="{0D3CF447-4487-4F76-997D-F192C4B1BEF7}" dt="2024-05-14T10:06:27.316" v="1034" actId="26606"/>
          <ac:spMkLst>
            <pc:docMk/>
            <pc:sldMk cId="2920633110" sldId="767"/>
            <ac:spMk id="34" creationId="{B0E4BB4F-99AB-4C4E-A763-C5AC5273DF5D}"/>
          </ac:spMkLst>
        </pc:spChg>
        <pc:grpChg chg="add del">
          <ac:chgData name="Gary Metcalfe (IMH)" userId="7e356c24-f8ea-4bc0-9390-f9f190be2cd2" providerId="ADAL" clId="{0D3CF447-4487-4F76-997D-F192C4B1BEF7}" dt="2024-05-07T11:28:30.489" v="840" actId="26606"/>
          <ac:grpSpMkLst>
            <pc:docMk/>
            <pc:sldMk cId="2920633110" sldId="767"/>
            <ac:grpSpMk id="8" creationId="{5EB3C7E5-50E1-4F9E-AEA3-A6D2190394F1}"/>
          </ac:grpSpMkLst>
        </pc:grpChg>
        <pc:grpChg chg="add del">
          <ac:chgData name="Gary Metcalfe (IMH)" userId="7e356c24-f8ea-4bc0-9390-f9f190be2cd2" providerId="ADAL" clId="{0D3CF447-4487-4F76-997D-F192C4B1BEF7}" dt="2024-05-07T11:32:56.106" v="879"/>
          <ac:grpSpMkLst>
            <pc:docMk/>
            <pc:sldMk cId="2920633110" sldId="767"/>
            <ac:grpSpMk id="13" creationId="{5EB3C7E5-50E1-4F9E-AEA3-A6D2190394F1}"/>
          </ac:grpSpMkLst>
        </pc:grpChg>
        <pc:grpChg chg="add del">
          <ac:chgData name="Gary Metcalfe (IMH)" userId="7e356c24-f8ea-4bc0-9390-f9f190be2cd2" providerId="ADAL" clId="{0D3CF447-4487-4F76-997D-F192C4B1BEF7}" dt="2024-05-07T11:32:56.106" v="879"/>
          <ac:grpSpMkLst>
            <pc:docMk/>
            <pc:sldMk cId="2920633110" sldId="767"/>
            <ac:grpSpMk id="19" creationId="{B988F9A4-0578-4C59-8B4A-346E02CF3A3F}"/>
          </ac:grpSpMkLst>
        </pc:grpChg>
        <pc:grpChg chg="add del">
          <ac:chgData name="Gary Metcalfe (IMH)" userId="7e356c24-f8ea-4bc0-9390-f9f190be2cd2" providerId="ADAL" clId="{0D3CF447-4487-4F76-997D-F192C4B1BEF7}" dt="2024-05-07T11:34:26.178" v="893"/>
          <ac:grpSpMkLst>
            <pc:docMk/>
            <pc:sldMk cId="2920633110" sldId="767"/>
            <ac:grpSpMk id="24" creationId="{721D730E-1F97-4071-B143-B05E6D2599BC}"/>
          </ac:grpSpMkLst>
        </pc:grpChg>
        <pc:grpChg chg="add del">
          <ac:chgData name="Gary Metcalfe (IMH)" userId="7e356c24-f8ea-4bc0-9390-f9f190be2cd2" providerId="ADAL" clId="{0D3CF447-4487-4F76-997D-F192C4B1BEF7}" dt="2024-05-07T11:28:30.489" v="840" actId="26606"/>
          <ac:grpSpMkLst>
            <pc:docMk/>
            <pc:sldMk cId="2920633110" sldId="767"/>
            <ac:grpSpMk id="25" creationId="{B988F9A4-0578-4C59-8B4A-346E02CF3A3F}"/>
          </ac:grpSpMkLst>
        </pc:grpChg>
        <pc:grpChg chg="add del">
          <ac:chgData name="Gary Metcalfe (IMH)" userId="7e356c24-f8ea-4bc0-9390-f9f190be2cd2" providerId="ADAL" clId="{0D3CF447-4487-4F76-997D-F192C4B1BEF7}" dt="2024-05-14T10:06:10.997" v="1013"/>
          <ac:grpSpMkLst>
            <pc:docMk/>
            <pc:sldMk cId="2920633110" sldId="767"/>
            <ac:grpSpMk id="26" creationId="{1D18C537-E336-47C4-836B-C342A230F8F3}"/>
          </ac:grpSpMkLst>
        </pc:grpChg>
        <pc:grpChg chg="add del">
          <ac:chgData name="Gary Metcalfe (IMH)" userId="7e356c24-f8ea-4bc0-9390-f9f190be2cd2" providerId="ADAL" clId="{0D3CF447-4487-4F76-997D-F192C4B1BEF7}" dt="2024-05-14T10:06:10.997" v="1013"/>
          <ac:grpSpMkLst>
            <pc:docMk/>
            <pc:sldMk cId="2920633110" sldId="767"/>
            <ac:grpSpMk id="30" creationId="{5A1259D8-0C3A-4069-A22F-537BBBB61A9C}"/>
          </ac:grpSpMkLst>
        </pc:grpChg>
        <pc:picChg chg="add del">
          <ac:chgData name="Gary Metcalfe (IMH)" userId="7e356c24-f8ea-4bc0-9390-f9f190be2cd2" providerId="ADAL" clId="{0D3CF447-4487-4F76-997D-F192C4B1BEF7}" dt="2024-05-14T10:03:47.745" v="1003" actId="26606"/>
          <ac:picMkLst>
            <pc:docMk/>
            <pc:sldMk cId="2920633110" sldId="767"/>
            <ac:picMk id="15" creationId="{096696DA-0EA4-B7DB-E6B4-8D98A3A897EA}"/>
          </ac:picMkLst>
        </pc:picChg>
      </pc:sldChg>
      <pc:sldChg chg="addSp delSp modSp add del mod setBg addAnim delAnim">
        <pc:chgData name="Gary Metcalfe (IMH)" userId="7e356c24-f8ea-4bc0-9390-f9f190be2cd2" providerId="ADAL" clId="{0D3CF447-4487-4F76-997D-F192C4B1BEF7}" dt="2024-05-07T11:28:39.878" v="850"/>
        <pc:sldMkLst>
          <pc:docMk/>
          <pc:sldMk cId="3085108900" sldId="768"/>
        </pc:sldMkLst>
        <pc:spChg chg="mod">
          <ac:chgData name="Gary Metcalfe (IMH)" userId="7e356c24-f8ea-4bc0-9390-f9f190be2cd2" providerId="ADAL" clId="{0D3CF447-4487-4F76-997D-F192C4B1BEF7}" dt="2024-05-07T11:28:39.878" v="850"/>
          <ac:spMkLst>
            <pc:docMk/>
            <pc:sldMk cId="3085108900" sldId="768"/>
            <ac:spMk id="4" creationId="{895B8B0C-377A-EC51-A995-96FEDD0F363D}"/>
          </ac:spMkLst>
        </pc:spChg>
        <pc:spChg chg="add del">
          <ac:chgData name="Gary Metcalfe (IMH)" userId="7e356c24-f8ea-4bc0-9390-f9f190be2cd2" providerId="ADAL" clId="{0D3CF447-4487-4F76-997D-F192C4B1BEF7}" dt="2024-05-07T11:28:31.444" v="841" actId="26606"/>
          <ac:spMkLst>
            <pc:docMk/>
            <pc:sldMk cId="3085108900" sldId="768"/>
            <ac:spMk id="9" creationId="{6314D791-4D8A-4854-B8FC-6959656D09AD}"/>
          </ac:spMkLst>
        </pc:spChg>
        <pc:spChg chg="add del">
          <ac:chgData name="Gary Metcalfe (IMH)" userId="7e356c24-f8ea-4bc0-9390-f9f190be2cd2" providerId="ADAL" clId="{0D3CF447-4487-4F76-997D-F192C4B1BEF7}" dt="2024-05-07T11:28:31.444" v="841" actId="26606"/>
          <ac:spMkLst>
            <pc:docMk/>
            <pc:sldMk cId="3085108900" sldId="768"/>
            <ac:spMk id="11" creationId="{15076E76-3EB3-4269-8135-07CAB20E59A5}"/>
          </ac:spMkLst>
        </pc:spChg>
        <pc:grpChg chg="add del">
          <ac:chgData name="Gary Metcalfe (IMH)" userId="7e356c24-f8ea-4bc0-9390-f9f190be2cd2" providerId="ADAL" clId="{0D3CF447-4487-4F76-997D-F192C4B1BEF7}" dt="2024-05-07T11:28:31.444" v="841" actId="26606"/>
          <ac:grpSpMkLst>
            <pc:docMk/>
            <pc:sldMk cId="3085108900" sldId="768"/>
            <ac:grpSpMk id="13" creationId="{5EB3C7E5-50E1-4F9E-AEA3-A6D2190394F1}"/>
          </ac:grpSpMkLst>
        </pc:grpChg>
        <pc:grpChg chg="add del">
          <ac:chgData name="Gary Metcalfe (IMH)" userId="7e356c24-f8ea-4bc0-9390-f9f190be2cd2" providerId="ADAL" clId="{0D3CF447-4487-4F76-997D-F192C4B1BEF7}" dt="2024-05-07T11:28:31.444" v="841" actId="26606"/>
          <ac:grpSpMkLst>
            <pc:docMk/>
            <pc:sldMk cId="3085108900" sldId="768"/>
            <ac:grpSpMk id="19" creationId="{B988F9A4-0578-4C59-8B4A-346E02CF3A3F}"/>
          </ac:grpSpMkLst>
        </pc:grpChg>
      </pc:sldChg>
      <pc:sldChg chg="modSp add del mod">
        <pc:chgData name="Gary Metcalfe (IMH)" userId="7e356c24-f8ea-4bc0-9390-f9f190be2cd2" providerId="ADAL" clId="{0D3CF447-4487-4F76-997D-F192C4B1BEF7}" dt="2024-05-07T11:23:07.711" v="734" actId="2696"/>
        <pc:sldMkLst>
          <pc:docMk/>
          <pc:sldMk cId="3600737666" sldId="768"/>
        </pc:sldMkLst>
        <pc:spChg chg="mod">
          <ac:chgData name="Gary Metcalfe (IMH)" userId="7e356c24-f8ea-4bc0-9390-f9f190be2cd2" providerId="ADAL" clId="{0D3CF447-4487-4F76-997D-F192C4B1BEF7}" dt="2024-05-07T11:23:01.153" v="733" actId="27636"/>
          <ac:spMkLst>
            <pc:docMk/>
            <pc:sldMk cId="3600737666" sldId="768"/>
            <ac:spMk id="4" creationId="{895B8B0C-377A-EC51-A995-96FEDD0F363D}"/>
          </ac:spMkLst>
        </pc:spChg>
      </pc:sldChg>
      <pc:sldMasterChg chg="addSp">
        <pc:chgData name="Gary Metcalfe (IMH)" userId="7e356c24-f8ea-4bc0-9390-f9f190be2cd2" providerId="ADAL" clId="{0D3CF447-4487-4F76-997D-F192C4B1BEF7}" dt="2024-05-07T11:27:34.049" v="830"/>
        <pc:sldMasterMkLst>
          <pc:docMk/>
          <pc:sldMasterMk cId="1881014878" sldId="2147483831"/>
        </pc:sldMasterMkLst>
        <pc:picChg chg="add">
          <ac:chgData name="Gary Metcalfe (IMH)" userId="7e356c24-f8ea-4bc0-9390-f9f190be2cd2" providerId="ADAL" clId="{0D3CF447-4487-4F76-997D-F192C4B1BEF7}" dt="2024-05-07T11:27:34.049" v="830"/>
          <ac:picMkLst>
            <pc:docMk/>
            <pc:sldMasterMk cId="1881014878" sldId="2147483831"/>
            <ac:picMk id="7" creationId="{C479EFD2-8E51-CDF1-5D71-A4ACE5D48B49}"/>
          </ac:picMkLst>
        </pc:pic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D6C21B7-50C8-4EEF-AE9D-B158F320961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F735821-B641-4349-B517-90DF4CD50386}">
      <dgm:prSet/>
      <dgm:spPr/>
      <dgm:t>
        <a:bodyPr/>
        <a:lstStyle/>
        <a:p>
          <a:pPr>
            <a:defRPr cap="all"/>
          </a:pPr>
          <a:r>
            <a:rPr lang="en-GB"/>
            <a:t>Create the Project Document/Business Case</a:t>
          </a:r>
          <a:endParaRPr lang="en-US"/>
        </a:p>
      </dgm:t>
    </dgm:pt>
    <dgm:pt modelId="{C46CB5CA-45C1-4097-B2D7-83CEA0F7EC55}" type="parTrans" cxnId="{D12488DA-09D7-4EF9-93AD-F1E2475C42A7}">
      <dgm:prSet/>
      <dgm:spPr/>
      <dgm:t>
        <a:bodyPr/>
        <a:lstStyle/>
        <a:p>
          <a:endParaRPr lang="en-US"/>
        </a:p>
      </dgm:t>
    </dgm:pt>
    <dgm:pt modelId="{ECAD7917-004F-4CAC-A039-778EE102E2B0}" type="sibTrans" cxnId="{D12488DA-09D7-4EF9-93AD-F1E2475C42A7}">
      <dgm:prSet/>
      <dgm:spPr/>
      <dgm:t>
        <a:bodyPr/>
        <a:lstStyle/>
        <a:p>
          <a:endParaRPr lang="en-US"/>
        </a:p>
      </dgm:t>
    </dgm:pt>
    <dgm:pt modelId="{002E1B5A-7B47-492A-BED4-E40A83CD1BB5}">
      <dgm:prSet/>
      <dgm:spPr/>
      <dgm:t>
        <a:bodyPr/>
        <a:lstStyle/>
        <a:p>
          <a:pPr>
            <a:defRPr cap="all"/>
          </a:pPr>
          <a:r>
            <a:rPr lang="en-GB"/>
            <a:t>Identify the Stakeholders</a:t>
          </a:r>
          <a:endParaRPr lang="en-US"/>
        </a:p>
      </dgm:t>
    </dgm:pt>
    <dgm:pt modelId="{4DD9FCA8-BE9D-4102-A89E-FC5848F7B800}" type="parTrans" cxnId="{A4C065A2-464E-410A-9A37-A15276C50FED}">
      <dgm:prSet/>
      <dgm:spPr/>
      <dgm:t>
        <a:bodyPr/>
        <a:lstStyle/>
        <a:p>
          <a:endParaRPr lang="en-US"/>
        </a:p>
      </dgm:t>
    </dgm:pt>
    <dgm:pt modelId="{9DC75D1C-F98E-4951-BEE2-1617D5AE8078}" type="sibTrans" cxnId="{A4C065A2-464E-410A-9A37-A15276C50FED}">
      <dgm:prSet/>
      <dgm:spPr/>
      <dgm:t>
        <a:bodyPr/>
        <a:lstStyle/>
        <a:p>
          <a:endParaRPr lang="en-US"/>
        </a:p>
      </dgm:t>
    </dgm:pt>
    <dgm:pt modelId="{5B636098-9525-4C7E-9549-E17622F393CC}">
      <dgm:prSet/>
      <dgm:spPr/>
      <dgm:t>
        <a:bodyPr/>
        <a:lstStyle/>
        <a:p>
          <a:pPr>
            <a:defRPr cap="all"/>
          </a:pPr>
          <a:r>
            <a:rPr lang="en-GB"/>
            <a:t>Create a Communication plan</a:t>
          </a:r>
          <a:endParaRPr lang="en-US"/>
        </a:p>
      </dgm:t>
    </dgm:pt>
    <dgm:pt modelId="{11ACF145-BA39-44D1-A8B0-27770F785F77}" type="parTrans" cxnId="{A81A8775-92A8-4B24-AE2C-D4B90EF56602}">
      <dgm:prSet/>
      <dgm:spPr/>
      <dgm:t>
        <a:bodyPr/>
        <a:lstStyle/>
        <a:p>
          <a:endParaRPr lang="en-US"/>
        </a:p>
      </dgm:t>
    </dgm:pt>
    <dgm:pt modelId="{A2928DCB-2463-4BDC-9AEE-C81E3847C001}" type="sibTrans" cxnId="{A81A8775-92A8-4B24-AE2C-D4B90EF56602}">
      <dgm:prSet/>
      <dgm:spPr/>
      <dgm:t>
        <a:bodyPr/>
        <a:lstStyle/>
        <a:p>
          <a:endParaRPr lang="en-US"/>
        </a:p>
      </dgm:t>
    </dgm:pt>
    <dgm:pt modelId="{3D22161D-9A98-47EE-A1D5-F218DF8EFD16}" type="pres">
      <dgm:prSet presAssocID="{ED6C21B7-50C8-4EEF-AE9D-B158F320961F}" presName="root" presStyleCnt="0">
        <dgm:presLayoutVars>
          <dgm:dir/>
          <dgm:resizeHandles val="exact"/>
        </dgm:presLayoutVars>
      </dgm:prSet>
      <dgm:spPr/>
    </dgm:pt>
    <dgm:pt modelId="{85BA71FF-8A3B-41D7-9F60-E0DB75C180C9}" type="pres">
      <dgm:prSet presAssocID="{5F735821-B641-4349-B517-90DF4CD50386}" presName="compNode" presStyleCnt="0"/>
      <dgm:spPr/>
    </dgm:pt>
    <dgm:pt modelId="{86BE1B4F-751A-413D-851C-371D4BBF7812}" type="pres">
      <dgm:prSet presAssocID="{5F735821-B641-4349-B517-90DF4CD50386}" presName="iconBgRect" presStyleLbl="bgShp" presStyleIdx="0" presStyleCnt="3"/>
      <dgm:spPr>
        <a:prstGeom prst="round2DiagRect">
          <a:avLst>
            <a:gd name="adj1" fmla="val 29727"/>
            <a:gd name="adj2" fmla="val 0"/>
          </a:avLst>
        </a:prstGeom>
      </dgm:spPr>
    </dgm:pt>
    <dgm:pt modelId="{C10679F5-C1C0-4202-BAB1-3EA602E322DE}" type="pres">
      <dgm:prSet presAssocID="{5F735821-B641-4349-B517-90DF4CD503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B4C09D7-A29B-47DA-93EA-F954269C8B62}" type="pres">
      <dgm:prSet presAssocID="{5F735821-B641-4349-B517-90DF4CD50386}" presName="spaceRect" presStyleCnt="0"/>
      <dgm:spPr/>
    </dgm:pt>
    <dgm:pt modelId="{98F80609-296E-4FAD-8525-4D0AAFAFC908}" type="pres">
      <dgm:prSet presAssocID="{5F735821-B641-4349-B517-90DF4CD50386}" presName="textRect" presStyleLbl="revTx" presStyleIdx="0" presStyleCnt="3">
        <dgm:presLayoutVars>
          <dgm:chMax val="1"/>
          <dgm:chPref val="1"/>
        </dgm:presLayoutVars>
      </dgm:prSet>
      <dgm:spPr/>
    </dgm:pt>
    <dgm:pt modelId="{9B5A6197-EDE3-46FF-9F3D-39381B3F402D}" type="pres">
      <dgm:prSet presAssocID="{ECAD7917-004F-4CAC-A039-778EE102E2B0}" presName="sibTrans" presStyleCnt="0"/>
      <dgm:spPr/>
    </dgm:pt>
    <dgm:pt modelId="{6962139C-44AD-4E1A-A8DC-CE8C63F0D579}" type="pres">
      <dgm:prSet presAssocID="{002E1B5A-7B47-492A-BED4-E40A83CD1BB5}" presName="compNode" presStyleCnt="0"/>
      <dgm:spPr/>
    </dgm:pt>
    <dgm:pt modelId="{B9916DFE-9B6C-4C64-BAE6-DBFA300AD497}" type="pres">
      <dgm:prSet presAssocID="{002E1B5A-7B47-492A-BED4-E40A83CD1BB5}" presName="iconBgRect" presStyleLbl="bgShp" presStyleIdx="1" presStyleCnt="3"/>
      <dgm:spPr>
        <a:prstGeom prst="round2DiagRect">
          <a:avLst>
            <a:gd name="adj1" fmla="val 29727"/>
            <a:gd name="adj2" fmla="val 0"/>
          </a:avLst>
        </a:prstGeom>
      </dgm:spPr>
    </dgm:pt>
    <dgm:pt modelId="{64935648-27AF-4C35-8BF1-A9467178EE74}" type="pres">
      <dgm:prSet presAssocID="{002E1B5A-7B47-492A-BED4-E40A83CD1B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941870F9-2B43-4914-8CDE-ED898125B433}" type="pres">
      <dgm:prSet presAssocID="{002E1B5A-7B47-492A-BED4-E40A83CD1BB5}" presName="spaceRect" presStyleCnt="0"/>
      <dgm:spPr/>
    </dgm:pt>
    <dgm:pt modelId="{E8731B24-7BB5-4DA0-ACF7-D6F1B1A4DC16}" type="pres">
      <dgm:prSet presAssocID="{002E1B5A-7B47-492A-BED4-E40A83CD1BB5}" presName="textRect" presStyleLbl="revTx" presStyleIdx="1" presStyleCnt="3">
        <dgm:presLayoutVars>
          <dgm:chMax val="1"/>
          <dgm:chPref val="1"/>
        </dgm:presLayoutVars>
      </dgm:prSet>
      <dgm:spPr/>
    </dgm:pt>
    <dgm:pt modelId="{D02001E7-AEFA-4708-B104-80EFB276CB2D}" type="pres">
      <dgm:prSet presAssocID="{9DC75D1C-F98E-4951-BEE2-1617D5AE8078}" presName="sibTrans" presStyleCnt="0"/>
      <dgm:spPr/>
    </dgm:pt>
    <dgm:pt modelId="{938536A6-935F-44A5-AA6A-09AE010EBF73}" type="pres">
      <dgm:prSet presAssocID="{5B636098-9525-4C7E-9549-E17622F393CC}" presName="compNode" presStyleCnt="0"/>
      <dgm:spPr/>
    </dgm:pt>
    <dgm:pt modelId="{3A69F99E-43BA-45DF-9CFA-FBA48F2DF1D8}" type="pres">
      <dgm:prSet presAssocID="{5B636098-9525-4C7E-9549-E17622F393CC}" presName="iconBgRect" presStyleLbl="bgShp" presStyleIdx="2" presStyleCnt="3"/>
      <dgm:spPr>
        <a:prstGeom prst="round2DiagRect">
          <a:avLst>
            <a:gd name="adj1" fmla="val 29727"/>
            <a:gd name="adj2" fmla="val 0"/>
          </a:avLst>
        </a:prstGeom>
      </dgm:spPr>
    </dgm:pt>
    <dgm:pt modelId="{CB984536-A4E0-4802-8730-3FFAE157F877}" type="pres">
      <dgm:prSet presAssocID="{5B636098-9525-4C7E-9549-E17622F393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E24F7FC0-27E5-4020-AA82-CBC7E9F9EF2F}" type="pres">
      <dgm:prSet presAssocID="{5B636098-9525-4C7E-9549-E17622F393CC}" presName="spaceRect" presStyleCnt="0"/>
      <dgm:spPr/>
    </dgm:pt>
    <dgm:pt modelId="{539A9EE5-BD58-489A-A27E-A4C9AC3B6137}" type="pres">
      <dgm:prSet presAssocID="{5B636098-9525-4C7E-9549-E17622F393CC}" presName="textRect" presStyleLbl="revTx" presStyleIdx="2" presStyleCnt="3">
        <dgm:presLayoutVars>
          <dgm:chMax val="1"/>
          <dgm:chPref val="1"/>
        </dgm:presLayoutVars>
      </dgm:prSet>
      <dgm:spPr/>
    </dgm:pt>
  </dgm:ptLst>
  <dgm:cxnLst>
    <dgm:cxn modelId="{5E918F3A-8C5F-4650-9BC0-DC5407E881E3}" type="presOf" srcId="{002E1B5A-7B47-492A-BED4-E40A83CD1BB5}" destId="{E8731B24-7BB5-4DA0-ACF7-D6F1B1A4DC16}" srcOrd="0" destOrd="0" presId="urn:microsoft.com/office/officeart/2018/5/layout/IconLeafLabelList"/>
    <dgm:cxn modelId="{F75C1C5F-FD51-498A-BDFD-FA1F9013422B}" type="presOf" srcId="{5B636098-9525-4C7E-9549-E17622F393CC}" destId="{539A9EE5-BD58-489A-A27E-A4C9AC3B6137}" srcOrd="0" destOrd="0" presId="urn:microsoft.com/office/officeart/2018/5/layout/IconLeafLabelList"/>
    <dgm:cxn modelId="{A81A8775-92A8-4B24-AE2C-D4B90EF56602}" srcId="{ED6C21B7-50C8-4EEF-AE9D-B158F320961F}" destId="{5B636098-9525-4C7E-9549-E17622F393CC}" srcOrd="2" destOrd="0" parTransId="{11ACF145-BA39-44D1-A8B0-27770F785F77}" sibTransId="{A2928DCB-2463-4BDC-9AEE-C81E3847C001}"/>
    <dgm:cxn modelId="{EFDFDD5A-4E6A-43E1-9559-DDA3153BBF00}" type="presOf" srcId="{5F735821-B641-4349-B517-90DF4CD50386}" destId="{98F80609-296E-4FAD-8525-4D0AAFAFC908}" srcOrd="0" destOrd="0" presId="urn:microsoft.com/office/officeart/2018/5/layout/IconLeafLabelList"/>
    <dgm:cxn modelId="{A4C065A2-464E-410A-9A37-A15276C50FED}" srcId="{ED6C21B7-50C8-4EEF-AE9D-B158F320961F}" destId="{002E1B5A-7B47-492A-BED4-E40A83CD1BB5}" srcOrd="1" destOrd="0" parTransId="{4DD9FCA8-BE9D-4102-A89E-FC5848F7B800}" sibTransId="{9DC75D1C-F98E-4951-BEE2-1617D5AE8078}"/>
    <dgm:cxn modelId="{D12488DA-09D7-4EF9-93AD-F1E2475C42A7}" srcId="{ED6C21B7-50C8-4EEF-AE9D-B158F320961F}" destId="{5F735821-B641-4349-B517-90DF4CD50386}" srcOrd="0" destOrd="0" parTransId="{C46CB5CA-45C1-4097-B2D7-83CEA0F7EC55}" sibTransId="{ECAD7917-004F-4CAC-A039-778EE102E2B0}"/>
    <dgm:cxn modelId="{58A135F5-F575-41E6-A021-69476BA2AB57}" type="presOf" srcId="{ED6C21B7-50C8-4EEF-AE9D-B158F320961F}" destId="{3D22161D-9A98-47EE-A1D5-F218DF8EFD16}" srcOrd="0" destOrd="0" presId="urn:microsoft.com/office/officeart/2018/5/layout/IconLeafLabelList"/>
    <dgm:cxn modelId="{9BBC4B4B-C551-4130-9B33-B5857B59F767}" type="presParOf" srcId="{3D22161D-9A98-47EE-A1D5-F218DF8EFD16}" destId="{85BA71FF-8A3B-41D7-9F60-E0DB75C180C9}" srcOrd="0" destOrd="0" presId="urn:microsoft.com/office/officeart/2018/5/layout/IconLeafLabelList"/>
    <dgm:cxn modelId="{566C2194-323E-4D90-A8C8-B8E0A7D4F10D}" type="presParOf" srcId="{85BA71FF-8A3B-41D7-9F60-E0DB75C180C9}" destId="{86BE1B4F-751A-413D-851C-371D4BBF7812}" srcOrd="0" destOrd="0" presId="urn:microsoft.com/office/officeart/2018/5/layout/IconLeafLabelList"/>
    <dgm:cxn modelId="{355A96C4-310A-4208-85EC-BD775189CA6C}" type="presParOf" srcId="{85BA71FF-8A3B-41D7-9F60-E0DB75C180C9}" destId="{C10679F5-C1C0-4202-BAB1-3EA602E322DE}" srcOrd="1" destOrd="0" presId="urn:microsoft.com/office/officeart/2018/5/layout/IconLeafLabelList"/>
    <dgm:cxn modelId="{8B48DA64-3C69-48CD-B490-DD6A65BF5A67}" type="presParOf" srcId="{85BA71FF-8A3B-41D7-9F60-E0DB75C180C9}" destId="{FB4C09D7-A29B-47DA-93EA-F954269C8B62}" srcOrd="2" destOrd="0" presId="urn:microsoft.com/office/officeart/2018/5/layout/IconLeafLabelList"/>
    <dgm:cxn modelId="{C0574AAE-781D-4567-9DCA-AB0BAE7D7A51}" type="presParOf" srcId="{85BA71FF-8A3B-41D7-9F60-E0DB75C180C9}" destId="{98F80609-296E-4FAD-8525-4D0AAFAFC908}" srcOrd="3" destOrd="0" presId="urn:microsoft.com/office/officeart/2018/5/layout/IconLeafLabelList"/>
    <dgm:cxn modelId="{85C4C2A1-1933-490B-9C3C-3EF86FB411F5}" type="presParOf" srcId="{3D22161D-9A98-47EE-A1D5-F218DF8EFD16}" destId="{9B5A6197-EDE3-46FF-9F3D-39381B3F402D}" srcOrd="1" destOrd="0" presId="urn:microsoft.com/office/officeart/2018/5/layout/IconLeafLabelList"/>
    <dgm:cxn modelId="{8BA31EA9-FF54-482E-8176-985C490C0BF4}" type="presParOf" srcId="{3D22161D-9A98-47EE-A1D5-F218DF8EFD16}" destId="{6962139C-44AD-4E1A-A8DC-CE8C63F0D579}" srcOrd="2" destOrd="0" presId="urn:microsoft.com/office/officeart/2018/5/layout/IconLeafLabelList"/>
    <dgm:cxn modelId="{53699C7F-99D7-4E68-9AB9-A6FCF8368024}" type="presParOf" srcId="{6962139C-44AD-4E1A-A8DC-CE8C63F0D579}" destId="{B9916DFE-9B6C-4C64-BAE6-DBFA300AD497}" srcOrd="0" destOrd="0" presId="urn:microsoft.com/office/officeart/2018/5/layout/IconLeafLabelList"/>
    <dgm:cxn modelId="{4D9724B5-D5EF-42E3-A403-400FCD060CFB}" type="presParOf" srcId="{6962139C-44AD-4E1A-A8DC-CE8C63F0D579}" destId="{64935648-27AF-4C35-8BF1-A9467178EE74}" srcOrd="1" destOrd="0" presId="urn:microsoft.com/office/officeart/2018/5/layout/IconLeafLabelList"/>
    <dgm:cxn modelId="{C1B8A5E4-B6DE-491D-A254-405C5E2FE700}" type="presParOf" srcId="{6962139C-44AD-4E1A-A8DC-CE8C63F0D579}" destId="{941870F9-2B43-4914-8CDE-ED898125B433}" srcOrd="2" destOrd="0" presId="urn:microsoft.com/office/officeart/2018/5/layout/IconLeafLabelList"/>
    <dgm:cxn modelId="{D81E7174-6C12-4559-9DCD-1BE48D0575FF}" type="presParOf" srcId="{6962139C-44AD-4E1A-A8DC-CE8C63F0D579}" destId="{E8731B24-7BB5-4DA0-ACF7-D6F1B1A4DC16}" srcOrd="3" destOrd="0" presId="urn:microsoft.com/office/officeart/2018/5/layout/IconLeafLabelList"/>
    <dgm:cxn modelId="{DE63112A-2BF7-4472-9CAB-15C53E9D86D1}" type="presParOf" srcId="{3D22161D-9A98-47EE-A1D5-F218DF8EFD16}" destId="{D02001E7-AEFA-4708-B104-80EFB276CB2D}" srcOrd="3" destOrd="0" presId="urn:microsoft.com/office/officeart/2018/5/layout/IconLeafLabelList"/>
    <dgm:cxn modelId="{214D5521-93CE-425E-AAA8-7F061C74BA62}" type="presParOf" srcId="{3D22161D-9A98-47EE-A1D5-F218DF8EFD16}" destId="{938536A6-935F-44A5-AA6A-09AE010EBF73}" srcOrd="4" destOrd="0" presId="urn:microsoft.com/office/officeart/2018/5/layout/IconLeafLabelList"/>
    <dgm:cxn modelId="{33EDF59E-D439-4768-8A4C-AA0F7B597262}" type="presParOf" srcId="{938536A6-935F-44A5-AA6A-09AE010EBF73}" destId="{3A69F99E-43BA-45DF-9CFA-FBA48F2DF1D8}" srcOrd="0" destOrd="0" presId="urn:microsoft.com/office/officeart/2018/5/layout/IconLeafLabelList"/>
    <dgm:cxn modelId="{2024E514-F7E3-4B15-8425-4F279937F23E}" type="presParOf" srcId="{938536A6-935F-44A5-AA6A-09AE010EBF73}" destId="{CB984536-A4E0-4802-8730-3FFAE157F877}" srcOrd="1" destOrd="0" presId="urn:microsoft.com/office/officeart/2018/5/layout/IconLeafLabelList"/>
    <dgm:cxn modelId="{F4DCCDE4-AFC4-4B34-B86E-6C52355EFF3F}" type="presParOf" srcId="{938536A6-935F-44A5-AA6A-09AE010EBF73}" destId="{E24F7FC0-27E5-4020-AA82-CBC7E9F9EF2F}" srcOrd="2" destOrd="0" presId="urn:microsoft.com/office/officeart/2018/5/layout/IconLeafLabelList"/>
    <dgm:cxn modelId="{FA0D43AE-4084-4F05-8597-D446CB7FAD43}" type="presParOf" srcId="{938536A6-935F-44A5-AA6A-09AE010EBF73}" destId="{539A9EE5-BD58-489A-A27E-A4C9AC3B613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EE7071-D388-47E8-94F3-8D9778B49DF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9E14E9-EF4F-46E9-94B3-774EE8E0900E}">
      <dgm:prSet/>
      <dgm:spPr/>
      <dgm:t>
        <a:bodyPr/>
        <a:lstStyle/>
        <a:p>
          <a:r>
            <a:rPr lang="en-US"/>
            <a:t>Finishing the Work</a:t>
          </a:r>
        </a:p>
      </dgm:t>
    </dgm:pt>
    <dgm:pt modelId="{A4998AA9-26EC-4209-8C53-B30250F5ABA5}" type="parTrans" cxnId="{63284361-0B1B-449E-B2BA-076856932892}">
      <dgm:prSet/>
      <dgm:spPr/>
      <dgm:t>
        <a:bodyPr/>
        <a:lstStyle/>
        <a:p>
          <a:endParaRPr lang="en-US"/>
        </a:p>
      </dgm:t>
    </dgm:pt>
    <dgm:pt modelId="{E65A6798-76B9-44DD-B09B-9B9090A0B794}" type="sibTrans" cxnId="{63284361-0B1B-449E-B2BA-076856932892}">
      <dgm:prSet/>
      <dgm:spPr/>
      <dgm:t>
        <a:bodyPr/>
        <a:lstStyle/>
        <a:p>
          <a:endParaRPr lang="en-US"/>
        </a:p>
      </dgm:t>
    </dgm:pt>
    <dgm:pt modelId="{E62AF4D9-A43D-4206-80F4-F74C4A7962C9}">
      <dgm:prSet/>
      <dgm:spPr/>
      <dgm:t>
        <a:bodyPr/>
        <a:lstStyle/>
        <a:p>
          <a:r>
            <a:rPr lang="en-US"/>
            <a:t>Handing Over the Project </a:t>
          </a:r>
          <a:r>
            <a:rPr lang="en-US" i="1"/>
            <a:t>(incl Documents)</a:t>
          </a:r>
          <a:endParaRPr lang="en-US"/>
        </a:p>
      </dgm:t>
    </dgm:pt>
    <dgm:pt modelId="{7A42267D-5B91-4E63-AFDE-3B85E9C622F1}" type="parTrans" cxnId="{E4EE4BFB-04BD-44A0-9D3D-3A0EF6BF56C6}">
      <dgm:prSet/>
      <dgm:spPr/>
      <dgm:t>
        <a:bodyPr/>
        <a:lstStyle/>
        <a:p>
          <a:endParaRPr lang="en-US"/>
        </a:p>
      </dgm:t>
    </dgm:pt>
    <dgm:pt modelId="{465AE433-516A-44A1-B660-ACE65A4EC325}" type="sibTrans" cxnId="{E4EE4BFB-04BD-44A0-9D3D-3A0EF6BF56C6}">
      <dgm:prSet/>
      <dgm:spPr/>
      <dgm:t>
        <a:bodyPr/>
        <a:lstStyle/>
        <a:p>
          <a:endParaRPr lang="en-US"/>
        </a:p>
      </dgm:t>
    </dgm:pt>
    <dgm:pt modelId="{1FBF4AD1-0218-4607-9D8C-67C89ABF7D8B}">
      <dgm:prSet/>
      <dgm:spPr/>
      <dgm:t>
        <a:bodyPr/>
        <a:lstStyle/>
        <a:p>
          <a:r>
            <a:rPr lang="en-US"/>
            <a:t>Gaining Acceptance for the Project</a:t>
          </a:r>
        </a:p>
      </dgm:t>
    </dgm:pt>
    <dgm:pt modelId="{3D8EB9C1-C44C-4CC7-8D97-C2D524E6977F}" type="parTrans" cxnId="{5F2F54DE-7285-42C6-85B1-3B90FB61B657}">
      <dgm:prSet/>
      <dgm:spPr/>
      <dgm:t>
        <a:bodyPr/>
        <a:lstStyle/>
        <a:p>
          <a:endParaRPr lang="en-US"/>
        </a:p>
      </dgm:t>
    </dgm:pt>
    <dgm:pt modelId="{11C8E209-B76F-4018-B1BA-B87496C5FCDF}" type="sibTrans" cxnId="{5F2F54DE-7285-42C6-85B1-3B90FB61B657}">
      <dgm:prSet/>
      <dgm:spPr/>
      <dgm:t>
        <a:bodyPr/>
        <a:lstStyle/>
        <a:p>
          <a:endParaRPr lang="en-US"/>
        </a:p>
      </dgm:t>
    </dgm:pt>
    <dgm:pt modelId="{3A3D0F62-11CD-490C-9FCE-F5D6A386633B}">
      <dgm:prSet/>
      <dgm:spPr/>
      <dgm:t>
        <a:bodyPr/>
        <a:lstStyle/>
        <a:p>
          <a:r>
            <a:rPr lang="en-US"/>
            <a:t>Evaluate the Benefits</a:t>
          </a:r>
        </a:p>
      </dgm:t>
    </dgm:pt>
    <dgm:pt modelId="{AB2265DE-EED0-4E0F-8F8E-B866B04F677E}" type="parTrans" cxnId="{74619160-A272-4753-ABEA-4DCB2BEF653D}">
      <dgm:prSet/>
      <dgm:spPr/>
      <dgm:t>
        <a:bodyPr/>
        <a:lstStyle/>
        <a:p>
          <a:endParaRPr lang="en-US"/>
        </a:p>
      </dgm:t>
    </dgm:pt>
    <dgm:pt modelId="{23814DFD-3201-42D7-BF08-E6C920721155}" type="sibTrans" cxnId="{74619160-A272-4753-ABEA-4DCB2BEF653D}">
      <dgm:prSet/>
      <dgm:spPr/>
      <dgm:t>
        <a:bodyPr/>
        <a:lstStyle/>
        <a:p>
          <a:endParaRPr lang="en-US"/>
        </a:p>
      </dgm:t>
    </dgm:pt>
    <dgm:pt modelId="{ACA1C81D-A41B-4910-AB16-BCF41B44E82B}">
      <dgm:prSet/>
      <dgm:spPr/>
      <dgm:t>
        <a:bodyPr/>
        <a:lstStyle/>
        <a:p>
          <a:r>
            <a:rPr lang="en-US"/>
            <a:t>Reviewing How It Went – Lessons Learnt</a:t>
          </a:r>
        </a:p>
      </dgm:t>
    </dgm:pt>
    <dgm:pt modelId="{E777D078-C698-4F5D-B54C-8B2CBBA7A52F}" type="parTrans" cxnId="{4AB372C0-0C37-4470-960F-330F28AE5BFA}">
      <dgm:prSet/>
      <dgm:spPr/>
      <dgm:t>
        <a:bodyPr/>
        <a:lstStyle/>
        <a:p>
          <a:endParaRPr lang="en-US"/>
        </a:p>
      </dgm:t>
    </dgm:pt>
    <dgm:pt modelId="{E876EDF7-F0F5-421F-8417-6DA4C387C8E2}" type="sibTrans" cxnId="{4AB372C0-0C37-4470-960F-330F28AE5BFA}">
      <dgm:prSet/>
      <dgm:spPr/>
      <dgm:t>
        <a:bodyPr/>
        <a:lstStyle/>
        <a:p>
          <a:endParaRPr lang="en-US"/>
        </a:p>
      </dgm:t>
    </dgm:pt>
    <dgm:pt modelId="{BEBFB98F-2725-462B-874B-44007EBC5248}" type="pres">
      <dgm:prSet presAssocID="{7BEE7071-D388-47E8-94F3-8D9778B49DF6}" presName="root" presStyleCnt="0">
        <dgm:presLayoutVars>
          <dgm:dir/>
          <dgm:resizeHandles val="exact"/>
        </dgm:presLayoutVars>
      </dgm:prSet>
      <dgm:spPr/>
    </dgm:pt>
    <dgm:pt modelId="{2E2F68D9-9653-4853-B425-5AE244D58916}" type="pres">
      <dgm:prSet presAssocID="{549E14E9-EF4F-46E9-94B3-774EE8E0900E}" presName="compNode" presStyleCnt="0"/>
      <dgm:spPr/>
    </dgm:pt>
    <dgm:pt modelId="{EB82A3EC-157C-42A3-B270-EA62008B25AD}" type="pres">
      <dgm:prSet presAssocID="{549E14E9-EF4F-46E9-94B3-774EE8E0900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469BB1D5-8936-4EE8-BA0C-AB7A3FADCD12}" type="pres">
      <dgm:prSet presAssocID="{549E14E9-EF4F-46E9-94B3-774EE8E0900E}" presName="spaceRect" presStyleCnt="0"/>
      <dgm:spPr/>
    </dgm:pt>
    <dgm:pt modelId="{1296D6E1-A9BB-40C5-AF4F-4ED1D23C9D82}" type="pres">
      <dgm:prSet presAssocID="{549E14E9-EF4F-46E9-94B3-774EE8E0900E}" presName="textRect" presStyleLbl="revTx" presStyleIdx="0" presStyleCnt="5">
        <dgm:presLayoutVars>
          <dgm:chMax val="1"/>
          <dgm:chPref val="1"/>
        </dgm:presLayoutVars>
      </dgm:prSet>
      <dgm:spPr/>
    </dgm:pt>
    <dgm:pt modelId="{585F25B6-8BC4-450E-A6D3-8DD2C734625E}" type="pres">
      <dgm:prSet presAssocID="{E65A6798-76B9-44DD-B09B-9B9090A0B794}" presName="sibTrans" presStyleCnt="0"/>
      <dgm:spPr/>
    </dgm:pt>
    <dgm:pt modelId="{9997FE7D-5F78-45AD-A174-F6D4E1546A9F}" type="pres">
      <dgm:prSet presAssocID="{E62AF4D9-A43D-4206-80F4-F74C4A7962C9}" presName="compNode" presStyleCnt="0"/>
      <dgm:spPr/>
    </dgm:pt>
    <dgm:pt modelId="{066F4A9E-7519-419A-8CBE-764CCA490B23}" type="pres">
      <dgm:prSet presAssocID="{E62AF4D9-A43D-4206-80F4-F74C4A7962C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8B41FEED-1A5B-472A-806C-B0973BF360FF}" type="pres">
      <dgm:prSet presAssocID="{E62AF4D9-A43D-4206-80F4-F74C4A7962C9}" presName="spaceRect" presStyleCnt="0"/>
      <dgm:spPr/>
    </dgm:pt>
    <dgm:pt modelId="{21B22A6A-A797-4D22-9987-A712021110E0}" type="pres">
      <dgm:prSet presAssocID="{E62AF4D9-A43D-4206-80F4-F74C4A7962C9}" presName="textRect" presStyleLbl="revTx" presStyleIdx="1" presStyleCnt="5">
        <dgm:presLayoutVars>
          <dgm:chMax val="1"/>
          <dgm:chPref val="1"/>
        </dgm:presLayoutVars>
      </dgm:prSet>
      <dgm:spPr/>
    </dgm:pt>
    <dgm:pt modelId="{AD7F6318-C68F-4BA8-88D8-4F4FECBD91B4}" type="pres">
      <dgm:prSet presAssocID="{465AE433-516A-44A1-B660-ACE65A4EC325}" presName="sibTrans" presStyleCnt="0"/>
      <dgm:spPr/>
    </dgm:pt>
    <dgm:pt modelId="{7E6BDEE1-F21B-4D9D-B1E6-4D1BAA291BDF}" type="pres">
      <dgm:prSet presAssocID="{1FBF4AD1-0218-4607-9D8C-67C89ABF7D8B}" presName="compNode" presStyleCnt="0"/>
      <dgm:spPr/>
    </dgm:pt>
    <dgm:pt modelId="{81CB722A-2D8C-4F9B-882C-C62C8C28434C}" type="pres">
      <dgm:prSet presAssocID="{1FBF4AD1-0218-4607-9D8C-67C89ABF7D8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8F75C424-FC2A-4B88-80AB-D9E173A7F315}" type="pres">
      <dgm:prSet presAssocID="{1FBF4AD1-0218-4607-9D8C-67C89ABF7D8B}" presName="spaceRect" presStyleCnt="0"/>
      <dgm:spPr/>
    </dgm:pt>
    <dgm:pt modelId="{47DE1934-3ED5-4DF7-BDC0-8CCC1B34A419}" type="pres">
      <dgm:prSet presAssocID="{1FBF4AD1-0218-4607-9D8C-67C89ABF7D8B}" presName="textRect" presStyleLbl="revTx" presStyleIdx="2" presStyleCnt="5">
        <dgm:presLayoutVars>
          <dgm:chMax val="1"/>
          <dgm:chPref val="1"/>
        </dgm:presLayoutVars>
      </dgm:prSet>
      <dgm:spPr/>
    </dgm:pt>
    <dgm:pt modelId="{34A47F85-1780-4079-877E-452BEB670667}" type="pres">
      <dgm:prSet presAssocID="{11C8E209-B76F-4018-B1BA-B87496C5FCDF}" presName="sibTrans" presStyleCnt="0"/>
      <dgm:spPr/>
    </dgm:pt>
    <dgm:pt modelId="{F579C4E2-02E0-46EC-A203-D54EC8E4E533}" type="pres">
      <dgm:prSet presAssocID="{3A3D0F62-11CD-490C-9FCE-F5D6A386633B}" presName="compNode" presStyleCnt="0"/>
      <dgm:spPr/>
    </dgm:pt>
    <dgm:pt modelId="{75ED9EA4-B768-4BCC-9653-DDE4AA5B45E5}" type="pres">
      <dgm:prSet presAssocID="{3A3D0F62-11CD-490C-9FCE-F5D6A386633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3F47E786-A704-4AA1-90CE-DA88C5E71063}" type="pres">
      <dgm:prSet presAssocID="{3A3D0F62-11CD-490C-9FCE-F5D6A386633B}" presName="spaceRect" presStyleCnt="0"/>
      <dgm:spPr/>
    </dgm:pt>
    <dgm:pt modelId="{6060A68C-46E7-4E28-9E72-5AD3FF5DDB66}" type="pres">
      <dgm:prSet presAssocID="{3A3D0F62-11CD-490C-9FCE-F5D6A386633B}" presName="textRect" presStyleLbl="revTx" presStyleIdx="3" presStyleCnt="5">
        <dgm:presLayoutVars>
          <dgm:chMax val="1"/>
          <dgm:chPref val="1"/>
        </dgm:presLayoutVars>
      </dgm:prSet>
      <dgm:spPr/>
    </dgm:pt>
    <dgm:pt modelId="{B55D957B-2996-4E92-AB49-2B000CCC72F5}" type="pres">
      <dgm:prSet presAssocID="{23814DFD-3201-42D7-BF08-E6C920721155}" presName="sibTrans" presStyleCnt="0"/>
      <dgm:spPr/>
    </dgm:pt>
    <dgm:pt modelId="{5C7E5327-D478-4896-968E-06891F021BE5}" type="pres">
      <dgm:prSet presAssocID="{ACA1C81D-A41B-4910-AB16-BCF41B44E82B}" presName="compNode" presStyleCnt="0"/>
      <dgm:spPr/>
    </dgm:pt>
    <dgm:pt modelId="{13D4FEAD-672F-4A8F-853B-0A761500A305}" type="pres">
      <dgm:prSet presAssocID="{ACA1C81D-A41B-4910-AB16-BCF41B44E82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D0E47EE6-F92A-430A-B2C8-1F92F7CE00C6}" type="pres">
      <dgm:prSet presAssocID="{ACA1C81D-A41B-4910-AB16-BCF41B44E82B}" presName="spaceRect" presStyleCnt="0"/>
      <dgm:spPr/>
    </dgm:pt>
    <dgm:pt modelId="{27AE3329-DF96-45E4-B6C1-CB4F2EE3EA03}" type="pres">
      <dgm:prSet presAssocID="{ACA1C81D-A41B-4910-AB16-BCF41B44E82B}" presName="textRect" presStyleLbl="revTx" presStyleIdx="4" presStyleCnt="5">
        <dgm:presLayoutVars>
          <dgm:chMax val="1"/>
          <dgm:chPref val="1"/>
        </dgm:presLayoutVars>
      </dgm:prSet>
      <dgm:spPr/>
    </dgm:pt>
  </dgm:ptLst>
  <dgm:cxnLst>
    <dgm:cxn modelId="{A307E607-B146-4EBC-A671-A8D0FA531D7F}" type="presOf" srcId="{ACA1C81D-A41B-4910-AB16-BCF41B44E82B}" destId="{27AE3329-DF96-45E4-B6C1-CB4F2EE3EA03}" srcOrd="0" destOrd="0" presId="urn:microsoft.com/office/officeart/2018/2/layout/IconLabelList"/>
    <dgm:cxn modelId="{F6618025-44BA-402A-AE5F-A2510DD50594}" type="presOf" srcId="{7BEE7071-D388-47E8-94F3-8D9778B49DF6}" destId="{BEBFB98F-2725-462B-874B-44007EBC5248}" srcOrd="0" destOrd="0" presId="urn:microsoft.com/office/officeart/2018/2/layout/IconLabelList"/>
    <dgm:cxn modelId="{74619160-A272-4753-ABEA-4DCB2BEF653D}" srcId="{7BEE7071-D388-47E8-94F3-8D9778B49DF6}" destId="{3A3D0F62-11CD-490C-9FCE-F5D6A386633B}" srcOrd="3" destOrd="0" parTransId="{AB2265DE-EED0-4E0F-8F8E-B866B04F677E}" sibTransId="{23814DFD-3201-42D7-BF08-E6C920721155}"/>
    <dgm:cxn modelId="{63284361-0B1B-449E-B2BA-076856932892}" srcId="{7BEE7071-D388-47E8-94F3-8D9778B49DF6}" destId="{549E14E9-EF4F-46E9-94B3-774EE8E0900E}" srcOrd="0" destOrd="0" parTransId="{A4998AA9-26EC-4209-8C53-B30250F5ABA5}" sibTransId="{E65A6798-76B9-44DD-B09B-9B9090A0B794}"/>
    <dgm:cxn modelId="{6E715BAC-FC97-4BBF-AE5F-4E8060B97999}" type="presOf" srcId="{549E14E9-EF4F-46E9-94B3-774EE8E0900E}" destId="{1296D6E1-A9BB-40C5-AF4F-4ED1D23C9D82}" srcOrd="0" destOrd="0" presId="urn:microsoft.com/office/officeart/2018/2/layout/IconLabelList"/>
    <dgm:cxn modelId="{6FE89BB6-6671-4ACA-B7C6-0D6045DA8FF6}" type="presOf" srcId="{3A3D0F62-11CD-490C-9FCE-F5D6A386633B}" destId="{6060A68C-46E7-4E28-9E72-5AD3FF5DDB66}" srcOrd="0" destOrd="0" presId="urn:microsoft.com/office/officeart/2018/2/layout/IconLabelList"/>
    <dgm:cxn modelId="{188916B7-7947-4AE2-B531-EE3B26591173}" type="presOf" srcId="{E62AF4D9-A43D-4206-80F4-F74C4A7962C9}" destId="{21B22A6A-A797-4D22-9987-A712021110E0}" srcOrd="0" destOrd="0" presId="urn:microsoft.com/office/officeart/2018/2/layout/IconLabelList"/>
    <dgm:cxn modelId="{4AB372C0-0C37-4470-960F-330F28AE5BFA}" srcId="{7BEE7071-D388-47E8-94F3-8D9778B49DF6}" destId="{ACA1C81D-A41B-4910-AB16-BCF41B44E82B}" srcOrd="4" destOrd="0" parTransId="{E777D078-C698-4F5D-B54C-8B2CBBA7A52F}" sibTransId="{E876EDF7-F0F5-421F-8417-6DA4C387C8E2}"/>
    <dgm:cxn modelId="{5F2F54DE-7285-42C6-85B1-3B90FB61B657}" srcId="{7BEE7071-D388-47E8-94F3-8D9778B49DF6}" destId="{1FBF4AD1-0218-4607-9D8C-67C89ABF7D8B}" srcOrd="2" destOrd="0" parTransId="{3D8EB9C1-C44C-4CC7-8D97-C2D524E6977F}" sibTransId="{11C8E209-B76F-4018-B1BA-B87496C5FCDF}"/>
    <dgm:cxn modelId="{1D7901F3-2643-4D3B-A8A4-4503DF83BCE3}" type="presOf" srcId="{1FBF4AD1-0218-4607-9D8C-67C89ABF7D8B}" destId="{47DE1934-3ED5-4DF7-BDC0-8CCC1B34A419}" srcOrd="0" destOrd="0" presId="urn:microsoft.com/office/officeart/2018/2/layout/IconLabelList"/>
    <dgm:cxn modelId="{E4EE4BFB-04BD-44A0-9D3D-3A0EF6BF56C6}" srcId="{7BEE7071-D388-47E8-94F3-8D9778B49DF6}" destId="{E62AF4D9-A43D-4206-80F4-F74C4A7962C9}" srcOrd="1" destOrd="0" parTransId="{7A42267D-5B91-4E63-AFDE-3B85E9C622F1}" sibTransId="{465AE433-516A-44A1-B660-ACE65A4EC325}"/>
    <dgm:cxn modelId="{E4D61C9E-3E74-4392-A87A-6A70C20B69A7}" type="presParOf" srcId="{BEBFB98F-2725-462B-874B-44007EBC5248}" destId="{2E2F68D9-9653-4853-B425-5AE244D58916}" srcOrd="0" destOrd="0" presId="urn:microsoft.com/office/officeart/2018/2/layout/IconLabelList"/>
    <dgm:cxn modelId="{F1D933D3-8073-48D2-BD8F-B1DA06A4C908}" type="presParOf" srcId="{2E2F68D9-9653-4853-B425-5AE244D58916}" destId="{EB82A3EC-157C-42A3-B270-EA62008B25AD}" srcOrd="0" destOrd="0" presId="urn:microsoft.com/office/officeart/2018/2/layout/IconLabelList"/>
    <dgm:cxn modelId="{CE76945B-6453-4343-A53C-0E47F6AE3AF5}" type="presParOf" srcId="{2E2F68D9-9653-4853-B425-5AE244D58916}" destId="{469BB1D5-8936-4EE8-BA0C-AB7A3FADCD12}" srcOrd="1" destOrd="0" presId="urn:microsoft.com/office/officeart/2018/2/layout/IconLabelList"/>
    <dgm:cxn modelId="{8A25B48F-2374-46C0-8140-41930237AD6C}" type="presParOf" srcId="{2E2F68D9-9653-4853-B425-5AE244D58916}" destId="{1296D6E1-A9BB-40C5-AF4F-4ED1D23C9D82}" srcOrd="2" destOrd="0" presId="urn:microsoft.com/office/officeart/2018/2/layout/IconLabelList"/>
    <dgm:cxn modelId="{BD0F333E-5087-4289-806C-237A9CE56A85}" type="presParOf" srcId="{BEBFB98F-2725-462B-874B-44007EBC5248}" destId="{585F25B6-8BC4-450E-A6D3-8DD2C734625E}" srcOrd="1" destOrd="0" presId="urn:microsoft.com/office/officeart/2018/2/layout/IconLabelList"/>
    <dgm:cxn modelId="{D7163FA9-973F-49D7-8003-7608F7DEA829}" type="presParOf" srcId="{BEBFB98F-2725-462B-874B-44007EBC5248}" destId="{9997FE7D-5F78-45AD-A174-F6D4E1546A9F}" srcOrd="2" destOrd="0" presId="urn:microsoft.com/office/officeart/2018/2/layout/IconLabelList"/>
    <dgm:cxn modelId="{9A63E7FF-8380-489E-AD8D-DD43DD68306A}" type="presParOf" srcId="{9997FE7D-5F78-45AD-A174-F6D4E1546A9F}" destId="{066F4A9E-7519-419A-8CBE-764CCA490B23}" srcOrd="0" destOrd="0" presId="urn:microsoft.com/office/officeart/2018/2/layout/IconLabelList"/>
    <dgm:cxn modelId="{B917A38A-9E9F-4B51-BEBC-40E3C7280B72}" type="presParOf" srcId="{9997FE7D-5F78-45AD-A174-F6D4E1546A9F}" destId="{8B41FEED-1A5B-472A-806C-B0973BF360FF}" srcOrd="1" destOrd="0" presId="urn:microsoft.com/office/officeart/2018/2/layout/IconLabelList"/>
    <dgm:cxn modelId="{0C73324D-B680-40D0-AD33-798E28D2BA37}" type="presParOf" srcId="{9997FE7D-5F78-45AD-A174-F6D4E1546A9F}" destId="{21B22A6A-A797-4D22-9987-A712021110E0}" srcOrd="2" destOrd="0" presId="urn:microsoft.com/office/officeart/2018/2/layout/IconLabelList"/>
    <dgm:cxn modelId="{CD176B27-D1D0-43B9-A061-8CD9DCEA7AB3}" type="presParOf" srcId="{BEBFB98F-2725-462B-874B-44007EBC5248}" destId="{AD7F6318-C68F-4BA8-88D8-4F4FECBD91B4}" srcOrd="3" destOrd="0" presId="urn:microsoft.com/office/officeart/2018/2/layout/IconLabelList"/>
    <dgm:cxn modelId="{9FF6897E-D053-4D48-9514-1008854CEB79}" type="presParOf" srcId="{BEBFB98F-2725-462B-874B-44007EBC5248}" destId="{7E6BDEE1-F21B-4D9D-B1E6-4D1BAA291BDF}" srcOrd="4" destOrd="0" presId="urn:microsoft.com/office/officeart/2018/2/layout/IconLabelList"/>
    <dgm:cxn modelId="{76B74856-FF0F-4472-8668-37F8C5DDCD11}" type="presParOf" srcId="{7E6BDEE1-F21B-4D9D-B1E6-4D1BAA291BDF}" destId="{81CB722A-2D8C-4F9B-882C-C62C8C28434C}" srcOrd="0" destOrd="0" presId="urn:microsoft.com/office/officeart/2018/2/layout/IconLabelList"/>
    <dgm:cxn modelId="{FCBFF939-D54E-4F59-9C0D-F229E304DC1D}" type="presParOf" srcId="{7E6BDEE1-F21B-4D9D-B1E6-4D1BAA291BDF}" destId="{8F75C424-FC2A-4B88-80AB-D9E173A7F315}" srcOrd="1" destOrd="0" presId="urn:microsoft.com/office/officeart/2018/2/layout/IconLabelList"/>
    <dgm:cxn modelId="{9F366B03-C6BB-40B3-9C51-0458B6D7407F}" type="presParOf" srcId="{7E6BDEE1-F21B-4D9D-B1E6-4D1BAA291BDF}" destId="{47DE1934-3ED5-4DF7-BDC0-8CCC1B34A419}" srcOrd="2" destOrd="0" presId="urn:microsoft.com/office/officeart/2018/2/layout/IconLabelList"/>
    <dgm:cxn modelId="{F52AF283-D080-473D-B98A-EE6A8ACE6527}" type="presParOf" srcId="{BEBFB98F-2725-462B-874B-44007EBC5248}" destId="{34A47F85-1780-4079-877E-452BEB670667}" srcOrd="5" destOrd="0" presId="urn:microsoft.com/office/officeart/2018/2/layout/IconLabelList"/>
    <dgm:cxn modelId="{E00B9E25-A9BF-4F67-BAAD-4DBE245BBBB5}" type="presParOf" srcId="{BEBFB98F-2725-462B-874B-44007EBC5248}" destId="{F579C4E2-02E0-46EC-A203-D54EC8E4E533}" srcOrd="6" destOrd="0" presId="urn:microsoft.com/office/officeart/2018/2/layout/IconLabelList"/>
    <dgm:cxn modelId="{2227C382-771D-4967-AAB4-BC3DF0A98DFF}" type="presParOf" srcId="{F579C4E2-02E0-46EC-A203-D54EC8E4E533}" destId="{75ED9EA4-B768-4BCC-9653-DDE4AA5B45E5}" srcOrd="0" destOrd="0" presId="urn:microsoft.com/office/officeart/2018/2/layout/IconLabelList"/>
    <dgm:cxn modelId="{F7D5F729-5015-4787-B70C-D2F592C900BA}" type="presParOf" srcId="{F579C4E2-02E0-46EC-A203-D54EC8E4E533}" destId="{3F47E786-A704-4AA1-90CE-DA88C5E71063}" srcOrd="1" destOrd="0" presId="urn:microsoft.com/office/officeart/2018/2/layout/IconLabelList"/>
    <dgm:cxn modelId="{54DAC34C-C2BF-4107-9C7E-692A692FB2FD}" type="presParOf" srcId="{F579C4E2-02E0-46EC-A203-D54EC8E4E533}" destId="{6060A68C-46E7-4E28-9E72-5AD3FF5DDB66}" srcOrd="2" destOrd="0" presId="urn:microsoft.com/office/officeart/2018/2/layout/IconLabelList"/>
    <dgm:cxn modelId="{43E37ED7-3E44-40B9-9939-B69285BF0C42}" type="presParOf" srcId="{BEBFB98F-2725-462B-874B-44007EBC5248}" destId="{B55D957B-2996-4E92-AB49-2B000CCC72F5}" srcOrd="7" destOrd="0" presId="urn:microsoft.com/office/officeart/2018/2/layout/IconLabelList"/>
    <dgm:cxn modelId="{42F27CE7-0794-4A55-B17C-59810A9E9323}" type="presParOf" srcId="{BEBFB98F-2725-462B-874B-44007EBC5248}" destId="{5C7E5327-D478-4896-968E-06891F021BE5}" srcOrd="8" destOrd="0" presId="urn:microsoft.com/office/officeart/2018/2/layout/IconLabelList"/>
    <dgm:cxn modelId="{A09CEDB1-35BC-4D58-AC8C-F9C5EDF10593}" type="presParOf" srcId="{5C7E5327-D478-4896-968E-06891F021BE5}" destId="{13D4FEAD-672F-4A8F-853B-0A761500A305}" srcOrd="0" destOrd="0" presId="urn:microsoft.com/office/officeart/2018/2/layout/IconLabelList"/>
    <dgm:cxn modelId="{F02D3640-34ED-4D86-96A7-92445078D6B5}" type="presParOf" srcId="{5C7E5327-D478-4896-968E-06891F021BE5}" destId="{D0E47EE6-F92A-430A-B2C8-1F92F7CE00C6}" srcOrd="1" destOrd="0" presId="urn:microsoft.com/office/officeart/2018/2/layout/IconLabelList"/>
    <dgm:cxn modelId="{96007AAE-9A86-48F6-89FB-F0028604CEEF}" type="presParOf" srcId="{5C7E5327-D478-4896-968E-06891F021BE5}" destId="{27AE3329-DF96-45E4-B6C1-CB4F2EE3EA0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857388-4879-4A75-9C2D-0FE14862D8E0}" type="doc">
      <dgm:prSet loTypeId="urn:microsoft.com/office/officeart/2005/8/layout/target1" loCatId="relationship" qsTypeId="urn:microsoft.com/office/officeart/2005/8/quickstyle/simple1" qsCatId="simple" csTypeId="urn:microsoft.com/office/officeart/2005/8/colors/colorful5" csCatId="colorful"/>
      <dgm:spPr/>
      <dgm:t>
        <a:bodyPr/>
        <a:lstStyle/>
        <a:p>
          <a:endParaRPr lang="en-GB"/>
        </a:p>
      </dgm:t>
    </dgm:pt>
    <dgm:pt modelId="{4468212D-87CA-4B6E-9F04-DC4786E395A7}">
      <dgm:prSet/>
      <dgm:spPr/>
      <dgm:t>
        <a:bodyPr/>
        <a:lstStyle/>
        <a:p>
          <a:pPr rtl="0"/>
          <a:r>
            <a:rPr lang="en-US" dirty="0">
              <a:latin typeface="Arial" panose="020B0604020202020204" pitchFamily="34" charset="0"/>
              <a:cs typeface="Arial" panose="020B0604020202020204" pitchFamily="34" charset="0"/>
            </a:rPr>
            <a:t>Plans the project</a:t>
          </a:r>
          <a:endParaRPr lang="en-GB" dirty="0">
            <a:latin typeface="Arial" panose="020B0604020202020204" pitchFamily="34" charset="0"/>
            <a:cs typeface="Arial" panose="020B0604020202020204" pitchFamily="34" charset="0"/>
          </a:endParaRPr>
        </a:p>
      </dgm:t>
    </dgm:pt>
    <dgm:pt modelId="{85A2AB78-798B-49DF-9111-730DDC816468}" type="parTrans" cxnId="{9AD9D580-E34F-4BFC-8939-3D197A2A16E6}">
      <dgm:prSet/>
      <dgm:spPr/>
      <dgm:t>
        <a:bodyPr/>
        <a:lstStyle/>
        <a:p>
          <a:endParaRPr lang="en-GB"/>
        </a:p>
      </dgm:t>
    </dgm:pt>
    <dgm:pt modelId="{AE7C3FD4-BB22-4C8B-BFEE-8BAD8F32582E}" type="sibTrans" cxnId="{9AD9D580-E34F-4BFC-8939-3D197A2A16E6}">
      <dgm:prSet/>
      <dgm:spPr/>
      <dgm:t>
        <a:bodyPr/>
        <a:lstStyle/>
        <a:p>
          <a:endParaRPr lang="en-GB"/>
        </a:p>
      </dgm:t>
    </dgm:pt>
    <dgm:pt modelId="{CAC6866C-85D5-4245-8AA6-9991C76EEF7D}">
      <dgm:prSet/>
      <dgm:spPr/>
      <dgm:t>
        <a:bodyPr/>
        <a:lstStyle/>
        <a:p>
          <a:pPr rtl="0"/>
          <a:r>
            <a:rPr lang="en-US" dirty="0" err="1">
              <a:latin typeface="Arial" panose="020B0604020202020204" pitchFamily="34" charset="0"/>
              <a:cs typeface="Arial" panose="020B0604020202020204" pitchFamily="34" charset="0"/>
            </a:rPr>
            <a:t>Organises</a:t>
          </a:r>
          <a:r>
            <a:rPr lang="en-US" dirty="0">
              <a:latin typeface="Arial" panose="020B0604020202020204" pitchFamily="34" charset="0"/>
              <a:cs typeface="Arial" panose="020B0604020202020204" pitchFamily="34" charset="0"/>
            </a:rPr>
            <a:t> resources</a:t>
          </a:r>
          <a:endParaRPr lang="en-GB" dirty="0">
            <a:latin typeface="Arial" panose="020B0604020202020204" pitchFamily="34" charset="0"/>
            <a:cs typeface="Arial" panose="020B0604020202020204" pitchFamily="34" charset="0"/>
          </a:endParaRPr>
        </a:p>
      </dgm:t>
    </dgm:pt>
    <dgm:pt modelId="{E833A9AC-7D6F-4B50-A4A2-F081E149D2C4}" type="parTrans" cxnId="{81B7C82C-58B7-4515-8174-0BF5F30C8A65}">
      <dgm:prSet/>
      <dgm:spPr/>
      <dgm:t>
        <a:bodyPr/>
        <a:lstStyle/>
        <a:p>
          <a:endParaRPr lang="en-GB"/>
        </a:p>
      </dgm:t>
    </dgm:pt>
    <dgm:pt modelId="{8A3E4BDD-D393-48F0-B2AD-3106ED838FD8}" type="sibTrans" cxnId="{81B7C82C-58B7-4515-8174-0BF5F30C8A65}">
      <dgm:prSet/>
      <dgm:spPr/>
      <dgm:t>
        <a:bodyPr/>
        <a:lstStyle/>
        <a:p>
          <a:endParaRPr lang="en-GB"/>
        </a:p>
      </dgm:t>
    </dgm:pt>
    <dgm:pt modelId="{D364FC02-CFDC-4B3C-A74D-6B36DDC5D4D7}">
      <dgm:prSet/>
      <dgm:spPr/>
      <dgm:t>
        <a:bodyPr/>
        <a:lstStyle/>
        <a:p>
          <a:pPr rtl="0"/>
          <a:r>
            <a:rPr lang="en-US" dirty="0">
              <a:latin typeface="Arial" panose="020B0604020202020204" pitchFamily="34" charset="0"/>
              <a:cs typeface="Arial" panose="020B0604020202020204" pitchFamily="34" charset="0"/>
            </a:rPr>
            <a:t>Oversees project plan execution</a:t>
          </a:r>
          <a:endParaRPr lang="en-GB" dirty="0">
            <a:latin typeface="Arial" panose="020B0604020202020204" pitchFamily="34" charset="0"/>
            <a:cs typeface="Arial" panose="020B0604020202020204" pitchFamily="34" charset="0"/>
          </a:endParaRPr>
        </a:p>
      </dgm:t>
    </dgm:pt>
    <dgm:pt modelId="{3E0CF27A-10C3-415A-BA62-8DA2954E519A}" type="parTrans" cxnId="{7E5BCFA0-88C7-43FF-8489-4E05A84B91E0}">
      <dgm:prSet/>
      <dgm:spPr/>
      <dgm:t>
        <a:bodyPr/>
        <a:lstStyle/>
        <a:p>
          <a:endParaRPr lang="en-GB"/>
        </a:p>
      </dgm:t>
    </dgm:pt>
    <dgm:pt modelId="{046F76E1-7502-420B-B6B9-ABCB508F90AA}" type="sibTrans" cxnId="{7E5BCFA0-88C7-43FF-8489-4E05A84B91E0}">
      <dgm:prSet/>
      <dgm:spPr/>
      <dgm:t>
        <a:bodyPr/>
        <a:lstStyle/>
        <a:p>
          <a:endParaRPr lang="en-GB"/>
        </a:p>
      </dgm:t>
    </dgm:pt>
    <dgm:pt modelId="{D655C407-D2FB-4F7A-8EC0-B09D3155750E}">
      <dgm:prSet/>
      <dgm:spPr/>
      <dgm:t>
        <a:bodyPr/>
        <a:lstStyle/>
        <a:p>
          <a:pPr rtl="0"/>
          <a:r>
            <a:rPr lang="en-US" dirty="0">
              <a:latin typeface="Arial" panose="020B0604020202020204" pitchFamily="34" charset="0"/>
              <a:cs typeface="Arial" panose="020B0604020202020204" pitchFamily="34" charset="0"/>
            </a:rPr>
            <a:t>Controls variables</a:t>
          </a:r>
          <a:endParaRPr lang="en-GB" dirty="0">
            <a:latin typeface="Arial" panose="020B0604020202020204" pitchFamily="34" charset="0"/>
            <a:cs typeface="Arial" panose="020B0604020202020204" pitchFamily="34" charset="0"/>
          </a:endParaRPr>
        </a:p>
      </dgm:t>
    </dgm:pt>
    <dgm:pt modelId="{EB0C08DF-F440-4024-BB7D-D6FF4A8504A6}" type="parTrans" cxnId="{762A7D28-1F86-4EAD-8EB8-7D7EECDDE982}">
      <dgm:prSet/>
      <dgm:spPr/>
      <dgm:t>
        <a:bodyPr/>
        <a:lstStyle/>
        <a:p>
          <a:endParaRPr lang="en-GB"/>
        </a:p>
      </dgm:t>
    </dgm:pt>
    <dgm:pt modelId="{FFEB2640-D841-4577-80D2-E8E30A7E2221}" type="sibTrans" cxnId="{762A7D28-1F86-4EAD-8EB8-7D7EECDDE982}">
      <dgm:prSet/>
      <dgm:spPr/>
      <dgm:t>
        <a:bodyPr/>
        <a:lstStyle/>
        <a:p>
          <a:endParaRPr lang="en-GB"/>
        </a:p>
      </dgm:t>
    </dgm:pt>
    <dgm:pt modelId="{4B04423B-FF73-460B-9F9F-84E4E057DB12}" type="pres">
      <dgm:prSet presAssocID="{30857388-4879-4A75-9C2D-0FE14862D8E0}" presName="composite" presStyleCnt="0">
        <dgm:presLayoutVars>
          <dgm:chMax val="5"/>
          <dgm:dir/>
          <dgm:resizeHandles val="exact"/>
        </dgm:presLayoutVars>
      </dgm:prSet>
      <dgm:spPr/>
    </dgm:pt>
    <dgm:pt modelId="{CF810090-34A1-4C0D-A726-72DFDCD3317D}" type="pres">
      <dgm:prSet presAssocID="{4468212D-87CA-4B6E-9F04-DC4786E395A7}" presName="circle1" presStyleLbl="lnNode1" presStyleIdx="0" presStyleCnt="4"/>
      <dgm:spPr/>
    </dgm:pt>
    <dgm:pt modelId="{CF51CFCD-8663-4BDF-A6CF-4925AF5983A4}" type="pres">
      <dgm:prSet presAssocID="{4468212D-87CA-4B6E-9F04-DC4786E395A7}" presName="text1" presStyleLbl="revTx" presStyleIdx="0" presStyleCnt="4">
        <dgm:presLayoutVars>
          <dgm:bulletEnabled val="1"/>
        </dgm:presLayoutVars>
      </dgm:prSet>
      <dgm:spPr/>
    </dgm:pt>
    <dgm:pt modelId="{EF3550B3-02C2-4726-8D7D-EC6678EEAE0A}" type="pres">
      <dgm:prSet presAssocID="{4468212D-87CA-4B6E-9F04-DC4786E395A7}" presName="line1" presStyleLbl="callout" presStyleIdx="0" presStyleCnt="8"/>
      <dgm:spPr/>
    </dgm:pt>
    <dgm:pt modelId="{EBF70FFB-7E9D-4D02-AFE6-2AEF500D8FED}" type="pres">
      <dgm:prSet presAssocID="{4468212D-87CA-4B6E-9F04-DC4786E395A7}" presName="d1" presStyleLbl="callout" presStyleIdx="1" presStyleCnt="8"/>
      <dgm:spPr/>
    </dgm:pt>
    <dgm:pt modelId="{1C770D00-2E1D-45C3-8BAF-4C1D2D81B9C7}" type="pres">
      <dgm:prSet presAssocID="{CAC6866C-85D5-4245-8AA6-9991C76EEF7D}" presName="circle2" presStyleLbl="lnNode1" presStyleIdx="1" presStyleCnt="4"/>
      <dgm:spPr/>
    </dgm:pt>
    <dgm:pt modelId="{F232808D-7FF3-4369-8151-A00BD3D24079}" type="pres">
      <dgm:prSet presAssocID="{CAC6866C-85D5-4245-8AA6-9991C76EEF7D}" presName="text2" presStyleLbl="revTx" presStyleIdx="1" presStyleCnt="4">
        <dgm:presLayoutVars>
          <dgm:bulletEnabled val="1"/>
        </dgm:presLayoutVars>
      </dgm:prSet>
      <dgm:spPr/>
    </dgm:pt>
    <dgm:pt modelId="{B413285A-C321-4A63-8B2B-22F18F90EE75}" type="pres">
      <dgm:prSet presAssocID="{CAC6866C-85D5-4245-8AA6-9991C76EEF7D}" presName="line2" presStyleLbl="callout" presStyleIdx="2" presStyleCnt="8"/>
      <dgm:spPr/>
    </dgm:pt>
    <dgm:pt modelId="{0DE5208E-3649-4718-B058-53F24803BA1E}" type="pres">
      <dgm:prSet presAssocID="{CAC6866C-85D5-4245-8AA6-9991C76EEF7D}" presName="d2" presStyleLbl="callout" presStyleIdx="3" presStyleCnt="8"/>
      <dgm:spPr/>
    </dgm:pt>
    <dgm:pt modelId="{654107E7-E41A-4254-9667-B702677DC20F}" type="pres">
      <dgm:prSet presAssocID="{D364FC02-CFDC-4B3C-A74D-6B36DDC5D4D7}" presName="circle3" presStyleLbl="lnNode1" presStyleIdx="2" presStyleCnt="4"/>
      <dgm:spPr/>
    </dgm:pt>
    <dgm:pt modelId="{B5B53C5F-E9DB-4A2E-9D07-ED93C7FCC8F0}" type="pres">
      <dgm:prSet presAssocID="{D364FC02-CFDC-4B3C-A74D-6B36DDC5D4D7}" presName="text3" presStyleLbl="revTx" presStyleIdx="2" presStyleCnt="4">
        <dgm:presLayoutVars>
          <dgm:bulletEnabled val="1"/>
        </dgm:presLayoutVars>
      </dgm:prSet>
      <dgm:spPr/>
    </dgm:pt>
    <dgm:pt modelId="{209896CB-C174-4422-8C39-B43AE285E918}" type="pres">
      <dgm:prSet presAssocID="{D364FC02-CFDC-4B3C-A74D-6B36DDC5D4D7}" presName="line3" presStyleLbl="callout" presStyleIdx="4" presStyleCnt="8"/>
      <dgm:spPr/>
    </dgm:pt>
    <dgm:pt modelId="{D296EC7F-6353-4299-AADD-1B7D15E254DB}" type="pres">
      <dgm:prSet presAssocID="{D364FC02-CFDC-4B3C-A74D-6B36DDC5D4D7}" presName="d3" presStyleLbl="callout" presStyleIdx="5" presStyleCnt="8"/>
      <dgm:spPr/>
    </dgm:pt>
    <dgm:pt modelId="{025F18C3-1F04-4ACE-8A1D-B8BDE55E2AD2}" type="pres">
      <dgm:prSet presAssocID="{D655C407-D2FB-4F7A-8EC0-B09D3155750E}" presName="circle4" presStyleLbl="lnNode1" presStyleIdx="3" presStyleCnt="4"/>
      <dgm:spPr/>
    </dgm:pt>
    <dgm:pt modelId="{8B2C87A5-D0A3-4276-88A8-4E67CC096D36}" type="pres">
      <dgm:prSet presAssocID="{D655C407-D2FB-4F7A-8EC0-B09D3155750E}" presName="text4" presStyleLbl="revTx" presStyleIdx="3" presStyleCnt="4">
        <dgm:presLayoutVars>
          <dgm:bulletEnabled val="1"/>
        </dgm:presLayoutVars>
      </dgm:prSet>
      <dgm:spPr/>
    </dgm:pt>
    <dgm:pt modelId="{5C93D37F-FA9B-4075-94AA-7E2E7908FA1F}" type="pres">
      <dgm:prSet presAssocID="{D655C407-D2FB-4F7A-8EC0-B09D3155750E}" presName="line4" presStyleLbl="callout" presStyleIdx="6" presStyleCnt="8"/>
      <dgm:spPr/>
    </dgm:pt>
    <dgm:pt modelId="{CD0E4C0E-0290-4EEA-BA59-7BB305705BB1}" type="pres">
      <dgm:prSet presAssocID="{D655C407-D2FB-4F7A-8EC0-B09D3155750E}" presName="d4" presStyleLbl="callout" presStyleIdx="7" presStyleCnt="8"/>
      <dgm:spPr/>
    </dgm:pt>
  </dgm:ptLst>
  <dgm:cxnLst>
    <dgm:cxn modelId="{762A7D28-1F86-4EAD-8EB8-7D7EECDDE982}" srcId="{30857388-4879-4A75-9C2D-0FE14862D8E0}" destId="{D655C407-D2FB-4F7A-8EC0-B09D3155750E}" srcOrd="3" destOrd="0" parTransId="{EB0C08DF-F440-4024-BB7D-D6FF4A8504A6}" sibTransId="{FFEB2640-D841-4577-80D2-E8E30A7E2221}"/>
    <dgm:cxn modelId="{7F9B072B-6220-4692-AFC3-FCF1F8BA8F63}" type="presOf" srcId="{4468212D-87CA-4B6E-9F04-DC4786E395A7}" destId="{CF51CFCD-8663-4BDF-A6CF-4925AF5983A4}" srcOrd="0" destOrd="0" presId="urn:microsoft.com/office/officeart/2005/8/layout/target1"/>
    <dgm:cxn modelId="{81B7C82C-58B7-4515-8174-0BF5F30C8A65}" srcId="{30857388-4879-4A75-9C2D-0FE14862D8E0}" destId="{CAC6866C-85D5-4245-8AA6-9991C76EEF7D}" srcOrd="1" destOrd="0" parTransId="{E833A9AC-7D6F-4B50-A4A2-F081E149D2C4}" sibTransId="{8A3E4BDD-D393-48F0-B2AD-3106ED838FD8}"/>
    <dgm:cxn modelId="{BF763472-2492-4F94-AD19-6096E5F3CF84}" type="presOf" srcId="{D655C407-D2FB-4F7A-8EC0-B09D3155750E}" destId="{8B2C87A5-D0A3-4276-88A8-4E67CC096D36}" srcOrd="0" destOrd="0" presId="urn:microsoft.com/office/officeart/2005/8/layout/target1"/>
    <dgm:cxn modelId="{1E447859-1BF3-4630-B005-59CB3C6DC30F}" type="presOf" srcId="{30857388-4879-4A75-9C2D-0FE14862D8E0}" destId="{4B04423B-FF73-460B-9F9F-84E4E057DB12}" srcOrd="0" destOrd="0" presId="urn:microsoft.com/office/officeart/2005/8/layout/target1"/>
    <dgm:cxn modelId="{9AD9D580-E34F-4BFC-8939-3D197A2A16E6}" srcId="{30857388-4879-4A75-9C2D-0FE14862D8E0}" destId="{4468212D-87CA-4B6E-9F04-DC4786E395A7}" srcOrd="0" destOrd="0" parTransId="{85A2AB78-798B-49DF-9111-730DDC816468}" sibTransId="{AE7C3FD4-BB22-4C8B-BFEE-8BAD8F32582E}"/>
    <dgm:cxn modelId="{7E5BCFA0-88C7-43FF-8489-4E05A84B91E0}" srcId="{30857388-4879-4A75-9C2D-0FE14862D8E0}" destId="{D364FC02-CFDC-4B3C-A74D-6B36DDC5D4D7}" srcOrd="2" destOrd="0" parTransId="{3E0CF27A-10C3-415A-BA62-8DA2954E519A}" sibTransId="{046F76E1-7502-420B-B6B9-ABCB508F90AA}"/>
    <dgm:cxn modelId="{0D5D4EB3-1452-40CF-A4C9-2E205857816E}" type="presOf" srcId="{CAC6866C-85D5-4245-8AA6-9991C76EEF7D}" destId="{F232808D-7FF3-4369-8151-A00BD3D24079}" srcOrd="0" destOrd="0" presId="urn:microsoft.com/office/officeart/2005/8/layout/target1"/>
    <dgm:cxn modelId="{2C1625D0-2D68-46F4-9DED-D3F55CF6263C}" type="presOf" srcId="{D364FC02-CFDC-4B3C-A74D-6B36DDC5D4D7}" destId="{B5B53C5F-E9DB-4A2E-9D07-ED93C7FCC8F0}" srcOrd="0" destOrd="0" presId="urn:microsoft.com/office/officeart/2005/8/layout/target1"/>
    <dgm:cxn modelId="{C39C8A05-7982-4BA8-98FD-E7EFE3D5BE82}" type="presParOf" srcId="{4B04423B-FF73-460B-9F9F-84E4E057DB12}" destId="{CF810090-34A1-4C0D-A726-72DFDCD3317D}" srcOrd="0" destOrd="0" presId="urn:microsoft.com/office/officeart/2005/8/layout/target1"/>
    <dgm:cxn modelId="{009A8894-03F9-4AC8-A5B5-6740FC4A1D22}" type="presParOf" srcId="{4B04423B-FF73-460B-9F9F-84E4E057DB12}" destId="{CF51CFCD-8663-4BDF-A6CF-4925AF5983A4}" srcOrd="1" destOrd="0" presId="urn:microsoft.com/office/officeart/2005/8/layout/target1"/>
    <dgm:cxn modelId="{919AC903-AF0E-441B-B1A4-499D4D1AE05D}" type="presParOf" srcId="{4B04423B-FF73-460B-9F9F-84E4E057DB12}" destId="{EF3550B3-02C2-4726-8D7D-EC6678EEAE0A}" srcOrd="2" destOrd="0" presId="urn:microsoft.com/office/officeart/2005/8/layout/target1"/>
    <dgm:cxn modelId="{B2B22FD1-EE3B-4BB8-BFB7-A098085379F2}" type="presParOf" srcId="{4B04423B-FF73-460B-9F9F-84E4E057DB12}" destId="{EBF70FFB-7E9D-4D02-AFE6-2AEF500D8FED}" srcOrd="3" destOrd="0" presId="urn:microsoft.com/office/officeart/2005/8/layout/target1"/>
    <dgm:cxn modelId="{1C93BEE1-EE2F-49DC-86DA-8F5014D42267}" type="presParOf" srcId="{4B04423B-FF73-460B-9F9F-84E4E057DB12}" destId="{1C770D00-2E1D-45C3-8BAF-4C1D2D81B9C7}" srcOrd="4" destOrd="0" presId="urn:microsoft.com/office/officeart/2005/8/layout/target1"/>
    <dgm:cxn modelId="{E3A5CBBF-64A2-4D66-A72E-812294173E7A}" type="presParOf" srcId="{4B04423B-FF73-460B-9F9F-84E4E057DB12}" destId="{F232808D-7FF3-4369-8151-A00BD3D24079}" srcOrd="5" destOrd="0" presId="urn:microsoft.com/office/officeart/2005/8/layout/target1"/>
    <dgm:cxn modelId="{085A3075-641F-4C80-999D-4C04C238D2D8}" type="presParOf" srcId="{4B04423B-FF73-460B-9F9F-84E4E057DB12}" destId="{B413285A-C321-4A63-8B2B-22F18F90EE75}" srcOrd="6" destOrd="0" presId="urn:microsoft.com/office/officeart/2005/8/layout/target1"/>
    <dgm:cxn modelId="{B1D7A184-3E9A-4651-BFC0-2AE754334A2B}" type="presParOf" srcId="{4B04423B-FF73-460B-9F9F-84E4E057DB12}" destId="{0DE5208E-3649-4718-B058-53F24803BA1E}" srcOrd="7" destOrd="0" presId="urn:microsoft.com/office/officeart/2005/8/layout/target1"/>
    <dgm:cxn modelId="{A148A0F4-3FFB-4719-BE24-C7BAAF3D7A23}" type="presParOf" srcId="{4B04423B-FF73-460B-9F9F-84E4E057DB12}" destId="{654107E7-E41A-4254-9667-B702677DC20F}" srcOrd="8" destOrd="0" presId="urn:microsoft.com/office/officeart/2005/8/layout/target1"/>
    <dgm:cxn modelId="{E303F79E-C817-4196-8EA8-FF52D4486B6A}" type="presParOf" srcId="{4B04423B-FF73-460B-9F9F-84E4E057DB12}" destId="{B5B53C5F-E9DB-4A2E-9D07-ED93C7FCC8F0}" srcOrd="9" destOrd="0" presId="urn:microsoft.com/office/officeart/2005/8/layout/target1"/>
    <dgm:cxn modelId="{14F9A4B3-9747-4D84-B724-A64EB6756C03}" type="presParOf" srcId="{4B04423B-FF73-460B-9F9F-84E4E057DB12}" destId="{209896CB-C174-4422-8C39-B43AE285E918}" srcOrd="10" destOrd="0" presId="urn:microsoft.com/office/officeart/2005/8/layout/target1"/>
    <dgm:cxn modelId="{7847B3C9-A1C4-4F54-A518-9C670633A866}" type="presParOf" srcId="{4B04423B-FF73-460B-9F9F-84E4E057DB12}" destId="{D296EC7F-6353-4299-AADD-1B7D15E254DB}" srcOrd="11" destOrd="0" presId="urn:microsoft.com/office/officeart/2005/8/layout/target1"/>
    <dgm:cxn modelId="{5D71ECE7-0AEA-4B0D-9AAF-B30CE06071F2}" type="presParOf" srcId="{4B04423B-FF73-460B-9F9F-84E4E057DB12}" destId="{025F18C3-1F04-4ACE-8A1D-B8BDE55E2AD2}" srcOrd="12" destOrd="0" presId="urn:microsoft.com/office/officeart/2005/8/layout/target1"/>
    <dgm:cxn modelId="{B4AAF05A-3A04-4355-A91C-C1FE9EBA14A6}" type="presParOf" srcId="{4B04423B-FF73-460B-9F9F-84E4E057DB12}" destId="{8B2C87A5-D0A3-4276-88A8-4E67CC096D36}" srcOrd="13" destOrd="0" presId="urn:microsoft.com/office/officeart/2005/8/layout/target1"/>
    <dgm:cxn modelId="{95B7671C-9E04-466E-B89F-022BE5F5F05D}" type="presParOf" srcId="{4B04423B-FF73-460B-9F9F-84E4E057DB12}" destId="{5C93D37F-FA9B-4075-94AA-7E2E7908FA1F}" srcOrd="14" destOrd="0" presId="urn:microsoft.com/office/officeart/2005/8/layout/target1"/>
    <dgm:cxn modelId="{2C55C551-015D-4067-BC89-D8750FF3B66B}" type="presParOf" srcId="{4B04423B-FF73-460B-9F9F-84E4E057DB12}" destId="{CD0E4C0E-0290-4EEA-BA59-7BB305705BB1}" srcOrd="15"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858BC4-0DE7-4133-AF7D-FABAA74B8AD1}"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B0680FB-C85C-4AB9-8D0D-6A41CB61E16D}">
      <dgm:prSet/>
      <dgm:spPr/>
      <dgm:t>
        <a:bodyPr/>
        <a:lstStyle/>
        <a:p>
          <a:pPr>
            <a:defRPr cap="all"/>
          </a:pPr>
          <a:r>
            <a:rPr lang="en-GB"/>
            <a:t>Career Development</a:t>
          </a:r>
          <a:endParaRPr lang="en-US"/>
        </a:p>
      </dgm:t>
    </dgm:pt>
    <dgm:pt modelId="{7D967A1E-318B-4F95-ADA9-1E4703782316}" type="parTrans" cxnId="{A76CFED3-F57B-4427-8A46-6A985A6787DD}">
      <dgm:prSet/>
      <dgm:spPr/>
      <dgm:t>
        <a:bodyPr/>
        <a:lstStyle/>
        <a:p>
          <a:endParaRPr lang="en-US"/>
        </a:p>
      </dgm:t>
    </dgm:pt>
    <dgm:pt modelId="{E71A8AF9-31CD-43E8-9D83-EE7263E2F54A}" type="sibTrans" cxnId="{A76CFED3-F57B-4427-8A46-6A985A6787DD}">
      <dgm:prSet/>
      <dgm:spPr/>
      <dgm:t>
        <a:bodyPr/>
        <a:lstStyle/>
        <a:p>
          <a:endParaRPr lang="en-US"/>
        </a:p>
      </dgm:t>
    </dgm:pt>
    <dgm:pt modelId="{F77CF863-FA23-4D65-B2CC-35896C4FEFC0}">
      <dgm:prSet/>
      <dgm:spPr/>
      <dgm:t>
        <a:bodyPr/>
        <a:lstStyle/>
        <a:p>
          <a:pPr>
            <a:defRPr cap="all"/>
          </a:pPr>
          <a:r>
            <a:rPr lang="en-GB"/>
            <a:t>Improve your Skills</a:t>
          </a:r>
          <a:endParaRPr lang="en-US"/>
        </a:p>
      </dgm:t>
    </dgm:pt>
    <dgm:pt modelId="{BE050791-5EF9-4E69-BC93-1FBEFEBE981B}" type="parTrans" cxnId="{45C1D80B-21B5-40B1-A05D-CA262AFABA60}">
      <dgm:prSet/>
      <dgm:spPr/>
      <dgm:t>
        <a:bodyPr/>
        <a:lstStyle/>
        <a:p>
          <a:endParaRPr lang="en-US"/>
        </a:p>
      </dgm:t>
    </dgm:pt>
    <dgm:pt modelId="{AD07ECE3-E8B9-43DF-A921-B5191742EB63}" type="sibTrans" cxnId="{45C1D80B-21B5-40B1-A05D-CA262AFABA60}">
      <dgm:prSet/>
      <dgm:spPr/>
      <dgm:t>
        <a:bodyPr/>
        <a:lstStyle/>
        <a:p>
          <a:endParaRPr lang="en-US"/>
        </a:p>
      </dgm:t>
    </dgm:pt>
    <dgm:pt modelId="{57F854F0-79EA-4990-86E1-9DDC889FE81A}">
      <dgm:prSet/>
      <dgm:spPr/>
      <dgm:t>
        <a:bodyPr/>
        <a:lstStyle/>
        <a:p>
          <a:pPr>
            <a:defRPr cap="all"/>
          </a:pPr>
          <a:r>
            <a:rPr lang="en-GB"/>
            <a:t>Develop a PDP</a:t>
          </a:r>
          <a:endParaRPr lang="en-US"/>
        </a:p>
      </dgm:t>
    </dgm:pt>
    <dgm:pt modelId="{66B717DE-2AC5-407F-9683-EFABC72D66C0}" type="parTrans" cxnId="{7D796019-2F2F-4259-80AB-D22F3AF79AC8}">
      <dgm:prSet/>
      <dgm:spPr/>
      <dgm:t>
        <a:bodyPr/>
        <a:lstStyle/>
        <a:p>
          <a:endParaRPr lang="en-US"/>
        </a:p>
      </dgm:t>
    </dgm:pt>
    <dgm:pt modelId="{711F7B19-150F-4EBC-8EB5-F1507BEF495F}" type="sibTrans" cxnId="{7D796019-2F2F-4259-80AB-D22F3AF79AC8}">
      <dgm:prSet/>
      <dgm:spPr/>
      <dgm:t>
        <a:bodyPr/>
        <a:lstStyle/>
        <a:p>
          <a:endParaRPr lang="en-US"/>
        </a:p>
      </dgm:t>
    </dgm:pt>
    <dgm:pt modelId="{5CFD86FC-7C04-403C-86C4-56064B92B1AF}" type="pres">
      <dgm:prSet presAssocID="{D6858BC4-0DE7-4133-AF7D-FABAA74B8AD1}" presName="root" presStyleCnt="0">
        <dgm:presLayoutVars>
          <dgm:dir/>
          <dgm:resizeHandles val="exact"/>
        </dgm:presLayoutVars>
      </dgm:prSet>
      <dgm:spPr/>
    </dgm:pt>
    <dgm:pt modelId="{1515C178-5138-4606-84F8-123F55BAD79E}" type="pres">
      <dgm:prSet presAssocID="{CB0680FB-C85C-4AB9-8D0D-6A41CB61E16D}" presName="compNode" presStyleCnt="0"/>
      <dgm:spPr/>
    </dgm:pt>
    <dgm:pt modelId="{8D07FEB8-CECC-49EA-A37B-77986B52439B}" type="pres">
      <dgm:prSet presAssocID="{CB0680FB-C85C-4AB9-8D0D-6A41CB61E16D}" presName="iconBgRect" presStyleLbl="bgShp" presStyleIdx="0" presStyleCnt="3"/>
      <dgm:spPr>
        <a:prstGeom prst="round2DiagRect">
          <a:avLst>
            <a:gd name="adj1" fmla="val 29727"/>
            <a:gd name="adj2" fmla="val 0"/>
          </a:avLst>
        </a:prstGeom>
      </dgm:spPr>
    </dgm:pt>
    <dgm:pt modelId="{A8940541-00CD-44D7-A509-51F0CA74105F}" type="pres">
      <dgm:prSet presAssocID="{CB0680FB-C85C-4AB9-8D0D-6A41CB61E1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0383622-40EF-4740-8772-603B0F40AD90}" type="pres">
      <dgm:prSet presAssocID="{CB0680FB-C85C-4AB9-8D0D-6A41CB61E16D}" presName="spaceRect" presStyleCnt="0"/>
      <dgm:spPr/>
    </dgm:pt>
    <dgm:pt modelId="{6D51516D-15BD-4FE9-A0E8-CFC02E6E68FB}" type="pres">
      <dgm:prSet presAssocID="{CB0680FB-C85C-4AB9-8D0D-6A41CB61E16D}" presName="textRect" presStyleLbl="revTx" presStyleIdx="0" presStyleCnt="3">
        <dgm:presLayoutVars>
          <dgm:chMax val="1"/>
          <dgm:chPref val="1"/>
        </dgm:presLayoutVars>
      </dgm:prSet>
      <dgm:spPr/>
    </dgm:pt>
    <dgm:pt modelId="{D86B345C-B234-44B1-BD2C-BDC3E1FB1F9D}" type="pres">
      <dgm:prSet presAssocID="{E71A8AF9-31CD-43E8-9D83-EE7263E2F54A}" presName="sibTrans" presStyleCnt="0"/>
      <dgm:spPr/>
    </dgm:pt>
    <dgm:pt modelId="{C36F317D-24F7-4AE0-938D-5BD2AD239085}" type="pres">
      <dgm:prSet presAssocID="{F77CF863-FA23-4D65-B2CC-35896C4FEFC0}" presName="compNode" presStyleCnt="0"/>
      <dgm:spPr/>
    </dgm:pt>
    <dgm:pt modelId="{01A4B6F7-6E0C-455D-BE6B-91FD9332776F}" type="pres">
      <dgm:prSet presAssocID="{F77CF863-FA23-4D65-B2CC-35896C4FEFC0}" presName="iconBgRect" presStyleLbl="bgShp" presStyleIdx="1" presStyleCnt="3"/>
      <dgm:spPr>
        <a:prstGeom prst="round2DiagRect">
          <a:avLst>
            <a:gd name="adj1" fmla="val 29727"/>
            <a:gd name="adj2" fmla="val 0"/>
          </a:avLst>
        </a:prstGeom>
      </dgm:spPr>
    </dgm:pt>
    <dgm:pt modelId="{B151CE48-97BF-48FE-8B53-13B489DA514B}" type="pres">
      <dgm:prSet presAssocID="{F77CF863-FA23-4D65-B2CC-35896C4FEF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67794FF-B866-41B2-8DE9-4B88F53E23CF}" type="pres">
      <dgm:prSet presAssocID="{F77CF863-FA23-4D65-B2CC-35896C4FEFC0}" presName="spaceRect" presStyleCnt="0"/>
      <dgm:spPr/>
    </dgm:pt>
    <dgm:pt modelId="{C71FAB1E-1D1B-49F1-958D-32B31C347667}" type="pres">
      <dgm:prSet presAssocID="{F77CF863-FA23-4D65-B2CC-35896C4FEFC0}" presName="textRect" presStyleLbl="revTx" presStyleIdx="1" presStyleCnt="3">
        <dgm:presLayoutVars>
          <dgm:chMax val="1"/>
          <dgm:chPref val="1"/>
        </dgm:presLayoutVars>
      </dgm:prSet>
      <dgm:spPr/>
    </dgm:pt>
    <dgm:pt modelId="{1CC21E78-5A65-4448-8105-14A391EB4894}" type="pres">
      <dgm:prSet presAssocID="{AD07ECE3-E8B9-43DF-A921-B5191742EB63}" presName="sibTrans" presStyleCnt="0"/>
      <dgm:spPr/>
    </dgm:pt>
    <dgm:pt modelId="{31BB152A-1AC5-477C-9F97-19455DEFB5BE}" type="pres">
      <dgm:prSet presAssocID="{57F854F0-79EA-4990-86E1-9DDC889FE81A}" presName="compNode" presStyleCnt="0"/>
      <dgm:spPr/>
    </dgm:pt>
    <dgm:pt modelId="{099AC10F-50CE-45B8-BC1A-13D894259435}" type="pres">
      <dgm:prSet presAssocID="{57F854F0-79EA-4990-86E1-9DDC889FE81A}" presName="iconBgRect" presStyleLbl="bgShp" presStyleIdx="2" presStyleCnt="3"/>
      <dgm:spPr>
        <a:prstGeom prst="round2DiagRect">
          <a:avLst>
            <a:gd name="adj1" fmla="val 29727"/>
            <a:gd name="adj2" fmla="val 0"/>
          </a:avLst>
        </a:prstGeom>
      </dgm:spPr>
    </dgm:pt>
    <dgm:pt modelId="{ABC76BC0-4D03-4B3C-BA55-06CF8089811B}" type="pres">
      <dgm:prSet presAssocID="{57F854F0-79EA-4990-86E1-9DDC889FE8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652301C9-D1FD-4AED-8B5F-1B098876E727}" type="pres">
      <dgm:prSet presAssocID="{57F854F0-79EA-4990-86E1-9DDC889FE81A}" presName="spaceRect" presStyleCnt="0"/>
      <dgm:spPr/>
    </dgm:pt>
    <dgm:pt modelId="{821582E4-E656-4E08-99FA-F3928B74263A}" type="pres">
      <dgm:prSet presAssocID="{57F854F0-79EA-4990-86E1-9DDC889FE81A}" presName="textRect" presStyleLbl="revTx" presStyleIdx="2" presStyleCnt="3">
        <dgm:presLayoutVars>
          <dgm:chMax val="1"/>
          <dgm:chPref val="1"/>
        </dgm:presLayoutVars>
      </dgm:prSet>
      <dgm:spPr/>
    </dgm:pt>
  </dgm:ptLst>
  <dgm:cxnLst>
    <dgm:cxn modelId="{45C1D80B-21B5-40B1-A05D-CA262AFABA60}" srcId="{D6858BC4-0DE7-4133-AF7D-FABAA74B8AD1}" destId="{F77CF863-FA23-4D65-B2CC-35896C4FEFC0}" srcOrd="1" destOrd="0" parTransId="{BE050791-5EF9-4E69-BC93-1FBEFEBE981B}" sibTransId="{AD07ECE3-E8B9-43DF-A921-B5191742EB63}"/>
    <dgm:cxn modelId="{7D796019-2F2F-4259-80AB-D22F3AF79AC8}" srcId="{D6858BC4-0DE7-4133-AF7D-FABAA74B8AD1}" destId="{57F854F0-79EA-4990-86E1-9DDC889FE81A}" srcOrd="2" destOrd="0" parTransId="{66B717DE-2AC5-407F-9683-EFABC72D66C0}" sibTransId="{711F7B19-150F-4EBC-8EB5-F1507BEF495F}"/>
    <dgm:cxn modelId="{1BF62B1E-4B03-4940-866F-F03DB58CAB87}" type="presOf" srcId="{D6858BC4-0DE7-4133-AF7D-FABAA74B8AD1}" destId="{5CFD86FC-7C04-403C-86C4-56064B92B1AF}" srcOrd="0" destOrd="0" presId="urn:microsoft.com/office/officeart/2018/5/layout/IconLeafLabelList"/>
    <dgm:cxn modelId="{3C0DF365-4A5A-4B3E-8AEE-6ECCBD0C29E0}" type="presOf" srcId="{CB0680FB-C85C-4AB9-8D0D-6A41CB61E16D}" destId="{6D51516D-15BD-4FE9-A0E8-CFC02E6E68FB}" srcOrd="0" destOrd="0" presId="urn:microsoft.com/office/officeart/2018/5/layout/IconLeafLabelList"/>
    <dgm:cxn modelId="{F2B254B8-A5F6-4DB5-A112-0579D6CFEA0D}" type="presOf" srcId="{F77CF863-FA23-4D65-B2CC-35896C4FEFC0}" destId="{C71FAB1E-1D1B-49F1-958D-32B31C347667}" srcOrd="0" destOrd="0" presId="urn:microsoft.com/office/officeart/2018/5/layout/IconLeafLabelList"/>
    <dgm:cxn modelId="{BD1629B9-C4D9-46CC-8D6A-820975C572AC}" type="presOf" srcId="{57F854F0-79EA-4990-86E1-9DDC889FE81A}" destId="{821582E4-E656-4E08-99FA-F3928B74263A}" srcOrd="0" destOrd="0" presId="urn:microsoft.com/office/officeart/2018/5/layout/IconLeafLabelList"/>
    <dgm:cxn modelId="{A76CFED3-F57B-4427-8A46-6A985A6787DD}" srcId="{D6858BC4-0DE7-4133-AF7D-FABAA74B8AD1}" destId="{CB0680FB-C85C-4AB9-8D0D-6A41CB61E16D}" srcOrd="0" destOrd="0" parTransId="{7D967A1E-318B-4F95-ADA9-1E4703782316}" sibTransId="{E71A8AF9-31CD-43E8-9D83-EE7263E2F54A}"/>
    <dgm:cxn modelId="{49ADC521-2247-489B-915D-DC301F4BB4DF}" type="presParOf" srcId="{5CFD86FC-7C04-403C-86C4-56064B92B1AF}" destId="{1515C178-5138-4606-84F8-123F55BAD79E}" srcOrd="0" destOrd="0" presId="urn:microsoft.com/office/officeart/2018/5/layout/IconLeafLabelList"/>
    <dgm:cxn modelId="{9DE635C5-080C-4704-AC63-CFD000BE2D96}" type="presParOf" srcId="{1515C178-5138-4606-84F8-123F55BAD79E}" destId="{8D07FEB8-CECC-49EA-A37B-77986B52439B}" srcOrd="0" destOrd="0" presId="urn:microsoft.com/office/officeart/2018/5/layout/IconLeafLabelList"/>
    <dgm:cxn modelId="{599C657C-B2D5-47F0-9EA0-8AE7944F45B7}" type="presParOf" srcId="{1515C178-5138-4606-84F8-123F55BAD79E}" destId="{A8940541-00CD-44D7-A509-51F0CA74105F}" srcOrd="1" destOrd="0" presId="urn:microsoft.com/office/officeart/2018/5/layout/IconLeafLabelList"/>
    <dgm:cxn modelId="{E0689FB1-A393-48AB-8D5E-BD0A4D2F7390}" type="presParOf" srcId="{1515C178-5138-4606-84F8-123F55BAD79E}" destId="{C0383622-40EF-4740-8772-603B0F40AD90}" srcOrd="2" destOrd="0" presId="urn:microsoft.com/office/officeart/2018/5/layout/IconLeafLabelList"/>
    <dgm:cxn modelId="{C0215191-9AC0-410A-9A24-04E7AE1206FA}" type="presParOf" srcId="{1515C178-5138-4606-84F8-123F55BAD79E}" destId="{6D51516D-15BD-4FE9-A0E8-CFC02E6E68FB}" srcOrd="3" destOrd="0" presId="urn:microsoft.com/office/officeart/2018/5/layout/IconLeafLabelList"/>
    <dgm:cxn modelId="{6A0C26A9-4D98-49CC-B69A-B6C11EFEB0D9}" type="presParOf" srcId="{5CFD86FC-7C04-403C-86C4-56064B92B1AF}" destId="{D86B345C-B234-44B1-BD2C-BDC3E1FB1F9D}" srcOrd="1" destOrd="0" presId="urn:microsoft.com/office/officeart/2018/5/layout/IconLeafLabelList"/>
    <dgm:cxn modelId="{FBB43046-8B78-4DC7-AF75-22E3D9760B14}" type="presParOf" srcId="{5CFD86FC-7C04-403C-86C4-56064B92B1AF}" destId="{C36F317D-24F7-4AE0-938D-5BD2AD239085}" srcOrd="2" destOrd="0" presId="urn:microsoft.com/office/officeart/2018/5/layout/IconLeafLabelList"/>
    <dgm:cxn modelId="{6A25C20B-74AD-4EA8-ADAB-F5E262D0594F}" type="presParOf" srcId="{C36F317D-24F7-4AE0-938D-5BD2AD239085}" destId="{01A4B6F7-6E0C-455D-BE6B-91FD9332776F}" srcOrd="0" destOrd="0" presId="urn:microsoft.com/office/officeart/2018/5/layout/IconLeafLabelList"/>
    <dgm:cxn modelId="{73A7A97E-6FEC-4AFF-A293-22016C50C252}" type="presParOf" srcId="{C36F317D-24F7-4AE0-938D-5BD2AD239085}" destId="{B151CE48-97BF-48FE-8B53-13B489DA514B}" srcOrd="1" destOrd="0" presId="urn:microsoft.com/office/officeart/2018/5/layout/IconLeafLabelList"/>
    <dgm:cxn modelId="{06AA8FCA-8113-4EE4-B6AA-8577A6C8064A}" type="presParOf" srcId="{C36F317D-24F7-4AE0-938D-5BD2AD239085}" destId="{D67794FF-B866-41B2-8DE9-4B88F53E23CF}" srcOrd="2" destOrd="0" presId="urn:microsoft.com/office/officeart/2018/5/layout/IconLeafLabelList"/>
    <dgm:cxn modelId="{4D13653B-3E12-46EC-A511-8374E841D4D5}" type="presParOf" srcId="{C36F317D-24F7-4AE0-938D-5BD2AD239085}" destId="{C71FAB1E-1D1B-49F1-958D-32B31C347667}" srcOrd="3" destOrd="0" presId="urn:microsoft.com/office/officeart/2018/5/layout/IconLeafLabelList"/>
    <dgm:cxn modelId="{68F2B718-D4F6-4D21-B8D8-1493F3EB3389}" type="presParOf" srcId="{5CFD86FC-7C04-403C-86C4-56064B92B1AF}" destId="{1CC21E78-5A65-4448-8105-14A391EB4894}" srcOrd="3" destOrd="0" presId="urn:microsoft.com/office/officeart/2018/5/layout/IconLeafLabelList"/>
    <dgm:cxn modelId="{318D09DA-4264-41A0-94E7-847E707E24C2}" type="presParOf" srcId="{5CFD86FC-7C04-403C-86C4-56064B92B1AF}" destId="{31BB152A-1AC5-477C-9F97-19455DEFB5BE}" srcOrd="4" destOrd="0" presId="urn:microsoft.com/office/officeart/2018/5/layout/IconLeafLabelList"/>
    <dgm:cxn modelId="{4DDF4019-DD08-44E0-BD50-C4A1297CBCF1}" type="presParOf" srcId="{31BB152A-1AC5-477C-9F97-19455DEFB5BE}" destId="{099AC10F-50CE-45B8-BC1A-13D894259435}" srcOrd="0" destOrd="0" presId="urn:microsoft.com/office/officeart/2018/5/layout/IconLeafLabelList"/>
    <dgm:cxn modelId="{07A1AB20-0381-4E4E-8CD9-13CABA9BA475}" type="presParOf" srcId="{31BB152A-1AC5-477C-9F97-19455DEFB5BE}" destId="{ABC76BC0-4D03-4B3C-BA55-06CF8089811B}" srcOrd="1" destOrd="0" presId="urn:microsoft.com/office/officeart/2018/5/layout/IconLeafLabelList"/>
    <dgm:cxn modelId="{AF435888-8716-4860-BD8B-69EF25A3A75E}" type="presParOf" srcId="{31BB152A-1AC5-477C-9F97-19455DEFB5BE}" destId="{652301C9-D1FD-4AED-8B5F-1B098876E727}" srcOrd="2" destOrd="0" presId="urn:microsoft.com/office/officeart/2018/5/layout/IconLeafLabelList"/>
    <dgm:cxn modelId="{3D9A6C09-DF0C-4566-BBF2-9187EAA8FD3A}" type="presParOf" srcId="{31BB152A-1AC5-477C-9F97-19455DEFB5BE}" destId="{821582E4-E656-4E08-99FA-F3928B74263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E1B4F-751A-413D-851C-371D4BBF7812}">
      <dsp:nvSpPr>
        <dsp:cNvPr id="0" name=""/>
        <dsp:cNvSpPr/>
      </dsp:nvSpPr>
      <dsp:spPr>
        <a:xfrm>
          <a:off x="647429" y="230579"/>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0679F5-C1C0-4202-BAB1-3EA602E322DE}">
      <dsp:nvSpPr>
        <dsp:cNvPr id="0" name=""/>
        <dsp:cNvSpPr/>
      </dsp:nvSpPr>
      <dsp:spPr>
        <a:xfrm>
          <a:off x="1034992" y="61814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F80609-296E-4FAD-8525-4D0AAFAFC908}">
      <dsp:nvSpPr>
        <dsp:cNvPr id="0" name=""/>
        <dsp:cNvSpPr/>
      </dsp:nvSpPr>
      <dsp:spPr>
        <a:xfrm>
          <a:off x="66086"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Create the Project Document/Business Case</a:t>
          </a:r>
          <a:endParaRPr lang="en-US" sz="2000" kern="1200"/>
        </a:p>
      </dsp:txBody>
      <dsp:txXfrm>
        <a:off x="66086" y="2615580"/>
        <a:ext cx="2981250" cy="720000"/>
      </dsp:txXfrm>
    </dsp:sp>
    <dsp:sp modelId="{B9916DFE-9B6C-4C64-BAE6-DBFA300AD497}">
      <dsp:nvSpPr>
        <dsp:cNvPr id="0" name=""/>
        <dsp:cNvSpPr/>
      </dsp:nvSpPr>
      <dsp:spPr>
        <a:xfrm>
          <a:off x="4150398" y="23057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35648-27AF-4C35-8BF1-A9467178EE74}">
      <dsp:nvSpPr>
        <dsp:cNvPr id="0" name=""/>
        <dsp:cNvSpPr/>
      </dsp:nvSpPr>
      <dsp:spPr>
        <a:xfrm>
          <a:off x="4537961" y="61814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731B24-7BB5-4DA0-ACF7-D6F1B1A4DC16}">
      <dsp:nvSpPr>
        <dsp:cNvPr id="0" name=""/>
        <dsp:cNvSpPr/>
      </dsp:nvSpPr>
      <dsp:spPr>
        <a:xfrm>
          <a:off x="3569054"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Identify the Stakeholders</a:t>
          </a:r>
          <a:endParaRPr lang="en-US" sz="2000" kern="1200"/>
        </a:p>
      </dsp:txBody>
      <dsp:txXfrm>
        <a:off x="3569054" y="2615580"/>
        <a:ext cx="2981250" cy="720000"/>
      </dsp:txXfrm>
    </dsp:sp>
    <dsp:sp modelId="{3A69F99E-43BA-45DF-9CFA-FBA48F2DF1D8}">
      <dsp:nvSpPr>
        <dsp:cNvPr id="0" name=""/>
        <dsp:cNvSpPr/>
      </dsp:nvSpPr>
      <dsp:spPr>
        <a:xfrm>
          <a:off x="7653367" y="230579"/>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84536-A4E0-4802-8730-3FFAE157F877}">
      <dsp:nvSpPr>
        <dsp:cNvPr id="0" name=""/>
        <dsp:cNvSpPr/>
      </dsp:nvSpPr>
      <dsp:spPr>
        <a:xfrm>
          <a:off x="8040930" y="61814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A9EE5-BD58-489A-A27E-A4C9AC3B6137}">
      <dsp:nvSpPr>
        <dsp:cNvPr id="0" name=""/>
        <dsp:cNvSpPr/>
      </dsp:nvSpPr>
      <dsp:spPr>
        <a:xfrm>
          <a:off x="7072023" y="261558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Create a Communication plan</a:t>
          </a:r>
          <a:endParaRPr lang="en-US" sz="2000" kern="1200"/>
        </a:p>
      </dsp:txBody>
      <dsp:txXfrm>
        <a:off x="7072023" y="261558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2A3EC-157C-42A3-B270-EA62008B25AD}">
      <dsp:nvSpPr>
        <dsp:cNvPr id="0" name=""/>
        <dsp:cNvSpPr/>
      </dsp:nvSpPr>
      <dsp:spPr>
        <a:xfrm>
          <a:off x="622800" y="107442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96D6E1-A9BB-40C5-AF4F-4ED1D23C9D82}">
      <dsp:nvSpPr>
        <dsp:cNvPr id="0" name=""/>
        <dsp:cNvSpPr/>
      </dsp:nvSpPr>
      <dsp:spPr>
        <a:xfrm>
          <a:off x="127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Finishing the Work</a:t>
          </a:r>
        </a:p>
      </dsp:txBody>
      <dsp:txXfrm>
        <a:off x="127800" y="2154447"/>
        <a:ext cx="1800000" cy="720000"/>
      </dsp:txXfrm>
    </dsp:sp>
    <dsp:sp modelId="{066F4A9E-7519-419A-8CBE-764CCA490B23}">
      <dsp:nvSpPr>
        <dsp:cNvPr id="0" name=""/>
        <dsp:cNvSpPr/>
      </dsp:nvSpPr>
      <dsp:spPr>
        <a:xfrm>
          <a:off x="2737800" y="107442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B22A6A-A797-4D22-9987-A712021110E0}">
      <dsp:nvSpPr>
        <dsp:cNvPr id="0" name=""/>
        <dsp:cNvSpPr/>
      </dsp:nvSpPr>
      <dsp:spPr>
        <a:xfrm>
          <a:off x="2242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Handing Over the Project </a:t>
          </a:r>
          <a:r>
            <a:rPr lang="en-US" sz="1700" i="1" kern="1200"/>
            <a:t>(incl Documents)</a:t>
          </a:r>
          <a:endParaRPr lang="en-US" sz="1700" kern="1200"/>
        </a:p>
      </dsp:txBody>
      <dsp:txXfrm>
        <a:off x="2242800" y="2154447"/>
        <a:ext cx="1800000" cy="720000"/>
      </dsp:txXfrm>
    </dsp:sp>
    <dsp:sp modelId="{81CB722A-2D8C-4F9B-882C-C62C8C28434C}">
      <dsp:nvSpPr>
        <dsp:cNvPr id="0" name=""/>
        <dsp:cNvSpPr/>
      </dsp:nvSpPr>
      <dsp:spPr>
        <a:xfrm>
          <a:off x="4852800" y="107442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DE1934-3ED5-4DF7-BDC0-8CCC1B34A419}">
      <dsp:nvSpPr>
        <dsp:cNvPr id="0" name=""/>
        <dsp:cNvSpPr/>
      </dsp:nvSpPr>
      <dsp:spPr>
        <a:xfrm>
          <a:off x="4357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Gaining Acceptance for the Project</a:t>
          </a:r>
        </a:p>
      </dsp:txBody>
      <dsp:txXfrm>
        <a:off x="4357800" y="2154447"/>
        <a:ext cx="1800000" cy="720000"/>
      </dsp:txXfrm>
    </dsp:sp>
    <dsp:sp modelId="{75ED9EA4-B768-4BCC-9653-DDE4AA5B45E5}">
      <dsp:nvSpPr>
        <dsp:cNvPr id="0" name=""/>
        <dsp:cNvSpPr/>
      </dsp:nvSpPr>
      <dsp:spPr>
        <a:xfrm>
          <a:off x="6967800" y="107442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0A68C-46E7-4E28-9E72-5AD3FF5DDB66}">
      <dsp:nvSpPr>
        <dsp:cNvPr id="0" name=""/>
        <dsp:cNvSpPr/>
      </dsp:nvSpPr>
      <dsp:spPr>
        <a:xfrm>
          <a:off x="6472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Evaluate the Benefits</a:t>
          </a:r>
        </a:p>
      </dsp:txBody>
      <dsp:txXfrm>
        <a:off x="6472800" y="2154447"/>
        <a:ext cx="1800000" cy="720000"/>
      </dsp:txXfrm>
    </dsp:sp>
    <dsp:sp modelId="{13D4FEAD-672F-4A8F-853B-0A761500A305}">
      <dsp:nvSpPr>
        <dsp:cNvPr id="0" name=""/>
        <dsp:cNvSpPr/>
      </dsp:nvSpPr>
      <dsp:spPr>
        <a:xfrm>
          <a:off x="9082800" y="107442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AE3329-DF96-45E4-B6C1-CB4F2EE3EA03}">
      <dsp:nvSpPr>
        <dsp:cNvPr id="0" name=""/>
        <dsp:cNvSpPr/>
      </dsp:nvSpPr>
      <dsp:spPr>
        <a:xfrm>
          <a:off x="8587800" y="215444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Reviewing How It Went – Lessons Learnt</a:t>
          </a:r>
        </a:p>
      </dsp:txBody>
      <dsp:txXfrm>
        <a:off x="8587800" y="2154447"/>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F18C3-1F04-4ACE-8A1D-B8BDE55E2AD2}">
      <dsp:nvSpPr>
        <dsp:cNvPr id="0" name=""/>
        <dsp:cNvSpPr/>
      </dsp:nvSpPr>
      <dsp:spPr>
        <a:xfrm>
          <a:off x="0" y="1194300"/>
          <a:ext cx="3204466" cy="3204466"/>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4107E7-E41A-4254-9667-B702677DC20F}">
      <dsp:nvSpPr>
        <dsp:cNvPr id="0" name=""/>
        <dsp:cNvSpPr/>
      </dsp:nvSpPr>
      <dsp:spPr>
        <a:xfrm>
          <a:off x="457971" y="1652272"/>
          <a:ext cx="2288522" cy="2288522"/>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770D00-2E1D-45C3-8BAF-4C1D2D81B9C7}">
      <dsp:nvSpPr>
        <dsp:cNvPr id="0" name=""/>
        <dsp:cNvSpPr/>
      </dsp:nvSpPr>
      <dsp:spPr>
        <a:xfrm>
          <a:off x="915676" y="2109976"/>
          <a:ext cx="1373113" cy="1373113"/>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10090-34A1-4C0D-A726-72DFDCD3317D}">
      <dsp:nvSpPr>
        <dsp:cNvPr id="0" name=""/>
        <dsp:cNvSpPr/>
      </dsp:nvSpPr>
      <dsp:spPr>
        <a:xfrm>
          <a:off x="1373380" y="2567681"/>
          <a:ext cx="457704" cy="45770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1CFCD-8663-4BDF-A6CF-4925AF5983A4}">
      <dsp:nvSpPr>
        <dsp:cNvPr id="0" name=""/>
        <dsp:cNvSpPr/>
      </dsp:nvSpPr>
      <dsp:spPr>
        <a:xfrm>
          <a:off x="3738543" y="126145"/>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Plans the project</a:t>
          </a:r>
          <a:endParaRPr lang="en-GB" sz="1800" kern="1200" dirty="0">
            <a:latin typeface="Arial" panose="020B0604020202020204" pitchFamily="34" charset="0"/>
            <a:cs typeface="Arial" panose="020B0604020202020204" pitchFamily="34" charset="0"/>
          </a:endParaRPr>
        </a:p>
      </dsp:txBody>
      <dsp:txXfrm>
        <a:off x="3738543" y="126145"/>
        <a:ext cx="1602233" cy="766401"/>
      </dsp:txXfrm>
    </dsp:sp>
    <dsp:sp modelId="{EF3550B3-02C2-4726-8D7D-EC6678EEAE0A}">
      <dsp:nvSpPr>
        <dsp:cNvPr id="0" name=""/>
        <dsp:cNvSpPr/>
      </dsp:nvSpPr>
      <dsp:spPr>
        <a:xfrm>
          <a:off x="3337985" y="509345"/>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70FFB-7E9D-4D02-AFE6-2AEF500D8FED}">
      <dsp:nvSpPr>
        <dsp:cNvPr id="0" name=""/>
        <dsp:cNvSpPr/>
      </dsp:nvSpPr>
      <dsp:spPr>
        <a:xfrm rot="5400000">
          <a:off x="1324512" y="761697"/>
          <a:ext cx="2264489" cy="1762456"/>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32808D-7FF3-4369-8151-A00BD3D24079}">
      <dsp:nvSpPr>
        <dsp:cNvPr id="0" name=""/>
        <dsp:cNvSpPr/>
      </dsp:nvSpPr>
      <dsp:spPr>
        <a:xfrm>
          <a:off x="3738543" y="892546"/>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err="1">
              <a:latin typeface="Arial" panose="020B0604020202020204" pitchFamily="34" charset="0"/>
              <a:cs typeface="Arial" panose="020B0604020202020204" pitchFamily="34" charset="0"/>
            </a:rPr>
            <a:t>Organises</a:t>
          </a:r>
          <a:r>
            <a:rPr lang="en-US" sz="1800" kern="1200" dirty="0">
              <a:latin typeface="Arial" panose="020B0604020202020204" pitchFamily="34" charset="0"/>
              <a:cs typeface="Arial" panose="020B0604020202020204" pitchFamily="34" charset="0"/>
            </a:rPr>
            <a:t> resources</a:t>
          </a:r>
          <a:endParaRPr lang="en-GB" sz="1800" kern="1200" dirty="0">
            <a:latin typeface="Arial" panose="020B0604020202020204" pitchFamily="34" charset="0"/>
            <a:cs typeface="Arial" panose="020B0604020202020204" pitchFamily="34" charset="0"/>
          </a:endParaRPr>
        </a:p>
      </dsp:txBody>
      <dsp:txXfrm>
        <a:off x="3738543" y="892546"/>
        <a:ext cx="1602233" cy="766401"/>
      </dsp:txXfrm>
    </dsp:sp>
    <dsp:sp modelId="{B413285A-C321-4A63-8B2B-22F18F90EE75}">
      <dsp:nvSpPr>
        <dsp:cNvPr id="0" name=""/>
        <dsp:cNvSpPr/>
      </dsp:nvSpPr>
      <dsp:spPr>
        <a:xfrm>
          <a:off x="3337985" y="1275747"/>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E5208E-3649-4718-B058-53F24803BA1E}">
      <dsp:nvSpPr>
        <dsp:cNvPr id="0" name=""/>
        <dsp:cNvSpPr/>
      </dsp:nvSpPr>
      <dsp:spPr>
        <a:xfrm rot="5400000">
          <a:off x="1716525" y="1515548"/>
          <a:ext cx="1859658" cy="138059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53C5F-E9DB-4A2E-9D07-ED93C7FCC8F0}">
      <dsp:nvSpPr>
        <dsp:cNvPr id="0" name=""/>
        <dsp:cNvSpPr/>
      </dsp:nvSpPr>
      <dsp:spPr>
        <a:xfrm>
          <a:off x="3738543" y="1658948"/>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Oversees project plan execution</a:t>
          </a:r>
          <a:endParaRPr lang="en-GB" sz="1800" kern="1200" dirty="0">
            <a:latin typeface="Arial" panose="020B0604020202020204" pitchFamily="34" charset="0"/>
            <a:cs typeface="Arial" panose="020B0604020202020204" pitchFamily="34" charset="0"/>
          </a:endParaRPr>
        </a:p>
      </dsp:txBody>
      <dsp:txXfrm>
        <a:off x="3738543" y="1658948"/>
        <a:ext cx="1602233" cy="766401"/>
      </dsp:txXfrm>
    </dsp:sp>
    <dsp:sp modelId="{209896CB-C174-4422-8C39-B43AE285E918}">
      <dsp:nvSpPr>
        <dsp:cNvPr id="0" name=""/>
        <dsp:cNvSpPr/>
      </dsp:nvSpPr>
      <dsp:spPr>
        <a:xfrm>
          <a:off x="3337985" y="2042148"/>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96EC7F-6353-4299-AADD-1B7D15E254DB}">
      <dsp:nvSpPr>
        <dsp:cNvPr id="0" name=""/>
        <dsp:cNvSpPr/>
      </dsp:nvSpPr>
      <dsp:spPr>
        <a:xfrm rot="5400000">
          <a:off x="2095987" y="2218127"/>
          <a:ext cx="1418510" cy="1065485"/>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2C87A5-D0A3-4276-88A8-4E67CC096D36}">
      <dsp:nvSpPr>
        <dsp:cNvPr id="0" name=""/>
        <dsp:cNvSpPr/>
      </dsp:nvSpPr>
      <dsp:spPr>
        <a:xfrm>
          <a:off x="3738543" y="2425349"/>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Controls variables</a:t>
          </a:r>
          <a:endParaRPr lang="en-GB" sz="1800" kern="1200" dirty="0">
            <a:latin typeface="Arial" panose="020B0604020202020204" pitchFamily="34" charset="0"/>
            <a:cs typeface="Arial" panose="020B0604020202020204" pitchFamily="34" charset="0"/>
          </a:endParaRPr>
        </a:p>
      </dsp:txBody>
      <dsp:txXfrm>
        <a:off x="3738543" y="2425349"/>
        <a:ext cx="1602233" cy="766401"/>
      </dsp:txXfrm>
    </dsp:sp>
    <dsp:sp modelId="{5C93D37F-FA9B-4075-94AA-7E2E7908FA1F}">
      <dsp:nvSpPr>
        <dsp:cNvPr id="0" name=""/>
        <dsp:cNvSpPr/>
      </dsp:nvSpPr>
      <dsp:spPr>
        <a:xfrm>
          <a:off x="3337985" y="2808550"/>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0E4C0E-0290-4EEA-BA59-7BB305705BB1}">
      <dsp:nvSpPr>
        <dsp:cNvPr id="0" name=""/>
        <dsp:cNvSpPr/>
      </dsp:nvSpPr>
      <dsp:spPr>
        <a:xfrm rot="5400000">
          <a:off x="2476358" y="2923483"/>
          <a:ext cx="975012" cy="744504"/>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7FEB8-CECC-49EA-A37B-77986B52439B}">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940541-00CD-44D7-A509-51F0CA74105F}">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51516D-15BD-4FE9-A0E8-CFC02E6E68FB}">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Career Development</a:t>
          </a:r>
          <a:endParaRPr lang="en-US" sz="2500" kern="1200"/>
        </a:p>
      </dsp:txBody>
      <dsp:txXfrm>
        <a:off x="75768" y="2851938"/>
        <a:ext cx="3093750" cy="720000"/>
      </dsp:txXfrm>
    </dsp:sp>
    <dsp:sp modelId="{01A4B6F7-6E0C-455D-BE6B-91FD9332776F}">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51CE48-97BF-48FE-8B53-13B489DA514B}">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1FAB1E-1D1B-49F1-958D-32B31C347667}">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Improve your Skills</a:t>
          </a:r>
          <a:endParaRPr lang="en-US" sz="2500" kern="1200"/>
        </a:p>
      </dsp:txBody>
      <dsp:txXfrm>
        <a:off x="3710925" y="2851938"/>
        <a:ext cx="3093750" cy="720000"/>
      </dsp:txXfrm>
    </dsp:sp>
    <dsp:sp modelId="{099AC10F-50CE-45B8-BC1A-13D894259435}">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76BC0-4D03-4B3C-BA55-06CF8089811B}">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1582E4-E656-4E08-99FA-F3928B74263A}">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Develop a PDP</a:t>
          </a:r>
          <a:endParaRPr lang="en-US" sz="2500" kern="1200"/>
        </a:p>
      </dsp:txBody>
      <dsp:txXfrm>
        <a:off x="7346081" y="2851938"/>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5/15/2024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150" y="1252538"/>
            <a:ext cx="6013450" cy="338296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783976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150" y="1252538"/>
            <a:ext cx="6013450" cy="338296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783976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232325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a:t>
            </a:r>
          </a:p>
          <a:p>
            <a:endParaRPr lang="en-GB" dirty="0"/>
          </a:p>
          <a:p>
            <a:r>
              <a:rPr lang="en-GB" dirty="0"/>
              <a:t>How is the need to change identified</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653392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Defining the ‘why’ needs to be precise.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Small differences in the definition can make significant differences in what ends up happening. For example the following two statements are quite similar but what would happen as a result could be significantly different.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to improve our shops in London to increase sales per square foot</a:t>
            </a:r>
          </a:p>
          <a:p>
            <a:r>
              <a:rPr lang="en-GB" sz="1200" kern="1200" dirty="0">
                <a:solidFill>
                  <a:schemeClr val="tx1"/>
                </a:solidFill>
                <a:effectLst/>
                <a:latin typeface="+mn-lt"/>
                <a:ea typeface="+mn-ea"/>
                <a:cs typeface="+mn-cs"/>
              </a:rPr>
              <a:t>2 to improve our shops in London to align with high quality brand image.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fulfil the first a project might fit more shelves into a shop where in the second it would end up doing the opposite and having less in the shop and making it feel more fashionable and stylish.</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answer to the question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is fundamental and should not be engineered to fit the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i.e.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must be derived from 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sometimes argued that if you are responsible for the </a:t>
            </a:r>
            <a:r>
              <a:rPr lang="en-GB" sz="1200" b="1" kern="1200" dirty="0">
                <a:solidFill>
                  <a:schemeClr val="tx1"/>
                </a:solidFill>
                <a:effectLst/>
                <a:latin typeface="+mn-lt"/>
                <a:ea typeface="+mn-ea"/>
                <a:cs typeface="+mn-cs"/>
              </a:rPr>
              <a:t>what</a:t>
            </a:r>
            <a:r>
              <a:rPr lang="en-GB" sz="1200" kern="1200" dirty="0">
                <a:solidFill>
                  <a:schemeClr val="tx1"/>
                </a:solidFill>
                <a:effectLst/>
                <a:latin typeface="+mn-lt"/>
                <a:ea typeface="+mn-ea"/>
                <a:cs typeface="+mn-cs"/>
              </a:rPr>
              <a:t> you do not need to know the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Many project managers only ever discuss what the project is and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you are doing something which helps motivate and drives people. Most people perform better not when they blindly do things but when they know </a:t>
            </a:r>
            <a:r>
              <a:rPr lang="en-GB" sz="1200" b="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they’re doing something.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 importantly knowing what you are doing something helps in checking that </a:t>
            </a:r>
            <a:r>
              <a:rPr lang="en-GB" sz="1200" b="1" kern="1200" dirty="0">
                <a:solidFill>
                  <a:schemeClr val="tx1"/>
                </a:solidFill>
                <a:effectLst/>
                <a:latin typeface="+mn-lt"/>
                <a:ea typeface="+mn-ea"/>
                <a:cs typeface="+mn-cs"/>
              </a:rPr>
              <a:t>what </a:t>
            </a:r>
            <a:r>
              <a:rPr lang="en-GB" sz="1200" kern="1200" dirty="0">
                <a:solidFill>
                  <a:schemeClr val="tx1"/>
                </a:solidFill>
                <a:effectLst/>
                <a:latin typeface="+mn-lt"/>
                <a:ea typeface="+mn-ea"/>
                <a:cs typeface="+mn-cs"/>
              </a:rPr>
              <a:t>you are doing is worthwhile and ensuring that you make the right decisions as you go along consistent with the </a:t>
            </a:r>
            <a:r>
              <a:rPr lang="en-GB" sz="1200" b="1" kern="1200" dirty="0">
                <a:solidFill>
                  <a:schemeClr val="tx1"/>
                </a:solidFill>
                <a:effectLst/>
                <a:latin typeface="+mn-lt"/>
                <a:ea typeface="+mn-ea"/>
                <a:cs typeface="+mn-cs"/>
              </a:rPr>
              <a:t>why</a:t>
            </a:r>
          </a:p>
          <a:p>
            <a:endParaRPr lang="en-US" dirty="0"/>
          </a:p>
          <a:p>
            <a:r>
              <a:rPr lang="en-US" b="1" dirty="0"/>
              <a:t>Getting the project definition correct is paramount and allows easier project management.  Get it wrong and there is a risk of disaster, so take time to get it right at the beginning.</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716892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Project Scope</a:t>
            </a:r>
          </a:p>
          <a:p>
            <a:r>
              <a:rPr lang="en-GB" sz="1200" b="0" kern="1200" dirty="0">
                <a:solidFill>
                  <a:schemeClr val="tx1"/>
                </a:solidFill>
                <a:effectLst/>
                <a:latin typeface="+mn-lt"/>
                <a:ea typeface="+mn-ea"/>
                <a:cs typeface="+mn-cs"/>
              </a:rPr>
              <a:t>Sets the shape for/of a project. Defines the boundaries in terms of what the project is and, </a:t>
            </a:r>
            <a:r>
              <a:rPr lang="en-GB" sz="1200" b="1" kern="1200" dirty="0">
                <a:solidFill>
                  <a:schemeClr val="tx1"/>
                </a:solidFill>
                <a:effectLst/>
                <a:latin typeface="+mn-lt"/>
                <a:ea typeface="+mn-ea"/>
                <a:cs typeface="+mn-cs"/>
              </a:rPr>
              <a:t>more importantly, </a:t>
            </a:r>
            <a:r>
              <a:rPr lang="en-GB" sz="1200" b="0" kern="1200" dirty="0">
                <a:solidFill>
                  <a:schemeClr val="tx1"/>
                </a:solidFill>
                <a:effectLst/>
                <a:latin typeface="+mn-lt"/>
                <a:ea typeface="+mn-ea"/>
                <a:cs typeface="+mn-cs"/>
              </a:rPr>
              <a:t>what it is </a:t>
            </a:r>
            <a:r>
              <a:rPr lang="en-GB" sz="1200" b="1" kern="1200" dirty="0">
                <a:solidFill>
                  <a:schemeClr val="tx1"/>
                </a:solidFill>
                <a:effectLst/>
                <a:latin typeface="+mn-lt"/>
                <a:ea typeface="+mn-ea"/>
                <a:cs typeface="+mn-cs"/>
              </a:rPr>
              <a:t>not. </a:t>
            </a:r>
            <a:r>
              <a:rPr lang="en-GB" sz="1200" b="0" kern="1200" dirty="0">
                <a:solidFill>
                  <a:schemeClr val="tx1"/>
                </a:solidFill>
                <a:effectLst/>
                <a:latin typeface="+mn-lt"/>
                <a:ea typeface="+mn-ea"/>
                <a:cs typeface="+mn-cs"/>
              </a:rPr>
              <a:t>It describes the description of the project outputs , explains what is expected to be delivered once complete.  Scoping project starts before project resources and activities are planned and include all key aspects/players.</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Considerations: Overall objective/deliverables/Measurement of success/constraints/working with client/</a:t>
            </a:r>
            <a:r>
              <a:rPr lang="en-GB" sz="1200" b="0" kern="1200">
                <a:solidFill>
                  <a:schemeClr val="tx1"/>
                </a:solidFill>
                <a:effectLst/>
                <a:latin typeface="+mn-lt"/>
                <a:ea typeface="+mn-ea"/>
                <a:cs typeface="+mn-cs"/>
              </a:rPr>
              <a:t>implicit requirements and more.</a:t>
            </a:r>
            <a:endParaRPr lang="en-GB" sz="1200" b="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do you want to do this project</a:t>
            </a:r>
          </a:p>
          <a:p>
            <a:r>
              <a:rPr lang="en-GB" sz="1200" kern="1200" dirty="0">
                <a:solidFill>
                  <a:schemeClr val="tx1"/>
                </a:solidFill>
                <a:effectLst/>
                <a:latin typeface="+mn-lt"/>
                <a:ea typeface="+mn-ea"/>
                <a:cs typeface="+mn-cs"/>
              </a:rPr>
              <a:t>This needs to be a clear statement of the reason why are you doing the project, what you will be able to achieve when you’ve done the projects that you cannot achieve now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will you have at the end</a:t>
            </a:r>
          </a:p>
          <a:p>
            <a:r>
              <a:rPr lang="en-GB" sz="1200" kern="1200" dirty="0">
                <a:solidFill>
                  <a:schemeClr val="tx1"/>
                </a:solidFill>
                <a:effectLst/>
                <a:latin typeface="+mn-lt"/>
                <a:ea typeface="+mn-ea"/>
                <a:cs typeface="+mn-cs"/>
              </a:rPr>
              <a:t>This is a fundamental question. Project will deliver something which may be tangible like a new house or a new product. It might be software. It may be something completely intangible for example a change in peoples attitude.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Will you deliver anything else</a:t>
            </a:r>
          </a:p>
          <a:p>
            <a:r>
              <a:rPr lang="en-GB" sz="1200" kern="1200" dirty="0">
                <a:solidFill>
                  <a:schemeClr val="tx1"/>
                </a:solidFill>
                <a:effectLst/>
                <a:latin typeface="+mn-lt"/>
                <a:ea typeface="+mn-ea"/>
                <a:cs typeface="+mn-cs"/>
              </a:rPr>
              <a:t>You should know from the want or why what do you are setting out to deliver. There may be other things that need to be delivered at the same time so these also need to be included in the project definition.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Is anything explicitly excluded from the project</a:t>
            </a:r>
          </a:p>
          <a:p>
            <a:r>
              <a:rPr lang="en-GB" sz="1200" kern="1200" dirty="0">
                <a:solidFill>
                  <a:schemeClr val="tx1"/>
                </a:solidFill>
                <a:effectLst/>
                <a:latin typeface="+mn-lt"/>
                <a:ea typeface="+mn-ea"/>
                <a:cs typeface="+mn-cs"/>
              </a:rPr>
              <a:t>Sometimes activities and deliverables which you want to exclude from the scope of the project which otherwise might be thought to be included in it. It is worth being explicit and noting these down as the scope is as much to gain an understanding of what will not be delivered as what will be.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Are there any gaps or overlaps with other projects or changes to the boundaries</a:t>
            </a:r>
          </a:p>
          <a:p>
            <a:r>
              <a:rPr lang="en-GB" sz="1200" kern="1200" dirty="0">
                <a:solidFill>
                  <a:schemeClr val="tx1"/>
                </a:solidFill>
                <a:effectLst/>
                <a:latin typeface="+mn-lt"/>
                <a:ea typeface="+mn-ea"/>
                <a:cs typeface="+mn-cs"/>
              </a:rPr>
              <a:t>Often when starting a project there is something or someone else doing something similar. The goal is to get something done but not to do it twice. If the other project will do part of your work for you and also in the timeframe you require you do not need to do that as well. Project managers call this dependency on another project. Project dependency.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Sometimes more than one project starts at once with the intention of the deliverables from all projects coming together to a greater goal. This set of related projects is sometimes called a program,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the refurbishment of a showroom alongside developing sales and training to sell a new product.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assumptions are being made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you make assumptions of the project you should do so conscientiously. The problem with assumptions is that they can be wrong.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Typical examples of assumptions</a:t>
            </a:r>
          </a:p>
          <a:p>
            <a:r>
              <a:rPr lang="en-GB" sz="1200" kern="1200" dirty="0">
                <a:solidFill>
                  <a:schemeClr val="tx1"/>
                </a:solidFill>
                <a:effectLst/>
                <a:latin typeface="+mn-lt"/>
                <a:ea typeface="+mn-ea"/>
                <a:cs typeface="+mn-cs"/>
              </a:rPr>
              <a:t>Operations department provide necessary resources to implement deliverables at the appropriate time</a:t>
            </a:r>
          </a:p>
          <a:p>
            <a:r>
              <a:rPr lang="en-GB" sz="1200" kern="1200" dirty="0">
                <a:solidFill>
                  <a:schemeClr val="tx1"/>
                </a:solidFill>
                <a:effectLst/>
                <a:latin typeface="+mn-lt"/>
                <a:ea typeface="+mn-ea"/>
                <a:cs typeface="+mn-cs"/>
              </a:rPr>
              <a:t>Existing supplier provide additional components necessary at all below existing prices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Significant problems</a:t>
            </a:r>
          </a:p>
          <a:p>
            <a:r>
              <a:rPr lang="en-GB" sz="1200" kern="1200" dirty="0">
                <a:solidFill>
                  <a:schemeClr val="tx1"/>
                </a:solidFill>
                <a:effectLst/>
                <a:latin typeface="+mn-lt"/>
                <a:ea typeface="+mn-ea"/>
                <a:cs typeface="+mn-cs"/>
              </a:rPr>
              <a:t>Almost every project has problems and challenges to overcome you should capture the ones you’re aware of as they may impact the way you do the project. A significant problem is one that will materially affect the cost or time of the project or change the way you approach it and which you think there is a chance it will occur.</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Conditions and constraints</a:t>
            </a:r>
          </a:p>
          <a:p>
            <a:r>
              <a:rPr lang="en-GB" sz="1200" kern="1200" dirty="0">
                <a:solidFill>
                  <a:schemeClr val="tx1"/>
                </a:solidFill>
                <a:effectLst/>
                <a:latin typeface="+mn-lt"/>
                <a:ea typeface="+mn-ea"/>
                <a:cs typeface="+mn-cs"/>
              </a:rPr>
              <a:t>Often customers have strict time in which a project must be completed or a maximum cost. Conditions come in many forms for example rules guidelines regulations and legislation. It is important to note that you are not saying you can complete the project within these constraints simply that you understand them.</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122720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Variously known as ‘Power and Interest’, ‘Power and Influence’</a:t>
            </a:r>
          </a:p>
          <a:p>
            <a:pPr eaLnBrk="1" hangingPunct="1">
              <a:spcBef>
                <a:spcPct val="0"/>
              </a:spcBef>
            </a:pPr>
            <a:r>
              <a:rPr lang="en-GB" altLang="en-US" dirty="0"/>
              <a:t>Sometimes a ‘3</a:t>
            </a:r>
            <a:r>
              <a:rPr lang="en-GB" altLang="en-US" baseline="30000" dirty="0"/>
              <a:t>rd</a:t>
            </a:r>
            <a:r>
              <a:rPr lang="en-GB" altLang="en-US" dirty="0"/>
              <a:t>’ dimension is shown by colour coding the entries</a:t>
            </a:r>
          </a:p>
          <a:p>
            <a:pPr eaLnBrk="1" hangingPunct="1">
              <a:spcBef>
                <a:spcPct val="0"/>
              </a:spcBef>
            </a:pPr>
            <a:r>
              <a:rPr lang="en-GB" altLang="en-US" dirty="0"/>
              <a:t>All of these entries can raise discussion/controversy and are, to an extent, subjective, remember to focus on the tool and how it assists discussion by structuring thought about stakeholders.  Ask what the ‘optimum’ scale for the Power and Interest would be (3 or 4 points) .. Do the scales have to be the same (theoretically I suppose not, but I have never seen them different)</a:t>
            </a:r>
          </a:p>
          <a:p>
            <a:pPr eaLnBrk="1" hangingPunct="1">
              <a:spcBef>
                <a:spcPct val="0"/>
              </a:spcBef>
            </a:pPr>
            <a:r>
              <a:rPr lang="en-GB" altLang="en-US" dirty="0"/>
              <a:t>That said:</a:t>
            </a:r>
          </a:p>
          <a:p>
            <a:pPr eaLnBrk="1" hangingPunct="1">
              <a:spcBef>
                <a:spcPct val="0"/>
              </a:spcBef>
            </a:pPr>
            <a:r>
              <a:rPr lang="en-GB" altLang="en-US" dirty="0"/>
              <a:t>The IT department may well be involved in several projects, some considered more strategic/important than this so interest may not be high.  Same argument for 6. and 7.  This is just one customer.</a:t>
            </a:r>
          </a:p>
          <a:p>
            <a:pPr eaLnBrk="1" hangingPunct="1">
              <a:spcBef>
                <a:spcPct val="0"/>
              </a:spcBef>
            </a:pPr>
            <a:r>
              <a:rPr lang="en-GB" altLang="en-US" dirty="0"/>
              <a:t>The suppliers have high impact because they are supplying goods/services direct to the project, their interest is high because they are gaining money directly from the project (but the same argument as used above may apply to them too).</a:t>
            </a:r>
          </a:p>
          <a:p>
            <a:pPr eaLnBrk="1" hangingPunct="1">
              <a:spcBef>
                <a:spcPct val="0"/>
              </a:spcBef>
            </a:pPr>
            <a:r>
              <a:rPr lang="en-GB" altLang="en-US" dirty="0"/>
              <a:t>Industry regulators can certainly be ‘high/high’ on some projects but they tend to be reactive (to complaints) rather than pro-active (on a project-by-project basis) so if the project does not work, and enough customers complain they may choose to get involved.</a:t>
            </a:r>
          </a:p>
          <a:p>
            <a:pPr eaLnBrk="1" hangingPunct="1">
              <a:spcBef>
                <a:spcPct val="0"/>
              </a:spcBef>
            </a:pPr>
            <a:r>
              <a:rPr lang="en-GB" altLang="en-US" dirty="0"/>
              <a:t>The general public are stakeholders because they may own shares in the company or they may become customers, but their interest in specific projects (unless here are ‘green’ or other issues) is usually apathetic (however remember ‘Swampy’)</a:t>
            </a:r>
            <a:br>
              <a:rPr lang="en-GB" altLang="en-US" dirty="0"/>
            </a:br>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976764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1159765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384808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913080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4167266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simple mechanism to increase visibility of risks and assist management decision making. It is a graphical representation of information normally found in existing project risk logs and one possible representation of a project risk status.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profile shows risks, using a risk identifier, in terms of probability and impact with the effect of planned countermeasures taken into account. A project manager will update this matrix in line with the risk log on a regular basis.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risks are reviewed any changes to the impact of probability which caused them to move above and to the right of the risk tolerance line need to be considered carefully.  Typically a project managers role would then require that this is referred upwards for a management decision on the actions to take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Obviously there are financial implications involved in a project need to allocate appropriate budget, time and resources to risk management. Risk processes must be embedded into a project environment, rather than being tackled as an afterthought. The cost of carrying out risk management and the level of commitment and time, such as contingency plans, risk avoidance, need to be recognised and agreed. While the budget may be allocated to actions relating to risk, there is often a failure to provide sufficient budget to the process, however, experience has shown that allocating the correct budget to the risk management process early on will pay dividends later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4200884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095833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701484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17206341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41312906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3496440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Stevens (1996) argues that there is a </a:t>
            </a:r>
            <a:r>
              <a:rPr lang="en-GB" altLang="en-US" b="1" dirty="0"/>
              <a:t>hard</a:t>
            </a:r>
            <a:r>
              <a:rPr lang="en-GB" altLang="en-US" dirty="0"/>
              <a:t> and </a:t>
            </a:r>
            <a:r>
              <a:rPr lang="en-GB" altLang="en-US" b="1" dirty="0"/>
              <a:t>soft</a:t>
            </a:r>
            <a:r>
              <a:rPr lang="en-GB" altLang="en-US" dirty="0"/>
              <a:t> </a:t>
            </a:r>
            <a:r>
              <a:rPr lang="en-GB" altLang="en-US" b="1" dirty="0"/>
              <a:t>side</a:t>
            </a:r>
            <a:r>
              <a:rPr lang="en-GB" altLang="en-US" dirty="0"/>
              <a:t> to </a:t>
            </a:r>
            <a:r>
              <a:rPr lang="en-GB" altLang="en-US" b="1" dirty="0"/>
              <a:t>project success </a:t>
            </a:r>
            <a:r>
              <a:rPr lang="en-GB" altLang="en-US" dirty="0"/>
              <a:t>with </a:t>
            </a:r>
            <a:r>
              <a:rPr lang="en-GB" altLang="en-US" b="1" dirty="0"/>
              <a:t>time</a:t>
            </a:r>
            <a:r>
              <a:rPr lang="en-GB" altLang="en-US" dirty="0"/>
              <a:t> and </a:t>
            </a:r>
            <a:r>
              <a:rPr lang="en-GB" altLang="en-US" b="1" dirty="0"/>
              <a:t>cost</a:t>
            </a:r>
            <a:r>
              <a:rPr lang="en-GB" altLang="en-US" dirty="0"/>
              <a:t> being ‘</a:t>
            </a:r>
            <a:r>
              <a:rPr lang="en-GB" altLang="en-US" b="1" dirty="0"/>
              <a:t>hard</a:t>
            </a:r>
            <a:r>
              <a:rPr lang="en-GB" altLang="en-US" dirty="0"/>
              <a:t>’ and </a:t>
            </a:r>
            <a:r>
              <a:rPr lang="en-GB" altLang="en-US" b="1" dirty="0"/>
              <a:t>satisfaction being ‘soft</a:t>
            </a:r>
            <a:r>
              <a:rPr lang="en-GB" altLang="en-US" dirty="0"/>
              <a:t>’. Similarly Jha &amp; </a:t>
            </a:r>
            <a:r>
              <a:rPr lang="en-GB" altLang="en-US" dirty="0" err="1"/>
              <a:t>Iyer</a:t>
            </a:r>
            <a:r>
              <a:rPr lang="en-GB" altLang="en-US" dirty="0"/>
              <a:t> (2007) argue that success criteria can be categorized as either objective or subjective. The objective evaluation criteria are considered to be time, cost and quality </a:t>
            </a:r>
            <a:r>
              <a:rPr lang="en-GB" altLang="en-US" b="1" dirty="0"/>
              <a:t>since they are tangible and </a:t>
            </a:r>
            <a:r>
              <a:rPr lang="en-GB" altLang="en-US" b="1" dirty="0" err="1"/>
              <a:t>measureable</a:t>
            </a:r>
            <a:r>
              <a:rPr lang="en-GB" altLang="en-US" dirty="0"/>
              <a:t>. On the other hand, many newly proposed success criteria such as </a:t>
            </a:r>
            <a:r>
              <a:rPr lang="en-GB" altLang="en-US" b="1" dirty="0"/>
              <a:t>customer satisfaction </a:t>
            </a:r>
            <a:r>
              <a:rPr lang="en-GB" altLang="en-US" dirty="0"/>
              <a:t>or sustainability could be considered </a:t>
            </a:r>
            <a:r>
              <a:rPr lang="en-GB" altLang="en-US" b="1" dirty="0"/>
              <a:t>subjective</a:t>
            </a:r>
            <a:r>
              <a:rPr lang="en-GB" altLang="en-US" dirty="0"/>
              <a:t> and </a:t>
            </a:r>
            <a:r>
              <a:rPr lang="en-GB" altLang="en-US" b="1" dirty="0"/>
              <a:t>intangible</a:t>
            </a:r>
            <a:endParaRPr lang="en-US" altLang="en-US" b="1"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12000514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term Direct Objectives is used by </a:t>
            </a:r>
            <a:r>
              <a:rPr lang="en-GB" altLang="en-US" dirty="0" err="1"/>
              <a:t>Meridith</a:t>
            </a:r>
            <a:r>
              <a:rPr lang="en-GB" altLang="en-US" dirty="0"/>
              <a:t> and Mantel, 2009</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1675308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32</a:t>
            </a:fld>
            <a:endParaRPr lang="en-US"/>
          </a:p>
        </p:txBody>
      </p:sp>
    </p:spTree>
    <p:extLst>
      <p:ext uri="{BB962C8B-B14F-4D97-AF65-F5344CB8AC3E}">
        <p14:creationId xmlns:p14="http://schemas.microsoft.com/office/powerpoint/2010/main" val="13429901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33</a:t>
            </a:fld>
            <a:endParaRPr lang="en-US"/>
          </a:p>
        </p:txBody>
      </p:sp>
    </p:spTree>
    <p:extLst>
      <p:ext uri="{BB962C8B-B14F-4D97-AF65-F5344CB8AC3E}">
        <p14:creationId xmlns:p14="http://schemas.microsoft.com/office/powerpoint/2010/main" val="20907589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Responsible: Doing The Task</a:t>
            </a:r>
          </a:p>
          <a:p>
            <a:pPr fontAlgn="base"/>
            <a:r>
              <a:rPr lang="en-GB" sz="1200" b="0" i="0" kern="1200" dirty="0">
                <a:solidFill>
                  <a:schemeClr val="tx1"/>
                </a:solidFill>
                <a:effectLst/>
                <a:latin typeface="+mn-lt"/>
                <a:ea typeface="+mn-ea"/>
                <a:cs typeface="+mn-cs"/>
              </a:rPr>
              <a:t>This person actions the task or deliverable. They are responsible for getting the work done or making the decision. It can sometimes be more than one person, but try to minimise the amount of people involved.</a:t>
            </a:r>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Accountable: Owning The Task</a:t>
            </a:r>
          </a:p>
          <a:p>
            <a:pPr fontAlgn="base"/>
            <a:r>
              <a:rPr lang="en-GB" sz="1200" b="0" i="0" kern="1200" dirty="0">
                <a:solidFill>
                  <a:schemeClr val="tx1"/>
                </a:solidFill>
                <a:effectLst/>
                <a:latin typeface="+mn-lt"/>
                <a:ea typeface="+mn-ea"/>
                <a:cs typeface="+mn-cs"/>
              </a:rPr>
              <a:t>This person or role is responsible for the overall completion of the task or deliverable. They won’t get the work done, but are responsible for making sure it’s finalized. Ideally, this should be one person rather than a group to avoid confusion in terms of who actually owns the task.</a:t>
            </a:r>
          </a:p>
          <a:p>
            <a:pPr>
              <a:spcBef>
                <a:spcPct val="0"/>
              </a:spcBef>
            </a:pPr>
            <a:br>
              <a:rPr lang="en-GB" sz="1200" b="1" i="0" kern="1200" dirty="0">
                <a:solidFill>
                  <a:schemeClr val="tx1"/>
                </a:solidFill>
                <a:effectLst/>
                <a:latin typeface="+mn-lt"/>
                <a:ea typeface="+mn-ea"/>
                <a:cs typeface="+mn-cs"/>
              </a:rPr>
            </a:br>
            <a:r>
              <a:rPr lang="en-AU" b="1" dirty="0"/>
              <a:t>What is the difference between R and A?</a:t>
            </a:r>
            <a:endParaRPr lang="en-US" dirty="0"/>
          </a:p>
          <a:p>
            <a:pPr>
              <a:spcBef>
                <a:spcPct val="0"/>
              </a:spcBef>
            </a:pPr>
            <a:r>
              <a:rPr lang="en-AU" dirty="0"/>
              <a:t>Responsible: you do it.  </a:t>
            </a:r>
            <a:endParaRPr lang="en-US" dirty="0"/>
          </a:p>
          <a:p>
            <a:pPr>
              <a:spcBef>
                <a:spcPct val="0"/>
              </a:spcBef>
            </a:pPr>
            <a:r>
              <a:rPr lang="en-AU" dirty="0"/>
              <a:t>Accountable:  you are accountable for ensuring that the person who is responsible (R) does it.  </a:t>
            </a:r>
            <a:br>
              <a:rPr lang="en-AU" dirty="0"/>
            </a:br>
            <a:br>
              <a:rPr lang="en-AU" dirty="0"/>
            </a:br>
            <a:r>
              <a:rPr lang="en-AU" b="1" dirty="0"/>
              <a:t>Is it is possible to hold an A and an R simultaneously?</a:t>
            </a:r>
            <a:endParaRPr lang="en-US" dirty="0"/>
          </a:p>
          <a:p>
            <a:pPr>
              <a:spcBef>
                <a:spcPct val="0"/>
              </a:spcBef>
            </a:pPr>
            <a:r>
              <a:rPr lang="en-AU" dirty="0"/>
              <a:t>If you hold the A and someone else the R, it means the task has been delegated by you to them.</a:t>
            </a:r>
            <a:endParaRPr lang="en-US" dirty="0"/>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Consulted: Assisting</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person, role or group will provide information useful to completing the task or deliverable. There will be two-way communication between those responsible and those consulted.</a:t>
            </a:r>
            <a:br>
              <a:rPr lang="en-GB" sz="1200" b="0" i="0" kern="1200" dirty="0">
                <a:solidFill>
                  <a:schemeClr val="tx1"/>
                </a:solidFill>
                <a:effectLst/>
                <a:latin typeface="+mn-lt"/>
                <a:ea typeface="+mn-ea"/>
                <a:cs typeface="+mn-cs"/>
              </a:rPr>
            </a:br>
            <a:r>
              <a:rPr lang="en-AU" sz="1200" b="0" i="0" kern="1200" dirty="0">
                <a:solidFill>
                  <a:schemeClr val="tx1"/>
                </a:solidFill>
                <a:effectLst/>
                <a:latin typeface="+mn-lt"/>
                <a:ea typeface="+mn-ea"/>
                <a:cs typeface="+mn-cs"/>
              </a:rPr>
              <a:t>PM</a:t>
            </a:r>
            <a:r>
              <a:rPr lang="en-AU" dirty="0"/>
              <a:t> seek their opinion and want to know their feedback. </a:t>
            </a:r>
            <a:endParaRPr lang="en-US" dirty="0"/>
          </a:p>
          <a:p>
            <a:pPr fontAlgn="base"/>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Informed: Keeping Aware</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These people or groups will be kept up to date on the task or deliverable. This could be on progress, or when the task or deliverable is completed. They won’t be asked to feedback or review, but they can be affected by the outcome of the task or deliverable. There should be one-way communication to these roles or groups.</a:t>
            </a:r>
            <a:r>
              <a:rPr lang="en-GB" dirty="0"/>
              <a:t> </a:t>
            </a:r>
            <a:br>
              <a:rPr lang="en-GB" dirty="0"/>
            </a:br>
            <a:br>
              <a:rPr lang="en-GB" dirty="0"/>
            </a:br>
            <a:r>
              <a:rPr lang="en-GB" dirty="0"/>
              <a:t>PM keep them informed of the developments by using memos or by other means</a:t>
            </a:r>
            <a:endParaRPr lang="en-US"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a:spcBef>
                <a:spcPct val="0"/>
              </a:spcBef>
            </a:pPr>
            <a:r>
              <a:rPr lang="en-GB" dirty="0"/>
              <a:t> </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34</a:t>
            </a:fld>
            <a:endParaRPr lang="en-US"/>
          </a:p>
        </p:txBody>
      </p:sp>
    </p:spTree>
    <p:extLst>
      <p:ext uri="{BB962C8B-B14F-4D97-AF65-F5344CB8AC3E}">
        <p14:creationId xmlns:p14="http://schemas.microsoft.com/office/powerpoint/2010/main" val="3830585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35</a:t>
            </a:fld>
            <a:endParaRPr lang="en-US"/>
          </a:p>
        </p:txBody>
      </p:sp>
    </p:spTree>
    <p:extLst>
      <p:ext uri="{BB962C8B-B14F-4D97-AF65-F5344CB8AC3E}">
        <p14:creationId xmlns:p14="http://schemas.microsoft.com/office/powerpoint/2010/main" val="18470262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PM usually doesn’t do all the project but instead keeps an overview …  </a:t>
            </a:r>
          </a:p>
          <a:p>
            <a:endParaRPr lang="en-GB" altLang="en-US" dirty="0"/>
          </a:p>
          <a:p>
            <a:r>
              <a:rPr lang="en-GB" altLang="en-US" dirty="0"/>
              <a:t>They will have to rely on others to deliver and part of organising resources is allocating team roles appropriately to ensure the right skills set is on board to fulfil the project delivery criterion.</a:t>
            </a:r>
          </a:p>
          <a:p>
            <a:endParaRPr lang="en-GB" altLang="en-US" dirty="0"/>
          </a:p>
          <a:p>
            <a:r>
              <a:rPr lang="en-GB" altLang="en-US" dirty="0"/>
              <a:t>Controlling variables such as mitigating risks, keeping stakeholders informed, maintaining costs, quality and sticking to the time line. By following and adjusting the project plan should it need to be </a:t>
            </a:r>
          </a:p>
          <a:p>
            <a:endParaRPr lang="en-GB" altLang="en-US" dirty="0"/>
          </a:p>
          <a:p>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36</a:t>
            </a:fld>
            <a:endParaRPr lang="en-US"/>
          </a:p>
        </p:txBody>
      </p:sp>
    </p:spTree>
    <p:extLst>
      <p:ext uri="{BB962C8B-B14F-4D97-AF65-F5344CB8AC3E}">
        <p14:creationId xmlns:p14="http://schemas.microsoft.com/office/powerpoint/2010/main" val="4290552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37</a:t>
            </a:fld>
            <a:endParaRPr lang="en-US"/>
          </a:p>
        </p:txBody>
      </p:sp>
    </p:spTree>
    <p:extLst>
      <p:ext uri="{BB962C8B-B14F-4D97-AF65-F5344CB8AC3E}">
        <p14:creationId xmlns:p14="http://schemas.microsoft.com/office/powerpoint/2010/main" val="5602377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38</a:t>
            </a:fld>
            <a:endParaRPr lang="en-US"/>
          </a:p>
        </p:txBody>
      </p:sp>
    </p:spTree>
    <p:extLst>
      <p:ext uri="{BB962C8B-B14F-4D97-AF65-F5344CB8AC3E}">
        <p14:creationId xmlns:p14="http://schemas.microsoft.com/office/powerpoint/2010/main" val="39158843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Effective PM Attributes</a:t>
            </a:r>
          </a:p>
          <a:p>
            <a:pPr eaLnBrk="1" hangingPunct="1"/>
            <a:endParaRPr lang="en-GB" dirty="0">
              <a:latin typeface="Times" pitchFamily="18" charset="0"/>
            </a:endParaRPr>
          </a:p>
          <a:p>
            <a:pPr marL="0" indent="0">
              <a:buNone/>
            </a:pPr>
            <a:r>
              <a:rPr lang="en-GB" altLang="en-US" sz="1200" dirty="0">
                <a:latin typeface="Arial" panose="020B0604020202020204" pitchFamily="34" charset="0"/>
                <a:cs typeface="Arial" panose="020B0604020202020204" pitchFamily="34" charset="0"/>
              </a:rPr>
              <a:t>Be prepared to ‘roll up their sleeves and get     their hands dirty’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Foresight</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Planning skills</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Knowledge of the subject / area of work</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Be prepared to walk, if necessary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A sense of humour</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Patience of a saint</a:t>
            </a:r>
          </a:p>
        </p:txBody>
      </p:sp>
      <p:sp>
        <p:nvSpPr>
          <p:cNvPr id="4" name="Slide Number Placeholder 3"/>
          <p:cNvSpPr>
            <a:spLocks noGrp="1"/>
          </p:cNvSpPr>
          <p:nvPr>
            <p:ph type="sldNum" sz="quarter" idx="5"/>
          </p:nvPr>
        </p:nvSpPr>
        <p:spPr/>
        <p:txBody>
          <a:bodyPr/>
          <a:lstStyle/>
          <a:p>
            <a:fld id="{166B352B-CE58-8244-A246-7FE01DB8FCC2}" type="slidenum">
              <a:rPr lang="en-US" smtClean="0"/>
              <a:t>39</a:t>
            </a:fld>
            <a:endParaRPr lang="en-US"/>
          </a:p>
        </p:txBody>
      </p:sp>
    </p:spTree>
    <p:extLst>
      <p:ext uri="{BB962C8B-B14F-4D97-AF65-F5344CB8AC3E}">
        <p14:creationId xmlns:p14="http://schemas.microsoft.com/office/powerpoint/2010/main" val="29124487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Acquiring Adequate resources and organizing them</a:t>
            </a:r>
          </a:p>
          <a:p>
            <a:r>
              <a:rPr lang="en-US" dirty="0"/>
              <a:t>Communicating with all relevant groups regularly</a:t>
            </a:r>
          </a:p>
          <a:p>
            <a:r>
              <a:rPr lang="en-US" dirty="0"/>
              <a:t>Bringing teams together based on skill set necessary for the project (through following Belbin Team roles, identifying the strengths and skills of individuals and match them with appropriate tasks based on their strengths), setting goals, putting in communication structures, identifying training</a:t>
            </a:r>
          </a:p>
          <a:p>
            <a:r>
              <a:rPr lang="en-US" dirty="0"/>
              <a:t>Motivating teams</a:t>
            </a:r>
          </a:p>
          <a:p>
            <a:endParaRPr lang="en-US" dirty="0"/>
          </a:p>
          <a:p>
            <a:r>
              <a:rPr lang="en-US" b="1" dirty="0"/>
              <a:t>Ensuring a paradigm shift </a:t>
            </a:r>
            <a:br>
              <a:rPr lang="en-US" b="1" dirty="0"/>
            </a:br>
            <a:r>
              <a:rPr lang="en-US" dirty="0"/>
              <a:t>This is the transition from the planning phase to the execution phase, This is often accomplished by conducting an execution “kick off” meeting which not only announces the transition but also attempts to get participants to now see the task at hand which is to be accomplished. This is one of the project manager’s primary roles in the execution phase of the project</a:t>
            </a:r>
          </a:p>
          <a:p>
            <a:endParaRPr lang="en-US" dirty="0"/>
          </a:p>
          <a:p>
            <a:r>
              <a:rPr lang="en-US" b="1" dirty="0"/>
              <a:t>Keeping key stakeholders informed</a:t>
            </a:r>
            <a:br>
              <a:rPr lang="en-US" dirty="0"/>
            </a:br>
            <a:r>
              <a:rPr lang="en-US" dirty="0"/>
              <a:t>Keep key stakeholders informed of the project’s status. The purpose of these briefings is show that the project manager understands key stakeholder interests and is successfully managing them</a:t>
            </a:r>
          </a:p>
          <a:p>
            <a:br>
              <a:rPr lang="en-US" dirty="0"/>
            </a:br>
            <a:r>
              <a:rPr lang="en-US" dirty="0"/>
              <a:t>Using the communication plan, established in the initiation phase, the project manager provides pertinent status information at the appropriate level and scope</a:t>
            </a:r>
          </a:p>
          <a:p>
            <a:br>
              <a:rPr lang="en-US" dirty="0"/>
            </a:br>
            <a:r>
              <a:rPr lang="en-US" dirty="0"/>
              <a:t>Key financial stakeholders are interested primarily in the cash flow aspects, and less interested in the technical details of the product design status</a:t>
            </a:r>
          </a:p>
          <a:p>
            <a:r>
              <a:rPr lang="en-US" dirty="0"/>
              <a:t>Project manager must customize these briefings to the interests of the individual stakeholders. Project managers must be careful not to overwhelm stakeholders with excessive technical jargon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Protecting intellectual property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03399"/>
                </a:solidFill>
                <a:latin typeface="Calibri" panose="020F0502020204030204" pitchFamily="34" charset="0"/>
                <a:cs typeface="Calibri" panose="020F0502020204030204" pitchFamily="34" charset="0"/>
              </a:rPr>
              <a:t>As new design concepts develop it is vital that they be protected by the project manager. It is important for the project manager to find a </a:t>
            </a:r>
            <a:r>
              <a:rPr lang="en-US" altLang="en-US" sz="1200" b="0" dirty="0">
                <a:solidFill>
                  <a:srgbClr val="FF0000"/>
                </a:solidFill>
                <a:latin typeface="Calibri" panose="020F0502020204030204" pitchFamily="34" charset="0"/>
                <a:cs typeface="Calibri" panose="020F0502020204030204" pitchFamily="34" charset="0"/>
              </a:rPr>
              <a:t>qualified, experienced patent attorney </a:t>
            </a:r>
            <a:r>
              <a:rPr lang="en-US" altLang="en-US" sz="1200" b="0" dirty="0">
                <a:solidFill>
                  <a:srgbClr val="003399"/>
                </a:solidFill>
                <a:latin typeface="Calibri" panose="020F0502020204030204" pitchFamily="34" charset="0"/>
                <a:cs typeface="Calibri" panose="020F0502020204030204" pitchFamily="34" charset="0"/>
              </a:rPr>
              <a:t>early in the project, and to begin the protection process quickly. </a:t>
            </a:r>
            <a:endParaRPr lang="en-US" altLang="en-US" sz="1200" b="0" i="1" dirty="0">
              <a:solidFill>
                <a:srgbClr val="FF0000"/>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Developing teams</a:t>
            </a:r>
          </a:p>
          <a:p>
            <a:r>
              <a:rPr lang="en-US" altLang="en-US" dirty="0"/>
              <a:t>This can be done through implementing Tuckman's team development structure where the project manager assists the teams through the different stages of Forming, Storming, Norming, and performing stages.</a:t>
            </a:r>
            <a:br>
              <a:rPr lang="en-US" altLang="en-US" dirty="0"/>
            </a:br>
            <a:endParaRPr lang="en-US" altLang="en-US" dirty="0"/>
          </a:p>
          <a:p>
            <a:r>
              <a:rPr lang="en-US" altLang="en-US" dirty="0"/>
              <a:t>Its also where the Project Manager follows Adair’s Action Centered leadership role </a:t>
            </a:r>
            <a:r>
              <a:rPr lang="en-GB" altLang="en-US" dirty="0"/>
              <a:t>looking at achieving the Task, Developing the Team and Developing Individuals which are mutually dependent on one another as well as being separately essential to the overall </a:t>
            </a:r>
            <a:r>
              <a:rPr lang="en-GB" altLang="en-US" b="1" dirty="0"/>
              <a:t>leadership role</a:t>
            </a:r>
            <a:r>
              <a:rPr lang="en-GB" altLang="en-US" dirty="0"/>
              <a:t>.</a:t>
            </a:r>
            <a:r>
              <a:rPr lang="en-US" altLang="en-US" dirty="0"/>
              <a:t> </a:t>
            </a:r>
          </a:p>
          <a:p>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D0D0D"/>
                </a:solidFill>
                <a:latin typeface="Calibri" panose="020F0502020204030204" pitchFamily="34" charset="0"/>
                <a:cs typeface="Calibri" panose="020F0502020204030204" pitchFamily="34" charset="0"/>
              </a:rPr>
              <a:t>Teams do not grow into high-performance teams automatically. To assume so is naive on the part of the project manager. Teams must be developed quickly when they are formed to solve complex problems.</a:t>
            </a:r>
            <a:endParaRPr lang="en-US" sz="1200" b="0"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Recognizing/rewarding exceptional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solidFill>
                  <a:prstClr val="black"/>
                </a:solidFill>
                <a:latin typeface="Calibri" pitchFamily="34" charset="0"/>
                <a:ea typeface="MS PGothic" pitchFamily="34" charset="-128"/>
                <a:cs typeface="Calibri" pitchFamily="34" charset="0"/>
              </a:rPr>
              <a:t>Dependent on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40</a:t>
            </a:fld>
            <a:endParaRPr lang="en-US"/>
          </a:p>
        </p:txBody>
      </p:sp>
    </p:spTree>
    <p:extLst>
      <p:ext uri="{BB962C8B-B14F-4D97-AF65-F5344CB8AC3E}">
        <p14:creationId xmlns:p14="http://schemas.microsoft.com/office/powerpoint/2010/main" val="26914412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15/05/2024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15/05/2024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15/05/2024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15/05/2024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15/05/2024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15/05/2024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15/05/2024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15/05/2024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15/05/2024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4BF5-8202-8198-3DD5-8404EB7D55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F45FF2-094D-CC2B-2522-DDBACB537D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876190-3AFA-C9AC-D976-EB4E7219C8EF}"/>
              </a:ext>
            </a:extLst>
          </p:cNvPr>
          <p:cNvSpPr>
            <a:spLocks noGrp="1"/>
          </p:cNvSpPr>
          <p:nvPr>
            <p:ph type="dt" sz="half" idx="10"/>
          </p:nvPr>
        </p:nvSpPr>
        <p:spPr/>
        <p:txBody>
          <a:bodyPr/>
          <a:lstStyle/>
          <a:p>
            <a:fld id="{48A87A34-81AB-432B-8DAE-1953F412C126}" type="datetimeFigureOut">
              <a:rPr lang="en-US" smtClean="0"/>
              <a:t>5/15/2024</a:t>
            </a:fld>
            <a:endParaRPr lang="en-US" dirty="0"/>
          </a:p>
        </p:txBody>
      </p:sp>
      <p:sp>
        <p:nvSpPr>
          <p:cNvPr id="5" name="Footer Placeholder 4">
            <a:extLst>
              <a:ext uri="{FF2B5EF4-FFF2-40B4-BE49-F238E27FC236}">
                <a16:creationId xmlns:a16="http://schemas.microsoft.com/office/drawing/2014/main" id="{407F6ADA-8E9A-6ED9-BC64-84B9AAEDB2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D07ADAA-7923-ECD7-A4B6-DA364370272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08017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10E16-5A26-3158-BB52-2166078E9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C726CD-EDEF-E60F-3859-D483551E3C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81C317-2467-0638-4CFB-B1BBDB46D180}"/>
              </a:ext>
            </a:extLst>
          </p:cNvPr>
          <p:cNvSpPr>
            <a:spLocks noGrp="1"/>
          </p:cNvSpPr>
          <p:nvPr>
            <p:ph type="dt" sz="half" idx="10"/>
          </p:nvPr>
        </p:nvSpPr>
        <p:spPr/>
        <p:txBody>
          <a:bodyPr/>
          <a:lstStyle/>
          <a:p>
            <a:fld id="{48A87A34-81AB-432B-8DAE-1953F412C126}" type="datetimeFigureOut">
              <a:rPr lang="en-US" smtClean="0"/>
              <a:t>5/15/2024</a:t>
            </a:fld>
            <a:endParaRPr lang="en-US" dirty="0"/>
          </a:p>
        </p:txBody>
      </p:sp>
      <p:sp>
        <p:nvSpPr>
          <p:cNvPr id="5" name="Footer Placeholder 4">
            <a:extLst>
              <a:ext uri="{FF2B5EF4-FFF2-40B4-BE49-F238E27FC236}">
                <a16:creationId xmlns:a16="http://schemas.microsoft.com/office/drawing/2014/main" id="{274B8270-DC3C-F611-865B-8134342D75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9111B0-54D0-4669-D502-42C8200D86C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06209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D4B90-9D11-93F2-902F-5B1208AE18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43A524-901C-EB0D-933D-6EE5DE1387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2BDE21-3225-7978-5EB4-F3921ADD389F}"/>
              </a:ext>
            </a:extLst>
          </p:cNvPr>
          <p:cNvSpPr>
            <a:spLocks noGrp="1"/>
          </p:cNvSpPr>
          <p:nvPr>
            <p:ph type="dt" sz="half" idx="10"/>
          </p:nvPr>
        </p:nvSpPr>
        <p:spPr/>
        <p:txBody>
          <a:bodyPr/>
          <a:lstStyle/>
          <a:p>
            <a:fld id="{76F97E76-EFB2-4AF3-AA78-C4BDCD222E78}" type="datetime1">
              <a:rPr lang="en-GB" smtClean="0"/>
              <a:t>15/05/2024</a:t>
            </a:fld>
            <a:endParaRPr lang="en-GB"/>
          </a:p>
        </p:txBody>
      </p:sp>
      <p:sp>
        <p:nvSpPr>
          <p:cNvPr id="5" name="Footer Placeholder 4">
            <a:extLst>
              <a:ext uri="{FF2B5EF4-FFF2-40B4-BE49-F238E27FC236}">
                <a16:creationId xmlns:a16="http://schemas.microsoft.com/office/drawing/2014/main" id="{157FDCC1-2B35-4358-5F58-41AF812E25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D6B853-1D10-057B-BD59-36AA0A702E67}"/>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4932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8A0C-FA07-931C-56AD-95E3531224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2D4C84-71DD-A62E-5C12-35E207EFBB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C47046-159D-61AE-5DC0-1E3BE6B4AE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1CDDC0-2E18-A1AC-EFA3-4F97761AF0B1}"/>
              </a:ext>
            </a:extLst>
          </p:cNvPr>
          <p:cNvSpPr>
            <a:spLocks noGrp="1"/>
          </p:cNvSpPr>
          <p:nvPr>
            <p:ph type="dt" sz="half" idx="10"/>
          </p:nvPr>
        </p:nvSpPr>
        <p:spPr/>
        <p:txBody>
          <a:bodyPr/>
          <a:lstStyle/>
          <a:p>
            <a:fld id="{2A74A07F-3A93-4B0D-B98F-18F7D6B6F8F9}" type="datetime1">
              <a:rPr lang="en-GB" smtClean="0"/>
              <a:t>15/05/2024</a:t>
            </a:fld>
            <a:endParaRPr lang="en-GB"/>
          </a:p>
        </p:txBody>
      </p:sp>
      <p:sp>
        <p:nvSpPr>
          <p:cNvPr id="6" name="Footer Placeholder 5">
            <a:extLst>
              <a:ext uri="{FF2B5EF4-FFF2-40B4-BE49-F238E27FC236}">
                <a16:creationId xmlns:a16="http://schemas.microsoft.com/office/drawing/2014/main" id="{4986D7A6-558D-16A6-97BE-35B1DF661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2E4B1A-3EC6-B5FA-FB79-6915D5C017FA}"/>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0511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1A889-7C15-04CE-9F3A-35BB615ED2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F0217B-3372-46DA-531B-5B0FEFE7B6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5E6939-0B15-B89E-A25D-94C7BECD2A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AD3055-2EAA-B313-133F-B8D53CEB7C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12C609-9110-C3AD-1B18-E9AECA51AD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B9289B-935D-FEBC-13F2-B0889C57C46C}"/>
              </a:ext>
            </a:extLst>
          </p:cNvPr>
          <p:cNvSpPr>
            <a:spLocks noGrp="1"/>
          </p:cNvSpPr>
          <p:nvPr>
            <p:ph type="dt" sz="half" idx="10"/>
          </p:nvPr>
        </p:nvSpPr>
        <p:spPr/>
        <p:txBody>
          <a:bodyPr/>
          <a:lstStyle/>
          <a:p>
            <a:fld id="{ADC19E6F-DAA7-45F5-B261-DD074588C1C0}" type="datetime1">
              <a:rPr lang="en-GB" smtClean="0"/>
              <a:t>15/05/2024</a:t>
            </a:fld>
            <a:endParaRPr lang="en-GB"/>
          </a:p>
        </p:txBody>
      </p:sp>
      <p:sp>
        <p:nvSpPr>
          <p:cNvPr id="8" name="Footer Placeholder 7">
            <a:extLst>
              <a:ext uri="{FF2B5EF4-FFF2-40B4-BE49-F238E27FC236}">
                <a16:creationId xmlns:a16="http://schemas.microsoft.com/office/drawing/2014/main" id="{6A2E3E75-7D57-5ADE-7EEF-7D8B3C6553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5185D0F-A9B0-2186-F833-73FCFA828AF9}"/>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90593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B466-1F91-B2B7-5326-CCC0A7C1BA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272B42-3BCC-CCA0-7C40-25A436ADCB56}"/>
              </a:ext>
            </a:extLst>
          </p:cNvPr>
          <p:cNvSpPr>
            <a:spLocks noGrp="1"/>
          </p:cNvSpPr>
          <p:nvPr>
            <p:ph type="dt" sz="half" idx="10"/>
          </p:nvPr>
        </p:nvSpPr>
        <p:spPr/>
        <p:txBody>
          <a:bodyPr/>
          <a:lstStyle/>
          <a:p>
            <a:fld id="{7706A818-4D65-4773-95B1-ACD3D376FA51}" type="datetime1">
              <a:rPr lang="en-GB" smtClean="0"/>
              <a:t>15/05/2024</a:t>
            </a:fld>
            <a:endParaRPr lang="en-GB"/>
          </a:p>
        </p:txBody>
      </p:sp>
      <p:sp>
        <p:nvSpPr>
          <p:cNvPr id="4" name="Footer Placeholder 3">
            <a:extLst>
              <a:ext uri="{FF2B5EF4-FFF2-40B4-BE49-F238E27FC236}">
                <a16:creationId xmlns:a16="http://schemas.microsoft.com/office/drawing/2014/main" id="{DADD6A72-7A3E-6748-9D9A-A8A3261B88C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81F984-A50C-8E85-CCA4-5F36D3E91815}"/>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523102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525603-74EE-1451-F516-99F0A7DDADCB}"/>
              </a:ext>
            </a:extLst>
          </p:cNvPr>
          <p:cNvSpPr>
            <a:spLocks noGrp="1"/>
          </p:cNvSpPr>
          <p:nvPr>
            <p:ph type="dt" sz="half" idx="10"/>
          </p:nvPr>
        </p:nvSpPr>
        <p:spPr/>
        <p:txBody>
          <a:bodyPr/>
          <a:lstStyle/>
          <a:p>
            <a:fld id="{555BDFB3-B3CA-4774-A124-EED5487DA404}" type="datetime1">
              <a:rPr lang="en-GB" smtClean="0"/>
              <a:t>15/05/2024</a:t>
            </a:fld>
            <a:endParaRPr lang="en-GB"/>
          </a:p>
        </p:txBody>
      </p:sp>
      <p:sp>
        <p:nvSpPr>
          <p:cNvPr id="3" name="Footer Placeholder 2">
            <a:extLst>
              <a:ext uri="{FF2B5EF4-FFF2-40B4-BE49-F238E27FC236}">
                <a16:creationId xmlns:a16="http://schemas.microsoft.com/office/drawing/2014/main" id="{985F60E7-6BD4-B0E1-E477-FCF36E83FA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57C8C1-9266-A468-6CD9-993EA7CECC68}"/>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0080529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0DEF-D00F-FB43-6780-3FDCE296B4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79DE7D-A228-8F0F-F919-C1176407D4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3F4044-AFCA-727E-7B00-5CD5E34D81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442477-9D6B-E507-33A7-B06CE16A9F14}"/>
              </a:ext>
            </a:extLst>
          </p:cNvPr>
          <p:cNvSpPr>
            <a:spLocks noGrp="1"/>
          </p:cNvSpPr>
          <p:nvPr>
            <p:ph type="dt" sz="half" idx="10"/>
          </p:nvPr>
        </p:nvSpPr>
        <p:spPr/>
        <p:txBody>
          <a:bodyPr/>
          <a:lstStyle/>
          <a:p>
            <a:fld id="{407E4E5F-8B6A-428A-AFA4-33B6B75F534E}" type="datetime1">
              <a:rPr lang="en-GB" smtClean="0"/>
              <a:t>15/05/2024</a:t>
            </a:fld>
            <a:endParaRPr lang="en-GB"/>
          </a:p>
        </p:txBody>
      </p:sp>
      <p:sp>
        <p:nvSpPr>
          <p:cNvPr id="6" name="Footer Placeholder 5">
            <a:extLst>
              <a:ext uri="{FF2B5EF4-FFF2-40B4-BE49-F238E27FC236}">
                <a16:creationId xmlns:a16="http://schemas.microsoft.com/office/drawing/2014/main" id="{9B3A93A5-60D2-D334-F23E-0DC2A17DDA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44F687-1A5F-4DBA-2F12-ABEBFBE9279D}"/>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299476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69E78-162D-B33E-1891-3EF9A5BAF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9A31E08-971D-6433-71E9-5AFA7E7A43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C81A32-773F-3C11-DB81-24CC03316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44042B-F00D-1D5A-E34C-45A11F6AEB9F}"/>
              </a:ext>
            </a:extLst>
          </p:cNvPr>
          <p:cNvSpPr>
            <a:spLocks noGrp="1"/>
          </p:cNvSpPr>
          <p:nvPr>
            <p:ph type="dt" sz="half" idx="10"/>
          </p:nvPr>
        </p:nvSpPr>
        <p:spPr/>
        <p:txBody>
          <a:bodyPr/>
          <a:lstStyle/>
          <a:p>
            <a:fld id="{3D4F45BF-86A6-4971-9911-E4ECF186F714}" type="datetime1">
              <a:rPr lang="en-GB" smtClean="0"/>
              <a:t>15/05/2024</a:t>
            </a:fld>
            <a:endParaRPr lang="en-GB"/>
          </a:p>
        </p:txBody>
      </p:sp>
      <p:sp>
        <p:nvSpPr>
          <p:cNvPr id="6" name="Footer Placeholder 5">
            <a:extLst>
              <a:ext uri="{FF2B5EF4-FFF2-40B4-BE49-F238E27FC236}">
                <a16:creationId xmlns:a16="http://schemas.microsoft.com/office/drawing/2014/main" id="{899E2E19-6E2E-33DA-40D4-2504A2A8BD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AD4C47-0DC6-98EB-DB6A-228BEDB5C080}"/>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45407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1EEFF-B5B3-36A6-1C68-5769E5E953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D7CAC3-C0C6-253B-1EB9-EF83066A60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A6882-AA1B-408D-B464-DCB418CE7791}"/>
              </a:ext>
            </a:extLst>
          </p:cNvPr>
          <p:cNvSpPr>
            <a:spLocks noGrp="1"/>
          </p:cNvSpPr>
          <p:nvPr>
            <p:ph type="dt" sz="half" idx="10"/>
          </p:nvPr>
        </p:nvSpPr>
        <p:spPr/>
        <p:txBody>
          <a:bodyPr/>
          <a:lstStyle/>
          <a:p>
            <a:fld id="{D369EA52-3928-4B5E-A0EE-C76291E66012}" type="datetime1">
              <a:rPr lang="en-GB" smtClean="0"/>
              <a:t>15/05/2024</a:t>
            </a:fld>
            <a:endParaRPr lang="en-GB"/>
          </a:p>
        </p:txBody>
      </p:sp>
      <p:sp>
        <p:nvSpPr>
          <p:cNvPr id="5" name="Footer Placeholder 4">
            <a:extLst>
              <a:ext uri="{FF2B5EF4-FFF2-40B4-BE49-F238E27FC236}">
                <a16:creationId xmlns:a16="http://schemas.microsoft.com/office/drawing/2014/main" id="{E9989774-76A8-BD97-3794-64B8A2F18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F0BC9C-23EB-8EC9-7C4C-5CFD214C19C3}"/>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21921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1A43F9-338F-7FCD-3F78-83ED1E9590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86BE5B-D33F-8B6A-85E5-FF16F09F6B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18CA77-6A21-9EA6-C432-606D9C7D9CA4}"/>
              </a:ext>
            </a:extLst>
          </p:cNvPr>
          <p:cNvSpPr>
            <a:spLocks noGrp="1"/>
          </p:cNvSpPr>
          <p:nvPr>
            <p:ph type="dt" sz="half" idx="10"/>
          </p:nvPr>
        </p:nvSpPr>
        <p:spPr/>
        <p:txBody>
          <a:bodyPr/>
          <a:lstStyle/>
          <a:p>
            <a:fld id="{005ED639-EB68-42BD-BAA3-182B0CBB6A30}" type="datetime1">
              <a:rPr lang="en-GB" smtClean="0"/>
              <a:t>15/05/2024</a:t>
            </a:fld>
            <a:endParaRPr lang="en-GB"/>
          </a:p>
        </p:txBody>
      </p:sp>
      <p:sp>
        <p:nvSpPr>
          <p:cNvPr id="5" name="Footer Placeholder 4">
            <a:extLst>
              <a:ext uri="{FF2B5EF4-FFF2-40B4-BE49-F238E27FC236}">
                <a16:creationId xmlns:a16="http://schemas.microsoft.com/office/drawing/2014/main" id="{2DCEE94B-407A-0601-A429-D3B1572E13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D08921-0819-F46A-C0FF-0A2F06CDA5F0}"/>
              </a:ext>
            </a:extLst>
          </p:cNvPr>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353135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8527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4.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4" r:id="rId8"/>
    <p:sldLayoutId id="2147483685"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19203F-507D-DA75-F792-E6471733E4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36613E-BEF7-A03D-4C13-2C712281AD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7031BD-334F-EA29-5B68-66636A91C0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99B6FE-9569-4B0E-9F3A-4F348D0E1776}" type="datetimeFigureOut">
              <a:rPr lang="en-GB" smtClean="0"/>
              <a:t>15/05/2024</a:t>
            </a:fld>
            <a:endParaRPr lang="en-GB"/>
          </a:p>
        </p:txBody>
      </p:sp>
      <p:sp>
        <p:nvSpPr>
          <p:cNvPr id="5" name="Footer Placeholder 4">
            <a:extLst>
              <a:ext uri="{FF2B5EF4-FFF2-40B4-BE49-F238E27FC236}">
                <a16:creationId xmlns:a16="http://schemas.microsoft.com/office/drawing/2014/main" id="{57908E7C-90AB-5318-583A-2A004F0265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F0D2F3-A4E9-CF26-0E9C-435EB88427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B07399-0871-4EF9-B17E-7F6DD7B549D5}" type="slidenum">
              <a:rPr lang="en-GB" smtClean="0"/>
              <a:t>‹#›</a:t>
            </a:fld>
            <a:endParaRPr lang="en-GB"/>
          </a:p>
        </p:txBody>
      </p:sp>
    </p:spTree>
    <p:extLst>
      <p:ext uri="{BB962C8B-B14F-4D97-AF65-F5344CB8AC3E}">
        <p14:creationId xmlns:p14="http://schemas.microsoft.com/office/powerpoint/2010/main" val="3247246509"/>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30.svg"/></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image" Target="../media/image34.svg"/></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C4E306-BC28-4A7B-871B-1926F6FA6E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Freeform: Shape 31">
            <a:extLst>
              <a:ext uri="{FF2B5EF4-FFF2-40B4-BE49-F238E27FC236}">
                <a16:creationId xmlns:a16="http://schemas.microsoft.com/office/drawing/2014/main" id="{C3ECC9B4-989C-4F71-A6BC-DEBC1D9FD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52322" cy="6858000"/>
          </a:xfrm>
          <a:custGeom>
            <a:avLst/>
            <a:gdLst>
              <a:gd name="connsiteX0" fmla="*/ 0 w 8452322"/>
              <a:gd name="connsiteY0" fmla="*/ 0 h 6858000"/>
              <a:gd name="connsiteX1" fmla="*/ 7447992 w 8452322"/>
              <a:gd name="connsiteY1" fmla="*/ 0 h 6858000"/>
              <a:gd name="connsiteX2" fmla="*/ 7501089 w 8452322"/>
              <a:gd name="connsiteY2" fmla="*/ 79009 h 6858000"/>
              <a:gd name="connsiteX3" fmla="*/ 8452322 w 8452322"/>
              <a:gd name="connsiteY3" fmla="*/ 3429001 h 6858000"/>
              <a:gd name="connsiteX4" fmla="*/ 7501089 w 8452322"/>
              <a:gd name="connsiteY4" fmla="*/ 6778993 h 6858000"/>
              <a:gd name="connsiteX5" fmla="*/ 7447994 w 8452322"/>
              <a:gd name="connsiteY5" fmla="*/ 6858000 h 6858000"/>
              <a:gd name="connsiteX6" fmla="*/ 0 w 845232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52322" h="6858000">
                <a:moveTo>
                  <a:pt x="0" y="0"/>
                </a:moveTo>
                <a:lnTo>
                  <a:pt x="7447992" y="0"/>
                </a:lnTo>
                <a:lnTo>
                  <a:pt x="7501089" y="79009"/>
                </a:lnTo>
                <a:cubicBezTo>
                  <a:pt x="8098524" y="1013167"/>
                  <a:pt x="8452322" y="2172770"/>
                  <a:pt x="8452322" y="3429001"/>
                </a:cubicBezTo>
                <a:cubicBezTo>
                  <a:pt x="8452322" y="4685233"/>
                  <a:pt x="8098524" y="5844836"/>
                  <a:pt x="7501089" y="6778993"/>
                </a:cubicBezTo>
                <a:lnTo>
                  <a:pt x="7447994" y="6858000"/>
                </a:lnTo>
                <a:lnTo>
                  <a:pt x="0" y="6858000"/>
                </a:lnTo>
                <a:close/>
              </a:path>
            </a:pathLst>
          </a:custGeom>
          <a:ln w="9525">
            <a:solidFill>
              <a:srgbClr val="EFEFEF"/>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Freeform: Shape 32">
            <a:extLst>
              <a:ext uri="{FF2B5EF4-FFF2-40B4-BE49-F238E27FC236}">
                <a16:creationId xmlns:a16="http://schemas.microsoft.com/office/drawing/2014/main" id="{E20AF01B-D099-4710-BF18-E2832A9B6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43572" cy="6858000"/>
          </a:xfrm>
          <a:custGeom>
            <a:avLst/>
            <a:gdLst>
              <a:gd name="connsiteX0" fmla="*/ 0 w 8443572"/>
              <a:gd name="connsiteY0" fmla="*/ 0 h 6858000"/>
              <a:gd name="connsiteX1" fmla="*/ 7439242 w 8443572"/>
              <a:gd name="connsiteY1" fmla="*/ 0 h 6858000"/>
              <a:gd name="connsiteX2" fmla="*/ 7492339 w 8443572"/>
              <a:gd name="connsiteY2" fmla="*/ 79009 h 6858000"/>
              <a:gd name="connsiteX3" fmla="*/ 8443572 w 8443572"/>
              <a:gd name="connsiteY3" fmla="*/ 3429001 h 6858000"/>
              <a:gd name="connsiteX4" fmla="*/ 7492339 w 8443572"/>
              <a:gd name="connsiteY4" fmla="*/ 6778993 h 6858000"/>
              <a:gd name="connsiteX5" fmla="*/ 7439244 w 8443572"/>
              <a:gd name="connsiteY5" fmla="*/ 6858000 h 6858000"/>
              <a:gd name="connsiteX6" fmla="*/ 0 w 84435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43572" h="6858000">
                <a:moveTo>
                  <a:pt x="0" y="0"/>
                </a:moveTo>
                <a:lnTo>
                  <a:pt x="7439242" y="0"/>
                </a:lnTo>
                <a:lnTo>
                  <a:pt x="7492339" y="79009"/>
                </a:lnTo>
                <a:cubicBezTo>
                  <a:pt x="8089774" y="1013167"/>
                  <a:pt x="8443572" y="2172770"/>
                  <a:pt x="8443572" y="3429001"/>
                </a:cubicBezTo>
                <a:cubicBezTo>
                  <a:pt x="8443572" y="4685233"/>
                  <a:pt x="8089774" y="5844836"/>
                  <a:pt x="7492339" y="6778993"/>
                </a:cubicBezTo>
                <a:lnTo>
                  <a:pt x="743924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895B8B0C-377A-EC51-A995-96FEDD0F363D}"/>
              </a:ext>
            </a:extLst>
          </p:cNvPr>
          <p:cNvSpPr>
            <a:spLocks noGrp="1"/>
          </p:cNvSpPr>
          <p:nvPr>
            <p:ph type="title"/>
          </p:nvPr>
        </p:nvSpPr>
        <p:spPr>
          <a:xfrm>
            <a:off x="616893" y="1238250"/>
            <a:ext cx="7003107" cy="4381500"/>
          </a:xfrm>
        </p:spPr>
        <p:txBody>
          <a:bodyPr vert="horz" lIns="91440" tIns="45720" rIns="91440" bIns="45720" rtlCol="0" anchor="ctr">
            <a:normAutofit/>
          </a:bodyPr>
          <a:lstStyle/>
          <a:p>
            <a:r>
              <a:rPr lang="en-US" sz="4000" kern="1200">
                <a:solidFill>
                  <a:schemeClr val="tx1"/>
                </a:solidFill>
                <a:latin typeface="+mj-lt"/>
                <a:ea typeface="+mj-ea"/>
                <a:cs typeface="+mj-cs"/>
              </a:rPr>
              <a:t>UWTSD </a:t>
            </a:r>
            <a:br>
              <a:rPr lang="en-US" sz="4000" kern="1200">
                <a:solidFill>
                  <a:schemeClr val="tx1"/>
                </a:solidFill>
                <a:latin typeface="+mj-lt"/>
                <a:ea typeface="+mj-ea"/>
                <a:cs typeface="+mj-cs"/>
              </a:rPr>
            </a:br>
            <a:r>
              <a:rPr lang="en-US" sz="4000" kern="1200">
                <a:solidFill>
                  <a:schemeClr val="tx1"/>
                </a:solidFill>
                <a:latin typeface="+mj-lt"/>
                <a:ea typeface="+mj-ea"/>
                <a:cs typeface="+mj-cs"/>
              </a:rPr>
              <a:t>Carmarthen Business School</a:t>
            </a:r>
            <a:br>
              <a:rPr lang="en-US" sz="4000" kern="1200">
                <a:solidFill>
                  <a:schemeClr val="tx1"/>
                </a:solidFill>
                <a:latin typeface="+mj-lt"/>
                <a:ea typeface="+mj-ea"/>
                <a:cs typeface="+mj-cs"/>
              </a:rPr>
            </a:br>
            <a:br>
              <a:rPr lang="en-US" sz="4000" kern="1200">
                <a:solidFill>
                  <a:schemeClr val="tx1"/>
                </a:solidFill>
                <a:latin typeface="+mj-lt"/>
                <a:ea typeface="+mj-ea"/>
                <a:cs typeface="+mj-cs"/>
              </a:rPr>
            </a:br>
            <a:r>
              <a:rPr lang="en-US" sz="4000" kern="1200">
                <a:solidFill>
                  <a:schemeClr val="tx1"/>
                </a:solidFill>
                <a:latin typeface="+mj-lt"/>
                <a:ea typeface="+mj-ea"/>
                <a:cs typeface="+mj-cs"/>
              </a:rPr>
              <a:t>BMPF7315 and BMPF7315(D)</a:t>
            </a:r>
            <a:br>
              <a:rPr lang="en-US" sz="4000" kern="1200">
                <a:solidFill>
                  <a:schemeClr val="tx1"/>
                </a:solidFill>
                <a:latin typeface="+mj-lt"/>
                <a:ea typeface="+mj-ea"/>
                <a:cs typeface="+mj-cs"/>
              </a:rPr>
            </a:br>
            <a:br>
              <a:rPr lang="en-US" sz="4000" kern="1200">
                <a:solidFill>
                  <a:schemeClr val="tx1"/>
                </a:solidFill>
                <a:latin typeface="+mj-lt"/>
                <a:ea typeface="+mj-ea"/>
                <a:cs typeface="+mj-cs"/>
              </a:rPr>
            </a:br>
            <a:r>
              <a:rPr lang="en-US" sz="4000" kern="1200">
                <a:solidFill>
                  <a:schemeClr val="tx1"/>
                </a:solidFill>
                <a:latin typeface="+mj-lt"/>
                <a:ea typeface="+mj-ea"/>
                <a:cs typeface="+mj-cs"/>
              </a:rPr>
              <a:t>Managing Work-based Projects</a:t>
            </a:r>
          </a:p>
        </p:txBody>
      </p:sp>
      <p:sp>
        <p:nvSpPr>
          <p:cNvPr id="34" name="Rectangle 33">
            <a:extLst>
              <a:ext uri="{FF2B5EF4-FFF2-40B4-BE49-F238E27FC236}">
                <a16:creationId xmlns:a16="http://schemas.microsoft.com/office/drawing/2014/main" id="{B0E4BB4F-99AB-4C4E-A763-C5AC5273D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27916"/>
            <a:ext cx="128016" cy="11887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063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5B8B0C-377A-EC51-A995-96FEDD0F363D}"/>
              </a:ext>
            </a:extLst>
          </p:cNvPr>
          <p:cNvSpPr>
            <a:spLocks noGrp="1"/>
          </p:cNvSpPr>
          <p:nvPr>
            <p:ph type="title"/>
          </p:nvPr>
        </p:nvSpPr>
        <p:spPr>
          <a:xfrm>
            <a:off x="501042" y="1374342"/>
            <a:ext cx="5287532" cy="3377768"/>
          </a:xfrm>
        </p:spPr>
        <p:txBody>
          <a:bodyPr>
            <a:normAutofit fontScale="90000"/>
          </a:bodyPr>
          <a:lstStyle/>
          <a:p>
            <a:r>
              <a:rPr lang="en-GB" sz="2400" dirty="0"/>
              <a:t>UWTSD </a:t>
            </a:r>
            <a:br>
              <a:rPr lang="en-GB" sz="2400" dirty="0"/>
            </a:br>
            <a:r>
              <a:rPr lang="en-GB" sz="2400" dirty="0"/>
              <a:t>Carmarthen Business School</a:t>
            </a:r>
            <a:br>
              <a:rPr lang="en-GB" sz="2400" dirty="0"/>
            </a:br>
            <a:br>
              <a:rPr lang="en-GB" sz="3200" dirty="0"/>
            </a:br>
            <a:r>
              <a:rPr lang="en-GB" sz="3200" dirty="0"/>
              <a:t>BMPF7315 and BMPF7315(D)</a:t>
            </a:r>
            <a:br>
              <a:rPr lang="en-GB" sz="3200" dirty="0"/>
            </a:br>
            <a:br>
              <a:rPr lang="en-GB" sz="3200" dirty="0"/>
            </a:br>
            <a:r>
              <a:rPr lang="en-GB" sz="3200" dirty="0"/>
              <a:t>Managing Work-based Projects</a:t>
            </a:r>
          </a:p>
        </p:txBody>
      </p:sp>
    </p:spTree>
    <p:extLst>
      <p:ext uri="{BB962C8B-B14F-4D97-AF65-F5344CB8AC3E}">
        <p14:creationId xmlns:p14="http://schemas.microsoft.com/office/powerpoint/2010/main" val="308510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02C6-D156-3CBF-DDB4-5DA738209ED7}"/>
              </a:ext>
            </a:extLst>
          </p:cNvPr>
          <p:cNvSpPr>
            <a:spLocks noGrp="1"/>
          </p:cNvSpPr>
          <p:nvPr>
            <p:ph type="title"/>
          </p:nvPr>
        </p:nvSpPr>
        <p:spPr>
          <a:xfrm>
            <a:off x="1179576" y="1163848"/>
            <a:ext cx="9829800" cy="1325880"/>
          </a:xfrm>
        </p:spPr>
        <p:txBody>
          <a:bodyPr anchor="b">
            <a:normAutofit/>
          </a:bodyPr>
          <a:lstStyle/>
          <a:p>
            <a:pPr algn="ctr"/>
            <a:r>
              <a:rPr lang="en-GB" sz="3600">
                <a:solidFill>
                  <a:schemeClr val="tx2"/>
                </a:solidFill>
              </a:rPr>
              <a:t>From the last workshop</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3AED9F57-86B8-098D-5264-C6D1FFB29242}"/>
              </a:ext>
            </a:extLst>
          </p:cNvPr>
          <p:cNvSpPr>
            <a:spLocks noGrp="1"/>
          </p:cNvSpPr>
          <p:nvPr>
            <p:ph idx="1"/>
          </p:nvPr>
        </p:nvSpPr>
        <p:spPr>
          <a:xfrm>
            <a:off x="5250094" y="2837711"/>
            <a:ext cx="6133977" cy="3217333"/>
          </a:xfrm>
        </p:spPr>
        <p:txBody>
          <a:bodyPr anchor="ctr">
            <a:normAutofit/>
          </a:bodyPr>
          <a:lstStyle/>
          <a:p>
            <a:r>
              <a:rPr lang="en-GB" sz="1500" b="1" dirty="0"/>
              <a:t>Consider the assessment assignment and identify a work-based project, agree the scope with your line manager.</a:t>
            </a:r>
          </a:p>
          <a:p>
            <a:endParaRPr lang="en-GB" sz="1500" b="1" dirty="0"/>
          </a:p>
          <a:p>
            <a:r>
              <a:rPr lang="en-GB" sz="1500" b="1" dirty="0"/>
              <a:t>Reflect on your learning, so far, </a:t>
            </a:r>
          </a:p>
          <a:p>
            <a:endParaRPr lang="en-GB" sz="1500" b="1" dirty="0"/>
          </a:p>
          <a:p>
            <a:r>
              <a:rPr lang="en-GB" sz="1500" b="1" dirty="0"/>
              <a:t>What will you need in the initiation and planning stages?</a:t>
            </a:r>
          </a:p>
          <a:p>
            <a:endParaRPr lang="en-GB" sz="1500" b="1" dirty="0"/>
          </a:p>
          <a:p>
            <a:r>
              <a:rPr lang="en-GB" sz="1500" b="1" dirty="0"/>
              <a:t>Draft documentation to support your project.</a:t>
            </a:r>
          </a:p>
          <a:p>
            <a:endParaRPr lang="en-GB" sz="1500" b="1" dirty="0"/>
          </a:p>
          <a:p>
            <a:r>
              <a:rPr lang="en-GB" sz="1500" b="1" dirty="0"/>
              <a:t>Be prepared to discuss at the next workshop</a:t>
            </a:r>
          </a:p>
          <a:p>
            <a:pPr marL="0" indent="0">
              <a:buNone/>
            </a:pPr>
            <a:endParaRPr lang="en-GB" sz="1500" dirty="0">
              <a:solidFill>
                <a:schemeClr val="tx2"/>
              </a:solidFill>
            </a:endParaRPr>
          </a:p>
        </p:txBody>
      </p:sp>
      <p:pic>
        <p:nvPicPr>
          <p:cNvPr id="5" name="Picture 4" descr="Working space background">
            <a:extLst>
              <a:ext uri="{FF2B5EF4-FFF2-40B4-BE49-F238E27FC236}">
                <a16:creationId xmlns:a16="http://schemas.microsoft.com/office/drawing/2014/main" id="{3539AE7D-6F24-CF97-852B-747FDD421AC1}"/>
              </a:ext>
            </a:extLst>
          </p:cNvPr>
          <p:cNvPicPr>
            <a:picLocks noChangeAspect="1"/>
          </p:cNvPicPr>
          <p:nvPr/>
        </p:nvPicPr>
        <p:blipFill rotWithShape="1">
          <a:blip r:embed="rId2"/>
          <a:srcRect l="43037" r="-2" b="-2"/>
          <a:stretch/>
        </p:blipFill>
        <p:spPr>
          <a:xfrm>
            <a:off x="1909195" y="2837712"/>
            <a:ext cx="2745645" cy="3217333"/>
          </a:xfrm>
          <a:prstGeom prst="rect">
            <a:avLst/>
          </a:prstGeom>
        </p:spPr>
      </p:pic>
    </p:spTree>
    <p:extLst>
      <p:ext uri="{BB962C8B-B14F-4D97-AF65-F5344CB8AC3E}">
        <p14:creationId xmlns:p14="http://schemas.microsoft.com/office/powerpoint/2010/main" val="3569184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ctrTitle"/>
          </p:nvPr>
        </p:nvSpPr>
        <p:spPr>
          <a:xfrm>
            <a:off x="6590662" y="4267832"/>
            <a:ext cx="4805996" cy="1297115"/>
          </a:xfrm>
        </p:spPr>
        <p:txBody>
          <a:bodyPr anchor="t">
            <a:normAutofit/>
          </a:bodyPr>
          <a:lstStyle/>
          <a:p>
            <a:pPr algn="l"/>
            <a:r>
              <a:rPr lang="en-GB" altLang="en-US" sz="4000">
                <a:solidFill>
                  <a:schemeClr val="tx2"/>
                </a:solidFill>
                <a:latin typeface="Arial" panose="020B0604020202020204" pitchFamily="34" charset="0"/>
                <a:cs typeface="Arial" panose="020B0604020202020204" pitchFamily="34" charset="0"/>
              </a:rPr>
              <a:t>Session 6 and 7</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type="subTitle" idx="1"/>
          </p:nvPr>
        </p:nvSpPr>
        <p:spPr>
          <a:xfrm>
            <a:off x="6590966" y="3428999"/>
            <a:ext cx="4805691" cy="838831"/>
          </a:xfrm>
        </p:spPr>
        <p:txBody>
          <a:bodyPr anchor="b">
            <a:normAutofit/>
          </a:bodyPr>
          <a:lstStyle/>
          <a:p>
            <a:pPr algn="l"/>
            <a:r>
              <a:rPr lang="en-GB" altLang="en-US" sz="2000">
                <a:solidFill>
                  <a:schemeClr val="tx2"/>
                </a:solidFill>
                <a:latin typeface="Arial" panose="020B0604020202020204" pitchFamily="34" charset="0"/>
                <a:cs typeface="Arial" panose="020B0604020202020204" pitchFamily="34" charset="0"/>
              </a:rPr>
              <a:t>Application of Planning Tools</a:t>
            </a:r>
          </a:p>
          <a:p>
            <a:pPr marL="0" indent="0" algn="l">
              <a:buFontTx/>
              <a:buNone/>
            </a:pPr>
            <a:endParaRPr lang="en-GB" altLang="en-US" sz="2000">
              <a:solidFill>
                <a:schemeClr val="tx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normAutofit/>
          </a:bodyPr>
          <a:lstStyle/>
          <a:p>
            <a:pPr>
              <a:spcAft>
                <a:spcPts val="600"/>
              </a:spcAft>
            </a:pPr>
            <a:fld id="{3D165440-4880-415F-9146-4793BDD623F8}" type="slidenum">
              <a:rPr lang="en-GB" smtClean="0"/>
              <a:pPr>
                <a:spcAft>
                  <a:spcPts val="600"/>
                </a:spcAft>
              </a:pPr>
              <a:t>4</a:t>
            </a:fld>
            <a:endParaRPr lang="en-GB"/>
          </a:p>
        </p:txBody>
      </p:sp>
      <p:pic>
        <p:nvPicPr>
          <p:cNvPr id="3" name="Picture 2" descr="Words in a cloud&#10;&#10;Description automatically generated with medium confidence">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340470" y="2830975"/>
            <a:ext cx="4141760" cy="211045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4159076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a:xfrm>
            <a:off x="838200" y="557188"/>
            <a:ext cx="10515600" cy="1133499"/>
          </a:xfrm>
        </p:spPr>
        <p:txBody>
          <a:bodyPr>
            <a:normAutofit/>
          </a:bodyPr>
          <a:lstStyle/>
          <a:p>
            <a:pPr algn="ctr"/>
            <a:r>
              <a:rPr lang="en-US" sz="5200"/>
              <a:t>Project Management Life Cycle</a:t>
            </a:r>
          </a:p>
        </p:txBody>
      </p:sp>
      <p:sp>
        <p:nvSpPr>
          <p:cNvPr id="4" name="Slide Number Placeholder 3">
            <a:extLst>
              <a:ext uri="{FF2B5EF4-FFF2-40B4-BE49-F238E27FC236}">
                <a16:creationId xmlns:a16="http://schemas.microsoft.com/office/drawing/2014/main" id="{57D26C83-2175-9540-9F98-2E70484B7395}"/>
              </a:ext>
            </a:extLst>
          </p:cNvPr>
          <p:cNvSpPr>
            <a:spLocks/>
          </p:cNvSpPr>
          <p:nvPr/>
        </p:nvSpPr>
        <p:spPr>
          <a:xfrm>
            <a:off x="7706075" y="5880691"/>
            <a:ext cx="2258812" cy="300653"/>
          </a:xfrm>
          <a:prstGeom prst="rect">
            <a:avLst/>
          </a:prstGeom>
        </p:spPr>
        <p:txBody>
          <a:bodyPr/>
          <a:lstStyle/>
          <a:p>
            <a:pPr defTabSz="747431">
              <a:spcAft>
                <a:spcPts val="732"/>
              </a:spcAft>
            </a:pPr>
            <a:fld id="{3D165440-4880-415F-9146-4793BDD623F8}" type="slidenum">
              <a:rPr lang="en-GB" sz="1471" kern="1200">
                <a:solidFill>
                  <a:schemeClr val="tx1"/>
                </a:solidFill>
                <a:latin typeface="+mn-lt"/>
                <a:ea typeface="+mn-ea"/>
                <a:cs typeface="+mn-cs"/>
              </a:rPr>
              <a:pPr defTabSz="747431">
                <a:spcAft>
                  <a:spcPts val="732"/>
                </a:spcAft>
              </a:pPr>
              <a:t>5</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2227113" y="1852329"/>
            <a:ext cx="1098033" cy="705879"/>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747431">
              <a:spcBef>
                <a:spcPct val="0"/>
              </a:spcBef>
              <a:spcAft>
                <a:spcPts val="732"/>
              </a:spcAft>
              <a:buNone/>
            </a:pPr>
            <a:r>
              <a:rPr lang="en-GB" altLang="en-US" sz="1471" b="1" kern="1200">
                <a:solidFill>
                  <a:schemeClr val="tx1"/>
                </a:solidFill>
                <a:latin typeface="Aharoni"/>
                <a:ea typeface="+mn-ea"/>
                <a:cs typeface="Aharoni"/>
              </a:rPr>
              <a:t>Initiate</a:t>
            </a:r>
            <a:endParaRPr lang="en-GB" altLang="en-US" sz="1800" b="1">
              <a:latin typeface="Aharoni"/>
              <a:ea typeface="Aharoni"/>
              <a:cs typeface="Aharoni"/>
            </a:endParaRP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381350" y="1920303"/>
            <a:ext cx="1098033" cy="705879"/>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747431">
              <a:spcBef>
                <a:spcPct val="0"/>
              </a:spcBef>
              <a:spcAft>
                <a:spcPts val="732"/>
              </a:spcAft>
              <a:buNone/>
            </a:pPr>
            <a:r>
              <a:rPr lang="en-GB" altLang="en-US" sz="1471" b="1" kern="1200">
                <a:solidFill>
                  <a:schemeClr val="tx1"/>
                </a:solidFill>
                <a:latin typeface="Aharoni"/>
                <a:ea typeface="+mn-ea"/>
                <a:cs typeface="Aharoni"/>
              </a:rPr>
              <a:t>Plan</a:t>
            </a:r>
            <a:endParaRPr lang="en-GB" altLang="en-US" sz="1800" b="1">
              <a:latin typeface="Aharoni"/>
              <a:ea typeface="Aharoni"/>
              <a:cs typeface="Aharoni"/>
            </a:endParaRP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6718593" y="2485005"/>
            <a:ext cx="1098033" cy="705879"/>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747431">
              <a:spcBef>
                <a:spcPct val="0"/>
              </a:spcBef>
              <a:spcAft>
                <a:spcPts val="732"/>
              </a:spcAft>
              <a:buNone/>
            </a:pPr>
            <a:r>
              <a:rPr lang="en-GB" altLang="en-US" sz="1471" b="1" kern="1200">
                <a:solidFill>
                  <a:schemeClr val="tx1"/>
                </a:solidFill>
                <a:latin typeface="Aharoni"/>
                <a:ea typeface="+mn-ea"/>
                <a:cs typeface="Aharoni"/>
              </a:rPr>
              <a:t>Execute</a:t>
            </a:r>
            <a:endParaRPr lang="en-GB" altLang="en-US" sz="1800" b="1">
              <a:latin typeface="Aharoni"/>
              <a:ea typeface="Aharoni"/>
              <a:cs typeface="Aharoni"/>
            </a:endParaRP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314678" y="3755587"/>
            <a:ext cx="1098033" cy="705879"/>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747431">
              <a:spcBef>
                <a:spcPct val="0"/>
              </a:spcBef>
              <a:spcAft>
                <a:spcPts val="732"/>
              </a:spcAft>
              <a:buNone/>
            </a:pPr>
            <a:r>
              <a:rPr lang="en-GB" altLang="en-US" sz="1471" b="1" kern="1200">
                <a:solidFill>
                  <a:schemeClr val="tx1"/>
                </a:solidFill>
                <a:latin typeface="Aharoni"/>
                <a:ea typeface="+mn-ea"/>
                <a:cs typeface="Aharoni"/>
              </a:rPr>
              <a:t>Control</a:t>
            </a:r>
            <a:endParaRPr lang="en-GB" altLang="en-US" sz="1800" b="1">
              <a:latin typeface="Aharoni"/>
              <a:ea typeface="Aharoni"/>
              <a:cs typeface="Aharoni"/>
            </a:endParaRP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7698979" y="3834018"/>
            <a:ext cx="1098033" cy="705879"/>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defTabSz="747431">
              <a:spcBef>
                <a:spcPct val="0"/>
              </a:spcBef>
              <a:spcAft>
                <a:spcPts val="732"/>
              </a:spcAft>
              <a:buNone/>
            </a:pPr>
            <a:r>
              <a:rPr lang="en-GB" altLang="en-US" sz="1471" b="1" kern="1200">
                <a:solidFill>
                  <a:schemeClr val="tx1"/>
                </a:solidFill>
                <a:latin typeface="Aharoni"/>
                <a:ea typeface="+mn-ea"/>
                <a:cs typeface="Aharoni"/>
              </a:rPr>
              <a:t>Close</a:t>
            </a:r>
            <a:endParaRPr lang="en-GB" altLang="en-US" sz="1800" b="1">
              <a:latin typeface="Aharoni"/>
              <a:ea typeface="Aharoni"/>
              <a:cs typeface="Aharoni"/>
            </a:endParaRP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287228" y="2275857"/>
            <a:ext cx="1284960" cy="129149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2009" y="1915074"/>
            <a:ext cx="784310" cy="705879"/>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6679376" y="3786959"/>
            <a:ext cx="799996" cy="705879"/>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5944740" y="1883701"/>
            <a:ext cx="7843" cy="847054"/>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5991799" y="1828800"/>
            <a:ext cx="70588" cy="94901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598939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AB19C-A8B9-5C4B-9C1F-71E69FCD9697}"/>
              </a:ext>
            </a:extLst>
          </p:cNvPr>
          <p:cNvSpPr>
            <a:spLocks noGrp="1"/>
          </p:cNvSpPr>
          <p:nvPr>
            <p:ph type="title"/>
          </p:nvPr>
        </p:nvSpPr>
        <p:spPr>
          <a:xfrm>
            <a:off x="804672" y="457200"/>
            <a:ext cx="10579608" cy="1188720"/>
          </a:xfrm>
        </p:spPr>
        <p:txBody>
          <a:bodyPr>
            <a:normAutofit/>
          </a:bodyPr>
          <a:lstStyle/>
          <a:p>
            <a:r>
              <a:rPr lang="en-GB" sz="4000" b="1">
                <a:solidFill>
                  <a:schemeClr val="tx2"/>
                </a:solidFill>
              </a:rPr>
              <a:t>Initiating a Project</a:t>
            </a:r>
          </a:p>
        </p:txBody>
      </p:sp>
      <p:graphicFrame>
        <p:nvGraphicFramePr>
          <p:cNvPr id="6" name="Content Placeholder 2">
            <a:extLst>
              <a:ext uri="{FF2B5EF4-FFF2-40B4-BE49-F238E27FC236}">
                <a16:creationId xmlns:a16="http://schemas.microsoft.com/office/drawing/2014/main" id="{574E1687-3C44-035D-5974-C07F2832F701}"/>
              </a:ext>
            </a:extLst>
          </p:cNvPr>
          <p:cNvGraphicFramePr>
            <a:graphicFrameLocks noGrp="1"/>
          </p:cNvGraphicFramePr>
          <p:nvPr>
            <p:ph idx="1"/>
            <p:extLst>
              <p:ext uri="{D42A27DB-BD31-4B8C-83A1-F6EECF244321}">
                <p14:modId xmlns:p14="http://schemas.microsoft.com/office/powerpoint/2010/main" val="548002210"/>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563EB7A1-9F71-E846-830F-C563578B5C19}"/>
              </a:ext>
            </a:extLst>
          </p:cNvPr>
          <p:cNvSpPr>
            <a:spLocks noGrp="1"/>
          </p:cNvSpPr>
          <p:nvPr>
            <p:ph type="sldNum" sz="quarter" idx="12"/>
          </p:nvPr>
        </p:nvSpPr>
        <p:spPr>
          <a:prstGeom prst="rect">
            <a:avLst/>
          </a:prstGeom>
        </p:spPr>
        <p:txBody>
          <a:bodyPr>
            <a:normAutofit/>
          </a:bodyPr>
          <a:lstStyle/>
          <a:p>
            <a:pPr>
              <a:spcAft>
                <a:spcPts val="600"/>
              </a:spcAft>
            </a:pPr>
            <a:fld id="{3D165440-4880-415F-9146-4793BDD623F8}" type="slidenum">
              <a:rPr lang="en-GB" smtClean="0"/>
              <a:pPr>
                <a:spcAft>
                  <a:spcPts val="600"/>
                </a:spcAft>
              </a:pPr>
              <a:t>6</a:t>
            </a:fld>
            <a:endParaRPr lang="en-GB"/>
          </a:p>
        </p:txBody>
      </p:sp>
    </p:spTree>
    <p:extLst>
      <p:ext uri="{BB962C8B-B14F-4D97-AF65-F5344CB8AC3E}">
        <p14:creationId xmlns:p14="http://schemas.microsoft.com/office/powerpoint/2010/main" val="1712062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7D88-D62F-B44D-B1B7-B455CA3DAF5D}"/>
              </a:ext>
            </a:extLst>
          </p:cNvPr>
          <p:cNvSpPr>
            <a:spLocks noGrp="1"/>
          </p:cNvSpPr>
          <p:nvPr>
            <p:ph type="title"/>
          </p:nvPr>
        </p:nvSpPr>
        <p:spPr/>
        <p:txBody>
          <a:bodyPr/>
          <a:lstStyle/>
          <a:p>
            <a:r>
              <a:rPr lang="en-US" dirty="0"/>
              <a:t>Define the Why &amp; What</a:t>
            </a:r>
          </a:p>
        </p:txBody>
      </p:sp>
      <p:sp>
        <p:nvSpPr>
          <p:cNvPr id="3" name="Content Placeholder 2">
            <a:extLst>
              <a:ext uri="{FF2B5EF4-FFF2-40B4-BE49-F238E27FC236}">
                <a16:creationId xmlns:a16="http://schemas.microsoft.com/office/drawing/2014/main" id="{F359CD20-6809-3443-8CB6-05582B3CBD36}"/>
              </a:ext>
            </a:extLst>
          </p:cNvPr>
          <p:cNvSpPr>
            <a:spLocks noGrp="1"/>
          </p:cNvSpPr>
          <p:nvPr>
            <p:ph idx="1"/>
          </p:nvPr>
        </p:nvSpPr>
        <p:spPr/>
        <p:txBody>
          <a:bodyPr>
            <a:normAutofit/>
          </a:bodyPr>
          <a:lstStyle/>
          <a:p>
            <a:pPr marL="0" indent="0">
              <a:buNone/>
            </a:pPr>
            <a:r>
              <a:rPr lang="en-US" b="1" dirty="0"/>
              <a:t>Why:</a:t>
            </a:r>
          </a:p>
          <a:p>
            <a:pPr marL="0" indent="0">
              <a:buNone/>
            </a:pPr>
            <a:r>
              <a:rPr lang="en-US" dirty="0"/>
              <a:t>Simple clear concise statements:</a:t>
            </a:r>
          </a:p>
          <a:p>
            <a:r>
              <a:rPr lang="en-US" dirty="0"/>
              <a:t>To increase revenue by 10%</a:t>
            </a:r>
          </a:p>
          <a:p>
            <a:r>
              <a:rPr lang="en-US" dirty="0"/>
              <a:t>To provide office space to expand business in line with forecasts</a:t>
            </a:r>
          </a:p>
          <a:p>
            <a:pPr marL="0" indent="0">
              <a:buNone/>
            </a:pPr>
            <a:endParaRPr lang="en-US" dirty="0"/>
          </a:p>
          <a:p>
            <a:pPr marL="0" indent="0">
              <a:buNone/>
            </a:pPr>
            <a:r>
              <a:rPr lang="en-US" b="1" dirty="0"/>
              <a:t>What:</a:t>
            </a:r>
          </a:p>
          <a:p>
            <a:pPr marL="0" indent="0">
              <a:buNone/>
            </a:pPr>
            <a:r>
              <a:rPr lang="en-US" dirty="0"/>
              <a:t>Only when we know the WHY will we understand WHAT the outcome or deliverable of a project will be, </a:t>
            </a:r>
            <a:r>
              <a:rPr lang="en-US" dirty="0" err="1"/>
              <a:t>ie</a:t>
            </a:r>
            <a:r>
              <a:rPr lang="en-US" dirty="0"/>
              <a:t> delivering whatever will allow the business to expand, for example, new or larger offices.</a:t>
            </a:r>
          </a:p>
        </p:txBody>
      </p:sp>
      <p:sp>
        <p:nvSpPr>
          <p:cNvPr id="4" name="Slide Number Placeholder 3">
            <a:extLst>
              <a:ext uri="{FF2B5EF4-FFF2-40B4-BE49-F238E27FC236}">
                <a16:creationId xmlns:a16="http://schemas.microsoft.com/office/drawing/2014/main" id="{271FB8E3-1B20-0448-9FE6-35574345CE8D}"/>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spTree>
    <p:extLst>
      <p:ext uri="{BB962C8B-B14F-4D97-AF65-F5344CB8AC3E}">
        <p14:creationId xmlns:p14="http://schemas.microsoft.com/office/powerpoint/2010/main" val="3319283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2EA16-7DB2-6A4B-96D9-BCE369D902CF}"/>
              </a:ext>
            </a:extLst>
          </p:cNvPr>
          <p:cNvSpPr>
            <a:spLocks noGrp="1"/>
          </p:cNvSpPr>
          <p:nvPr>
            <p:ph type="title"/>
          </p:nvPr>
        </p:nvSpPr>
        <p:spPr>
          <a:xfrm>
            <a:off x="609599" y="118192"/>
            <a:ext cx="10515600" cy="1325563"/>
          </a:xfrm>
        </p:spPr>
        <p:txBody>
          <a:bodyPr/>
          <a:lstStyle/>
          <a:p>
            <a:r>
              <a:rPr lang="en-US" dirty="0"/>
              <a:t>Project Document</a:t>
            </a:r>
          </a:p>
        </p:txBody>
      </p:sp>
      <p:sp>
        <p:nvSpPr>
          <p:cNvPr id="3" name="Content Placeholder 2">
            <a:extLst>
              <a:ext uri="{FF2B5EF4-FFF2-40B4-BE49-F238E27FC236}">
                <a16:creationId xmlns:a16="http://schemas.microsoft.com/office/drawing/2014/main" id="{ACAA0ED6-FB0C-3847-8C88-78E15CFBC85A}"/>
              </a:ext>
            </a:extLst>
          </p:cNvPr>
          <p:cNvSpPr>
            <a:spLocks noGrp="1"/>
          </p:cNvSpPr>
          <p:nvPr>
            <p:ph idx="1"/>
          </p:nvPr>
        </p:nvSpPr>
        <p:spPr>
          <a:xfrm>
            <a:off x="609599" y="979714"/>
            <a:ext cx="11489635" cy="4537519"/>
          </a:xfrm>
        </p:spPr>
        <p:txBody>
          <a:bodyPr>
            <a:normAutofit/>
          </a:bodyPr>
          <a:lstStyle/>
          <a:p>
            <a:r>
              <a:rPr lang="en-US" dirty="0"/>
              <a:t>Why do you want to do the project – </a:t>
            </a:r>
            <a:r>
              <a:rPr lang="en-US" b="1" dirty="0"/>
              <a:t>Addressing Problems/Opportunities</a:t>
            </a:r>
          </a:p>
          <a:p>
            <a:r>
              <a:rPr lang="en-US" dirty="0"/>
              <a:t>What will you have on completion – </a:t>
            </a:r>
            <a:r>
              <a:rPr lang="en-US" b="1" dirty="0"/>
              <a:t>End Deliverables</a:t>
            </a:r>
          </a:p>
          <a:p>
            <a:r>
              <a:rPr lang="en-GB" dirty="0"/>
              <a:t>How will the project be Evaluate – </a:t>
            </a:r>
            <a:r>
              <a:rPr lang="en-GB" b="1" dirty="0"/>
              <a:t>expected benefits. </a:t>
            </a:r>
          </a:p>
          <a:p>
            <a:r>
              <a:rPr lang="en-GB" dirty="0"/>
              <a:t>Assumptions to be made when managing this project</a:t>
            </a:r>
          </a:p>
          <a:p>
            <a:r>
              <a:rPr lang="en-GB" dirty="0"/>
              <a:t>What is Include/Excluded in/from the Project</a:t>
            </a:r>
          </a:p>
          <a:p>
            <a:r>
              <a:rPr lang="en-GB" dirty="0"/>
              <a:t>Cost and timescale</a:t>
            </a:r>
          </a:p>
          <a:p>
            <a:r>
              <a:rPr lang="en-GB" dirty="0"/>
              <a:t>Investment appraisal (Cost Benefit)</a:t>
            </a:r>
          </a:p>
          <a:p>
            <a:pPr marL="0" indent="0">
              <a:buNone/>
            </a:pPr>
            <a:endParaRPr lang="en-US" dirty="0"/>
          </a:p>
        </p:txBody>
      </p:sp>
      <p:sp>
        <p:nvSpPr>
          <p:cNvPr id="4" name="Slide Number Placeholder 3">
            <a:extLst>
              <a:ext uri="{FF2B5EF4-FFF2-40B4-BE49-F238E27FC236}">
                <a16:creationId xmlns:a16="http://schemas.microsoft.com/office/drawing/2014/main" id="{F100099E-A585-9747-8602-4709B6FFF00B}"/>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spTree>
    <p:extLst>
      <p:ext uri="{BB962C8B-B14F-4D97-AF65-F5344CB8AC3E}">
        <p14:creationId xmlns:p14="http://schemas.microsoft.com/office/powerpoint/2010/main" val="818642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Stakeholders</a:t>
            </a:r>
          </a:p>
        </p:txBody>
      </p:sp>
      <p:sp>
        <p:nvSpPr>
          <p:cNvPr id="24" name="Content Placeholder 2">
            <a:extLst>
              <a:ext uri="{FF2B5EF4-FFF2-40B4-BE49-F238E27FC236}">
                <a16:creationId xmlns:a16="http://schemas.microsoft.com/office/drawing/2014/main" id="{96874422-E618-F74F-85DB-25649D3BB426}"/>
              </a:ext>
            </a:extLst>
          </p:cNvPr>
          <p:cNvSpPr>
            <a:spLocks noGrp="1"/>
          </p:cNvSpPr>
          <p:nvPr>
            <p:ph idx="1"/>
          </p:nvPr>
        </p:nvSpPr>
        <p:spPr>
          <a:xfrm>
            <a:off x="804672" y="2421682"/>
            <a:ext cx="4977578" cy="3639289"/>
          </a:xfrm>
        </p:spPr>
        <p:txBody>
          <a:bodyPr anchor="ctr">
            <a:normAutofit/>
          </a:bodyPr>
          <a:lstStyle/>
          <a:p>
            <a:pPr marL="0" indent="0" eaLnBrk="1" hangingPunct="1">
              <a:buNone/>
            </a:pPr>
            <a:r>
              <a:rPr lang="en-GB" altLang="en-US" sz="1800" b="1">
                <a:solidFill>
                  <a:schemeClr val="tx2"/>
                </a:solidFill>
                <a:latin typeface="Arial" panose="020B0604020202020204" pitchFamily="34" charset="0"/>
                <a:cs typeface="Arial" panose="020B0604020202020204" pitchFamily="34" charset="0"/>
              </a:rPr>
              <a:t>How much </a:t>
            </a:r>
            <a:r>
              <a:rPr lang="en-GB" altLang="en-US" sz="1800">
                <a:solidFill>
                  <a:schemeClr val="tx2"/>
                </a:solidFill>
                <a:latin typeface="Arial" panose="020B0604020202020204" pitchFamily="34" charset="0"/>
                <a:cs typeface="Arial" panose="020B0604020202020204" pitchFamily="34" charset="0"/>
              </a:rPr>
              <a:t>…</a:t>
            </a:r>
          </a:p>
          <a:p>
            <a:pPr marL="0" indent="0" eaLnBrk="1" hangingPunct="1">
              <a:buNone/>
            </a:pPr>
            <a:endParaRPr lang="en-GB" altLang="en-US" sz="1800">
              <a:solidFill>
                <a:schemeClr val="tx2"/>
              </a:solidFill>
              <a:latin typeface="Arial" panose="020B0604020202020204" pitchFamily="34" charset="0"/>
              <a:cs typeface="Arial" panose="020B0604020202020204" pitchFamily="34" charset="0"/>
            </a:endParaRPr>
          </a:p>
          <a:p>
            <a:pPr marL="457200" lvl="1" indent="0" eaLnBrk="1" hangingPunct="1">
              <a:buNone/>
            </a:pPr>
            <a:r>
              <a:rPr lang="en-GB" altLang="en-US" sz="1800">
                <a:solidFill>
                  <a:schemeClr val="tx2"/>
                </a:solidFill>
                <a:latin typeface="Arial" panose="020B0604020202020204" pitchFamily="34" charset="0"/>
                <a:cs typeface="Arial" panose="020B0604020202020204" pitchFamily="34" charset="0"/>
              </a:rPr>
              <a:t>Power to affect the project outcome</a:t>
            </a:r>
          </a:p>
          <a:p>
            <a:pPr marL="457200" lvl="1" indent="0" eaLnBrk="1" hangingPunct="1">
              <a:buNone/>
            </a:pPr>
            <a:r>
              <a:rPr lang="en-GB" altLang="en-US" sz="1800">
                <a:solidFill>
                  <a:schemeClr val="tx2"/>
                </a:solidFill>
                <a:latin typeface="Arial" panose="020B0604020202020204" pitchFamily="34" charset="0"/>
                <a:cs typeface="Arial" panose="020B0604020202020204" pitchFamily="34" charset="0"/>
              </a:rPr>
              <a:t>Interest in the project outcome</a:t>
            </a:r>
          </a:p>
          <a:p>
            <a:pPr marL="0" indent="0">
              <a:buNone/>
            </a:pPr>
            <a:r>
              <a:rPr lang="en-GB" altLang="en-US" sz="1800">
                <a:solidFill>
                  <a:schemeClr val="tx2"/>
                </a:solidFill>
                <a:latin typeface="Arial" panose="020B0604020202020204" pitchFamily="34" charset="0"/>
                <a:cs typeface="Arial" panose="020B0604020202020204" pitchFamily="34" charset="0"/>
              </a:rPr>
              <a:t>	 … does each stakeholder have?</a:t>
            </a:r>
            <a:endParaRPr lang="en-US" altLang="en-US" sz="1800">
              <a:solidFill>
                <a:schemeClr val="tx2"/>
              </a:solidFill>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51D1A098-78B3-664B-A57C-8135957F6EDB}"/>
              </a:ext>
            </a:extLst>
          </p:cNvPr>
          <p:cNvGrpSpPr/>
          <p:nvPr/>
        </p:nvGrpSpPr>
        <p:grpSpPr>
          <a:xfrm>
            <a:off x="8100821" y="2222762"/>
            <a:ext cx="3661831" cy="2432678"/>
            <a:chOff x="3486150" y="1604584"/>
            <a:chExt cx="6029810" cy="4005806"/>
          </a:xfrm>
        </p:grpSpPr>
        <p:grpSp>
          <p:nvGrpSpPr>
            <p:cNvPr id="12" name="Group 3">
              <a:extLst>
                <a:ext uri="{FF2B5EF4-FFF2-40B4-BE49-F238E27FC236}">
                  <a16:creationId xmlns:a16="http://schemas.microsoft.com/office/drawing/2014/main" id="{479F08AF-F458-D747-9DEE-6D0B65CF6473}"/>
                </a:ext>
              </a:extLst>
            </p:cNvPr>
            <p:cNvGrpSpPr>
              <a:grpSpLocks/>
            </p:cNvGrpSpPr>
            <p:nvPr/>
          </p:nvGrpSpPr>
          <p:grpSpPr bwMode="auto">
            <a:xfrm>
              <a:off x="3486150" y="1604584"/>
              <a:ext cx="6029810" cy="4005806"/>
              <a:chOff x="431" y="845"/>
              <a:chExt cx="4808" cy="3299"/>
            </a:xfrm>
          </p:grpSpPr>
          <p:grpSp>
            <p:nvGrpSpPr>
              <p:cNvPr id="17" name="Group 4">
                <a:extLst>
                  <a:ext uri="{FF2B5EF4-FFF2-40B4-BE49-F238E27FC236}">
                    <a16:creationId xmlns:a16="http://schemas.microsoft.com/office/drawing/2014/main" id="{5C7938F5-E427-A843-96DB-01FA88288956}"/>
                  </a:ext>
                </a:extLst>
              </p:cNvPr>
              <p:cNvGrpSpPr>
                <a:grpSpLocks/>
              </p:cNvGrpSpPr>
              <p:nvPr/>
            </p:nvGrpSpPr>
            <p:grpSpPr bwMode="auto">
              <a:xfrm>
                <a:off x="1166" y="1000"/>
                <a:ext cx="3436" cy="2472"/>
                <a:chOff x="1292" y="1253"/>
                <a:chExt cx="3176" cy="2176"/>
              </a:xfrm>
            </p:grpSpPr>
            <p:sp>
              <p:nvSpPr>
                <p:cNvPr id="34" name="Rectangle 5">
                  <a:extLst>
                    <a:ext uri="{FF2B5EF4-FFF2-40B4-BE49-F238E27FC236}">
                      <a16:creationId xmlns:a16="http://schemas.microsoft.com/office/drawing/2014/main" id="{81FDA56D-4DAB-3F4C-B6E7-16CA9C654441}"/>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5" name="Rectangle 6">
                  <a:extLst>
                    <a:ext uri="{FF2B5EF4-FFF2-40B4-BE49-F238E27FC236}">
                      <a16:creationId xmlns:a16="http://schemas.microsoft.com/office/drawing/2014/main" id="{EC6AD9BF-0ECE-CC4B-83C1-FE18313628F8}"/>
                    </a:ext>
                  </a:extLst>
                </p:cNvPr>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6" name="Rectangle 7">
                  <a:extLst>
                    <a:ext uri="{FF2B5EF4-FFF2-40B4-BE49-F238E27FC236}">
                      <a16:creationId xmlns:a16="http://schemas.microsoft.com/office/drawing/2014/main" id="{E1CD1141-4BC6-0A43-89C8-42EFC9074A99}"/>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7" name="Rectangle 8">
                  <a:extLst>
                    <a:ext uri="{FF2B5EF4-FFF2-40B4-BE49-F238E27FC236}">
                      <a16:creationId xmlns:a16="http://schemas.microsoft.com/office/drawing/2014/main" id="{82073F9E-D325-4F47-A947-B4F0C8F57486}"/>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18" name="Group 9">
                <a:extLst>
                  <a:ext uri="{FF2B5EF4-FFF2-40B4-BE49-F238E27FC236}">
                    <a16:creationId xmlns:a16="http://schemas.microsoft.com/office/drawing/2014/main" id="{450E28C3-8F10-F849-8345-FA4B9911C015}"/>
                  </a:ext>
                </a:extLst>
              </p:cNvPr>
              <p:cNvGrpSpPr>
                <a:grpSpLocks/>
              </p:cNvGrpSpPr>
              <p:nvPr/>
            </p:nvGrpSpPr>
            <p:grpSpPr bwMode="auto">
              <a:xfrm>
                <a:off x="2050" y="3577"/>
                <a:ext cx="1815" cy="567"/>
                <a:chOff x="2064" y="3657"/>
                <a:chExt cx="1678" cy="499"/>
              </a:xfrm>
            </p:grpSpPr>
            <p:sp>
              <p:nvSpPr>
                <p:cNvPr id="32" name="AutoShape 10">
                  <a:extLst>
                    <a:ext uri="{FF2B5EF4-FFF2-40B4-BE49-F238E27FC236}">
                      <a16:creationId xmlns:a16="http://schemas.microsoft.com/office/drawing/2014/main" id="{7755C86D-4586-004B-B940-28B36FC14558}"/>
                    </a:ext>
                  </a:extLst>
                </p:cNvPr>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3" name="Text Box 11">
                  <a:extLst>
                    <a:ext uri="{FF2B5EF4-FFF2-40B4-BE49-F238E27FC236}">
                      <a16:creationId xmlns:a16="http://schemas.microsoft.com/office/drawing/2014/main" id="{5766787A-C2D7-4C47-821D-5509746B02E8}"/>
                    </a:ext>
                  </a:extLst>
                </p:cNvPr>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defTabSz="548640" eaLnBrk="0" hangingPunct="0">
                    <a:spcBef>
                      <a:spcPct val="50000"/>
                    </a:spcBef>
                  </a:pPr>
                  <a:r>
                    <a:rPr lang="en-GB" sz="1200" b="1" kern="1200">
                      <a:solidFill>
                        <a:schemeClr val="tx1"/>
                      </a:solidFill>
                      <a:latin typeface="Arial" charset="0"/>
                      <a:ea typeface="+mn-ea"/>
                      <a:cs typeface="Arial" charset="0"/>
                    </a:rPr>
                    <a:t>Interest</a:t>
                  </a:r>
                  <a:endParaRPr lang="en-GB" sz="2000" b="1">
                    <a:latin typeface="Arial" charset="0"/>
                    <a:cs typeface="Arial" charset="0"/>
                  </a:endParaRPr>
                </a:p>
              </p:txBody>
            </p:sp>
          </p:grpSp>
          <p:grpSp>
            <p:nvGrpSpPr>
              <p:cNvPr id="19" name="Group 12">
                <a:extLst>
                  <a:ext uri="{FF2B5EF4-FFF2-40B4-BE49-F238E27FC236}">
                    <a16:creationId xmlns:a16="http://schemas.microsoft.com/office/drawing/2014/main" id="{69B826E6-0632-EA4E-9E0D-F478AA5B884E}"/>
                  </a:ext>
                </a:extLst>
              </p:cNvPr>
              <p:cNvGrpSpPr>
                <a:grpSpLocks/>
              </p:cNvGrpSpPr>
              <p:nvPr/>
            </p:nvGrpSpPr>
            <p:grpSpPr bwMode="auto">
              <a:xfrm>
                <a:off x="431" y="1567"/>
                <a:ext cx="625" cy="1575"/>
                <a:chOff x="340" y="1706"/>
                <a:chExt cx="578" cy="1386"/>
              </a:xfrm>
            </p:grpSpPr>
            <p:sp>
              <p:nvSpPr>
                <p:cNvPr id="23" name="AutoShape 13">
                  <a:extLst>
                    <a:ext uri="{FF2B5EF4-FFF2-40B4-BE49-F238E27FC236}">
                      <a16:creationId xmlns:a16="http://schemas.microsoft.com/office/drawing/2014/main" id="{AA78A39C-52F8-B843-B958-5B3C8A51DA81}"/>
                    </a:ext>
                  </a:extLst>
                </p:cNvPr>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31" name="Text Box 14">
                  <a:extLst>
                    <a:ext uri="{FF2B5EF4-FFF2-40B4-BE49-F238E27FC236}">
                      <a16:creationId xmlns:a16="http://schemas.microsoft.com/office/drawing/2014/main" id="{C085514C-BB51-E547-A69F-DE62257F6607}"/>
                    </a:ext>
                  </a:extLst>
                </p:cNvPr>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defTabSz="548640" eaLnBrk="0" hangingPunct="0">
                    <a:spcBef>
                      <a:spcPct val="50000"/>
                    </a:spcBef>
                  </a:pPr>
                  <a:r>
                    <a:rPr lang="en-GB" sz="1200" b="1" kern="1200">
                      <a:solidFill>
                        <a:schemeClr val="tx1"/>
                      </a:solidFill>
                      <a:latin typeface="Arial" charset="0"/>
                      <a:ea typeface="+mn-ea"/>
                      <a:cs typeface="Arial" charset="0"/>
                    </a:rPr>
                    <a:t>Power</a:t>
                  </a:r>
                  <a:endParaRPr lang="en-GB" sz="2000" b="1">
                    <a:latin typeface="Arial" charset="0"/>
                    <a:cs typeface="Arial" charset="0"/>
                  </a:endParaRPr>
                </a:p>
              </p:txBody>
            </p:sp>
          </p:grpSp>
          <p:sp>
            <p:nvSpPr>
              <p:cNvPr id="20" name="Text Box 15">
                <a:extLst>
                  <a:ext uri="{FF2B5EF4-FFF2-40B4-BE49-F238E27FC236}">
                    <a16:creationId xmlns:a16="http://schemas.microsoft.com/office/drawing/2014/main" id="{1CDFF845-FEF7-DE46-B92F-9AD02AC5D0DF}"/>
                  </a:ext>
                </a:extLst>
              </p:cNvPr>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defTabSz="548640" eaLnBrk="0" hangingPunct="0">
                  <a:spcBef>
                    <a:spcPct val="50000"/>
                  </a:spcBef>
                </a:pPr>
                <a:r>
                  <a:rPr lang="en-GB" sz="1080" b="1" kern="1200">
                    <a:solidFill>
                      <a:schemeClr val="tx1"/>
                    </a:solidFill>
                    <a:latin typeface="Arial" charset="0"/>
                    <a:ea typeface="+mn-ea"/>
                    <a:cs typeface="Arial" charset="0"/>
                  </a:rPr>
                  <a:t>LOW</a:t>
                </a:r>
                <a:endParaRPr lang="en-GB" sz="1800" b="1">
                  <a:latin typeface="Arial" charset="0"/>
                  <a:cs typeface="Arial" charset="0"/>
                </a:endParaRPr>
              </a:p>
            </p:txBody>
          </p:sp>
          <p:sp>
            <p:nvSpPr>
              <p:cNvPr id="21" name="Text Box 16">
                <a:extLst>
                  <a:ext uri="{FF2B5EF4-FFF2-40B4-BE49-F238E27FC236}">
                    <a16:creationId xmlns:a16="http://schemas.microsoft.com/office/drawing/2014/main" id="{3FFE89FB-BDCE-824F-8F90-E78A0AB4E174}"/>
                  </a:ext>
                </a:extLst>
              </p:cNvPr>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defTabSz="548640" eaLnBrk="0" hangingPunct="0">
                  <a:spcBef>
                    <a:spcPct val="50000"/>
                  </a:spcBef>
                </a:pPr>
                <a:r>
                  <a:rPr lang="en-GB" sz="1080" b="1" kern="1200">
                    <a:solidFill>
                      <a:schemeClr val="tx1"/>
                    </a:solidFill>
                    <a:latin typeface="Arial" charset="0"/>
                    <a:ea typeface="+mn-ea"/>
                    <a:cs typeface="Arial" charset="0"/>
                  </a:rPr>
                  <a:t>HIGH</a:t>
                </a:r>
                <a:endParaRPr lang="en-GB" sz="1800" b="1">
                  <a:latin typeface="Arial" charset="0"/>
                  <a:cs typeface="Arial" charset="0"/>
                </a:endParaRPr>
              </a:p>
            </p:txBody>
          </p:sp>
          <p:sp>
            <p:nvSpPr>
              <p:cNvPr id="22" name="Text Box 17">
                <a:extLst>
                  <a:ext uri="{FF2B5EF4-FFF2-40B4-BE49-F238E27FC236}">
                    <a16:creationId xmlns:a16="http://schemas.microsoft.com/office/drawing/2014/main" id="{FB373C77-FB5F-2445-A0C4-4B9EAA1E1DBB}"/>
                  </a:ext>
                </a:extLst>
              </p:cNvPr>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defTabSz="548640" eaLnBrk="0" hangingPunct="0">
                  <a:spcBef>
                    <a:spcPct val="50000"/>
                  </a:spcBef>
                </a:pPr>
                <a:r>
                  <a:rPr lang="en-GB" sz="1080" b="1" kern="1200">
                    <a:solidFill>
                      <a:schemeClr val="tx1"/>
                    </a:solidFill>
                    <a:latin typeface="Arial" charset="0"/>
                    <a:ea typeface="+mn-ea"/>
                    <a:cs typeface="Arial" charset="0"/>
                  </a:rPr>
                  <a:t>HIGH</a:t>
                </a:r>
                <a:endParaRPr lang="en-GB" sz="1800" b="1">
                  <a:latin typeface="Arial" charset="0"/>
                  <a:cs typeface="Arial" charset="0"/>
                </a:endParaRPr>
              </a:p>
            </p:txBody>
          </p:sp>
        </p:grpSp>
        <p:sp>
          <p:nvSpPr>
            <p:cNvPr id="13" name="Text Box 18">
              <a:extLst>
                <a:ext uri="{FF2B5EF4-FFF2-40B4-BE49-F238E27FC236}">
                  <a16:creationId xmlns:a16="http://schemas.microsoft.com/office/drawing/2014/main" id="{4BB16239-08B9-D14B-9B3A-28F18790618F}"/>
                </a:ext>
              </a:extLst>
            </p:cNvPr>
            <p:cNvSpPr txBox="1">
              <a:spLocks noChangeArrowheads="1"/>
            </p:cNvSpPr>
            <p:nvPr/>
          </p:nvSpPr>
          <p:spPr bwMode="auto">
            <a:xfrm>
              <a:off x="4871688" y="2120806"/>
              <a:ext cx="1419773" cy="707886"/>
            </a:xfrm>
            <a:prstGeom prst="rect">
              <a:avLst/>
            </a:prstGeom>
            <a:noFill/>
            <a:ln w="9525">
              <a:noFill/>
              <a:miter lim="800000"/>
              <a:headEnd/>
              <a:tailEnd/>
            </a:ln>
          </p:spPr>
          <p:txBody>
            <a:bodyPr wrap="square">
              <a:spAutoFit/>
            </a:bodyPr>
            <a:lstStyle/>
            <a:p>
              <a:pPr defTabSz="548640" eaLnBrk="0" hangingPunct="0">
                <a:spcBef>
                  <a:spcPct val="50000"/>
                </a:spcBef>
              </a:pPr>
              <a:r>
                <a:rPr lang="en-GB" sz="1200" kern="1200">
                  <a:solidFill>
                    <a:schemeClr val="tx1"/>
                  </a:solidFill>
                  <a:latin typeface="Arial" charset="0"/>
                  <a:ea typeface="+mn-ea"/>
                  <a:cs typeface="Arial" charset="0"/>
                </a:rPr>
                <a:t>Keep Satisfied</a:t>
              </a:r>
              <a:endParaRPr lang="en-GB" sz="2000">
                <a:latin typeface="Arial" charset="0"/>
                <a:cs typeface="Arial" charset="0"/>
              </a:endParaRPr>
            </a:p>
          </p:txBody>
        </p:sp>
        <p:sp>
          <p:nvSpPr>
            <p:cNvPr id="14" name="Text Box 19">
              <a:extLst>
                <a:ext uri="{FF2B5EF4-FFF2-40B4-BE49-F238E27FC236}">
                  <a16:creationId xmlns:a16="http://schemas.microsoft.com/office/drawing/2014/main" id="{0B52429C-381F-5E43-AEC4-0296D2BB0840}"/>
                </a:ext>
              </a:extLst>
            </p:cNvPr>
            <p:cNvSpPr txBox="1">
              <a:spLocks noChangeArrowheads="1"/>
            </p:cNvSpPr>
            <p:nvPr/>
          </p:nvSpPr>
          <p:spPr bwMode="auto">
            <a:xfrm>
              <a:off x="6957520" y="2107312"/>
              <a:ext cx="1758312" cy="707886"/>
            </a:xfrm>
            <a:prstGeom prst="rect">
              <a:avLst/>
            </a:prstGeom>
            <a:noFill/>
            <a:ln w="9525">
              <a:noFill/>
              <a:miter lim="800000"/>
              <a:headEnd/>
              <a:tailEnd/>
            </a:ln>
          </p:spPr>
          <p:txBody>
            <a:bodyPr wrap="square">
              <a:spAutoFit/>
            </a:bodyPr>
            <a:lstStyle/>
            <a:p>
              <a:pPr defTabSz="548640" eaLnBrk="0" hangingPunct="0">
                <a:spcBef>
                  <a:spcPct val="50000"/>
                </a:spcBef>
              </a:pPr>
              <a:r>
                <a:rPr lang="en-GB" sz="1200" kern="1200">
                  <a:solidFill>
                    <a:schemeClr val="tx1"/>
                  </a:solidFill>
                  <a:latin typeface="Arial" charset="0"/>
                  <a:ea typeface="+mn-ea"/>
                  <a:cs typeface="Arial" charset="0"/>
                </a:rPr>
                <a:t>Manage closely</a:t>
              </a:r>
              <a:endParaRPr lang="en-GB" sz="2000">
                <a:latin typeface="Arial" charset="0"/>
                <a:cs typeface="Arial" charset="0"/>
              </a:endParaRPr>
            </a:p>
          </p:txBody>
        </p:sp>
        <p:sp>
          <p:nvSpPr>
            <p:cNvPr id="15" name="Text Box 20">
              <a:extLst>
                <a:ext uri="{FF2B5EF4-FFF2-40B4-BE49-F238E27FC236}">
                  <a16:creationId xmlns:a16="http://schemas.microsoft.com/office/drawing/2014/main" id="{A5857D00-17B0-A547-9290-9293B10442A4}"/>
                </a:ext>
              </a:extLst>
            </p:cNvPr>
            <p:cNvSpPr txBox="1">
              <a:spLocks noChangeArrowheads="1"/>
            </p:cNvSpPr>
            <p:nvPr/>
          </p:nvSpPr>
          <p:spPr bwMode="auto">
            <a:xfrm>
              <a:off x="4792846" y="3369568"/>
              <a:ext cx="1577455" cy="1015663"/>
            </a:xfrm>
            <a:prstGeom prst="rect">
              <a:avLst/>
            </a:prstGeom>
            <a:noFill/>
            <a:ln w="9525">
              <a:noFill/>
              <a:miter lim="800000"/>
              <a:headEnd/>
              <a:tailEnd/>
            </a:ln>
          </p:spPr>
          <p:txBody>
            <a:bodyPr wrap="square">
              <a:spAutoFit/>
            </a:bodyPr>
            <a:lstStyle/>
            <a:p>
              <a:pPr defTabSz="548640" eaLnBrk="0" hangingPunct="0">
                <a:spcAft>
                  <a:spcPts val="600"/>
                </a:spcAft>
              </a:pPr>
              <a:r>
                <a:rPr lang="en-GB" sz="1200" kern="1200">
                  <a:solidFill>
                    <a:schemeClr val="tx1"/>
                  </a:solidFill>
                  <a:latin typeface="Arial" charset="0"/>
                  <a:ea typeface="+mn-ea"/>
                  <a:cs typeface="Arial" charset="0"/>
                </a:rPr>
                <a:t>Monitor (minimum effort)</a:t>
              </a:r>
              <a:endParaRPr lang="en-GB" sz="2000">
                <a:latin typeface="Arial" charset="0"/>
                <a:cs typeface="Arial" charset="0"/>
              </a:endParaRPr>
            </a:p>
          </p:txBody>
        </p:sp>
        <p:sp>
          <p:nvSpPr>
            <p:cNvPr id="16" name="Text Box 21">
              <a:extLst>
                <a:ext uri="{FF2B5EF4-FFF2-40B4-BE49-F238E27FC236}">
                  <a16:creationId xmlns:a16="http://schemas.microsoft.com/office/drawing/2014/main" id="{1B936A66-8E73-0B4D-BC2C-3B70C6BC743B}"/>
                </a:ext>
              </a:extLst>
            </p:cNvPr>
            <p:cNvSpPr txBox="1">
              <a:spLocks noChangeArrowheads="1"/>
            </p:cNvSpPr>
            <p:nvPr/>
          </p:nvSpPr>
          <p:spPr bwMode="auto">
            <a:xfrm>
              <a:off x="6944243" y="3531430"/>
              <a:ext cx="1624089" cy="707886"/>
            </a:xfrm>
            <a:prstGeom prst="rect">
              <a:avLst/>
            </a:prstGeom>
            <a:noFill/>
            <a:ln w="9525">
              <a:noFill/>
              <a:miter lim="800000"/>
              <a:headEnd/>
              <a:tailEnd/>
            </a:ln>
          </p:spPr>
          <p:txBody>
            <a:bodyPr wrap="square">
              <a:spAutoFit/>
            </a:bodyPr>
            <a:lstStyle/>
            <a:p>
              <a:pPr defTabSz="548640" eaLnBrk="0" hangingPunct="0">
                <a:spcBef>
                  <a:spcPct val="50000"/>
                </a:spcBef>
              </a:pPr>
              <a:r>
                <a:rPr lang="en-GB" sz="1200" kern="1200">
                  <a:solidFill>
                    <a:schemeClr val="tx1"/>
                  </a:solidFill>
                  <a:latin typeface="Arial" charset="0"/>
                  <a:ea typeface="+mn-ea"/>
                  <a:cs typeface="Arial" charset="0"/>
                </a:rPr>
                <a:t>Keep informed</a:t>
              </a:r>
              <a:endParaRPr lang="en-GB" sz="2000">
                <a:latin typeface="Arial" charset="0"/>
                <a:cs typeface="Arial" charset="0"/>
              </a:endParaRPr>
            </a:p>
          </p:txBody>
        </p:sp>
      </p:grpSp>
    </p:spTree>
    <p:extLst>
      <p:ext uri="{BB962C8B-B14F-4D97-AF65-F5344CB8AC3E}">
        <p14:creationId xmlns:p14="http://schemas.microsoft.com/office/powerpoint/2010/main" val="7666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Stakeholder Analysis</a:t>
            </a:r>
          </a:p>
        </p:txBody>
      </p:sp>
      <p:graphicFrame>
        <p:nvGraphicFramePr>
          <p:cNvPr id="5" name="Table 5">
            <a:extLst>
              <a:ext uri="{FF2B5EF4-FFF2-40B4-BE49-F238E27FC236}">
                <a16:creationId xmlns:a16="http://schemas.microsoft.com/office/drawing/2014/main" id="{F3A8A4C0-518F-F747-9B9B-B1369CE2A11E}"/>
              </a:ext>
            </a:extLst>
          </p:cNvPr>
          <p:cNvGraphicFramePr>
            <a:graphicFrameLocks noGrp="1"/>
          </p:cNvGraphicFramePr>
          <p:nvPr>
            <p:extLst>
              <p:ext uri="{D42A27DB-BD31-4B8C-83A1-F6EECF244321}">
                <p14:modId xmlns:p14="http://schemas.microsoft.com/office/powerpoint/2010/main" val="4256989656"/>
              </p:ext>
            </p:extLst>
          </p:nvPr>
        </p:nvGraphicFramePr>
        <p:xfrm>
          <a:off x="838198" y="719666"/>
          <a:ext cx="10662634" cy="3977640"/>
        </p:xfrm>
        <a:graphic>
          <a:graphicData uri="http://schemas.openxmlformats.org/drawingml/2006/table">
            <a:tbl>
              <a:tblPr firstRow="1" bandRow="1">
                <a:tableStyleId>{5C22544A-7EE6-4342-B048-85BDC9FD1C3A}</a:tableStyleId>
              </a:tblPr>
              <a:tblGrid>
                <a:gridCol w="2806150">
                  <a:extLst>
                    <a:ext uri="{9D8B030D-6E8A-4147-A177-3AD203B41FA5}">
                      <a16:colId xmlns:a16="http://schemas.microsoft.com/office/drawing/2014/main" val="577017410"/>
                    </a:ext>
                  </a:extLst>
                </a:gridCol>
                <a:gridCol w="1069320">
                  <a:extLst>
                    <a:ext uri="{9D8B030D-6E8A-4147-A177-3AD203B41FA5}">
                      <a16:colId xmlns:a16="http://schemas.microsoft.com/office/drawing/2014/main" val="1776396036"/>
                    </a:ext>
                  </a:extLst>
                </a:gridCol>
                <a:gridCol w="1159098">
                  <a:extLst>
                    <a:ext uri="{9D8B030D-6E8A-4147-A177-3AD203B41FA5}">
                      <a16:colId xmlns:a16="http://schemas.microsoft.com/office/drawing/2014/main" val="3859387738"/>
                    </a:ext>
                  </a:extLst>
                </a:gridCol>
                <a:gridCol w="2318197">
                  <a:extLst>
                    <a:ext uri="{9D8B030D-6E8A-4147-A177-3AD203B41FA5}">
                      <a16:colId xmlns:a16="http://schemas.microsoft.com/office/drawing/2014/main" val="3000647376"/>
                    </a:ext>
                  </a:extLst>
                </a:gridCol>
                <a:gridCol w="3309869">
                  <a:extLst>
                    <a:ext uri="{9D8B030D-6E8A-4147-A177-3AD203B41FA5}">
                      <a16:colId xmlns:a16="http://schemas.microsoft.com/office/drawing/2014/main" val="4183333424"/>
                    </a:ext>
                  </a:extLst>
                </a:gridCol>
              </a:tblGrid>
              <a:tr h="370840">
                <a:tc>
                  <a:txBody>
                    <a:bodyPr/>
                    <a:lstStyle/>
                    <a:p>
                      <a:pPr algn="ctr"/>
                      <a:r>
                        <a:rPr lang="en-GB" dirty="0"/>
                        <a:t>Stakeholder</a:t>
                      </a:r>
                    </a:p>
                  </a:txBody>
                  <a:tcPr/>
                </a:tc>
                <a:tc>
                  <a:txBody>
                    <a:bodyPr/>
                    <a:lstStyle/>
                    <a:p>
                      <a:pPr algn="ctr"/>
                      <a:r>
                        <a:rPr lang="en-GB" sz="1600" dirty="0"/>
                        <a:t>Power</a:t>
                      </a:r>
                    </a:p>
                  </a:txBody>
                  <a:tcPr/>
                </a:tc>
                <a:tc>
                  <a:txBody>
                    <a:bodyPr/>
                    <a:lstStyle/>
                    <a:p>
                      <a:pPr algn="ctr"/>
                      <a:r>
                        <a:rPr lang="en-GB" sz="1600" dirty="0"/>
                        <a:t>Interest</a:t>
                      </a:r>
                    </a:p>
                  </a:txBody>
                  <a:tcPr/>
                </a:tc>
                <a:tc>
                  <a:txBody>
                    <a:bodyPr/>
                    <a:lstStyle/>
                    <a:p>
                      <a:pPr algn="ctr"/>
                      <a:r>
                        <a:rPr lang="en-GB" dirty="0"/>
                        <a:t>Approach</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Requirement</a:t>
                      </a:r>
                    </a:p>
                  </a:txBody>
                  <a:tcPr/>
                </a:tc>
                <a:extLst>
                  <a:ext uri="{0D108BD9-81ED-4DB2-BD59-A6C34878D82A}">
                    <a16:rowId xmlns:a16="http://schemas.microsoft.com/office/drawing/2014/main" val="2704386811"/>
                  </a:ext>
                </a:extLst>
              </a:tr>
              <a:tr h="370840">
                <a:tc>
                  <a:txBody>
                    <a:bodyPr/>
                    <a:lstStyle/>
                    <a:p>
                      <a:r>
                        <a:rPr lang="en-GB" dirty="0"/>
                        <a:t>Management Team</a:t>
                      </a:r>
                    </a:p>
                  </a:txBody>
                  <a:tcPr/>
                </a:tc>
                <a:tc>
                  <a:txBody>
                    <a:bodyPr/>
                    <a:lstStyle/>
                    <a:p>
                      <a:pPr algn="ctr"/>
                      <a:r>
                        <a:rPr lang="en-GB" dirty="0"/>
                        <a:t>H</a:t>
                      </a:r>
                    </a:p>
                  </a:txBody>
                  <a:tcPr/>
                </a:tc>
                <a:tc>
                  <a:txBody>
                    <a:bodyPr/>
                    <a:lstStyle/>
                    <a:p>
                      <a:pPr algn="ctr"/>
                      <a:r>
                        <a:rPr lang="en-GB" dirty="0"/>
                        <a:t>L</a:t>
                      </a:r>
                    </a:p>
                  </a:txBody>
                  <a:tcPr/>
                </a:tc>
                <a:tc>
                  <a:txBody>
                    <a:bodyPr/>
                    <a:lstStyle/>
                    <a:p>
                      <a:r>
                        <a:rPr lang="en-GB" dirty="0" err="1"/>
                        <a:t>Eg</a:t>
                      </a:r>
                      <a:r>
                        <a:rPr lang="en-GB" dirty="0"/>
                        <a:t> Keep informed</a:t>
                      </a:r>
                    </a:p>
                  </a:txBody>
                  <a:tcPr/>
                </a:tc>
                <a:tc>
                  <a:txBody>
                    <a:bodyPr/>
                    <a:lstStyle/>
                    <a:p>
                      <a:r>
                        <a:rPr lang="en-GB" dirty="0"/>
                        <a:t>10% Increase Business School graduates next year</a:t>
                      </a:r>
                    </a:p>
                  </a:txBody>
                  <a:tcPr/>
                </a:tc>
                <a:extLst>
                  <a:ext uri="{0D108BD9-81ED-4DB2-BD59-A6C34878D82A}">
                    <a16:rowId xmlns:a16="http://schemas.microsoft.com/office/drawing/2014/main" val="4126278577"/>
                  </a:ext>
                </a:extLst>
              </a:tr>
              <a:tr h="370840">
                <a:tc>
                  <a:txBody>
                    <a:bodyPr/>
                    <a:lstStyle/>
                    <a:p>
                      <a:r>
                        <a:rPr lang="en-GB" dirty="0"/>
                        <a:t>Project Manager</a:t>
                      </a:r>
                    </a:p>
                  </a:txBody>
                  <a:tcPr/>
                </a:tc>
                <a:tc>
                  <a:txBody>
                    <a:bodyPr/>
                    <a:lstStyle/>
                    <a:p>
                      <a:pPr algn="ctr"/>
                      <a:r>
                        <a:rPr lang="en-GB" dirty="0"/>
                        <a:t>H</a:t>
                      </a:r>
                    </a:p>
                  </a:txBody>
                  <a:tcPr/>
                </a:tc>
                <a:tc>
                  <a:txBody>
                    <a:bodyPr/>
                    <a:lstStyle/>
                    <a:p>
                      <a:pPr algn="ctr"/>
                      <a:r>
                        <a:rPr lang="en-GB" dirty="0"/>
                        <a:t>H</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840328968"/>
                  </a:ext>
                </a:extLst>
              </a:tr>
              <a:tr h="370840">
                <a:tc>
                  <a:txBody>
                    <a:bodyPr/>
                    <a:lstStyle/>
                    <a:p>
                      <a:r>
                        <a:rPr lang="en-GB" dirty="0"/>
                        <a:t>Project Team</a:t>
                      </a:r>
                    </a:p>
                  </a:txBody>
                  <a:tcPr/>
                </a:tc>
                <a:tc>
                  <a:txBody>
                    <a:bodyPr/>
                    <a:lstStyle/>
                    <a:p>
                      <a:pPr algn="ctr"/>
                      <a:r>
                        <a:rPr lang="en-GB" dirty="0"/>
                        <a:t>L</a:t>
                      </a:r>
                    </a:p>
                  </a:txBody>
                  <a:tcPr/>
                </a:tc>
                <a:tc>
                  <a:txBody>
                    <a:bodyPr/>
                    <a:lstStyle/>
                    <a:p>
                      <a:pPr algn="ctr"/>
                      <a:r>
                        <a:rPr lang="en-GB" dirty="0"/>
                        <a:t>H</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32769569"/>
                  </a:ext>
                </a:extLst>
              </a:tr>
              <a:tr h="370840">
                <a:tc>
                  <a:txBody>
                    <a:bodyPr/>
                    <a:lstStyle/>
                    <a:p>
                      <a:r>
                        <a:rPr lang="en-GB" dirty="0"/>
                        <a:t>Delegates</a:t>
                      </a:r>
                    </a:p>
                  </a:txBody>
                  <a:tcPr/>
                </a:tc>
                <a:tc>
                  <a:txBody>
                    <a:bodyPr/>
                    <a:lstStyle/>
                    <a:p>
                      <a:pPr algn="ctr"/>
                      <a:r>
                        <a:rPr lang="en-GB" dirty="0"/>
                        <a:t>L</a:t>
                      </a:r>
                    </a:p>
                  </a:txBody>
                  <a:tcPr/>
                </a:tc>
                <a:tc>
                  <a:txBody>
                    <a:bodyPr/>
                    <a:lstStyle/>
                    <a:p>
                      <a:pPr algn="ctr"/>
                      <a:r>
                        <a:rPr lang="en-GB" dirty="0"/>
                        <a:t>H</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192651604"/>
                  </a:ext>
                </a:extLst>
              </a:tr>
              <a:tr h="370840">
                <a:tc>
                  <a:txBody>
                    <a:bodyPr/>
                    <a:lstStyle/>
                    <a:p>
                      <a:r>
                        <a:rPr lang="en-GB" dirty="0"/>
                        <a:t>Suppliers</a:t>
                      </a:r>
                    </a:p>
                  </a:txBody>
                  <a:tcPr/>
                </a:tc>
                <a:tc>
                  <a:txBody>
                    <a:bodyPr/>
                    <a:lstStyle/>
                    <a:p>
                      <a:pPr algn="ctr"/>
                      <a:r>
                        <a:rPr lang="en-GB" dirty="0"/>
                        <a:t>L</a:t>
                      </a:r>
                    </a:p>
                  </a:txBody>
                  <a:tcPr/>
                </a:tc>
                <a:tc>
                  <a:txBody>
                    <a:bodyPr/>
                    <a:lstStyle/>
                    <a:p>
                      <a:pPr algn="ctr"/>
                      <a:r>
                        <a:rPr lang="en-GB" dirty="0"/>
                        <a:t>H</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13340008"/>
                  </a:ext>
                </a:extLst>
              </a:tr>
              <a:tr h="370840">
                <a:tc>
                  <a:txBody>
                    <a:bodyPr/>
                    <a:lstStyle/>
                    <a:p>
                      <a:r>
                        <a:rPr lang="en-GB" dirty="0"/>
                        <a:t>Venue Owner</a:t>
                      </a:r>
                    </a:p>
                  </a:txBody>
                  <a:tcPr/>
                </a:tc>
                <a:tc>
                  <a:txBody>
                    <a:bodyPr/>
                    <a:lstStyle/>
                    <a:p>
                      <a:pPr algn="ctr"/>
                      <a:r>
                        <a:rPr lang="en-GB" dirty="0"/>
                        <a:t>H</a:t>
                      </a:r>
                    </a:p>
                  </a:txBody>
                  <a:tcPr/>
                </a:tc>
                <a:tc>
                  <a:txBody>
                    <a:bodyPr/>
                    <a:lstStyle/>
                    <a:p>
                      <a:pPr algn="ctr"/>
                      <a:r>
                        <a:rPr lang="en-GB" dirty="0"/>
                        <a:t>L</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4907143"/>
                  </a:ext>
                </a:extLst>
              </a:tr>
              <a:tr h="370840">
                <a:tc>
                  <a:txBody>
                    <a:bodyPr/>
                    <a:lstStyle/>
                    <a:p>
                      <a:r>
                        <a:rPr lang="en-GB" dirty="0"/>
                        <a:t>ILM</a:t>
                      </a:r>
                    </a:p>
                  </a:txBody>
                  <a:tcPr/>
                </a:tc>
                <a:tc>
                  <a:txBody>
                    <a:bodyPr/>
                    <a:lstStyle/>
                    <a:p>
                      <a:pPr algn="ctr"/>
                      <a:r>
                        <a:rPr lang="en-GB" dirty="0"/>
                        <a:t>H</a:t>
                      </a:r>
                    </a:p>
                  </a:txBody>
                  <a:tcPr/>
                </a:tc>
                <a:tc>
                  <a:txBody>
                    <a:bodyPr/>
                    <a:lstStyle/>
                    <a:p>
                      <a:pPr algn="ctr"/>
                      <a:r>
                        <a:rPr lang="en-GB" dirty="0"/>
                        <a:t>H</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56289204"/>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72386667"/>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494176726"/>
                  </a:ext>
                </a:extLst>
              </a:tr>
            </a:tbl>
          </a:graphicData>
        </a:graphic>
      </p:graphicFrame>
    </p:spTree>
    <p:extLst>
      <p:ext uri="{BB962C8B-B14F-4D97-AF65-F5344CB8AC3E}">
        <p14:creationId xmlns:p14="http://schemas.microsoft.com/office/powerpoint/2010/main" val="3700921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a:xfrm>
            <a:off x="838200" y="81079"/>
            <a:ext cx="10515600" cy="1325563"/>
          </a:xfrm>
        </p:spPr>
        <p:txBody>
          <a:bodyPr/>
          <a:lstStyle/>
          <a:p>
            <a:r>
              <a:rPr lang="en-US" dirty="0"/>
              <a:t>Communication Planning</a:t>
            </a:r>
          </a:p>
        </p:txBody>
      </p:sp>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10644736" cy="4480023"/>
          </a:xfrm>
        </p:spPr>
        <p:txBody>
          <a:bodyPr rtlCol="0">
            <a:noAutofit/>
          </a:bodyPr>
          <a:lstStyle/>
          <a:p>
            <a:pPr marL="457200" lvl="1" indent="0" eaLnBrk="1" fontAlgn="auto" hangingPunct="1">
              <a:spcAft>
                <a:spcPts val="0"/>
              </a:spcAft>
              <a:buNone/>
              <a:defRPr/>
            </a:pPr>
            <a:r>
              <a:rPr lang="en-GB" dirty="0">
                <a:latin typeface="Arial" panose="020B0604020202020204" pitchFamily="34" charset="0"/>
                <a:cs typeface="Arial" panose="020B0604020202020204" pitchFamily="34" charset="0"/>
              </a:rPr>
              <a:t>Rationale:</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Inform those who need to be informed to the extent to which they need to be informed at the time they need to be informed in a way they can receive the information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facilitate decision making accurate information is key</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gain/retain stakeholder interest (buy-in)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reduce negative communications, rumour, gossip</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Tree>
    <p:extLst>
      <p:ext uri="{BB962C8B-B14F-4D97-AF65-F5344CB8AC3E}">
        <p14:creationId xmlns:p14="http://schemas.microsoft.com/office/powerpoint/2010/main" val="345479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Communication Plan</a:t>
            </a:r>
          </a:p>
        </p:txBody>
      </p:sp>
      <p:graphicFrame>
        <p:nvGraphicFramePr>
          <p:cNvPr id="3" name="Table 2">
            <a:extLst>
              <a:ext uri="{FF2B5EF4-FFF2-40B4-BE49-F238E27FC236}">
                <a16:creationId xmlns:a16="http://schemas.microsoft.com/office/drawing/2014/main" id="{682B8FB2-48CC-884F-B51D-403A8282C317}"/>
              </a:ext>
            </a:extLst>
          </p:cNvPr>
          <p:cNvGraphicFramePr>
            <a:graphicFrameLocks noGrp="1"/>
          </p:cNvGraphicFramePr>
          <p:nvPr>
            <p:extLst>
              <p:ext uri="{D42A27DB-BD31-4B8C-83A1-F6EECF244321}">
                <p14:modId xmlns:p14="http://schemas.microsoft.com/office/powerpoint/2010/main" val="2489380627"/>
              </p:ext>
            </p:extLst>
          </p:nvPr>
        </p:nvGraphicFramePr>
        <p:xfrm>
          <a:off x="838200" y="807497"/>
          <a:ext cx="10922000" cy="4107407"/>
        </p:xfrm>
        <a:graphic>
          <a:graphicData uri="http://schemas.openxmlformats.org/drawingml/2006/table">
            <a:tbl>
              <a:tblPr bandRow="1">
                <a:tableStyleId>{5C22544A-7EE6-4342-B048-85BDC9FD1C3A}</a:tableStyleId>
              </a:tblPr>
              <a:tblGrid>
                <a:gridCol w="2232312">
                  <a:extLst>
                    <a:ext uri="{9D8B030D-6E8A-4147-A177-3AD203B41FA5}">
                      <a16:colId xmlns:a16="http://schemas.microsoft.com/office/drawing/2014/main" val="3578723272"/>
                    </a:ext>
                  </a:extLst>
                </a:gridCol>
                <a:gridCol w="727944">
                  <a:extLst>
                    <a:ext uri="{9D8B030D-6E8A-4147-A177-3AD203B41FA5}">
                      <a16:colId xmlns:a16="http://schemas.microsoft.com/office/drawing/2014/main" val="3526417633"/>
                    </a:ext>
                  </a:extLst>
                </a:gridCol>
                <a:gridCol w="1352505">
                  <a:extLst>
                    <a:ext uri="{9D8B030D-6E8A-4147-A177-3AD203B41FA5}">
                      <a16:colId xmlns:a16="http://schemas.microsoft.com/office/drawing/2014/main" val="1460841047"/>
                    </a:ext>
                  </a:extLst>
                </a:gridCol>
                <a:gridCol w="1732519">
                  <a:extLst>
                    <a:ext uri="{9D8B030D-6E8A-4147-A177-3AD203B41FA5}">
                      <a16:colId xmlns:a16="http://schemas.microsoft.com/office/drawing/2014/main" val="1192450071"/>
                    </a:ext>
                  </a:extLst>
                </a:gridCol>
                <a:gridCol w="3037256">
                  <a:extLst>
                    <a:ext uri="{9D8B030D-6E8A-4147-A177-3AD203B41FA5}">
                      <a16:colId xmlns:a16="http://schemas.microsoft.com/office/drawing/2014/main" val="2048696819"/>
                    </a:ext>
                  </a:extLst>
                </a:gridCol>
                <a:gridCol w="1839464">
                  <a:extLst>
                    <a:ext uri="{9D8B030D-6E8A-4147-A177-3AD203B41FA5}">
                      <a16:colId xmlns:a16="http://schemas.microsoft.com/office/drawing/2014/main" val="1966652742"/>
                    </a:ext>
                  </a:extLst>
                </a:gridCol>
              </a:tblGrid>
              <a:tr h="423671">
                <a:tc>
                  <a:txBody>
                    <a:bodyPr/>
                    <a:lstStyle/>
                    <a:p>
                      <a:pPr algn="ctr">
                        <a:lnSpc>
                          <a:spcPct val="115000"/>
                        </a:lnSpc>
                        <a:spcAft>
                          <a:spcPts val="1000"/>
                        </a:spcAft>
                      </a:pPr>
                      <a:r>
                        <a:rPr lang="en-GB" sz="1600" b="1">
                          <a:effectLst/>
                        </a:rPr>
                        <a:t>Topic / Agenda</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Owner </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Format</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dirty="0">
                          <a:effectLst/>
                        </a:rPr>
                        <a:t>Stakeholders</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a:effectLst/>
                        </a:rPr>
                        <a:t>Input/Output / Evidence</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600" b="1" dirty="0">
                          <a:effectLst/>
                        </a:rPr>
                        <a:t>Frequency</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175234890"/>
                  </a:ext>
                </a:extLst>
              </a:tr>
              <a:tr h="243548">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8704928"/>
                  </a:ext>
                </a:extLst>
              </a:tr>
              <a:tr h="243548">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57147660"/>
                  </a:ext>
                </a:extLst>
              </a:tr>
              <a:tr h="502354">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35606206"/>
                  </a:ext>
                </a:extLst>
              </a:tr>
              <a:tr h="243548">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80674494"/>
                  </a:ext>
                </a:extLst>
              </a:tr>
              <a:tr h="502354">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81764699"/>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35591536"/>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45311990"/>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0296379"/>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61016267"/>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07188924"/>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18790175"/>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97472285"/>
                  </a:ext>
                </a:extLst>
              </a:tr>
              <a:tr h="243548">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10931595"/>
                  </a:ext>
                </a:extLst>
              </a:tr>
            </a:tbl>
          </a:graphicData>
        </a:graphic>
      </p:graphicFrame>
    </p:spTree>
    <p:extLst>
      <p:ext uri="{BB962C8B-B14F-4D97-AF65-F5344CB8AC3E}">
        <p14:creationId xmlns:p14="http://schemas.microsoft.com/office/powerpoint/2010/main" val="2458865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a:xfrm>
            <a:off x="218303" y="-8501"/>
            <a:ext cx="10515600" cy="1325563"/>
          </a:xfrm>
        </p:spPr>
        <p:txBody>
          <a:bodyPr/>
          <a:lstStyle/>
          <a:p>
            <a:r>
              <a:rPr lang="en-US" dirty="0"/>
              <a:t>Risk Analysis Matrix</a:t>
            </a:r>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extLst>
              <p:ext uri="{D42A27DB-BD31-4B8C-83A1-F6EECF244321}">
                <p14:modId xmlns:p14="http://schemas.microsoft.com/office/powerpoint/2010/main" val="371665130"/>
              </p:ext>
            </p:extLst>
          </p:nvPr>
        </p:nvGraphicFramePr>
        <p:xfrm>
          <a:off x="218303" y="1028995"/>
          <a:ext cx="7745826" cy="4846531"/>
        </p:xfrm>
        <a:graphic>
          <a:graphicData uri="http://schemas.openxmlformats.org/drawingml/2006/table">
            <a:tbl>
              <a:tblPr firstRow="1" bandRow="1">
                <a:tableStyleId>{BC89EF96-8CEA-46FF-86C4-4CE0E7609802}</a:tableStyleId>
              </a:tblPr>
              <a:tblGrid>
                <a:gridCol w="1757981">
                  <a:extLst>
                    <a:ext uri="{9D8B030D-6E8A-4147-A177-3AD203B41FA5}">
                      <a16:colId xmlns:a16="http://schemas.microsoft.com/office/drawing/2014/main" val="2780976424"/>
                    </a:ext>
                  </a:extLst>
                </a:gridCol>
                <a:gridCol w="1016318">
                  <a:extLst>
                    <a:ext uri="{9D8B030D-6E8A-4147-A177-3AD203B41FA5}">
                      <a16:colId xmlns:a16="http://schemas.microsoft.com/office/drawing/2014/main" val="346813269"/>
                    </a:ext>
                  </a:extLst>
                </a:gridCol>
                <a:gridCol w="1205357">
                  <a:extLst>
                    <a:ext uri="{9D8B030D-6E8A-4147-A177-3AD203B41FA5}">
                      <a16:colId xmlns:a16="http://schemas.microsoft.com/office/drawing/2014/main" val="3138221694"/>
                    </a:ext>
                  </a:extLst>
                </a:gridCol>
                <a:gridCol w="1081964">
                  <a:extLst>
                    <a:ext uri="{9D8B030D-6E8A-4147-A177-3AD203B41FA5}">
                      <a16:colId xmlns:a16="http://schemas.microsoft.com/office/drawing/2014/main" val="3021622223"/>
                    </a:ext>
                  </a:extLst>
                </a:gridCol>
                <a:gridCol w="2684206">
                  <a:extLst>
                    <a:ext uri="{9D8B030D-6E8A-4147-A177-3AD203B41FA5}">
                      <a16:colId xmlns:a16="http://schemas.microsoft.com/office/drawing/2014/main" val="86433115"/>
                    </a:ext>
                  </a:extLst>
                </a:gridCol>
              </a:tblGrid>
              <a:tr h="660836">
                <a:tc>
                  <a:txBody>
                    <a:bodyPr/>
                    <a:lstStyle/>
                    <a:p>
                      <a:pPr algn="ctr"/>
                      <a:r>
                        <a:rPr lang="en-GB" dirty="0"/>
                        <a:t>Risk</a:t>
                      </a:r>
                    </a:p>
                  </a:txBody>
                  <a:tcPr/>
                </a:tc>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 Score</a:t>
                      </a:r>
                    </a:p>
                    <a:p>
                      <a:pPr algn="ctr"/>
                      <a:r>
                        <a:rPr lang="en-GB" dirty="0"/>
                        <a:t>(</a:t>
                      </a:r>
                      <a:r>
                        <a:rPr lang="en-GB" dirty="0" err="1"/>
                        <a:t>sxl</a:t>
                      </a:r>
                      <a:r>
                        <a:rPr lang="en-GB" dirty="0"/>
                        <a:t>)</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65744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70898538"/>
                  </a:ext>
                </a:extLst>
              </a:tr>
              <a:tr h="484355">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071362531"/>
                  </a:ext>
                </a:extLst>
              </a:tr>
              <a:tr h="66930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959459922"/>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35177937"/>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433306678"/>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6943883"/>
                  </a:ext>
                </a:extLst>
              </a:tr>
            </a:tbl>
          </a:graphicData>
        </a:graphic>
      </p:graphicFrame>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graphicFrame>
        <p:nvGraphicFramePr>
          <p:cNvPr id="3" name="Table 2">
            <a:extLst>
              <a:ext uri="{FF2B5EF4-FFF2-40B4-BE49-F238E27FC236}">
                <a16:creationId xmlns:a16="http://schemas.microsoft.com/office/drawing/2014/main" id="{78631C32-66E6-C43C-CBA4-0FF224DF04AE}"/>
              </a:ext>
            </a:extLst>
          </p:cNvPr>
          <p:cNvGraphicFramePr>
            <a:graphicFrameLocks noGrp="1"/>
          </p:cNvGraphicFramePr>
          <p:nvPr>
            <p:extLst>
              <p:ext uri="{D42A27DB-BD31-4B8C-83A1-F6EECF244321}">
                <p14:modId xmlns:p14="http://schemas.microsoft.com/office/powerpoint/2010/main" val="4192181571"/>
              </p:ext>
            </p:extLst>
          </p:nvPr>
        </p:nvGraphicFramePr>
        <p:xfrm>
          <a:off x="7977856" y="1015018"/>
          <a:ext cx="3436864" cy="4859755"/>
        </p:xfrm>
        <a:graphic>
          <a:graphicData uri="http://schemas.openxmlformats.org/drawingml/2006/table">
            <a:tbl>
              <a:tblPr firstRow="1" bandRow="1">
                <a:tableStyleId>{BC89EF96-8CEA-46FF-86C4-4CE0E7609802}</a:tableStyleId>
              </a:tblPr>
              <a:tblGrid>
                <a:gridCol w="1107150">
                  <a:extLst>
                    <a:ext uri="{9D8B030D-6E8A-4147-A177-3AD203B41FA5}">
                      <a16:colId xmlns:a16="http://schemas.microsoft.com/office/drawing/2014/main" val="3492586270"/>
                    </a:ext>
                  </a:extLst>
                </a:gridCol>
                <a:gridCol w="1205357">
                  <a:extLst>
                    <a:ext uri="{9D8B030D-6E8A-4147-A177-3AD203B41FA5}">
                      <a16:colId xmlns:a16="http://schemas.microsoft.com/office/drawing/2014/main" val="575874158"/>
                    </a:ext>
                  </a:extLst>
                </a:gridCol>
                <a:gridCol w="1124357">
                  <a:extLst>
                    <a:ext uri="{9D8B030D-6E8A-4147-A177-3AD203B41FA5}">
                      <a16:colId xmlns:a16="http://schemas.microsoft.com/office/drawing/2014/main" val="62123306"/>
                    </a:ext>
                  </a:extLst>
                </a:gridCol>
              </a:tblGrid>
              <a:tr h="927624">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 Score</a:t>
                      </a:r>
                    </a:p>
                    <a:p>
                      <a:pPr algn="ctr"/>
                      <a:r>
                        <a:rPr lang="en-GB" dirty="0"/>
                        <a:t>(</a:t>
                      </a:r>
                      <a:r>
                        <a:rPr lang="en-GB" dirty="0" err="1"/>
                        <a:t>sxl</a:t>
                      </a:r>
                      <a:r>
                        <a:rPr lang="en-GB" dirty="0"/>
                        <a:t>)</a:t>
                      </a:r>
                    </a:p>
                  </a:txBody>
                  <a:tcPr/>
                </a:tc>
                <a:extLst>
                  <a:ext uri="{0D108BD9-81ED-4DB2-BD59-A6C34878D82A}">
                    <a16:rowId xmlns:a16="http://schemas.microsoft.com/office/drawing/2014/main" val="3820910100"/>
                  </a:ext>
                </a:extLst>
              </a:tr>
              <a:tr h="657443">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758635532"/>
                  </a:ext>
                </a:extLst>
              </a:tr>
              <a:tr h="484355">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488108230"/>
                  </a:ext>
                </a:extLst>
              </a:tr>
              <a:tr h="669303">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956987154"/>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4261397217"/>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600389721"/>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179295127"/>
                  </a:ext>
                </a:extLst>
              </a:tr>
            </a:tbl>
          </a:graphicData>
        </a:graphic>
      </p:graphicFrame>
    </p:spTree>
    <p:extLst>
      <p:ext uri="{BB962C8B-B14F-4D97-AF65-F5344CB8AC3E}">
        <p14:creationId xmlns:p14="http://schemas.microsoft.com/office/powerpoint/2010/main" val="2743140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D30C-BE85-A64B-963C-97093439D374}"/>
              </a:ext>
            </a:extLst>
          </p:cNvPr>
          <p:cNvSpPr>
            <a:spLocks noGrp="1"/>
          </p:cNvSpPr>
          <p:nvPr>
            <p:ph type="title"/>
          </p:nvPr>
        </p:nvSpPr>
        <p:spPr>
          <a:xfrm>
            <a:off x="609600" y="101060"/>
            <a:ext cx="10972800" cy="1143000"/>
          </a:xfrm>
        </p:spPr>
        <p:txBody>
          <a:bodyPr/>
          <a:lstStyle/>
          <a:p>
            <a:r>
              <a:rPr lang="en-US" dirty="0"/>
              <a:t>Risk Analysis</a:t>
            </a:r>
          </a:p>
        </p:txBody>
      </p:sp>
      <p:sp>
        <p:nvSpPr>
          <p:cNvPr id="4" name="Slide Number Placeholder 3">
            <a:extLst>
              <a:ext uri="{FF2B5EF4-FFF2-40B4-BE49-F238E27FC236}">
                <a16:creationId xmlns:a16="http://schemas.microsoft.com/office/drawing/2014/main" id="{67C2007A-EA27-E940-9BCF-068C39C978DA}"/>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grpSp>
        <p:nvGrpSpPr>
          <p:cNvPr id="5" name="Group 3">
            <a:extLst>
              <a:ext uri="{FF2B5EF4-FFF2-40B4-BE49-F238E27FC236}">
                <a16:creationId xmlns:a16="http://schemas.microsoft.com/office/drawing/2014/main" id="{F9EF5B7A-F1AF-444D-914B-A071775BBA45}"/>
              </a:ext>
            </a:extLst>
          </p:cNvPr>
          <p:cNvGrpSpPr>
            <a:grpSpLocks/>
          </p:cNvGrpSpPr>
          <p:nvPr/>
        </p:nvGrpSpPr>
        <p:grpSpPr bwMode="auto">
          <a:xfrm>
            <a:off x="2434318" y="875393"/>
            <a:ext cx="6697663" cy="4441825"/>
            <a:chOff x="930" y="844"/>
            <a:chExt cx="4219" cy="2798"/>
          </a:xfrm>
        </p:grpSpPr>
        <p:sp>
          <p:nvSpPr>
            <p:cNvPr id="6" name="Text Box 4">
              <a:extLst>
                <a:ext uri="{FF2B5EF4-FFF2-40B4-BE49-F238E27FC236}">
                  <a16:creationId xmlns:a16="http://schemas.microsoft.com/office/drawing/2014/main" id="{94FD0351-2926-9241-87DE-40298784C0F4}"/>
                </a:ext>
              </a:extLst>
            </p:cNvPr>
            <p:cNvSpPr txBox="1">
              <a:spLocks noChangeArrowheads="1"/>
            </p:cNvSpPr>
            <p:nvPr/>
          </p:nvSpPr>
          <p:spPr bwMode="auto">
            <a:xfrm>
              <a:off x="3689" y="338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grpSp>
          <p:nvGrpSpPr>
            <p:cNvPr id="7" name="Group 5">
              <a:extLst>
                <a:ext uri="{FF2B5EF4-FFF2-40B4-BE49-F238E27FC236}">
                  <a16:creationId xmlns:a16="http://schemas.microsoft.com/office/drawing/2014/main" id="{C4603906-879B-AF42-8A43-3DB7403E0DD2}"/>
                </a:ext>
              </a:extLst>
            </p:cNvPr>
            <p:cNvGrpSpPr>
              <a:grpSpLocks/>
            </p:cNvGrpSpPr>
            <p:nvPr/>
          </p:nvGrpSpPr>
          <p:grpSpPr bwMode="auto">
            <a:xfrm>
              <a:off x="930" y="844"/>
              <a:ext cx="4219" cy="2798"/>
              <a:chOff x="793" y="1071"/>
              <a:chExt cx="4219" cy="2798"/>
            </a:xfrm>
          </p:grpSpPr>
          <p:grpSp>
            <p:nvGrpSpPr>
              <p:cNvPr id="8" name="Group 6">
                <a:extLst>
                  <a:ext uri="{FF2B5EF4-FFF2-40B4-BE49-F238E27FC236}">
                    <a16:creationId xmlns:a16="http://schemas.microsoft.com/office/drawing/2014/main" id="{58ACBC75-98C4-B44B-BD00-C69C99B23B35}"/>
                  </a:ext>
                </a:extLst>
              </p:cNvPr>
              <p:cNvGrpSpPr>
                <a:grpSpLocks/>
              </p:cNvGrpSpPr>
              <p:nvPr/>
            </p:nvGrpSpPr>
            <p:grpSpPr bwMode="auto">
              <a:xfrm>
                <a:off x="1565" y="1071"/>
                <a:ext cx="3447" cy="2541"/>
                <a:chOff x="1202" y="1071"/>
                <a:chExt cx="3810" cy="2723"/>
              </a:xfrm>
            </p:grpSpPr>
            <p:sp>
              <p:nvSpPr>
                <p:cNvPr id="21" name="Rectangle 7">
                  <a:extLst>
                    <a:ext uri="{FF2B5EF4-FFF2-40B4-BE49-F238E27FC236}">
                      <a16:creationId xmlns:a16="http://schemas.microsoft.com/office/drawing/2014/main" id="{09F7FA02-D499-7145-815C-2C0C25E4144C}"/>
                    </a:ext>
                  </a:extLst>
                </p:cNvPr>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2" name="Rectangle 8">
                  <a:extLst>
                    <a:ext uri="{FF2B5EF4-FFF2-40B4-BE49-F238E27FC236}">
                      <a16:creationId xmlns:a16="http://schemas.microsoft.com/office/drawing/2014/main" id="{9B70C13F-9281-C645-A9AD-D2B34821591E}"/>
                    </a:ext>
                  </a:extLst>
                </p:cNvPr>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3" name="Rectangle 9">
                  <a:extLst>
                    <a:ext uri="{FF2B5EF4-FFF2-40B4-BE49-F238E27FC236}">
                      <a16:creationId xmlns:a16="http://schemas.microsoft.com/office/drawing/2014/main" id="{FE0DD66A-5EDF-154B-9FAF-4A7DD8473269}"/>
                    </a:ext>
                  </a:extLst>
                </p:cNvPr>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4" name="Rectangle 10">
                  <a:extLst>
                    <a:ext uri="{FF2B5EF4-FFF2-40B4-BE49-F238E27FC236}">
                      <a16:creationId xmlns:a16="http://schemas.microsoft.com/office/drawing/2014/main" id="{24E37917-3F88-1440-81E2-D3CE6AF81A2C}"/>
                    </a:ext>
                  </a:extLst>
                </p:cNvPr>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5" name="Rectangle 11">
                  <a:extLst>
                    <a:ext uri="{FF2B5EF4-FFF2-40B4-BE49-F238E27FC236}">
                      <a16:creationId xmlns:a16="http://schemas.microsoft.com/office/drawing/2014/main" id="{41ED1FE7-770F-6E4F-B94E-1EB755987C23}"/>
                    </a:ext>
                  </a:extLst>
                </p:cNvPr>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6" name="Rectangle 12">
                  <a:extLst>
                    <a:ext uri="{FF2B5EF4-FFF2-40B4-BE49-F238E27FC236}">
                      <a16:creationId xmlns:a16="http://schemas.microsoft.com/office/drawing/2014/main" id="{5FE66AC7-D210-7B44-9B50-81C4C84B09E4}"/>
                    </a:ext>
                  </a:extLst>
                </p:cNvPr>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7" name="Rectangle 13">
                  <a:extLst>
                    <a:ext uri="{FF2B5EF4-FFF2-40B4-BE49-F238E27FC236}">
                      <a16:creationId xmlns:a16="http://schemas.microsoft.com/office/drawing/2014/main" id="{36D97DB3-E8B4-954B-AD75-4AE7888D077E}"/>
                    </a:ext>
                  </a:extLst>
                </p:cNvPr>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8" name="Rectangle 14">
                  <a:extLst>
                    <a:ext uri="{FF2B5EF4-FFF2-40B4-BE49-F238E27FC236}">
                      <a16:creationId xmlns:a16="http://schemas.microsoft.com/office/drawing/2014/main" id="{C4CF78D5-199C-D044-9A41-CF2BD2A5DB5E}"/>
                    </a:ext>
                  </a:extLst>
                </p:cNvPr>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9" name="Rectangle 15">
                  <a:extLst>
                    <a:ext uri="{FF2B5EF4-FFF2-40B4-BE49-F238E27FC236}">
                      <a16:creationId xmlns:a16="http://schemas.microsoft.com/office/drawing/2014/main" id="{818A9DFB-8CFE-5C40-AF3F-3DB5089B40C6}"/>
                    </a:ext>
                  </a:extLst>
                </p:cNvPr>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0" name="Text Box 16">
                  <a:extLst>
                    <a:ext uri="{FF2B5EF4-FFF2-40B4-BE49-F238E27FC236}">
                      <a16:creationId xmlns:a16="http://schemas.microsoft.com/office/drawing/2014/main" id="{A612AD7C-E915-8A4B-922C-1DD0EAAA0016}"/>
                    </a:ext>
                  </a:extLst>
                </p:cNvPr>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1" name="Text Box 17">
                  <a:extLst>
                    <a:ext uri="{FF2B5EF4-FFF2-40B4-BE49-F238E27FC236}">
                      <a16:creationId xmlns:a16="http://schemas.microsoft.com/office/drawing/2014/main" id="{7BD03A9E-F417-E447-A88C-E50AF61D84E8}"/>
                    </a:ext>
                  </a:extLst>
                </p:cNvPr>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2" name="Text Box 18">
                  <a:extLst>
                    <a:ext uri="{FF2B5EF4-FFF2-40B4-BE49-F238E27FC236}">
                      <a16:creationId xmlns:a16="http://schemas.microsoft.com/office/drawing/2014/main" id="{0BAD0BEB-9205-0943-8609-449D0D4E712A}"/>
                    </a:ext>
                  </a:extLst>
                </p:cNvPr>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3" name="Text Box 19">
                  <a:extLst>
                    <a:ext uri="{FF2B5EF4-FFF2-40B4-BE49-F238E27FC236}">
                      <a16:creationId xmlns:a16="http://schemas.microsoft.com/office/drawing/2014/main" id="{098406E6-E3E4-7E42-9E32-56E00CC994A1}"/>
                    </a:ext>
                  </a:extLst>
                </p:cNvPr>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4" name="Text Box 20">
                  <a:extLst>
                    <a:ext uri="{FF2B5EF4-FFF2-40B4-BE49-F238E27FC236}">
                      <a16:creationId xmlns:a16="http://schemas.microsoft.com/office/drawing/2014/main" id="{62BA4DEE-C6CA-6E4E-BD7A-077A1DE301AB}"/>
                    </a:ext>
                  </a:extLst>
                </p:cNvPr>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5" name="Text Box 21">
                  <a:extLst>
                    <a:ext uri="{FF2B5EF4-FFF2-40B4-BE49-F238E27FC236}">
                      <a16:creationId xmlns:a16="http://schemas.microsoft.com/office/drawing/2014/main" id="{9E44CBB4-0982-B74F-9326-61316C7DD2A7}"/>
                    </a:ext>
                  </a:extLst>
                </p:cNvPr>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36" name="Text Box 22">
                  <a:extLst>
                    <a:ext uri="{FF2B5EF4-FFF2-40B4-BE49-F238E27FC236}">
                      <a16:creationId xmlns:a16="http://schemas.microsoft.com/office/drawing/2014/main" id="{6A1A0FF9-1E27-F447-837D-B963228E4B3C}"/>
                    </a:ext>
                  </a:extLst>
                </p:cNvPr>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37" name="Text Box 23">
                  <a:extLst>
                    <a:ext uri="{FF2B5EF4-FFF2-40B4-BE49-F238E27FC236}">
                      <a16:creationId xmlns:a16="http://schemas.microsoft.com/office/drawing/2014/main" id="{1A6A6AF5-3607-9C43-86E0-69E96A508501}"/>
                    </a:ext>
                  </a:extLst>
                </p:cNvPr>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38" name="Text Box 24">
                  <a:extLst>
                    <a:ext uri="{FF2B5EF4-FFF2-40B4-BE49-F238E27FC236}">
                      <a16:creationId xmlns:a16="http://schemas.microsoft.com/office/drawing/2014/main" id="{68E84635-0039-8A4D-8030-1E54C415111A}"/>
                    </a:ext>
                  </a:extLst>
                </p:cNvPr>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9" name="Text Box 25">
                <a:extLst>
                  <a:ext uri="{FF2B5EF4-FFF2-40B4-BE49-F238E27FC236}">
                    <a16:creationId xmlns:a16="http://schemas.microsoft.com/office/drawing/2014/main" id="{A9444C59-F281-5E46-9E73-F464798403FD}"/>
                  </a:ext>
                </a:extLst>
              </p:cNvPr>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0" name="Text Box 26">
                <a:extLst>
                  <a:ext uri="{FF2B5EF4-FFF2-40B4-BE49-F238E27FC236}">
                    <a16:creationId xmlns:a16="http://schemas.microsoft.com/office/drawing/2014/main" id="{CBFEF4F0-C8DC-A749-9B19-B976A5E6183C}"/>
                  </a:ext>
                </a:extLst>
              </p:cNvPr>
              <p:cNvSpPr txBox="1">
                <a:spLocks noChangeArrowheads="1"/>
              </p:cNvSpPr>
              <p:nvPr/>
            </p:nvSpPr>
            <p:spPr bwMode="auto">
              <a:xfrm>
                <a:off x="2804" y="3595"/>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Medium</a:t>
                </a:r>
              </a:p>
            </p:txBody>
          </p:sp>
          <p:sp>
            <p:nvSpPr>
              <p:cNvPr id="11" name="Text Box 27">
                <a:extLst>
                  <a:ext uri="{FF2B5EF4-FFF2-40B4-BE49-F238E27FC236}">
                    <a16:creationId xmlns:a16="http://schemas.microsoft.com/office/drawing/2014/main" id="{61CD26F5-5DEC-6340-8F4E-C362A0E5F86A}"/>
                  </a:ext>
                </a:extLst>
              </p:cNvPr>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High</a:t>
                </a:r>
              </a:p>
            </p:txBody>
          </p:sp>
          <p:sp>
            <p:nvSpPr>
              <p:cNvPr id="12" name="Text Box 28">
                <a:extLst>
                  <a:ext uri="{FF2B5EF4-FFF2-40B4-BE49-F238E27FC236}">
                    <a16:creationId xmlns:a16="http://schemas.microsoft.com/office/drawing/2014/main" id="{CC9ADA6E-15D4-8C4A-AE9D-FDD489DB5BB2}"/>
                  </a:ext>
                </a:extLst>
              </p:cNvPr>
              <p:cNvSpPr txBox="1">
                <a:spLocks noChangeArrowheads="1"/>
              </p:cNvSpPr>
              <p:nvPr/>
            </p:nvSpPr>
            <p:spPr bwMode="auto">
              <a:xfrm>
                <a:off x="1348" y="3239"/>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3" name="Text Box 29">
                <a:extLst>
                  <a:ext uri="{FF2B5EF4-FFF2-40B4-BE49-F238E27FC236}">
                    <a16:creationId xmlns:a16="http://schemas.microsoft.com/office/drawing/2014/main" id="{5DCAC1D2-6ACD-4D41-A2C2-87A61418CFDF}"/>
                  </a:ext>
                </a:extLst>
              </p:cNvPr>
              <p:cNvSpPr txBox="1">
                <a:spLocks noChangeArrowheads="1"/>
              </p:cNvSpPr>
              <p:nvPr/>
            </p:nvSpPr>
            <p:spPr bwMode="auto">
              <a:xfrm>
                <a:off x="2203" y="3657"/>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4" name="Text Box 30">
                <a:extLst>
                  <a:ext uri="{FF2B5EF4-FFF2-40B4-BE49-F238E27FC236}">
                    <a16:creationId xmlns:a16="http://schemas.microsoft.com/office/drawing/2014/main" id="{565839D0-E4F8-684D-BC17-ADA7162E4E17}"/>
                  </a:ext>
                </a:extLst>
              </p:cNvPr>
              <p:cNvSpPr txBox="1">
                <a:spLocks noChangeArrowheads="1"/>
              </p:cNvSpPr>
              <p:nvPr/>
            </p:nvSpPr>
            <p:spPr bwMode="auto">
              <a:xfrm>
                <a:off x="4575" y="3589"/>
                <a:ext cx="31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5" name="Text Box 31">
                <a:extLst>
                  <a:ext uri="{FF2B5EF4-FFF2-40B4-BE49-F238E27FC236}">
                    <a16:creationId xmlns:a16="http://schemas.microsoft.com/office/drawing/2014/main" id="{5016124B-E249-4249-B918-B62775F954B3}"/>
                  </a:ext>
                </a:extLst>
              </p:cNvPr>
              <p:cNvSpPr txBox="1">
                <a:spLocks noChangeArrowheads="1"/>
              </p:cNvSpPr>
              <p:nvPr/>
            </p:nvSpPr>
            <p:spPr bwMode="auto">
              <a:xfrm>
                <a:off x="1286" y="2343"/>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sp>
            <p:nvSpPr>
              <p:cNvPr id="16" name="Text Box 32">
                <a:extLst>
                  <a:ext uri="{FF2B5EF4-FFF2-40B4-BE49-F238E27FC236}">
                    <a16:creationId xmlns:a16="http://schemas.microsoft.com/office/drawing/2014/main" id="{CA8398C4-0EFE-5F40-9742-DFDF7E904B1D}"/>
                  </a:ext>
                </a:extLst>
              </p:cNvPr>
              <p:cNvSpPr txBox="1">
                <a:spLocks noChangeArrowheads="1"/>
              </p:cNvSpPr>
              <p:nvPr/>
            </p:nvSpPr>
            <p:spPr bwMode="auto">
              <a:xfrm>
                <a:off x="1262" y="140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8" name="Text Box 34">
                <a:extLst>
                  <a:ext uri="{FF2B5EF4-FFF2-40B4-BE49-F238E27FC236}">
                    <a16:creationId xmlns:a16="http://schemas.microsoft.com/office/drawing/2014/main" id="{3CE6DF8B-28F8-934B-B6AD-ADBA91D7AC6B}"/>
                  </a:ext>
                </a:extLst>
              </p:cNvPr>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9" name="Text Box 35">
                <a:extLst>
                  <a:ext uri="{FF2B5EF4-FFF2-40B4-BE49-F238E27FC236}">
                    <a16:creationId xmlns:a16="http://schemas.microsoft.com/office/drawing/2014/main" id="{2AEEC818-97B7-734C-8776-192DADCC049C}"/>
                  </a:ext>
                </a:extLst>
              </p:cNvPr>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20" name="Text Box 36">
                <a:extLst>
                  <a:ext uri="{FF2B5EF4-FFF2-40B4-BE49-F238E27FC236}">
                    <a16:creationId xmlns:a16="http://schemas.microsoft.com/office/drawing/2014/main" id="{B8FB8B4D-4A7B-AD4A-9C60-FDDFB9934D9F}"/>
                  </a:ext>
                </a:extLst>
              </p:cNvPr>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39" name="Group 37">
            <a:extLst>
              <a:ext uri="{FF2B5EF4-FFF2-40B4-BE49-F238E27FC236}">
                <a16:creationId xmlns:a16="http://schemas.microsoft.com/office/drawing/2014/main" id="{5F8AAE43-88C9-644C-B4F1-1F3EF77B28A6}"/>
              </a:ext>
            </a:extLst>
          </p:cNvPr>
          <p:cNvGrpSpPr>
            <a:grpSpLocks/>
          </p:cNvGrpSpPr>
          <p:nvPr/>
        </p:nvGrpSpPr>
        <p:grpSpPr bwMode="auto">
          <a:xfrm>
            <a:off x="5512480" y="5208640"/>
            <a:ext cx="2197100" cy="482600"/>
            <a:chOff x="3097" y="3720"/>
            <a:chExt cx="1384" cy="304"/>
          </a:xfrm>
        </p:grpSpPr>
        <p:sp>
          <p:nvSpPr>
            <p:cNvPr id="40" name="AutoShape 38">
              <a:extLst>
                <a:ext uri="{FF2B5EF4-FFF2-40B4-BE49-F238E27FC236}">
                  <a16:creationId xmlns:a16="http://schemas.microsoft.com/office/drawing/2014/main" id="{E42F35BB-E2F1-A544-845D-3A6DB60D65F4}"/>
                </a:ext>
              </a:extLst>
            </p:cNvPr>
            <p:cNvSpPr>
              <a:spLocks noChangeArrowheads="1"/>
            </p:cNvSpPr>
            <p:nvPr/>
          </p:nvSpPr>
          <p:spPr bwMode="auto">
            <a:xfrm>
              <a:off x="3097" y="3720"/>
              <a:ext cx="1384" cy="304"/>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1" name="Text Box 39">
              <a:extLst>
                <a:ext uri="{FF2B5EF4-FFF2-40B4-BE49-F238E27FC236}">
                  <a16:creationId xmlns:a16="http://schemas.microsoft.com/office/drawing/2014/main" id="{955F091E-C94D-074E-B540-B72586B7EB2A}"/>
                </a:ext>
              </a:extLst>
            </p:cNvPr>
            <p:cNvSpPr txBox="1">
              <a:spLocks noChangeArrowheads="1"/>
            </p:cNvSpPr>
            <p:nvPr/>
          </p:nvSpPr>
          <p:spPr bwMode="auto">
            <a:xfrm>
              <a:off x="3276" y="3766"/>
              <a:ext cx="907"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Likelihood</a:t>
              </a:r>
            </a:p>
          </p:txBody>
        </p:sp>
      </p:grpSp>
      <p:grpSp>
        <p:nvGrpSpPr>
          <p:cNvPr id="42" name="Group 40">
            <a:extLst>
              <a:ext uri="{FF2B5EF4-FFF2-40B4-BE49-F238E27FC236}">
                <a16:creationId xmlns:a16="http://schemas.microsoft.com/office/drawing/2014/main" id="{E591F56D-0DC1-1347-B97C-E46A5B4C0CCB}"/>
              </a:ext>
            </a:extLst>
          </p:cNvPr>
          <p:cNvGrpSpPr>
            <a:grpSpLocks/>
          </p:cNvGrpSpPr>
          <p:nvPr/>
        </p:nvGrpSpPr>
        <p:grpSpPr bwMode="auto">
          <a:xfrm>
            <a:off x="1919968" y="1735024"/>
            <a:ext cx="587375" cy="1881188"/>
            <a:chOff x="514" y="851"/>
            <a:chExt cx="370" cy="1185"/>
          </a:xfrm>
        </p:grpSpPr>
        <p:sp>
          <p:nvSpPr>
            <p:cNvPr id="43" name="AutoShape 41">
              <a:extLst>
                <a:ext uri="{FF2B5EF4-FFF2-40B4-BE49-F238E27FC236}">
                  <a16:creationId xmlns:a16="http://schemas.microsoft.com/office/drawing/2014/main" id="{35D3CC0A-2C03-CB49-AF68-70AA37FF876F}"/>
                </a:ext>
              </a:extLst>
            </p:cNvPr>
            <p:cNvSpPr>
              <a:spLocks noChangeArrowheads="1"/>
            </p:cNvSpPr>
            <p:nvPr/>
          </p:nvSpPr>
          <p:spPr bwMode="auto">
            <a:xfrm>
              <a:off x="514" y="851"/>
              <a:ext cx="370" cy="1185"/>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4" name="Text Box 42">
              <a:extLst>
                <a:ext uri="{FF2B5EF4-FFF2-40B4-BE49-F238E27FC236}">
                  <a16:creationId xmlns:a16="http://schemas.microsoft.com/office/drawing/2014/main" id="{3CD3C58F-D749-E244-B09C-6DE576E4C7DB}"/>
                </a:ext>
              </a:extLst>
            </p:cNvPr>
            <p:cNvSpPr txBox="1">
              <a:spLocks noChangeArrowheads="1"/>
            </p:cNvSpPr>
            <p:nvPr/>
          </p:nvSpPr>
          <p:spPr bwMode="auto">
            <a:xfrm rot="16200000">
              <a:off x="307" y="1301"/>
              <a:ext cx="748"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Severity</a:t>
              </a:r>
            </a:p>
          </p:txBody>
        </p:sp>
      </p:grpSp>
    </p:spTree>
    <p:extLst>
      <p:ext uri="{BB962C8B-B14F-4D97-AF65-F5344CB8AC3E}">
        <p14:creationId xmlns:p14="http://schemas.microsoft.com/office/powerpoint/2010/main" val="218298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a:xfrm>
            <a:off x="720213" y="153112"/>
            <a:ext cx="10515600" cy="1325563"/>
          </a:xfrm>
        </p:spPr>
        <p:txBody>
          <a:bodyPr/>
          <a:lstStyle/>
          <a:p>
            <a:r>
              <a:rPr lang="en-US" dirty="0"/>
              <a:t>Simple Gantt Chart</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Tree>
    <p:extLst>
      <p:ext uri="{BB962C8B-B14F-4D97-AF65-F5344CB8AC3E}">
        <p14:creationId xmlns:p14="http://schemas.microsoft.com/office/powerpoint/2010/main" val="3312245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project management document&#10;&#10;Description automatically generated">
            <a:extLst>
              <a:ext uri="{FF2B5EF4-FFF2-40B4-BE49-F238E27FC236}">
                <a16:creationId xmlns:a16="http://schemas.microsoft.com/office/drawing/2014/main" id="{C6731902-83A3-ED73-E3B0-AB87C7319C8A}"/>
              </a:ext>
            </a:extLst>
          </p:cNvPr>
          <p:cNvPicPr>
            <a:picLocks noGrp="1" noChangeAspect="1"/>
          </p:cNvPicPr>
          <p:nvPr>
            <p:ph idx="1"/>
          </p:nvPr>
        </p:nvPicPr>
        <p:blipFill>
          <a:blip r:embed="rId2"/>
          <a:stretch>
            <a:fillRect/>
          </a:stretch>
        </p:blipFill>
        <p:spPr>
          <a:xfrm>
            <a:off x="2994752" y="0"/>
            <a:ext cx="6202496" cy="6872573"/>
          </a:xfrm>
          <a:prstGeom prst="rect">
            <a:avLst/>
          </a:prstGeom>
          <a:noFill/>
        </p:spPr>
      </p:pic>
    </p:spTree>
    <p:extLst>
      <p:ext uri="{BB962C8B-B14F-4D97-AF65-F5344CB8AC3E}">
        <p14:creationId xmlns:p14="http://schemas.microsoft.com/office/powerpoint/2010/main" val="1823639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8EC9E1AB-77C6-AD4E-9722-2095CBBCD264}"/>
              </a:ext>
            </a:extLst>
          </p:cNvPr>
          <p:cNvSpPr>
            <a:spLocks noGrp="1"/>
          </p:cNvSpPr>
          <p:nvPr>
            <p:ph type="ctrTitle"/>
          </p:nvPr>
        </p:nvSpPr>
        <p:spPr>
          <a:xfrm>
            <a:off x="6590662" y="4267832"/>
            <a:ext cx="4805996" cy="1297115"/>
          </a:xfrm>
        </p:spPr>
        <p:txBody>
          <a:bodyPr anchor="t">
            <a:normAutofit/>
          </a:bodyPr>
          <a:lstStyle/>
          <a:p>
            <a:pPr algn="l"/>
            <a:r>
              <a:rPr lang="en-GB" altLang="en-US" sz="4000">
                <a:solidFill>
                  <a:schemeClr val="tx2"/>
                </a:solidFill>
                <a:latin typeface="Arial" panose="020B0604020202020204" pitchFamily="34" charset="0"/>
                <a:cs typeface="Arial" panose="020B0604020202020204" pitchFamily="34" charset="0"/>
              </a:rPr>
              <a:t>Session 8</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type="subTitle" idx="1"/>
          </p:nvPr>
        </p:nvSpPr>
        <p:spPr>
          <a:xfrm>
            <a:off x="6590966" y="3428999"/>
            <a:ext cx="4805691" cy="838831"/>
          </a:xfrm>
        </p:spPr>
        <p:txBody>
          <a:bodyPr anchor="b">
            <a:normAutofit/>
          </a:bodyPr>
          <a:lstStyle/>
          <a:p>
            <a:pPr algn="l"/>
            <a:r>
              <a:rPr lang="en-GB" altLang="en-US" sz="2000">
                <a:solidFill>
                  <a:schemeClr val="tx2"/>
                </a:solidFill>
                <a:latin typeface="Arial" panose="020B0604020202020204" pitchFamily="34" charset="0"/>
                <a:cs typeface="Arial" panose="020B0604020202020204" pitchFamily="34" charset="0"/>
              </a:rPr>
              <a:t>Monitoring the Project</a:t>
            </a:r>
          </a:p>
          <a:p>
            <a:pPr algn="l"/>
            <a:r>
              <a:rPr lang="en-GB" altLang="en-US" sz="2000">
                <a:solidFill>
                  <a:schemeClr val="tx2"/>
                </a:solidFill>
                <a:latin typeface="Arial" panose="020B0604020202020204" pitchFamily="34" charset="0"/>
                <a:cs typeface="Arial" panose="020B0604020202020204" pitchFamily="34" charset="0"/>
              </a:rPr>
              <a:t>Project Closedown</a:t>
            </a:r>
          </a:p>
        </p:txBody>
      </p:sp>
      <p:pic>
        <p:nvPicPr>
          <p:cNvPr id="3" name="Picture 2" descr="Words in a collage&#10;&#10;Description automatically generated">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340470" y="2830975"/>
            <a:ext cx="4141760" cy="211045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8" name="Group 1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9" name="Freeform: Shape 1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8610600" y="6356350"/>
            <a:ext cx="27432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smtClean="0"/>
              <a:pPr>
                <a:lnSpc>
                  <a:spcPct val="90000"/>
                </a:lnSpc>
                <a:spcAft>
                  <a:spcPts val="600"/>
                </a:spcAft>
              </a:pPr>
              <a:t>17</a:t>
            </a:fld>
            <a:endParaRPr lang="en-GB"/>
          </a:p>
        </p:txBody>
      </p:sp>
    </p:spTree>
    <p:extLst>
      <p:ext uri="{BB962C8B-B14F-4D97-AF65-F5344CB8AC3E}">
        <p14:creationId xmlns:p14="http://schemas.microsoft.com/office/powerpoint/2010/main" val="3420935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a:t>Project Management Life Cycle</a:t>
            </a:r>
            <a:endParaRPr lang="en-US" dirty="0"/>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12"/>
          </p:nvPr>
        </p:nvSpPr>
        <p:spPr>
          <a:prstGeom prst="rect">
            <a:avLst/>
          </a:prstGeom>
        </p:spPr>
        <p:txBody>
          <a:bodyPr/>
          <a:lstStyle/>
          <a:p>
            <a:fld id="{3D165440-4880-415F-9146-4793BDD623F8}" type="slidenum">
              <a:rPr lang="en-GB" smtClean="0"/>
              <a:t>18</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Control</a:t>
            </a:r>
            <a:endParaRPr lang="en-GB" altLang="en-US" sz="1800" b="1" dirty="0">
              <a:latin typeface="Aharoni"/>
              <a:ea typeface="Aharoni"/>
              <a:cs typeface="Aharoni"/>
            </a:endParaRP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947191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3258-2DC8-1643-99FD-E5E5116EB178}"/>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Monitoring the Project</a:t>
            </a:r>
          </a:p>
        </p:txBody>
      </p:sp>
      <p:sp>
        <p:nvSpPr>
          <p:cNvPr id="3" name="Content Placeholder 2">
            <a:extLst>
              <a:ext uri="{FF2B5EF4-FFF2-40B4-BE49-F238E27FC236}">
                <a16:creationId xmlns:a16="http://schemas.microsoft.com/office/drawing/2014/main" id="{10CDD8D2-EEDD-F142-9B75-EB5D565DF46E}"/>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This is the feedback loop of  Execute </a:t>
            </a:r>
            <a:r>
              <a:rPr lang="en-GB" sz="1800">
                <a:solidFill>
                  <a:schemeClr val="tx2"/>
                </a:solidFill>
                <a:sym typeface="Wingdings" pitchFamily="2" charset="2"/>
              </a:rPr>
              <a:t> Control  Plan</a:t>
            </a:r>
          </a:p>
          <a:p>
            <a:pPr marL="0" indent="0">
              <a:buNone/>
            </a:pPr>
            <a:endParaRPr lang="en-GB" sz="1800">
              <a:solidFill>
                <a:schemeClr val="tx2"/>
              </a:solidFill>
              <a:sym typeface="Wingdings" pitchFamily="2" charset="2"/>
            </a:endParaRPr>
          </a:p>
          <a:p>
            <a:r>
              <a:rPr lang="en-GB" sz="1800">
                <a:solidFill>
                  <a:schemeClr val="tx2"/>
                </a:solidFill>
                <a:sym typeface="Wingdings" pitchFamily="2" charset="2"/>
              </a:rPr>
              <a:t>The Control is the about measuring:</a:t>
            </a:r>
          </a:p>
          <a:p>
            <a:pPr lvl="1"/>
            <a:r>
              <a:rPr lang="en-GB" sz="1800">
                <a:solidFill>
                  <a:schemeClr val="tx2"/>
                </a:solidFill>
                <a:sym typeface="Wingdings" pitchFamily="2" charset="2"/>
              </a:rPr>
              <a:t>Activities/Deliverables Completed</a:t>
            </a:r>
          </a:p>
          <a:p>
            <a:pPr lvl="1"/>
            <a:r>
              <a:rPr lang="en-GB" sz="1800">
                <a:solidFill>
                  <a:schemeClr val="tx2"/>
                </a:solidFill>
                <a:sym typeface="Wingdings" pitchFamily="2" charset="2"/>
              </a:rPr>
              <a:t>Money Spent</a:t>
            </a:r>
          </a:p>
          <a:p>
            <a:pPr lvl="1"/>
            <a:r>
              <a:rPr lang="en-GB" sz="1800">
                <a:solidFill>
                  <a:schemeClr val="tx2"/>
                </a:solidFill>
                <a:sym typeface="Wingdings" pitchFamily="2" charset="2"/>
              </a:rPr>
              <a:t>Results of the Quality Review of the Deliverables</a:t>
            </a:r>
          </a:p>
          <a:p>
            <a:pPr lvl="1"/>
            <a:r>
              <a:rPr lang="en-GB" sz="1800">
                <a:solidFill>
                  <a:schemeClr val="tx2"/>
                </a:solidFill>
                <a:sym typeface="Wingdings" pitchFamily="2" charset="2"/>
              </a:rPr>
              <a:t>Project Progress meeting</a:t>
            </a:r>
          </a:p>
          <a:p>
            <a:endParaRPr lang="en-GB" sz="1800">
              <a:solidFill>
                <a:schemeClr val="tx2"/>
              </a:solidFill>
              <a:sym typeface="Wingdings" pitchFamily="2" charset="2"/>
            </a:endParaRPr>
          </a:p>
          <a:p>
            <a:r>
              <a:rPr lang="en-GB" sz="1800">
                <a:solidFill>
                  <a:schemeClr val="tx2"/>
                </a:solidFill>
                <a:sym typeface="Wingdings" pitchFamily="2" charset="2"/>
              </a:rPr>
              <a:t>Results of the Monitoring</a:t>
            </a:r>
          </a:p>
          <a:p>
            <a:pPr lvl="1"/>
            <a:r>
              <a:rPr lang="en-GB" sz="1800">
                <a:solidFill>
                  <a:schemeClr val="tx2"/>
                </a:solidFill>
                <a:sym typeface="Wingdings" pitchFamily="2" charset="2"/>
              </a:rPr>
              <a:t>Update the plans</a:t>
            </a:r>
          </a:p>
          <a:p>
            <a:pPr lvl="1"/>
            <a:r>
              <a:rPr lang="en-GB" sz="1800">
                <a:solidFill>
                  <a:schemeClr val="tx2"/>
                </a:solidFill>
                <a:sym typeface="Wingdings" pitchFamily="2" charset="2"/>
              </a:rPr>
              <a:t>Make changes to the Scope, Timescale, Costs</a:t>
            </a:r>
            <a:endParaRPr lang="en-GB" sz="1800">
              <a:solidFill>
                <a:schemeClr val="tx2"/>
              </a:solidFill>
            </a:endParaRPr>
          </a:p>
        </p:txBody>
      </p:sp>
      <p:sp>
        <p:nvSpPr>
          <p:cNvPr id="4" name="Slide Number Placeholder 3">
            <a:extLst>
              <a:ext uri="{FF2B5EF4-FFF2-40B4-BE49-F238E27FC236}">
                <a16:creationId xmlns:a16="http://schemas.microsoft.com/office/drawing/2014/main" id="{A5D576A0-CD87-EE43-A6E0-E4B2B19D2042}"/>
              </a:ext>
            </a:extLst>
          </p:cNvPr>
          <p:cNvSpPr>
            <a:spLocks noGrp="1"/>
          </p:cNvSpPr>
          <p:nvPr>
            <p:ph type="sldNum" sz="quarter" idx="12"/>
          </p:nvPr>
        </p:nvSpPr>
        <p:spPr>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smtClean="0"/>
              <a:pPr>
                <a:lnSpc>
                  <a:spcPct val="90000"/>
                </a:lnSpc>
                <a:spcAft>
                  <a:spcPts val="600"/>
                </a:spcAft>
              </a:pPr>
              <a:t>19</a:t>
            </a:fld>
            <a:endParaRPr lang="en-GB"/>
          </a:p>
        </p:txBody>
      </p:sp>
    </p:spTree>
    <p:extLst>
      <p:ext uri="{BB962C8B-B14F-4D97-AF65-F5344CB8AC3E}">
        <p14:creationId xmlns:p14="http://schemas.microsoft.com/office/powerpoint/2010/main" val="1041036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p:txBody>
          <a:bodyPr/>
          <a:lstStyle/>
          <a:p>
            <a:r>
              <a:rPr lang="en-US" dirty="0"/>
              <a:t>Kanban Planner</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p>
        </p:txBody>
      </p:sp>
      <p:pic>
        <p:nvPicPr>
          <p:cNvPr id="7" name="Picture 6">
            <a:extLst>
              <a:ext uri="{FF2B5EF4-FFF2-40B4-BE49-F238E27FC236}">
                <a16:creationId xmlns:a16="http://schemas.microsoft.com/office/drawing/2014/main" id="{366B91BA-D8D8-C744-B3C5-BFE8429440AB}"/>
              </a:ext>
            </a:extLst>
          </p:cNvPr>
          <p:cNvPicPr>
            <a:picLocks noChangeAspect="1"/>
          </p:cNvPicPr>
          <p:nvPr/>
        </p:nvPicPr>
        <p:blipFill>
          <a:blip r:embed="rId3"/>
          <a:stretch>
            <a:fillRect/>
          </a:stretch>
        </p:blipFill>
        <p:spPr>
          <a:xfrm>
            <a:off x="2769704" y="734393"/>
            <a:ext cx="8150330" cy="4997171"/>
          </a:xfrm>
          <a:prstGeom prst="rect">
            <a:avLst/>
          </a:prstGeom>
        </p:spPr>
      </p:pic>
    </p:spTree>
    <p:extLst>
      <p:ext uri="{BB962C8B-B14F-4D97-AF65-F5344CB8AC3E}">
        <p14:creationId xmlns:p14="http://schemas.microsoft.com/office/powerpoint/2010/main" val="18879259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p:txBody>
          <a:bodyPr/>
          <a:lstStyle/>
          <a:p>
            <a:r>
              <a:rPr lang="en-US" dirty="0"/>
              <a:t>Real Kanban Planner</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pic>
        <p:nvPicPr>
          <p:cNvPr id="5" name="Picture 4" descr="A screenshot of a computer&#10;&#10;Description automatically generated">
            <a:extLst>
              <a:ext uri="{FF2B5EF4-FFF2-40B4-BE49-F238E27FC236}">
                <a16:creationId xmlns:a16="http://schemas.microsoft.com/office/drawing/2014/main" id="{4E1177C8-B399-C94C-9C66-702DE4EA7CD2}"/>
              </a:ext>
            </a:extLst>
          </p:cNvPr>
          <p:cNvPicPr>
            <a:picLocks noChangeAspect="1"/>
          </p:cNvPicPr>
          <p:nvPr/>
        </p:nvPicPr>
        <p:blipFill>
          <a:blip r:embed="rId3"/>
          <a:stretch>
            <a:fillRect/>
          </a:stretch>
        </p:blipFill>
        <p:spPr>
          <a:xfrm>
            <a:off x="2888481" y="1392723"/>
            <a:ext cx="6618170" cy="4963627"/>
          </a:xfrm>
          <a:prstGeom prst="rect">
            <a:avLst/>
          </a:prstGeom>
        </p:spPr>
      </p:pic>
    </p:spTree>
    <p:extLst>
      <p:ext uri="{BB962C8B-B14F-4D97-AF65-F5344CB8AC3E}">
        <p14:creationId xmlns:p14="http://schemas.microsoft.com/office/powerpoint/2010/main" val="2628191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3BBC5B6-3E6A-F049-B375-D72CC40EA9B2}"/>
              </a:ext>
            </a:extLst>
          </p:cNvPr>
          <p:cNvSpPr>
            <a:spLocks noGrp="1"/>
          </p:cNvSpPr>
          <p:nvPr>
            <p:ph type="title"/>
          </p:nvPr>
        </p:nvSpPr>
        <p:spPr>
          <a:xfrm>
            <a:off x="0" y="34924"/>
            <a:ext cx="10515600" cy="905324"/>
          </a:xfrm>
        </p:spPr>
        <p:txBody>
          <a:bodyPr/>
          <a:lstStyle/>
          <a:p>
            <a:r>
              <a:rPr lang="en-US" sz="3600" dirty="0"/>
              <a:t>Real Kanban Planner</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pic>
        <p:nvPicPr>
          <p:cNvPr id="6" name="Picture 5" descr="Graphical user interface, application&#10;&#10;Description automatically generated">
            <a:extLst>
              <a:ext uri="{FF2B5EF4-FFF2-40B4-BE49-F238E27FC236}">
                <a16:creationId xmlns:a16="http://schemas.microsoft.com/office/drawing/2014/main" id="{78DDB2FE-9ADE-164B-820E-6915E6901117}"/>
              </a:ext>
            </a:extLst>
          </p:cNvPr>
          <p:cNvPicPr>
            <a:picLocks noChangeAspect="1"/>
          </p:cNvPicPr>
          <p:nvPr/>
        </p:nvPicPr>
        <p:blipFill>
          <a:blip r:embed="rId3"/>
          <a:stretch>
            <a:fillRect/>
          </a:stretch>
        </p:blipFill>
        <p:spPr>
          <a:xfrm>
            <a:off x="1776726" y="1202208"/>
            <a:ext cx="8356599" cy="5154142"/>
          </a:xfrm>
          <a:prstGeom prst="rect">
            <a:avLst/>
          </a:prstGeom>
        </p:spPr>
      </p:pic>
    </p:spTree>
    <p:extLst>
      <p:ext uri="{BB962C8B-B14F-4D97-AF65-F5344CB8AC3E}">
        <p14:creationId xmlns:p14="http://schemas.microsoft.com/office/powerpoint/2010/main" val="4286035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3716F-EE54-114D-91BA-54E42481F417}"/>
              </a:ext>
            </a:extLst>
          </p:cNvPr>
          <p:cNvSpPr>
            <a:spLocks noGrp="1"/>
          </p:cNvSpPr>
          <p:nvPr>
            <p:ph type="title"/>
          </p:nvPr>
        </p:nvSpPr>
        <p:spPr>
          <a:xfrm>
            <a:off x="690716" y="126888"/>
            <a:ext cx="10515600" cy="1325563"/>
          </a:xfrm>
        </p:spPr>
        <p:txBody>
          <a:bodyPr/>
          <a:lstStyle/>
          <a:p>
            <a:r>
              <a:rPr lang="en-US" dirty="0"/>
              <a:t>The Balancing Act</a:t>
            </a:r>
          </a:p>
        </p:txBody>
      </p:sp>
      <p:sp>
        <p:nvSpPr>
          <p:cNvPr id="3" name="Content Placeholder 2">
            <a:extLst>
              <a:ext uri="{FF2B5EF4-FFF2-40B4-BE49-F238E27FC236}">
                <a16:creationId xmlns:a16="http://schemas.microsoft.com/office/drawing/2014/main" id="{BBADCDBA-771D-DC4E-8AFA-881969CD2B64}"/>
              </a:ext>
            </a:extLst>
          </p:cNvPr>
          <p:cNvSpPr>
            <a:spLocks noGrp="1"/>
          </p:cNvSpPr>
          <p:nvPr>
            <p:ph idx="1"/>
          </p:nvPr>
        </p:nvSpPr>
        <p:spPr>
          <a:xfrm>
            <a:off x="364672" y="996043"/>
            <a:ext cx="7538357" cy="4474027"/>
          </a:xfrm>
        </p:spPr>
        <p:txBody>
          <a:bodyPr>
            <a:normAutofit fontScale="92500"/>
          </a:bodyPr>
          <a:lstStyle/>
          <a:p>
            <a:pPr marL="0" indent="0">
              <a:lnSpc>
                <a:spcPct val="90000"/>
              </a:lnSpc>
              <a:buFontTx/>
              <a:buNone/>
            </a:pPr>
            <a:r>
              <a:rPr lang="en-GB" altLang="en-US" dirty="0">
                <a:latin typeface="Arial" panose="020B0604020202020204" pitchFamily="34" charset="0"/>
                <a:cs typeface="Arial" panose="020B0604020202020204" pitchFamily="34" charset="0"/>
              </a:rPr>
              <a:t>A project comprises: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Time</a:t>
            </a:r>
            <a:r>
              <a:rPr lang="en-GB" altLang="en-US" dirty="0">
                <a:latin typeface="Arial" panose="020B0604020202020204" pitchFamily="34" charset="0"/>
                <a:cs typeface="Arial" panose="020B0604020202020204" pitchFamily="34" charset="0"/>
              </a:rPr>
              <a:t> (Is time critical? What are the deadlines?)</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Cost</a:t>
            </a:r>
            <a:r>
              <a:rPr lang="en-GB" altLang="en-US" dirty="0">
                <a:latin typeface="Arial" panose="020B0604020202020204" pitchFamily="34" charset="0"/>
                <a:cs typeface="Arial" panose="020B0604020202020204" pitchFamily="34" charset="0"/>
              </a:rPr>
              <a:t> (What is the budget? Is there any tolerance)</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Quality/Scope</a:t>
            </a:r>
            <a:r>
              <a:rPr lang="en-GB" altLang="en-US" dirty="0">
                <a:latin typeface="Arial" panose="020B0604020202020204" pitchFamily="34" charset="0"/>
                <a:cs typeface="Arial" panose="020B0604020202020204" pitchFamily="34" charset="0"/>
              </a:rPr>
              <a:t> (how well does the solution fit the acceptance criteria?)</a:t>
            </a:r>
          </a:p>
          <a:p>
            <a:pPr marL="0" indent="0">
              <a:lnSpc>
                <a:spcPct val="90000"/>
              </a:lnSpc>
              <a:buFontTx/>
              <a:buNone/>
            </a:pP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i="1" dirty="0">
                <a:latin typeface="Arial" panose="020B0604020202020204" pitchFamily="34" charset="0"/>
                <a:cs typeface="Arial" panose="020B0604020202020204" pitchFamily="34" charset="0"/>
              </a:rPr>
              <a:t>When decisions have to be made what is their order of priority?</a:t>
            </a:r>
            <a:r>
              <a:rPr lang="en-GB" altLang="en-US" dirty="0">
                <a:latin typeface="Arial" panose="020B0604020202020204" pitchFamily="34" charset="0"/>
                <a:cs typeface="Arial" panose="020B0604020202020204" pitchFamily="34" charset="0"/>
              </a:rPr>
              <a:t> </a:t>
            </a:r>
          </a:p>
          <a:p>
            <a:endParaRPr lang="en-US" dirty="0"/>
          </a:p>
        </p:txBody>
      </p:sp>
      <p:sp>
        <p:nvSpPr>
          <p:cNvPr id="4" name="Slide Number Placeholder 3">
            <a:extLst>
              <a:ext uri="{FF2B5EF4-FFF2-40B4-BE49-F238E27FC236}">
                <a16:creationId xmlns:a16="http://schemas.microsoft.com/office/drawing/2014/main" id="{6ABECE6F-0EA0-8D41-B52E-03C7F7F3FEF9}"/>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p>
        </p:txBody>
      </p:sp>
      <p:pic>
        <p:nvPicPr>
          <p:cNvPr id="13" name="Picture 12">
            <a:extLst>
              <a:ext uri="{FF2B5EF4-FFF2-40B4-BE49-F238E27FC236}">
                <a16:creationId xmlns:a16="http://schemas.microsoft.com/office/drawing/2014/main" id="{995E2A47-471C-3C40-8740-7322783664C1}"/>
              </a:ext>
            </a:extLst>
          </p:cNvPr>
          <p:cNvPicPr>
            <a:picLocks noChangeAspect="1"/>
          </p:cNvPicPr>
          <p:nvPr/>
        </p:nvPicPr>
        <p:blipFill>
          <a:blip r:embed="rId3"/>
          <a:stretch>
            <a:fillRect/>
          </a:stretch>
        </p:blipFill>
        <p:spPr>
          <a:xfrm>
            <a:off x="7960533" y="1779815"/>
            <a:ext cx="4184854" cy="2596244"/>
          </a:xfrm>
          <a:prstGeom prst="rect">
            <a:avLst/>
          </a:prstGeom>
        </p:spPr>
      </p:pic>
    </p:spTree>
    <p:extLst>
      <p:ext uri="{BB962C8B-B14F-4D97-AF65-F5344CB8AC3E}">
        <p14:creationId xmlns:p14="http://schemas.microsoft.com/office/powerpoint/2010/main" val="1807058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EAE8-F9FD-D646-B1A0-5DF24C6C087E}"/>
              </a:ext>
            </a:extLst>
          </p:cNvPr>
          <p:cNvSpPr>
            <a:spLocks noGrp="1"/>
          </p:cNvSpPr>
          <p:nvPr>
            <p:ph type="title"/>
          </p:nvPr>
        </p:nvSpPr>
        <p:spPr>
          <a:xfrm>
            <a:off x="631723" y="111070"/>
            <a:ext cx="10515600" cy="1325563"/>
          </a:xfrm>
        </p:spPr>
        <p:txBody>
          <a:bodyPr/>
          <a:lstStyle/>
          <a:p>
            <a:r>
              <a:rPr lang="en-US" dirty="0"/>
              <a:t>Project ‘Direct’ Objectives</a:t>
            </a:r>
          </a:p>
        </p:txBody>
      </p:sp>
      <p:sp>
        <p:nvSpPr>
          <p:cNvPr id="14" name="Content Placeholder 2">
            <a:extLst>
              <a:ext uri="{FF2B5EF4-FFF2-40B4-BE49-F238E27FC236}">
                <a16:creationId xmlns:a16="http://schemas.microsoft.com/office/drawing/2014/main" id="{9907C32D-5007-6540-A4B1-CBD25E90D68D}"/>
              </a:ext>
            </a:extLst>
          </p:cNvPr>
          <p:cNvSpPr>
            <a:spLocks noGrp="1"/>
          </p:cNvSpPr>
          <p:nvPr>
            <p:ph idx="1"/>
          </p:nvPr>
        </p:nvSpPr>
        <p:spPr>
          <a:xfrm>
            <a:off x="7638730" y="1694770"/>
            <a:ext cx="4346441" cy="3009183"/>
          </a:xfrm>
        </p:spPr>
        <p:txBody>
          <a:bodyPr>
            <a:noAutofit/>
          </a:bodyPr>
          <a:lstStyle/>
          <a:p>
            <a:pPr marL="0" indent="0">
              <a:buFontTx/>
              <a:buNone/>
              <a:defRPr/>
            </a:pPr>
            <a:r>
              <a:rPr lang="en-GB" sz="1800">
                <a:latin typeface="Arial" panose="020B0604020202020204" pitchFamily="34" charset="0"/>
                <a:cs typeface="Arial" panose="020B0604020202020204" pitchFamily="34" charset="0"/>
              </a:rPr>
              <a:t>A set of general or common objectives, to meet:</a:t>
            </a:r>
          </a:p>
          <a:p>
            <a:pPr marL="0" indent="0">
              <a:buFontTx/>
              <a:buNone/>
              <a:defRPr/>
            </a:pPr>
            <a:endParaRPr lang="en-GB" sz="1800">
              <a:latin typeface="Arial" panose="020B0604020202020204" pitchFamily="34" charset="0"/>
              <a:cs typeface="Arial" panose="020B0604020202020204" pitchFamily="34" charset="0"/>
            </a:endParaRPr>
          </a:p>
          <a:p>
            <a:pPr marL="0" indent="0">
              <a:buFontTx/>
              <a:buNone/>
              <a:defRPr/>
            </a:pPr>
            <a:r>
              <a:rPr lang="en-GB" sz="1800" b="1">
                <a:latin typeface="Arial" panose="020B0604020202020204" pitchFamily="34" charset="0"/>
                <a:cs typeface="Arial" panose="020B0604020202020204" pitchFamily="34" charset="0"/>
              </a:rPr>
              <a:t>Time, Cost, Quality</a:t>
            </a:r>
            <a:endParaRPr lang="en-US" sz="1800" b="1">
              <a:latin typeface="Arial" panose="020B0604020202020204" pitchFamily="34" charset="0"/>
              <a:cs typeface="Arial" panose="020B0604020202020204" pitchFamily="34" charset="0"/>
            </a:endParaRPr>
          </a:p>
          <a:p>
            <a:pPr marL="0" indent="0">
              <a:buFontTx/>
              <a:buNone/>
              <a:defRPr/>
            </a:pPr>
            <a:endParaRPr lang="en-GB" sz="1800">
              <a:latin typeface="Arial" panose="020B0604020202020204" pitchFamily="34" charset="0"/>
              <a:cs typeface="Arial" panose="020B0604020202020204" pitchFamily="34" charset="0"/>
            </a:endParaRPr>
          </a:p>
          <a:p>
            <a:pPr marL="0" indent="0">
              <a:buFontTx/>
              <a:buNone/>
              <a:defRPr/>
            </a:pPr>
            <a:r>
              <a:rPr lang="en-GB" sz="1800">
                <a:latin typeface="Arial" panose="020B0604020202020204" pitchFamily="34" charset="0"/>
                <a:cs typeface="Arial" panose="020B0604020202020204" pitchFamily="34" charset="0"/>
              </a:rPr>
              <a:t>As also known as.. </a:t>
            </a:r>
          </a:p>
          <a:p>
            <a:pPr marL="342900" lvl="1" indent="0">
              <a:buFontTx/>
              <a:buNone/>
              <a:defRPr/>
            </a:pPr>
            <a:r>
              <a:rPr lang="en-GB" sz="1800">
                <a:latin typeface="Arial" panose="020B0604020202020204" pitchFamily="34" charset="0"/>
                <a:cs typeface="Arial" panose="020B0604020202020204" pitchFamily="34" charset="0"/>
              </a:rPr>
              <a:t>Project Constraints</a:t>
            </a:r>
          </a:p>
          <a:p>
            <a:pPr marL="342900" lvl="1" indent="0">
              <a:buFontTx/>
              <a:buNone/>
              <a:defRPr/>
            </a:pPr>
            <a:r>
              <a:rPr lang="en-GB" sz="1800">
                <a:latin typeface="Arial" panose="020B0604020202020204" pitchFamily="34" charset="0"/>
                <a:cs typeface="Arial" panose="020B0604020202020204" pitchFamily="34" charset="0"/>
              </a:rPr>
              <a:t>The ‘Project Triangle’</a:t>
            </a:r>
          </a:p>
          <a:p>
            <a:pPr marL="0" indent="0">
              <a:buFontTx/>
              <a:buNone/>
              <a:defRPr/>
            </a:pP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A8AC349-559F-2E46-B321-F18D8BB5C80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24</a:t>
            </a:fld>
            <a:endParaRPr lang="en-GB"/>
          </a:p>
        </p:txBody>
      </p:sp>
      <p:grpSp>
        <p:nvGrpSpPr>
          <p:cNvPr id="5" name="Group 3">
            <a:extLst>
              <a:ext uri="{FF2B5EF4-FFF2-40B4-BE49-F238E27FC236}">
                <a16:creationId xmlns:a16="http://schemas.microsoft.com/office/drawing/2014/main" id="{80973B66-A102-B84C-8647-5C666DEA7D9D}"/>
              </a:ext>
            </a:extLst>
          </p:cNvPr>
          <p:cNvGrpSpPr>
            <a:grpSpLocks/>
          </p:cNvGrpSpPr>
          <p:nvPr/>
        </p:nvGrpSpPr>
        <p:grpSpPr bwMode="auto">
          <a:xfrm>
            <a:off x="489857" y="1191992"/>
            <a:ext cx="6955971" cy="4376056"/>
            <a:chOff x="3571873" y="3929063"/>
            <a:chExt cx="4735275" cy="2714197"/>
          </a:xfrm>
        </p:grpSpPr>
        <p:sp>
          <p:nvSpPr>
            <p:cNvPr id="6" name="Isosceles Triangle 4">
              <a:extLst>
                <a:ext uri="{FF2B5EF4-FFF2-40B4-BE49-F238E27FC236}">
                  <a16:creationId xmlns:a16="http://schemas.microsoft.com/office/drawing/2014/main" id="{56146E2C-FB8A-204E-98FB-02C9217EB8C1}"/>
                </a:ext>
              </a:extLst>
            </p:cNvPr>
            <p:cNvSpPr/>
            <p:nvPr/>
          </p:nvSpPr>
          <p:spPr>
            <a:xfrm>
              <a:off x="4286656" y="4571899"/>
              <a:ext cx="1857916" cy="15012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black"/>
                </a:solidFill>
              </a:endParaRPr>
            </a:p>
          </p:txBody>
        </p:sp>
        <p:sp>
          <p:nvSpPr>
            <p:cNvPr id="7" name="TextBox 10">
              <a:extLst>
                <a:ext uri="{FF2B5EF4-FFF2-40B4-BE49-F238E27FC236}">
                  <a16:creationId xmlns:a16="http://schemas.microsoft.com/office/drawing/2014/main" id="{F032033B-81F3-3A48-A627-78129C4037F6}"/>
                </a:ext>
              </a:extLst>
            </p:cNvPr>
            <p:cNvSpPr txBox="1">
              <a:spLocks noChangeArrowheads="1"/>
            </p:cNvSpPr>
            <p:nvPr/>
          </p:nvSpPr>
          <p:spPr bwMode="auto">
            <a:xfrm>
              <a:off x="4857748" y="4214813"/>
              <a:ext cx="540636"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C0213F7B-B881-8C45-93EF-38664D39CF93}"/>
                </a:ext>
              </a:extLst>
            </p:cNvPr>
            <p:cNvSpPr txBox="1">
              <a:spLocks noChangeArrowheads="1"/>
            </p:cNvSpPr>
            <p:nvPr/>
          </p:nvSpPr>
          <p:spPr bwMode="auto">
            <a:xfrm>
              <a:off x="3571873" y="5929313"/>
              <a:ext cx="565143"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A9AAA6AD-D559-2D4F-BA20-C9247D41AEB8}"/>
                </a:ext>
              </a:extLst>
            </p:cNvPr>
            <p:cNvSpPr txBox="1">
              <a:spLocks noChangeArrowheads="1"/>
            </p:cNvSpPr>
            <p:nvPr/>
          </p:nvSpPr>
          <p:spPr bwMode="auto">
            <a:xfrm>
              <a:off x="6143623" y="5929313"/>
              <a:ext cx="614588" cy="229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dirty="0">
                  <a:solidFill>
                    <a:srgbClr val="000000"/>
                  </a:solidFill>
                  <a:latin typeface="Arial" panose="020B0604020202020204" pitchFamily="34" charset="0"/>
                  <a:cs typeface="Arial" panose="020B0604020202020204" pitchFamily="34" charset="0"/>
                </a:rPr>
                <a:t>Quality</a:t>
              </a:r>
              <a:endParaRPr lang="en-US" altLang="en-US" sz="1800" dirty="0">
                <a:solidFill>
                  <a:srgbClr val="000000"/>
                </a:solidFill>
                <a:latin typeface="Arial" panose="020B0604020202020204" pitchFamily="34" charset="0"/>
                <a:cs typeface="Arial" panose="020B0604020202020204" pitchFamily="34" charset="0"/>
              </a:endParaRPr>
            </a:p>
          </p:txBody>
        </p:sp>
        <p:sp>
          <p:nvSpPr>
            <p:cNvPr id="10" name="Left Brace 9">
              <a:extLst>
                <a:ext uri="{FF2B5EF4-FFF2-40B4-BE49-F238E27FC236}">
                  <a16:creationId xmlns:a16="http://schemas.microsoft.com/office/drawing/2014/main" id="{D8B60A4F-9404-8943-A723-3B7F6DF5DA0B}"/>
                </a:ext>
              </a:extLst>
            </p:cNvPr>
            <p:cNvSpPr/>
            <p:nvPr/>
          </p:nvSpPr>
          <p:spPr>
            <a:xfrm>
              <a:off x="5429788" y="3929063"/>
              <a:ext cx="154935" cy="91475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1" name="TextBox 14">
              <a:extLst>
                <a:ext uri="{FF2B5EF4-FFF2-40B4-BE49-F238E27FC236}">
                  <a16:creationId xmlns:a16="http://schemas.microsoft.com/office/drawing/2014/main" id="{B6C165C0-5177-0E42-AF86-FD12F9AFC2B9}"/>
                </a:ext>
              </a:extLst>
            </p:cNvPr>
            <p:cNvSpPr txBox="1">
              <a:spLocks noChangeArrowheads="1"/>
            </p:cNvSpPr>
            <p:nvPr/>
          </p:nvSpPr>
          <p:spPr bwMode="auto">
            <a:xfrm>
              <a:off x="5506741" y="4031058"/>
              <a:ext cx="1529347" cy="72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dirty="0">
                  <a:solidFill>
                    <a:srgbClr val="000000"/>
                  </a:solidFill>
                  <a:latin typeface="Arial" panose="020B0604020202020204" pitchFamily="34" charset="0"/>
                  <a:cs typeface="Arial" panose="020B0604020202020204" pitchFamily="34" charset="0"/>
                </a:rPr>
                <a:t>Money</a:t>
              </a:r>
            </a:p>
            <a:p>
              <a:pPr>
                <a:spcBef>
                  <a:spcPct val="0"/>
                </a:spcBef>
                <a:buFontTx/>
                <a:buNone/>
              </a:pPr>
              <a:r>
                <a:rPr lang="en-GB" altLang="en-US" sz="1800" dirty="0">
                  <a:solidFill>
                    <a:srgbClr val="000000"/>
                  </a:solidFill>
                  <a:latin typeface="Arial" panose="020B0604020202020204" pitchFamily="34" charset="0"/>
                  <a:cs typeface="Arial" panose="020B0604020202020204" pitchFamily="34" charset="0"/>
                </a:rPr>
                <a:t>Effort</a:t>
              </a:r>
            </a:p>
            <a:p>
              <a:pPr>
                <a:spcBef>
                  <a:spcPct val="0"/>
                </a:spcBef>
                <a:buFontTx/>
                <a:buNone/>
              </a:pPr>
              <a:r>
                <a:rPr lang="en-GB" altLang="en-US" sz="1800" dirty="0">
                  <a:solidFill>
                    <a:srgbClr val="000000"/>
                  </a:solidFill>
                  <a:latin typeface="Arial" panose="020B0604020202020204" pitchFamily="34" charset="0"/>
                  <a:cs typeface="Arial" panose="020B0604020202020204" pitchFamily="34" charset="0"/>
                </a:rPr>
                <a:t>Resource usage</a:t>
              </a:r>
              <a:endParaRPr lang="en-US" altLang="en-US" sz="1800" dirty="0">
                <a:solidFill>
                  <a:srgbClr val="000000"/>
                </a:solidFill>
                <a:latin typeface="Arial" panose="020B0604020202020204" pitchFamily="34" charset="0"/>
                <a:cs typeface="Arial" panose="020B0604020202020204" pitchFamily="34" charset="0"/>
              </a:endParaRPr>
            </a:p>
          </p:txBody>
        </p:sp>
        <p:sp>
          <p:nvSpPr>
            <p:cNvPr id="12" name="Left Brace 11">
              <a:extLst>
                <a:ext uri="{FF2B5EF4-FFF2-40B4-BE49-F238E27FC236}">
                  <a16:creationId xmlns:a16="http://schemas.microsoft.com/office/drawing/2014/main" id="{68C75636-4FB5-4848-BAEE-B245C4C6D500}"/>
                </a:ext>
              </a:extLst>
            </p:cNvPr>
            <p:cNvSpPr/>
            <p:nvPr/>
          </p:nvSpPr>
          <p:spPr>
            <a:xfrm>
              <a:off x="7001270" y="5571866"/>
              <a:ext cx="154934" cy="1071394"/>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3" name="TextBox 16">
              <a:extLst>
                <a:ext uri="{FF2B5EF4-FFF2-40B4-BE49-F238E27FC236}">
                  <a16:creationId xmlns:a16="http://schemas.microsoft.com/office/drawing/2014/main" id="{F6C94AA1-BA81-9A47-ACE4-966FA77D69F3}"/>
                </a:ext>
              </a:extLst>
            </p:cNvPr>
            <p:cNvSpPr txBox="1">
              <a:spLocks noChangeArrowheads="1"/>
            </p:cNvSpPr>
            <p:nvPr/>
          </p:nvSpPr>
          <p:spPr bwMode="auto">
            <a:xfrm>
              <a:off x="7072311" y="5643054"/>
              <a:ext cx="1234837" cy="947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Grade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Performance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Scope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Functionality</a:t>
              </a:r>
              <a:endParaRPr lang="en-US" altLang="en-US" sz="1800">
                <a:solidFill>
                  <a:srgbClr val="000000"/>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15125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0" end="0"/>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2" end="2"/>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4" end="4"/>
                                            </p:txEl>
                                          </p:spTgt>
                                        </p:tgtEl>
                                        <p:attrNameLst>
                                          <p:attrName>ppt_c</p:attrName>
                                        </p:attrNameLst>
                                      </p:cBhvr>
                                      <p:to>
                                        <a:schemeClr val="tx1"/>
                                      </p:to>
                                    </p:animClr>
                                  </p:subTnLst>
                                </p:cTn>
                              </p:par>
                              <p:par>
                                <p:cTn id="19" presetID="1" presetClass="entr" presetSubtype="0" fill="hold" grpId="0" nodeType="withEffect">
                                  <p:stCondLst>
                                    <p:cond delay="0"/>
                                  </p:stCondLst>
                                  <p:childTnLst>
                                    <p:set>
                                      <p:cBhvr>
                                        <p:cTn id="20" dur="1" fill="hold">
                                          <p:stCondLst>
                                            <p:cond delay="0"/>
                                          </p:stCondLst>
                                        </p:cTn>
                                        <p:tgtEl>
                                          <p:spTgt spid="1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5" end="5"/>
                                            </p:txEl>
                                          </p:spTgt>
                                        </p:tgtEl>
                                        <p:attrNameLst>
                                          <p:attrName>ppt_c</p:attrName>
                                        </p:attrNameLst>
                                      </p:cBhvr>
                                      <p:to>
                                        <a:schemeClr val="tx1"/>
                                      </p:to>
                                    </p:animClr>
                                  </p:subTnLst>
                                </p:cTn>
                              </p:par>
                              <p:par>
                                <p:cTn id="21" presetID="1" presetClass="entr" presetSubtype="0" fill="hold" grpId="0" nodeType="withEffect">
                                  <p:stCondLst>
                                    <p:cond delay="0"/>
                                  </p:stCondLst>
                                  <p:childTnLst>
                                    <p:set>
                                      <p:cBhvr>
                                        <p:cTn id="22" dur="1" fill="hold">
                                          <p:stCondLst>
                                            <p:cond delay="0"/>
                                          </p:stCondLst>
                                        </p:cTn>
                                        <p:tgtEl>
                                          <p:spTgt spid="1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6" end="6"/>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C201-B75C-1A4A-9D56-876F39E7B74F}"/>
              </a:ext>
            </a:extLst>
          </p:cNvPr>
          <p:cNvSpPr>
            <a:spLocks noGrp="1"/>
          </p:cNvSpPr>
          <p:nvPr>
            <p:ph type="title"/>
          </p:nvPr>
        </p:nvSpPr>
        <p:spPr>
          <a:xfrm>
            <a:off x="697120" y="157425"/>
            <a:ext cx="10515600" cy="1325563"/>
          </a:xfrm>
        </p:spPr>
        <p:txBody>
          <a:bodyPr/>
          <a:lstStyle/>
          <a:p>
            <a:r>
              <a:rPr lang="en-US" dirty="0"/>
              <a:t>Maintaining Equilibrium</a:t>
            </a:r>
          </a:p>
        </p:txBody>
      </p:sp>
      <p:sp>
        <p:nvSpPr>
          <p:cNvPr id="4" name="Slide Number Placeholder 3">
            <a:extLst>
              <a:ext uri="{FF2B5EF4-FFF2-40B4-BE49-F238E27FC236}">
                <a16:creationId xmlns:a16="http://schemas.microsoft.com/office/drawing/2014/main" id="{F2004F14-1FF1-2A40-9E18-F5FE572FEA23}"/>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25</a:t>
            </a:fld>
            <a:endParaRPr lang="en-GB"/>
          </a:p>
        </p:txBody>
      </p:sp>
      <p:grpSp>
        <p:nvGrpSpPr>
          <p:cNvPr id="5" name="Group 3">
            <a:extLst>
              <a:ext uri="{FF2B5EF4-FFF2-40B4-BE49-F238E27FC236}">
                <a16:creationId xmlns:a16="http://schemas.microsoft.com/office/drawing/2014/main" id="{1B2BD4D8-C1AB-9542-85C1-B905846D73B5}"/>
              </a:ext>
            </a:extLst>
          </p:cNvPr>
          <p:cNvGrpSpPr>
            <a:grpSpLocks/>
          </p:cNvGrpSpPr>
          <p:nvPr/>
        </p:nvGrpSpPr>
        <p:grpSpPr bwMode="auto">
          <a:xfrm>
            <a:off x="2025879" y="2182817"/>
            <a:ext cx="7199765" cy="3466872"/>
            <a:chOff x="1142976" y="3145982"/>
            <a:chExt cx="7286676" cy="2871902"/>
          </a:xfrm>
        </p:grpSpPr>
        <p:sp>
          <p:nvSpPr>
            <p:cNvPr id="6" name="Isosceles Triangle 4">
              <a:extLst>
                <a:ext uri="{FF2B5EF4-FFF2-40B4-BE49-F238E27FC236}">
                  <a16:creationId xmlns:a16="http://schemas.microsoft.com/office/drawing/2014/main" id="{AC2B3200-1501-674C-BFD1-3C95BB9DF751}"/>
                </a:ext>
              </a:extLst>
            </p:cNvPr>
            <p:cNvSpPr/>
            <p:nvPr/>
          </p:nvSpPr>
          <p:spPr>
            <a:xfrm>
              <a:off x="1142976" y="3500419"/>
              <a:ext cx="4785827" cy="2072981"/>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TextBox 10">
              <a:extLst>
                <a:ext uri="{FF2B5EF4-FFF2-40B4-BE49-F238E27FC236}">
                  <a16:creationId xmlns:a16="http://schemas.microsoft.com/office/drawing/2014/main" id="{638FAAED-8CA9-C641-837F-EC7D7F9B2CC0}"/>
                </a:ext>
              </a:extLst>
            </p:cNvPr>
            <p:cNvSpPr txBox="1">
              <a:spLocks noChangeArrowheads="1"/>
            </p:cNvSpPr>
            <p:nvPr/>
          </p:nvSpPr>
          <p:spPr bwMode="auto">
            <a:xfrm>
              <a:off x="4422155" y="3145982"/>
              <a:ext cx="845714"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79619C7A-B917-2D40-8A23-97C248A8EDA8}"/>
                </a:ext>
              </a:extLst>
            </p:cNvPr>
            <p:cNvSpPr txBox="1">
              <a:spLocks noChangeArrowheads="1"/>
            </p:cNvSpPr>
            <p:nvPr/>
          </p:nvSpPr>
          <p:spPr bwMode="auto">
            <a:xfrm>
              <a:off x="1142976" y="5572140"/>
              <a:ext cx="884051"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4EE04B91-7DC4-2140-86E6-21815E9EF400}"/>
                </a:ext>
              </a:extLst>
            </p:cNvPr>
            <p:cNvSpPr txBox="1">
              <a:spLocks noChangeArrowheads="1"/>
            </p:cNvSpPr>
            <p:nvPr/>
          </p:nvSpPr>
          <p:spPr bwMode="auto">
            <a:xfrm>
              <a:off x="5000628" y="5572140"/>
              <a:ext cx="1158332"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Quality</a:t>
              </a:r>
              <a:endParaRPr lang="en-US" altLang="en-US" sz="1800">
                <a:solidFill>
                  <a:srgbClr val="000000"/>
                </a:solidFill>
                <a:latin typeface="Arial" panose="020B0604020202020204" pitchFamily="34" charset="0"/>
                <a:cs typeface="Arial" panose="020B0604020202020204" pitchFamily="34" charset="0"/>
              </a:endParaRPr>
            </a:p>
          </p:txBody>
        </p:sp>
        <p:sp>
          <p:nvSpPr>
            <p:cNvPr id="10" name="Isosceles Triangle 8">
              <a:extLst>
                <a:ext uri="{FF2B5EF4-FFF2-40B4-BE49-F238E27FC236}">
                  <a16:creationId xmlns:a16="http://schemas.microsoft.com/office/drawing/2014/main" id="{74891113-7268-0B4A-A2CD-CEF1C320C88C}"/>
                </a:ext>
              </a:extLst>
            </p:cNvPr>
            <p:cNvSpPr/>
            <p:nvPr/>
          </p:nvSpPr>
          <p:spPr>
            <a:xfrm>
              <a:off x="7429719" y="3429532"/>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Isosceles Triangle 9">
              <a:extLst>
                <a:ext uri="{FF2B5EF4-FFF2-40B4-BE49-F238E27FC236}">
                  <a16:creationId xmlns:a16="http://schemas.microsoft.com/office/drawing/2014/main" id="{19B90450-CB80-5441-8147-CA1922380D2F}"/>
                </a:ext>
              </a:extLst>
            </p:cNvPr>
            <p:cNvSpPr/>
            <p:nvPr/>
          </p:nvSpPr>
          <p:spPr>
            <a:xfrm>
              <a:off x="7429719" y="4573311"/>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cxnSp>
          <p:nvCxnSpPr>
            <p:cNvPr id="12" name="Straight Arrow Connector 11">
              <a:extLst>
                <a:ext uri="{FF2B5EF4-FFF2-40B4-BE49-F238E27FC236}">
                  <a16:creationId xmlns:a16="http://schemas.microsoft.com/office/drawing/2014/main" id="{1A92AC9A-38C6-A943-99C9-C8A4436800FC}"/>
                </a:ext>
              </a:extLst>
            </p:cNvPr>
            <p:cNvCxnSpPr/>
            <p:nvPr/>
          </p:nvCxnSpPr>
          <p:spPr>
            <a:xfrm rot="5400000" flipH="1" flipV="1">
              <a:off x="6287443" y="3786844"/>
              <a:ext cx="427242"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E58154F-A6A5-1F4F-BF35-D5CF3938CE72}"/>
                </a:ext>
              </a:extLst>
            </p:cNvPr>
            <p:cNvCxnSpPr/>
            <p:nvPr/>
          </p:nvCxnSpPr>
          <p:spPr>
            <a:xfrm rot="10800000">
              <a:off x="5714967" y="5073356"/>
              <a:ext cx="429707"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0">
              <a:extLst>
                <a:ext uri="{FF2B5EF4-FFF2-40B4-BE49-F238E27FC236}">
                  <a16:creationId xmlns:a16="http://schemas.microsoft.com/office/drawing/2014/main" id="{E121F470-3100-2645-800A-8F4CCE2A90C8}"/>
                </a:ext>
              </a:extLst>
            </p:cNvPr>
            <p:cNvSpPr txBox="1">
              <a:spLocks noChangeArrowheads="1"/>
            </p:cNvSpPr>
            <p:nvPr/>
          </p:nvSpPr>
          <p:spPr bwMode="auto">
            <a:xfrm>
              <a:off x="5572132" y="3929066"/>
              <a:ext cx="2108527" cy="39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a:solidFill>
                    <a:srgbClr val="000000"/>
                  </a:solidFill>
                  <a:latin typeface="Arial" panose="020B0604020202020204" pitchFamily="34" charset="0"/>
                </a:rPr>
                <a:t>Increase Cost  = </a:t>
              </a:r>
              <a:endParaRPr lang="en-US" altLang="en-US" sz="1500">
                <a:solidFill>
                  <a:srgbClr val="000000"/>
                </a:solidFill>
                <a:latin typeface="Arial" panose="020B0604020202020204" pitchFamily="34" charset="0"/>
              </a:endParaRPr>
            </a:p>
          </p:txBody>
        </p:sp>
        <p:sp>
          <p:nvSpPr>
            <p:cNvPr id="15" name="TextBox 10">
              <a:extLst>
                <a:ext uri="{FF2B5EF4-FFF2-40B4-BE49-F238E27FC236}">
                  <a16:creationId xmlns:a16="http://schemas.microsoft.com/office/drawing/2014/main" id="{EBD8937E-4FF1-6945-BA2D-74FEC335B7DF}"/>
                </a:ext>
              </a:extLst>
            </p:cNvPr>
            <p:cNvSpPr txBox="1">
              <a:spLocks noChangeArrowheads="1"/>
            </p:cNvSpPr>
            <p:nvPr/>
          </p:nvSpPr>
          <p:spPr bwMode="auto">
            <a:xfrm>
              <a:off x="6143636" y="4714884"/>
              <a:ext cx="1643074" cy="668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dirty="0">
                  <a:solidFill>
                    <a:srgbClr val="000000"/>
                  </a:solidFill>
                  <a:latin typeface="Arial" panose="020B0604020202020204" pitchFamily="34" charset="0"/>
                  <a:cs typeface="Arial" panose="020B0604020202020204" pitchFamily="34" charset="0"/>
                </a:rPr>
                <a:t>Decrease Quality    = </a:t>
              </a:r>
              <a:endParaRPr lang="en-US" altLang="en-US" sz="1500" dirty="0">
                <a:solidFill>
                  <a:srgbClr val="000000"/>
                </a:solidFill>
                <a:latin typeface="Arial" panose="020B0604020202020204" pitchFamily="34" charset="0"/>
                <a:cs typeface="Arial" panose="020B0604020202020204" pitchFamily="34" charset="0"/>
              </a:endParaRPr>
            </a:p>
          </p:txBody>
        </p:sp>
      </p:grpSp>
      <p:sp>
        <p:nvSpPr>
          <p:cNvPr id="16" name="Rectangle 15">
            <a:extLst>
              <a:ext uri="{FF2B5EF4-FFF2-40B4-BE49-F238E27FC236}">
                <a16:creationId xmlns:a16="http://schemas.microsoft.com/office/drawing/2014/main" id="{4940B1F5-490C-5540-8ECD-1EA9BA18977D}"/>
              </a:ext>
            </a:extLst>
          </p:cNvPr>
          <p:cNvSpPr/>
          <p:nvPr/>
        </p:nvSpPr>
        <p:spPr>
          <a:xfrm>
            <a:off x="697120" y="1045157"/>
            <a:ext cx="10885279" cy="830997"/>
          </a:xfrm>
          <a:prstGeom prst="rect">
            <a:avLst/>
          </a:prstGeom>
        </p:spPr>
        <p:txBody>
          <a:bodyPr wrap="square">
            <a:spAutoFit/>
          </a:bodyPr>
          <a:lstStyle/>
          <a:p>
            <a:r>
              <a:rPr lang="en-GB" altLang="en-US" sz="2400" dirty="0">
                <a:latin typeface="Arial" panose="020B0604020202020204" pitchFamily="34" charset="0"/>
                <a:cs typeface="Arial" panose="020B0604020202020204" pitchFamily="34" charset="0"/>
              </a:rPr>
              <a:t>If the project takes longer than expected, but must still be delivered on time, options are usually limited …</a:t>
            </a:r>
          </a:p>
        </p:txBody>
      </p:sp>
    </p:spTree>
    <p:extLst>
      <p:ext uri="{BB962C8B-B14F-4D97-AF65-F5344CB8AC3E}">
        <p14:creationId xmlns:p14="http://schemas.microsoft.com/office/powerpoint/2010/main" val="1294535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640080" y="1243013"/>
            <a:ext cx="3855720" cy="4371974"/>
          </a:xfrm>
        </p:spPr>
        <p:txBody>
          <a:bodyPr>
            <a:normAutofit/>
          </a:bodyPr>
          <a:lstStyle/>
          <a:p>
            <a:r>
              <a:rPr lang="en-US" altLang="en-US" sz="3600">
                <a:solidFill>
                  <a:schemeClr val="tx2"/>
                </a:solidFill>
              </a:rPr>
              <a:t>Scope Creep</a:t>
            </a:r>
          </a:p>
        </p:txBody>
      </p:sp>
      <p:sp>
        <p:nvSpPr>
          <p:cNvPr id="93201" name="Rectangle 3"/>
          <p:cNvSpPr>
            <a:spLocks noGrp="1" noChangeArrowheads="1"/>
          </p:cNvSpPr>
          <p:nvPr>
            <p:ph idx="1"/>
          </p:nvPr>
        </p:nvSpPr>
        <p:spPr>
          <a:xfrm>
            <a:off x="6172200" y="804672"/>
            <a:ext cx="5221224" cy="5230368"/>
          </a:xfrm>
        </p:spPr>
        <p:txBody>
          <a:bodyPr anchor="ctr">
            <a:normAutofit/>
          </a:bodyPr>
          <a:lstStyle/>
          <a:p>
            <a:r>
              <a:rPr lang="en-US" altLang="en-US" dirty="0">
                <a:solidFill>
                  <a:schemeClr val="tx2"/>
                </a:solidFill>
              </a:rPr>
              <a:t>Coping with changes frequently cited by PMs as the single most important problem</a:t>
            </a:r>
          </a:p>
          <a:p>
            <a:r>
              <a:rPr lang="en-US" altLang="en-US" dirty="0">
                <a:solidFill>
                  <a:schemeClr val="tx2"/>
                </a:solidFill>
              </a:rPr>
              <a:t>Common Reasons for Change Requests</a:t>
            </a:r>
          </a:p>
          <a:p>
            <a:pPr lvl="1"/>
            <a:r>
              <a:rPr lang="en-US" altLang="en-US" sz="2800" dirty="0">
                <a:solidFill>
                  <a:schemeClr val="tx2"/>
                </a:solidFill>
              </a:rPr>
              <a:t>Client</a:t>
            </a:r>
          </a:p>
          <a:p>
            <a:pPr lvl="1"/>
            <a:r>
              <a:rPr lang="en-US" altLang="en-US" sz="2800" dirty="0">
                <a:solidFill>
                  <a:schemeClr val="tx2"/>
                </a:solidFill>
              </a:rPr>
              <a:t>Availability of new technologies and materials</a:t>
            </a:r>
          </a:p>
          <a:p>
            <a:pPr lvl="1"/>
            <a:endParaRPr lang="en-US" altLang="en-US" sz="1800" dirty="0">
              <a:solidFill>
                <a:schemeClr val="tx2"/>
              </a:solidFill>
            </a:endParaRPr>
          </a:p>
        </p:txBody>
      </p:sp>
    </p:spTree>
    <p:extLst>
      <p:ext uri="{BB962C8B-B14F-4D97-AF65-F5344CB8AC3E}">
        <p14:creationId xmlns:p14="http://schemas.microsoft.com/office/powerpoint/2010/main" val="23640280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40080" y="1243013"/>
            <a:ext cx="3855720" cy="4371974"/>
          </a:xfrm>
        </p:spPr>
        <p:txBody>
          <a:bodyPr>
            <a:normAutofit/>
          </a:bodyPr>
          <a:lstStyle/>
          <a:p>
            <a:r>
              <a:rPr lang="en-US" altLang="en-US" sz="3600">
                <a:solidFill>
                  <a:schemeClr val="tx2"/>
                </a:solidFill>
              </a:rPr>
              <a:t>Purpose of Change Control System</a:t>
            </a:r>
          </a:p>
        </p:txBody>
      </p:sp>
      <p:sp>
        <p:nvSpPr>
          <p:cNvPr id="94211" name="Rectangle 3"/>
          <p:cNvSpPr>
            <a:spLocks noGrp="1" noChangeArrowheads="1"/>
          </p:cNvSpPr>
          <p:nvPr>
            <p:ph idx="1"/>
          </p:nvPr>
        </p:nvSpPr>
        <p:spPr>
          <a:xfrm>
            <a:off x="6172200" y="804672"/>
            <a:ext cx="5221224" cy="5230368"/>
          </a:xfrm>
        </p:spPr>
        <p:txBody>
          <a:bodyPr anchor="ctr">
            <a:normAutofit/>
          </a:bodyPr>
          <a:lstStyle/>
          <a:p>
            <a:r>
              <a:rPr lang="en-US" altLang="en-US" sz="2400" dirty="0">
                <a:solidFill>
                  <a:schemeClr val="tx2"/>
                </a:solidFill>
              </a:rPr>
              <a:t>Review all requested changes</a:t>
            </a:r>
          </a:p>
          <a:p>
            <a:r>
              <a:rPr lang="en-US" altLang="en-US" sz="2400" dirty="0">
                <a:solidFill>
                  <a:schemeClr val="tx2"/>
                </a:solidFill>
              </a:rPr>
              <a:t>Identify impact of change</a:t>
            </a:r>
          </a:p>
          <a:p>
            <a:r>
              <a:rPr lang="en-US" altLang="en-US" sz="2400" dirty="0">
                <a:solidFill>
                  <a:schemeClr val="tx2"/>
                </a:solidFill>
              </a:rPr>
              <a:t>Evaluate advantages and disadvantages of requested change</a:t>
            </a:r>
          </a:p>
          <a:p>
            <a:r>
              <a:rPr lang="en-US" altLang="en-US" sz="2400" dirty="0">
                <a:solidFill>
                  <a:schemeClr val="tx2"/>
                </a:solidFill>
              </a:rPr>
              <a:t>Install process so that individual with authority may accept or reject changes</a:t>
            </a:r>
          </a:p>
          <a:p>
            <a:r>
              <a:rPr lang="en-US" altLang="en-US" sz="2400" dirty="0">
                <a:solidFill>
                  <a:schemeClr val="tx2"/>
                </a:solidFill>
              </a:rPr>
              <a:t>Communicate change to concerned parties</a:t>
            </a:r>
          </a:p>
          <a:p>
            <a:r>
              <a:rPr lang="en-US" altLang="en-US" sz="2400" dirty="0">
                <a:solidFill>
                  <a:schemeClr val="tx2"/>
                </a:solidFill>
              </a:rPr>
              <a:t>Ensure changes implemented properly</a:t>
            </a:r>
          </a:p>
          <a:p>
            <a:r>
              <a:rPr lang="en-US" altLang="en-US" sz="2400" dirty="0">
                <a:solidFill>
                  <a:schemeClr val="tx2"/>
                </a:solidFill>
              </a:rPr>
              <a:t>Prepare reports that summarize changes made to date and their impact</a:t>
            </a:r>
          </a:p>
          <a:p>
            <a:endParaRPr lang="en-US" altLang="en-US" sz="1800" dirty="0">
              <a:solidFill>
                <a:schemeClr val="tx2"/>
              </a:solidFill>
            </a:endParaRPr>
          </a:p>
          <a:p>
            <a:endParaRPr lang="en-US" altLang="en-US" sz="1800" dirty="0">
              <a:solidFill>
                <a:schemeClr val="tx2"/>
              </a:solidFill>
            </a:endParaRPr>
          </a:p>
        </p:txBody>
      </p:sp>
    </p:spTree>
    <p:extLst>
      <p:ext uri="{BB962C8B-B14F-4D97-AF65-F5344CB8AC3E}">
        <p14:creationId xmlns:p14="http://schemas.microsoft.com/office/powerpoint/2010/main" val="21028808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40080" y="1243013"/>
            <a:ext cx="3855720" cy="4371974"/>
          </a:xfrm>
        </p:spPr>
        <p:txBody>
          <a:bodyPr>
            <a:normAutofit/>
          </a:bodyPr>
          <a:lstStyle/>
          <a:p>
            <a:r>
              <a:rPr lang="en-US" altLang="en-US" sz="3600">
                <a:solidFill>
                  <a:schemeClr val="tx2"/>
                </a:solidFill>
              </a:rPr>
              <a:t>Rules for Controlling Scope Creep</a:t>
            </a:r>
          </a:p>
        </p:txBody>
      </p:sp>
      <p:sp>
        <p:nvSpPr>
          <p:cNvPr id="96259" name="Rectangle 3"/>
          <p:cNvSpPr>
            <a:spLocks noGrp="1" noChangeArrowheads="1"/>
          </p:cNvSpPr>
          <p:nvPr>
            <p:ph idx="1"/>
          </p:nvPr>
        </p:nvSpPr>
        <p:spPr>
          <a:xfrm>
            <a:off x="6172200" y="804672"/>
            <a:ext cx="5221224" cy="5230368"/>
          </a:xfrm>
        </p:spPr>
        <p:txBody>
          <a:bodyPr anchor="ctr">
            <a:normAutofit/>
          </a:bodyPr>
          <a:lstStyle/>
          <a:p>
            <a:r>
              <a:rPr lang="en-US" altLang="en-US" dirty="0">
                <a:solidFill>
                  <a:schemeClr val="tx2"/>
                </a:solidFill>
              </a:rPr>
              <a:t>Include change control system in the contract </a:t>
            </a:r>
          </a:p>
          <a:p>
            <a:r>
              <a:rPr lang="en-US" altLang="en-US" dirty="0">
                <a:solidFill>
                  <a:schemeClr val="tx2"/>
                </a:solidFill>
              </a:rPr>
              <a:t>Require all changes be introduced by a Change Request</a:t>
            </a:r>
          </a:p>
          <a:p>
            <a:r>
              <a:rPr lang="en-US" altLang="en-US" dirty="0">
                <a:solidFill>
                  <a:schemeClr val="tx2"/>
                </a:solidFill>
              </a:rPr>
              <a:t>Require approval in writing by the client’s agent and senior management</a:t>
            </a:r>
          </a:p>
          <a:p>
            <a:r>
              <a:rPr lang="en-US" altLang="en-US" dirty="0">
                <a:solidFill>
                  <a:schemeClr val="tx2"/>
                </a:solidFill>
              </a:rPr>
              <a:t>Consult with PM prior to preparation of Change Request</a:t>
            </a:r>
          </a:p>
          <a:p>
            <a:r>
              <a:rPr lang="en-US" altLang="en-US" dirty="0">
                <a:solidFill>
                  <a:schemeClr val="tx2"/>
                </a:solidFill>
              </a:rPr>
              <a:t>Amend master plan to reflect changes</a:t>
            </a:r>
          </a:p>
        </p:txBody>
      </p:sp>
    </p:spTree>
    <p:extLst>
      <p:ext uri="{BB962C8B-B14F-4D97-AF65-F5344CB8AC3E}">
        <p14:creationId xmlns:p14="http://schemas.microsoft.com/office/powerpoint/2010/main" val="3094012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5400"/>
              <a:t>Project Closeout Process</a:t>
            </a:r>
            <a:endParaRPr lang="en-IN" sz="5400"/>
          </a:p>
        </p:txBody>
      </p:sp>
      <p:graphicFrame>
        <p:nvGraphicFramePr>
          <p:cNvPr id="7" name="Text Placeholder 4">
            <a:extLst>
              <a:ext uri="{FF2B5EF4-FFF2-40B4-BE49-F238E27FC236}">
                <a16:creationId xmlns:a16="http://schemas.microsoft.com/office/drawing/2014/main" id="{C74F72B9-CA78-FE29-A3C6-FC369634720E}"/>
              </a:ext>
            </a:extLst>
          </p:cNvPr>
          <p:cNvGraphicFramePr>
            <a:graphicFrameLocks noGrp="1"/>
          </p:cNvGraphicFramePr>
          <p:nvPr>
            <p:ph idx="1"/>
            <p:extLst>
              <p:ext uri="{D42A27DB-BD31-4B8C-83A1-F6EECF244321}">
                <p14:modId xmlns:p14="http://schemas.microsoft.com/office/powerpoint/2010/main" val="267916940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8061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804672" y="1243013"/>
            <a:ext cx="3855720" cy="4371974"/>
          </a:xfrm>
        </p:spPr>
        <p:txBody>
          <a:bodyPr>
            <a:normAutofit/>
          </a:bodyPr>
          <a:lstStyle/>
          <a:p>
            <a:r>
              <a:rPr lang="en-US" sz="3600" b="1">
                <a:solidFill>
                  <a:schemeClr val="tx2"/>
                </a:solidFill>
              </a:rPr>
              <a:t>What Prevents Effective Project Closeouts?</a:t>
            </a:r>
            <a:endParaRPr lang="en-IN" sz="3600" b="1">
              <a:solidFill>
                <a:schemeClr val="tx2"/>
              </a:solidFill>
            </a:endParaRPr>
          </a:p>
        </p:txBody>
      </p:sp>
      <p:sp>
        <p:nvSpPr>
          <p:cNvPr id="5" name="Text Placeholder 4"/>
          <p:cNvSpPr>
            <a:spLocks noGrp="1"/>
          </p:cNvSpPr>
          <p:nvPr>
            <p:ph idx="1"/>
          </p:nvPr>
        </p:nvSpPr>
        <p:spPr>
          <a:xfrm>
            <a:off x="6632812" y="1032987"/>
            <a:ext cx="4919108" cy="4792027"/>
          </a:xfrm>
        </p:spPr>
        <p:txBody>
          <a:bodyPr anchor="ctr">
            <a:normAutofit/>
          </a:bodyPr>
          <a:lstStyle/>
          <a:p>
            <a:pPr eaLnBrk="1" hangingPunct="1">
              <a:spcBef>
                <a:spcPts val="0"/>
              </a:spcBef>
              <a:spcAft>
                <a:spcPts val="600"/>
              </a:spcAft>
            </a:pPr>
            <a:r>
              <a:rPr lang="en-US" altLang="en-US" sz="2000" b="1">
                <a:solidFill>
                  <a:schemeClr val="tx2"/>
                </a:solidFill>
              </a:rPr>
              <a:t>Project sign off </a:t>
            </a:r>
            <a:r>
              <a:rPr lang="en-US" altLang="en-US" sz="2000">
                <a:solidFill>
                  <a:schemeClr val="tx2"/>
                </a:solidFill>
              </a:rPr>
              <a:t>discourages other closeout activities.</a:t>
            </a:r>
          </a:p>
          <a:p>
            <a:pPr eaLnBrk="1" hangingPunct="1">
              <a:spcBef>
                <a:spcPts val="0"/>
              </a:spcBef>
              <a:spcAft>
                <a:spcPts val="600"/>
              </a:spcAft>
            </a:pPr>
            <a:r>
              <a:rPr lang="en-US" altLang="en-US" sz="2000" b="1">
                <a:solidFill>
                  <a:schemeClr val="tx2"/>
                </a:solidFill>
              </a:rPr>
              <a:t>Urgency of all project pressures</a:t>
            </a:r>
            <a:r>
              <a:rPr lang="en-US" altLang="en-US" sz="2000">
                <a:solidFill>
                  <a:schemeClr val="tx2"/>
                </a:solidFill>
              </a:rPr>
              <a:t> cause shortcuts on back-end.</a:t>
            </a:r>
          </a:p>
          <a:p>
            <a:pPr eaLnBrk="1" hangingPunct="1">
              <a:spcBef>
                <a:spcPts val="0"/>
              </a:spcBef>
              <a:spcAft>
                <a:spcPts val="600"/>
              </a:spcAft>
            </a:pPr>
            <a:r>
              <a:rPr lang="en-US" altLang="en-US" sz="2000" b="1">
                <a:solidFill>
                  <a:schemeClr val="tx2"/>
                </a:solidFill>
              </a:rPr>
              <a:t>Low priority</a:t>
            </a:r>
            <a:r>
              <a:rPr lang="en-US" altLang="en-US" sz="2000">
                <a:solidFill>
                  <a:schemeClr val="tx2"/>
                </a:solidFill>
              </a:rPr>
              <a:t> given to closeout activities.</a:t>
            </a:r>
          </a:p>
          <a:p>
            <a:pPr eaLnBrk="1" hangingPunct="1">
              <a:spcBef>
                <a:spcPts val="0"/>
              </a:spcBef>
              <a:spcAft>
                <a:spcPts val="600"/>
              </a:spcAft>
            </a:pPr>
            <a:r>
              <a:rPr lang="en-US" altLang="en-US" sz="2000">
                <a:solidFill>
                  <a:schemeClr val="tx2"/>
                </a:solidFill>
              </a:rPr>
              <a:t>Lessons learned analysis seen as </a:t>
            </a:r>
            <a:r>
              <a:rPr lang="en-US" altLang="en-US" sz="2000" b="1">
                <a:solidFill>
                  <a:schemeClr val="tx2"/>
                </a:solidFill>
              </a:rPr>
              <a:t>bookkeeping</a:t>
            </a:r>
            <a:r>
              <a:rPr lang="en-US" altLang="en-US" sz="2000">
                <a:solidFill>
                  <a:schemeClr val="tx2"/>
                </a:solidFill>
              </a:rPr>
              <a:t>.</a:t>
            </a:r>
          </a:p>
        </p:txBody>
      </p:sp>
    </p:spTree>
    <p:extLst>
      <p:ext uri="{BB962C8B-B14F-4D97-AF65-F5344CB8AC3E}">
        <p14:creationId xmlns:p14="http://schemas.microsoft.com/office/powerpoint/2010/main" val="2855817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804672" y="802955"/>
            <a:ext cx="4766330" cy="1454051"/>
          </a:xfrm>
        </p:spPr>
        <p:txBody>
          <a:bodyPr>
            <a:normAutofit/>
          </a:bodyPr>
          <a:lstStyle/>
          <a:p>
            <a:r>
              <a:rPr lang="en-GB" altLang="en-US" sz="3600">
                <a:solidFill>
                  <a:schemeClr val="tx2"/>
                </a:solidFill>
                <a:latin typeface="Arial" panose="020B0604020202020204" pitchFamily="34" charset="0"/>
                <a:cs typeface="Arial" panose="020B0604020202020204" pitchFamily="34" charset="0"/>
              </a:rPr>
              <a:t>Session</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804672" y="2421683"/>
            <a:ext cx="4765949" cy="3353476"/>
          </a:xfrm>
        </p:spPr>
        <p:txBody>
          <a:bodyPr anchor="t">
            <a:normAutofit/>
          </a:bodyPr>
          <a:lstStyle/>
          <a:p>
            <a:pPr marL="514350" indent="-514350">
              <a:buFontTx/>
              <a:buAutoNum type="arabicPeriod"/>
            </a:pPr>
            <a:r>
              <a:rPr lang="en-GB" altLang="en-US" sz="1800">
                <a:solidFill>
                  <a:schemeClr val="tx2"/>
                </a:solidFill>
                <a:latin typeface="Arial" panose="020B0604020202020204" pitchFamily="34" charset="0"/>
                <a:cs typeface="Arial" panose="020B0604020202020204" pitchFamily="34" charset="0"/>
              </a:rPr>
              <a:t>Project Organisation</a:t>
            </a:r>
          </a:p>
          <a:p>
            <a:pPr marL="514350" indent="-514350">
              <a:buFontTx/>
              <a:buAutoNum type="arabicPeriod"/>
            </a:pPr>
            <a:r>
              <a:rPr lang="en-GB" altLang="en-US" sz="1800">
                <a:solidFill>
                  <a:schemeClr val="tx2"/>
                </a:solidFill>
                <a:latin typeface="Arial" panose="020B0604020202020204" pitchFamily="34" charset="0"/>
                <a:cs typeface="Arial" panose="020B0604020202020204" pitchFamily="34" charset="0"/>
              </a:rPr>
              <a:t>Role of a Project Manager</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smtClean="0"/>
              <a:pPr>
                <a:lnSpc>
                  <a:spcPct val="90000"/>
                </a:lnSpc>
                <a:spcAft>
                  <a:spcPts val="600"/>
                </a:spcAft>
              </a:pPr>
              <a:t>31</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708392" y="2835426"/>
            <a:ext cx="4142232" cy="2110691"/>
          </a:xfrm>
          <a:prstGeom prst="rect">
            <a:avLst/>
          </a:prstGeom>
        </p:spPr>
      </p:pic>
    </p:spTree>
    <p:extLst>
      <p:ext uri="{BB962C8B-B14F-4D97-AF65-F5344CB8AC3E}">
        <p14:creationId xmlns:p14="http://schemas.microsoft.com/office/powerpoint/2010/main" val="3106093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p:txBody>
          <a:bodyPr/>
          <a:lstStyle/>
          <a:p>
            <a:r>
              <a:rPr lang="en-US" dirty="0"/>
              <a:t>You have created the Plan</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32</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Tree>
    <p:extLst>
      <p:ext uri="{BB962C8B-B14F-4D97-AF65-F5344CB8AC3E}">
        <p14:creationId xmlns:p14="http://schemas.microsoft.com/office/powerpoint/2010/main" val="27984311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dirty="0">
                <a:solidFill>
                  <a:schemeClr val="tx2"/>
                </a:solidFill>
                <a:latin typeface="+mj-lt"/>
                <a:ea typeface="+mj-ea"/>
                <a:cs typeface="+mj-cs"/>
              </a:rPr>
              <a:t>Who to allocate the ‘Task’ to?</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3D165440-4880-415F-9146-4793BDD623F8}" type="slidenum">
              <a:rPr lang="en-US" sz="1200" smtClean="0">
                <a:solidFill>
                  <a:schemeClr val="tx1">
                    <a:tint val="75000"/>
                  </a:schemeClr>
                </a:solidFill>
              </a:rPr>
              <a:pPr algn="r">
                <a:spcAft>
                  <a:spcPts val="600"/>
                </a:spcAft>
              </a:pPr>
              <a:t>33</a:t>
            </a:fld>
            <a:endParaRPr lang="en-US" sz="1200">
              <a:solidFill>
                <a:schemeClr val="tx1">
                  <a:tint val="75000"/>
                </a:schemeClr>
              </a:solidFill>
            </a:endParaRPr>
          </a:p>
        </p:txBody>
      </p:sp>
      <p:sp>
        <p:nvSpPr>
          <p:cNvPr id="5" name="TextBox 4">
            <a:extLst>
              <a:ext uri="{FF2B5EF4-FFF2-40B4-BE49-F238E27FC236}">
                <a16:creationId xmlns:a16="http://schemas.microsoft.com/office/drawing/2014/main" id="{543BA763-8772-C44B-8045-617700004483}"/>
              </a:ext>
            </a:extLst>
          </p:cNvPr>
          <p:cNvSpPr txBox="1"/>
          <p:nvPr/>
        </p:nvSpPr>
        <p:spPr>
          <a:xfrm>
            <a:off x="804672" y="2421683"/>
            <a:ext cx="4765949" cy="3353476"/>
          </a:xfrm>
          <a:prstGeom prst="rect">
            <a:avLst/>
          </a:prstGeom>
        </p:spPr>
        <p:txBody>
          <a:bodyPr vert="horz" lIns="91440" tIns="45720" rIns="91440" bIns="45720" rtlCol="0" anchor="t">
            <a:normAutofit fontScale="92500" lnSpcReduction="20000"/>
          </a:bodyPr>
          <a:lstStyle/>
          <a:p>
            <a:pPr indent="-228600">
              <a:lnSpc>
                <a:spcPct val="90000"/>
              </a:lnSpc>
              <a:spcAft>
                <a:spcPts val="600"/>
              </a:spcAft>
              <a:buFont typeface="Arial" panose="020B0604020202020204" pitchFamily="34" charset="0"/>
              <a:buChar char="•"/>
            </a:pPr>
            <a:r>
              <a:rPr lang="en-US" sz="1700" dirty="0">
                <a:solidFill>
                  <a:schemeClr val="tx2"/>
                </a:solidFill>
              </a:rPr>
              <a:t>To Action the plan you need allocate the task, this can be based on:</a:t>
            </a:r>
          </a:p>
          <a:p>
            <a:pPr indent="-228600">
              <a:lnSpc>
                <a:spcPct val="90000"/>
              </a:lnSpc>
              <a:spcAft>
                <a:spcPts val="600"/>
              </a:spcAft>
              <a:buFont typeface="Arial" panose="020B0604020202020204" pitchFamily="34" charset="0"/>
              <a:buChar char="•"/>
            </a:pPr>
            <a:r>
              <a:rPr lang="en-US" sz="1700" dirty="0">
                <a:solidFill>
                  <a:schemeClr val="tx2"/>
                </a:solidFill>
              </a:rPr>
              <a:t>Availability</a:t>
            </a:r>
          </a:p>
          <a:p>
            <a:pPr marL="457200" indent="-228600">
              <a:lnSpc>
                <a:spcPct val="90000"/>
              </a:lnSpc>
              <a:spcAft>
                <a:spcPts val="600"/>
              </a:spcAft>
              <a:buFont typeface="Arial" panose="020B0604020202020204" pitchFamily="34" charset="0"/>
              <a:buChar char="•"/>
            </a:pPr>
            <a:r>
              <a:rPr lang="en-US" sz="1700" dirty="0">
                <a:solidFill>
                  <a:schemeClr val="tx2"/>
                </a:solidFill>
              </a:rPr>
              <a:t>Will they be available for the duration of the project</a:t>
            </a:r>
          </a:p>
          <a:p>
            <a:pPr marL="457200" indent="-228600">
              <a:lnSpc>
                <a:spcPct val="90000"/>
              </a:lnSpc>
              <a:spcAft>
                <a:spcPts val="600"/>
              </a:spcAft>
              <a:buFont typeface="Arial" panose="020B0604020202020204" pitchFamily="34" charset="0"/>
              <a:buChar char="•"/>
            </a:pPr>
            <a:r>
              <a:rPr lang="en-US" sz="1700" dirty="0">
                <a:solidFill>
                  <a:schemeClr val="tx2"/>
                </a:solidFill>
              </a:rPr>
              <a:t>Do they work for a different department – they may have a line manager with different ideas</a:t>
            </a:r>
          </a:p>
          <a:p>
            <a:pPr indent="-228600">
              <a:lnSpc>
                <a:spcPct val="90000"/>
              </a:lnSpc>
              <a:spcAft>
                <a:spcPts val="600"/>
              </a:spcAft>
              <a:buFont typeface="Arial" panose="020B0604020202020204" pitchFamily="34" charset="0"/>
              <a:buChar char="•"/>
            </a:pPr>
            <a:endParaRPr lang="en-US" sz="1700" dirty="0">
              <a:solidFill>
                <a:schemeClr val="tx2"/>
              </a:solidFill>
            </a:endParaRPr>
          </a:p>
          <a:p>
            <a:pPr indent="-228600">
              <a:lnSpc>
                <a:spcPct val="90000"/>
              </a:lnSpc>
              <a:spcAft>
                <a:spcPts val="600"/>
              </a:spcAft>
              <a:buFont typeface="Arial" panose="020B0604020202020204" pitchFamily="34" charset="0"/>
              <a:buChar char="•"/>
            </a:pPr>
            <a:r>
              <a:rPr lang="en-US" sz="1700" dirty="0">
                <a:solidFill>
                  <a:schemeClr val="tx2"/>
                </a:solidFill>
              </a:rPr>
              <a:t>Ability</a:t>
            </a:r>
          </a:p>
          <a:p>
            <a:pPr marL="342900" indent="-228600">
              <a:lnSpc>
                <a:spcPct val="90000"/>
              </a:lnSpc>
              <a:spcAft>
                <a:spcPts val="600"/>
              </a:spcAft>
              <a:buFont typeface="Arial" panose="020B0604020202020204" pitchFamily="34" charset="0"/>
              <a:buChar char="•"/>
            </a:pPr>
            <a:r>
              <a:rPr lang="en-US" sz="1700" dirty="0">
                <a:solidFill>
                  <a:schemeClr val="tx2"/>
                </a:solidFill>
              </a:rPr>
              <a:t>What experience to do they have with in this area</a:t>
            </a:r>
          </a:p>
          <a:p>
            <a:pPr marL="342900" indent="-228600">
              <a:lnSpc>
                <a:spcPct val="90000"/>
              </a:lnSpc>
              <a:spcAft>
                <a:spcPts val="600"/>
              </a:spcAft>
              <a:buFont typeface="Arial" panose="020B0604020202020204" pitchFamily="34" charset="0"/>
              <a:buChar char="•"/>
            </a:pPr>
            <a:r>
              <a:rPr lang="en-US" sz="1700" dirty="0">
                <a:solidFill>
                  <a:schemeClr val="tx2"/>
                </a:solidFill>
              </a:rPr>
              <a:t>Are there skills that need to be taught before they can join, </a:t>
            </a:r>
            <a:r>
              <a:rPr lang="en-US" sz="1700" dirty="0" err="1">
                <a:solidFill>
                  <a:schemeClr val="tx2"/>
                </a:solidFill>
              </a:rPr>
              <a:t>eg</a:t>
            </a:r>
            <a:r>
              <a:rPr lang="en-US" sz="1700" dirty="0">
                <a:solidFill>
                  <a:schemeClr val="tx2"/>
                </a:solidFill>
              </a:rPr>
              <a:t> training on software</a:t>
            </a:r>
          </a:p>
          <a:p>
            <a:pPr marL="342900" indent="-228600">
              <a:lnSpc>
                <a:spcPct val="90000"/>
              </a:lnSpc>
              <a:spcAft>
                <a:spcPts val="600"/>
              </a:spcAft>
              <a:buFont typeface="Arial" panose="020B0604020202020204" pitchFamily="34" charset="0"/>
              <a:buChar char="•"/>
            </a:pPr>
            <a:r>
              <a:rPr lang="en-US" sz="1700" dirty="0">
                <a:solidFill>
                  <a:schemeClr val="tx2"/>
                </a:solidFill>
              </a:rPr>
              <a:t>Do you need to get external support </a:t>
            </a:r>
            <a:r>
              <a:rPr lang="en-US" sz="1700" dirty="0" err="1">
                <a:solidFill>
                  <a:schemeClr val="tx2"/>
                </a:solidFill>
              </a:rPr>
              <a:t>ie</a:t>
            </a:r>
            <a:r>
              <a:rPr lang="en-US" sz="1700" dirty="0">
                <a:solidFill>
                  <a:schemeClr val="tx2"/>
                </a:solidFill>
              </a:rPr>
              <a:t> external consultant </a:t>
            </a:r>
          </a:p>
          <a:p>
            <a:pPr indent="-228600">
              <a:lnSpc>
                <a:spcPct val="90000"/>
              </a:lnSpc>
              <a:spcAft>
                <a:spcPts val="600"/>
              </a:spcAft>
              <a:buFont typeface="Arial" panose="020B0604020202020204" pitchFamily="34" charset="0"/>
              <a:buChar char="•"/>
            </a:pPr>
            <a:endParaRPr lang="en-US" sz="1400" dirty="0">
              <a:solidFill>
                <a:schemeClr val="tx2"/>
              </a:solidFill>
            </a:endParaRPr>
          </a:p>
        </p:txBody>
      </p:sp>
      <p:pic>
        <p:nvPicPr>
          <p:cNvPr id="16" name="Graphic 15" descr="Onboarding">
            <a:extLst>
              <a:ext uri="{FF2B5EF4-FFF2-40B4-BE49-F238E27FC236}">
                <a16:creationId xmlns:a16="http://schemas.microsoft.com/office/drawing/2014/main" id="{91DE94EB-ECDA-49CE-5F3A-6121AF95E6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Tree>
    <p:extLst>
      <p:ext uri="{BB962C8B-B14F-4D97-AF65-F5344CB8AC3E}">
        <p14:creationId xmlns:p14="http://schemas.microsoft.com/office/powerpoint/2010/main" val="9418233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34</a:t>
            </a:fld>
            <a:endParaRPr lang="en-GB"/>
          </a:p>
        </p:txBody>
      </p:sp>
      <p:pic>
        <p:nvPicPr>
          <p:cNvPr id="3" name="Picture 2">
            <a:extLst>
              <a:ext uri="{FF2B5EF4-FFF2-40B4-BE49-F238E27FC236}">
                <a16:creationId xmlns:a16="http://schemas.microsoft.com/office/drawing/2014/main" id="{CE6E103D-21F5-124B-9659-B8CCB602D720}"/>
              </a:ext>
            </a:extLst>
          </p:cNvPr>
          <p:cNvPicPr>
            <a:picLocks noChangeAspect="1"/>
          </p:cNvPicPr>
          <p:nvPr/>
        </p:nvPicPr>
        <p:blipFill>
          <a:blip r:embed="rId3"/>
          <a:stretch>
            <a:fillRect/>
          </a:stretch>
        </p:blipFill>
        <p:spPr>
          <a:xfrm>
            <a:off x="719708" y="0"/>
            <a:ext cx="10481472" cy="3265224"/>
          </a:xfrm>
          <a:prstGeom prst="rect">
            <a:avLst/>
          </a:prstGeom>
        </p:spPr>
      </p:pic>
      <p:sp>
        <p:nvSpPr>
          <p:cNvPr id="5" name="Rectangle 4">
            <a:extLst>
              <a:ext uri="{FF2B5EF4-FFF2-40B4-BE49-F238E27FC236}">
                <a16:creationId xmlns:a16="http://schemas.microsoft.com/office/drawing/2014/main" id="{2325F37A-6232-6649-AC5E-08759AD703D3}"/>
              </a:ext>
            </a:extLst>
          </p:cNvPr>
          <p:cNvSpPr/>
          <p:nvPr/>
        </p:nvSpPr>
        <p:spPr>
          <a:xfrm>
            <a:off x="1657533" y="3766825"/>
            <a:ext cx="9144000" cy="1600438"/>
          </a:xfrm>
          <a:prstGeom prst="rect">
            <a:avLst/>
          </a:prstGeom>
        </p:spPr>
        <p:txBody>
          <a:bodyPr wrap="square">
            <a:spAutoFit/>
          </a:bodyPr>
          <a:lstStyle/>
          <a:p>
            <a:r>
              <a:rPr lang="en-US" sz="1700" b="1" dirty="0">
                <a:latin typeface="+mj-lt"/>
              </a:rPr>
              <a:t>Responsible – Who is completing the task.</a:t>
            </a:r>
          </a:p>
          <a:p>
            <a:endParaRPr lang="en-US" sz="1000" b="1" dirty="0">
              <a:latin typeface="+mj-lt"/>
            </a:endParaRPr>
          </a:p>
          <a:p>
            <a:r>
              <a:rPr lang="en-US" sz="1700" b="1" dirty="0">
                <a:latin typeface="+mj-lt"/>
              </a:rPr>
              <a:t>Accountable – Who is making decisions and taking actions on the task(s).</a:t>
            </a:r>
          </a:p>
          <a:p>
            <a:endParaRPr lang="en-US" sz="1000" b="1" dirty="0">
              <a:latin typeface="+mj-lt"/>
            </a:endParaRPr>
          </a:p>
          <a:p>
            <a:r>
              <a:rPr lang="en-US" sz="1700" b="1" dirty="0">
                <a:latin typeface="+mj-lt"/>
              </a:rPr>
              <a:t>Consulted – Who will be communicated with regarding decisions and tasks.</a:t>
            </a:r>
          </a:p>
          <a:p>
            <a:endParaRPr lang="en-US" sz="1000" b="1" dirty="0">
              <a:latin typeface="+mj-lt"/>
            </a:endParaRPr>
          </a:p>
          <a:p>
            <a:r>
              <a:rPr lang="en-US" sz="1700" b="1" dirty="0">
                <a:latin typeface="+mj-lt"/>
              </a:rPr>
              <a:t>Informed – Who will be updated on decisions and actions during the project.</a:t>
            </a:r>
          </a:p>
        </p:txBody>
      </p:sp>
    </p:spTree>
    <p:extLst>
      <p:ext uri="{BB962C8B-B14F-4D97-AF65-F5344CB8AC3E}">
        <p14:creationId xmlns:p14="http://schemas.microsoft.com/office/powerpoint/2010/main" val="32890680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267493" y="118163"/>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Use of RACI</a:t>
            </a:r>
          </a:p>
        </p:txBody>
      </p:sp>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35</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35</a:t>
            </a:fld>
            <a:endParaRPr lang="en-GB"/>
          </a:p>
        </p:txBody>
      </p:sp>
      <p:graphicFrame>
        <p:nvGraphicFramePr>
          <p:cNvPr id="2" name="Table 2">
            <a:extLst>
              <a:ext uri="{FF2B5EF4-FFF2-40B4-BE49-F238E27FC236}">
                <a16:creationId xmlns:a16="http://schemas.microsoft.com/office/drawing/2014/main" id="{7B7CCD91-B456-E941-9862-2AADE850F34D}"/>
              </a:ext>
            </a:extLst>
          </p:cNvPr>
          <p:cNvGraphicFramePr>
            <a:graphicFrameLocks noGrp="1"/>
          </p:cNvGraphicFramePr>
          <p:nvPr/>
        </p:nvGraphicFramePr>
        <p:xfrm>
          <a:off x="267493" y="1019468"/>
          <a:ext cx="11314905" cy="2518182"/>
        </p:xfrm>
        <a:graphic>
          <a:graphicData uri="http://schemas.openxmlformats.org/drawingml/2006/table">
            <a:tbl>
              <a:tblPr firstRow="1" bandRow="1">
                <a:tableStyleId>{5C22544A-7EE6-4342-B048-85BDC9FD1C3A}</a:tableStyleId>
              </a:tblPr>
              <a:tblGrid>
                <a:gridCol w="2262981">
                  <a:extLst>
                    <a:ext uri="{9D8B030D-6E8A-4147-A177-3AD203B41FA5}">
                      <a16:colId xmlns:a16="http://schemas.microsoft.com/office/drawing/2014/main" val="323796597"/>
                    </a:ext>
                  </a:extLst>
                </a:gridCol>
                <a:gridCol w="2262981">
                  <a:extLst>
                    <a:ext uri="{9D8B030D-6E8A-4147-A177-3AD203B41FA5}">
                      <a16:colId xmlns:a16="http://schemas.microsoft.com/office/drawing/2014/main" val="2180002047"/>
                    </a:ext>
                  </a:extLst>
                </a:gridCol>
                <a:gridCol w="2262981">
                  <a:extLst>
                    <a:ext uri="{9D8B030D-6E8A-4147-A177-3AD203B41FA5}">
                      <a16:colId xmlns:a16="http://schemas.microsoft.com/office/drawing/2014/main" val="769747409"/>
                    </a:ext>
                  </a:extLst>
                </a:gridCol>
                <a:gridCol w="2262981">
                  <a:extLst>
                    <a:ext uri="{9D8B030D-6E8A-4147-A177-3AD203B41FA5}">
                      <a16:colId xmlns:a16="http://schemas.microsoft.com/office/drawing/2014/main" val="1750182202"/>
                    </a:ext>
                  </a:extLst>
                </a:gridCol>
                <a:gridCol w="2262981">
                  <a:extLst>
                    <a:ext uri="{9D8B030D-6E8A-4147-A177-3AD203B41FA5}">
                      <a16:colId xmlns:a16="http://schemas.microsoft.com/office/drawing/2014/main" val="3376761822"/>
                    </a:ext>
                  </a:extLst>
                </a:gridCol>
              </a:tblGrid>
              <a:tr h="419697">
                <a:tc>
                  <a:txBody>
                    <a:bodyPr/>
                    <a:lstStyle/>
                    <a:p>
                      <a:r>
                        <a:rPr lang="en-GB" dirty="0"/>
                        <a:t>Team Member</a:t>
                      </a:r>
                    </a:p>
                  </a:txBody>
                  <a:tcPr/>
                </a:tc>
                <a:tc>
                  <a:txBody>
                    <a:bodyPr/>
                    <a:lstStyle/>
                    <a:p>
                      <a:r>
                        <a:rPr lang="en-GB" dirty="0"/>
                        <a:t>Task 1</a:t>
                      </a:r>
                    </a:p>
                  </a:txBody>
                  <a:tcPr/>
                </a:tc>
                <a:tc>
                  <a:txBody>
                    <a:bodyPr/>
                    <a:lstStyle/>
                    <a:p>
                      <a:r>
                        <a:rPr lang="en-GB" dirty="0"/>
                        <a:t>Task 2</a:t>
                      </a:r>
                    </a:p>
                  </a:txBody>
                  <a:tcPr/>
                </a:tc>
                <a:tc>
                  <a:txBody>
                    <a:bodyPr/>
                    <a:lstStyle/>
                    <a:p>
                      <a:r>
                        <a:rPr lang="en-GB" dirty="0"/>
                        <a:t>Task 3</a:t>
                      </a:r>
                    </a:p>
                  </a:txBody>
                  <a:tcPr/>
                </a:tc>
                <a:tc>
                  <a:txBody>
                    <a:bodyPr/>
                    <a:lstStyle/>
                    <a:p>
                      <a:r>
                        <a:rPr lang="en-GB" dirty="0"/>
                        <a:t>Task 4</a:t>
                      </a:r>
                    </a:p>
                  </a:txBody>
                  <a:tcPr/>
                </a:tc>
                <a:extLst>
                  <a:ext uri="{0D108BD9-81ED-4DB2-BD59-A6C34878D82A}">
                    <a16:rowId xmlns:a16="http://schemas.microsoft.com/office/drawing/2014/main" val="3293481479"/>
                  </a:ext>
                </a:extLst>
              </a:tr>
              <a:tr h="419697">
                <a:tc>
                  <a:txBody>
                    <a:bodyPr/>
                    <a:lstStyle/>
                    <a:p>
                      <a:r>
                        <a:rPr lang="en-GB" dirty="0"/>
                        <a:t>Person 1</a:t>
                      </a:r>
                    </a:p>
                  </a:txBody>
                  <a:tcPr/>
                </a:tc>
                <a:tc>
                  <a:txBody>
                    <a:bodyPr/>
                    <a:lstStyle/>
                    <a:p>
                      <a:pPr algn="ctr"/>
                      <a:r>
                        <a:rPr lang="en-GB" dirty="0"/>
                        <a:t>A</a:t>
                      </a:r>
                    </a:p>
                  </a:txBody>
                  <a:tcPr/>
                </a:tc>
                <a:tc>
                  <a:txBody>
                    <a:bodyPr/>
                    <a:lstStyle/>
                    <a:p>
                      <a:pPr algn="ctr"/>
                      <a:r>
                        <a:rPr lang="en-GB" dirty="0"/>
                        <a:t>A</a:t>
                      </a:r>
                    </a:p>
                  </a:txBody>
                  <a:tcPr/>
                </a:tc>
                <a:tc>
                  <a:txBody>
                    <a:bodyPr/>
                    <a:lstStyle/>
                    <a:p>
                      <a:pPr algn="ctr"/>
                      <a:r>
                        <a:rPr lang="en-GB" dirty="0"/>
                        <a:t>A</a:t>
                      </a:r>
                    </a:p>
                  </a:txBody>
                  <a:tcPr/>
                </a:tc>
                <a:tc>
                  <a:txBody>
                    <a:bodyPr/>
                    <a:lstStyle/>
                    <a:p>
                      <a:pPr algn="ctr"/>
                      <a:r>
                        <a:rPr lang="en-GB" dirty="0"/>
                        <a:t>A</a:t>
                      </a:r>
                    </a:p>
                  </a:txBody>
                  <a:tcPr/>
                </a:tc>
                <a:extLst>
                  <a:ext uri="{0D108BD9-81ED-4DB2-BD59-A6C34878D82A}">
                    <a16:rowId xmlns:a16="http://schemas.microsoft.com/office/drawing/2014/main" val="4271536463"/>
                  </a:ext>
                </a:extLst>
              </a:tr>
              <a:tr h="419697">
                <a:tc>
                  <a:txBody>
                    <a:bodyPr/>
                    <a:lstStyle/>
                    <a:p>
                      <a:r>
                        <a:rPr lang="en-GB" dirty="0"/>
                        <a:t>Person 2</a:t>
                      </a:r>
                    </a:p>
                  </a:txBody>
                  <a:tcPr/>
                </a:tc>
                <a:tc>
                  <a:txBody>
                    <a:bodyPr/>
                    <a:lstStyle/>
                    <a:p>
                      <a:pPr algn="ctr"/>
                      <a:endParaRPr lang="en-GB" dirty="0"/>
                    </a:p>
                  </a:txBody>
                  <a:tcPr/>
                </a:tc>
                <a:tc>
                  <a:txBody>
                    <a:bodyPr/>
                    <a:lstStyle/>
                    <a:p>
                      <a:pPr algn="ctr"/>
                      <a:r>
                        <a:rPr lang="en-GB" dirty="0"/>
                        <a:t>R</a:t>
                      </a:r>
                    </a:p>
                  </a:txBody>
                  <a:tcPr/>
                </a:tc>
                <a:tc>
                  <a:txBody>
                    <a:bodyPr/>
                    <a:lstStyle/>
                    <a:p>
                      <a:pPr algn="ctr"/>
                      <a:r>
                        <a:rPr lang="en-GB" dirty="0"/>
                        <a:t>C</a:t>
                      </a:r>
                    </a:p>
                  </a:txBody>
                  <a:tcPr/>
                </a:tc>
                <a:tc>
                  <a:txBody>
                    <a:bodyPr/>
                    <a:lstStyle/>
                    <a:p>
                      <a:pPr algn="ctr"/>
                      <a:endParaRPr lang="en-GB" dirty="0"/>
                    </a:p>
                  </a:txBody>
                  <a:tcPr/>
                </a:tc>
                <a:extLst>
                  <a:ext uri="{0D108BD9-81ED-4DB2-BD59-A6C34878D82A}">
                    <a16:rowId xmlns:a16="http://schemas.microsoft.com/office/drawing/2014/main" val="2039900218"/>
                  </a:ext>
                </a:extLst>
              </a:tr>
              <a:tr h="419697">
                <a:tc>
                  <a:txBody>
                    <a:bodyPr/>
                    <a:lstStyle/>
                    <a:p>
                      <a:r>
                        <a:rPr lang="en-GB" dirty="0"/>
                        <a:t>Person 3</a:t>
                      </a:r>
                    </a:p>
                  </a:txBody>
                  <a:tcPr/>
                </a:tc>
                <a:tc>
                  <a:txBody>
                    <a:bodyPr/>
                    <a:lstStyle/>
                    <a:p>
                      <a:pPr algn="ctr"/>
                      <a:r>
                        <a:rPr lang="en-GB" dirty="0"/>
                        <a:t>R</a:t>
                      </a:r>
                    </a:p>
                  </a:txBody>
                  <a:tcPr/>
                </a:tc>
                <a:tc>
                  <a:txBody>
                    <a:bodyPr/>
                    <a:lstStyle/>
                    <a:p>
                      <a:pPr algn="ctr"/>
                      <a:endParaRPr lang="en-GB" dirty="0"/>
                    </a:p>
                  </a:txBody>
                  <a:tcPr/>
                </a:tc>
                <a:tc>
                  <a:txBody>
                    <a:bodyPr/>
                    <a:lstStyle/>
                    <a:p>
                      <a:pPr algn="ctr"/>
                      <a:r>
                        <a:rPr lang="en-GB" dirty="0"/>
                        <a:t>-</a:t>
                      </a:r>
                    </a:p>
                  </a:txBody>
                  <a:tcPr/>
                </a:tc>
                <a:tc>
                  <a:txBody>
                    <a:bodyPr/>
                    <a:lstStyle/>
                    <a:p>
                      <a:pPr algn="ctr"/>
                      <a:endParaRPr lang="en-GB" dirty="0"/>
                    </a:p>
                  </a:txBody>
                  <a:tcPr/>
                </a:tc>
                <a:extLst>
                  <a:ext uri="{0D108BD9-81ED-4DB2-BD59-A6C34878D82A}">
                    <a16:rowId xmlns:a16="http://schemas.microsoft.com/office/drawing/2014/main" val="2197140514"/>
                  </a:ext>
                </a:extLst>
              </a:tr>
              <a:tr h="419697">
                <a:tc>
                  <a:txBody>
                    <a:bodyPr/>
                    <a:lstStyle/>
                    <a:p>
                      <a:r>
                        <a:rPr lang="en-GB" dirty="0"/>
                        <a:t>Person 4</a:t>
                      </a:r>
                    </a:p>
                  </a:txBody>
                  <a:tcPr/>
                </a:tc>
                <a:tc>
                  <a:txBody>
                    <a:bodyPr/>
                    <a:lstStyle/>
                    <a:p>
                      <a:pPr algn="ctr"/>
                      <a:endParaRPr lang="en-GB" dirty="0"/>
                    </a:p>
                  </a:txBody>
                  <a:tcPr/>
                </a:tc>
                <a:tc>
                  <a:txBody>
                    <a:bodyPr/>
                    <a:lstStyle/>
                    <a:p>
                      <a:pPr algn="ctr"/>
                      <a:endParaRPr lang="en-GB" dirty="0"/>
                    </a:p>
                  </a:txBody>
                  <a:tcPr/>
                </a:tc>
                <a:tc>
                  <a:txBody>
                    <a:bodyPr/>
                    <a:lstStyle/>
                    <a:p>
                      <a:pPr algn="ctr"/>
                      <a:r>
                        <a:rPr lang="en-GB" dirty="0"/>
                        <a:t>R</a:t>
                      </a:r>
                    </a:p>
                  </a:txBody>
                  <a:tcPr/>
                </a:tc>
                <a:tc>
                  <a:txBody>
                    <a:bodyPr/>
                    <a:lstStyle/>
                    <a:p>
                      <a:pPr algn="ctr"/>
                      <a:endParaRPr lang="en-GB" dirty="0"/>
                    </a:p>
                  </a:txBody>
                  <a:tcPr/>
                </a:tc>
                <a:extLst>
                  <a:ext uri="{0D108BD9-81ED-4DB2-BD59-A6C34878D82A}">
                    <a16:rowId xmlns:a16="http://schemas.microsoft.com/office/drawing/2014/main" val="251554233"/>
                  </a:ext>
                </a:extLst>
              </a:tr>
              <a:tr h="419697">
                <a:tc>
                  <a:txBody>
                    <a:bodyPr/>
                    <a:lstStyle/>
                    <a:p>
                      <a:r>
                        <a:rPr lang="en-GB" dirty="0"/>
                        <a:t>Board </a:t>
                      </a:r>
                    </a:p>
                  </a:txBody>
                  <a:tcPr/>
                </a:tc>
                <a:tc>
                  <a:txBody>
                    <a:bodyPr/>
                    <a:lstStyle/>
                    <a:p>
                      <a:pPr algn="ctr"/>
                      <a:r>
                        <a:rPr lang="en-GB" dirty="0"/>
                        <a:t>I</a:t>
                      </a:r>
                    </a:p>
                  </a:txBody>
                  <a:tcPr/>
                </a:tc>
                <a:tc>
                  <a:txBody>
                    <a:bodyPr/>
                    <a:lstStyle/>
                    <a:p>
                      <a:pPr algn="ctr"/>
                      <a:r>
                        <a:rPr lang="en-GB" dirty="0"/>
                        <a:t>I</a:t>
                      </a:r>
                    </a:p>
                  </a:txBody>
                  <a:tcPr/>
                </a:tc>
                <a:tc>
                  <a:txBody>
                    <a:bodyPr/>
                    <a:lstStyle/>
                    <a:p>
                      <a:pPr algn="ctr"/>
                      <a:r>
                        <a:rPr lang="en-GB" dirty="0"/>
                        <a:t>I</a:t>
                      </a:r>
                    </a:p>
                  </a:txBody>
                  <a:tcPr/>
                </a:tc>
                <a:tc>
                  <a:txBody>
                    <a:bodyPr/>
                    <a:lstStyle/>
                    <a:p>
                      <a:pPr algn="ctr"/>
                      <a:r>
                        <a:rPr lang="en-GB" dirty="0"/>
                        <a:t>I</a:t>
                      </a:r>
                    </a:p>
                  </a:txBody>
                  <a:tcPr/>
                </a:tc>
                <a:extLst>
                  <a:ext uri="{0D108BD9-81ED-4DB2-BD59-A6C34878D82A}">
                    <a16:rowId xmlns:a16="http://schemas.microsoft.com/office/drawing/2014/main" val="2344770933"/>
                  </a:ext>
                </a:extLst>
              </a:tr>
            </a:tbl>
          </a:graphicData>
        </a:graphic>
      </p:graphicFrame>
    </p:spTree>
    <p:extLst>
      <p:ext uri="{BB962C8B-B14F-4D97-AF65-F5344CB8AC3E}">
        <p14:creationId xmlns:p14="http://schemas.microsoft.com/office/powerpoint/2010/main" val="3263325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FCCC292-22CA-1C47-9FEE-040DC4B981B6}"/>
              </a:ext>
            </a:extLst>
          </p:cNvPr>
          <p:cNvSpPr>
            <a:spLocks noGrp="1" noChangeArrowheads="1"/>
          </p:cNvSpPr>
          <p:nvPr>
            <p:ph type="title"/>
          </p:nvPr>
        </p:nvSpPr>
        <p:spPr>
          <a:xfrm>
            <a:off x="2122714" y="168729"/>
            <a:ext cx="7772400" cy="1143000"/>
          </a:xfrm>
        </p:spPr>
        <p:txBody>
          <a:bodyPr>
            <a:normAutofit/>
          </a:bodyPr>
          <a:lstStyle/>
          <a:p>
            <a:pPr eaLnBrk="1" hangingPunct="1"/>
            <a:r>
              <a:rPr lang="en-US" altLang="en-US">
                <a:latin typeface="Arial" panose="020B0604020202020204" pitchFamily="34" charset="0"/>
                <a:cs typeface="Arial" panose="020B0604020202020204" pitchFamily="34" charset="0"/>
              </a:rPr>
              <a:t>A Project Manager…</a:t>
            </a:r>
          </a:p>
        </p:txBody>
      </p:sp>
      <p:graphicFrame>
        <p:nvGraphicFramePr>
          <p:cNvPr id="88" name="Content Placeholder 2">
            <a:extLst>
              <a:ext uri="{FF2B5EF4-FFF2-40B4-BE49-F238E27FC236}">
                <a16:creationId xmlns:a16="http://schemas.microsoft.com/office/drawing/2014/main" id="{522BF958-409E-3B4C-8635-C5D2DDFED238}"/>
              </a:ext>
            </a:extLst>
          </p:cNvPr>
          <p:cNvGraphicFramePr>
            <a:graphicFrameLocks noGrp="1"/>
          </p:cNvGraphicFramePr>
          <p:nvPr>
            <p:ph idx="1"/>
          </p:nvPr>
        </p:nvGraphicFramePr>
        <p:xfrm>
          <a:off x="1409948" y="778285"/>
          <a:ext cx="5340777" cy="4524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36</a:t>
            </a:fld>
            <a:endParaRPr lang="en-GB"/>
          </a:p>
        </p:txBody>
      </p:sp>
      <p:pic>
        <p:nvPicPr>
          <p:cNvPr id="7" name="Picture 4">
            <a:extLst>
              <a:ext uri="{FF2B5EF4-FFF2-40B4-BE49-F238E27FC236}">
                <a16:creationId xmlns:a16="http://schemas.microsoft.com/office/drawing/2014/main" id="{BF864A88-E67C-784A-972F-6F5AEBD5F1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6304" y="1160917"/>
            <a:ext cx="302895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4">
            <a:extLst>
              <a:ext uri="{FF2B5EF4-FFF2-40B4-BE49-F238E27FC236}">
                <a16:creationId xmlns:a16="http://schemas.microsoft.com/office/drawing/2014/main" id="{2F5867B7-87E9-2F4B-BB80-D380C317E933}"/>
              </a:ext>
            </a:extLst>
          </p:cNvPr>
          <p:cNvGrpSpPr>
            <a:grpSpLocks/>
          </p:cNvGrpSpPr>
          <p:nvPr/>
        </p:nvGrpSpPr>
        <p:grpSpPr bwMode="auto">
          <a:xfrm>
            <a:off x="8928104" y="2303917"/>
            <a:ext cx="803275" cy="1962150"/>
            <a:chOff x="3140075" y="3325813"/>
            <a:chExt cx="1112838" cy="3060700"/>
          </a:xfrm>
        </p:grpSpPr>
        <p:sp>
          <p:nvSpPr>
            <p:cNvPr id="9" name="Freeform 1487">
              <a:extLst>
                <a:ext uri="{FF2B5EF4-FFF2-40B4-BE49-F238E27FC236}">
                  <a16:creationId xmlns:a16="http://schemas.microsoft.com/office/drawing/2014/main" id="{B349BD8B-D795-C349-9188-4307076FC8B2}"/>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488">
              <a:extLst>
                <a:ext uri="{FF2B5EF4-FFF2-40B4-BE49-F238E27FC236}">
                  <a16:creationId xmlns:a16="http://schemas.microsoft.com/office/drawing/2014/main" id="{F104759B-A35C-864D-9AD8-DC96362E805C}"/>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489">
              <a:extLst>
                <a:ext uri="{FF2B5EF4-FFF2-40B4-BE49-F238E27FC236}">
                  <a16:creationId xmlns:a16="http://schemas.microsoft.com/office/drawing/2014/main" id="{EDDC9B9F-A193-9D46-8B11-50AD54366F0A}"/>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90">
              <a:extLst>
                <a:ext uri="{FF2B5EF4-FFF2-40B4-BE49-F238E27FC236}">
                  <a16:creationId xmlns:a16="http://schemas.microsoft.com/office/drawing/2014/main" id="{983F509D-1FEC-A94C-93AA-B26650F4EB46}"/>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491">
              <a:extLst>
                <a:ext uri="{FF2B5EF4-FFF2-40B4-BE49-F238E27FC236}">
                  <a16:creationId xmlns:a16="http://schemas.microsoft.com/office/drawing/2014/main" id="{A41D875B-BCA2-E94D-9519-4D206D78438E}"/>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1492">
              <a:extLst>
                <a:ext uri="{FF2B5EF4-FFF2-40B4-BE49-F238E27FC236}">
                  <a16:creationId xmlns:a16="http://schemas.microsoft.com/office/drawing/2014/main" id="{771FA82C-4DE0-A24B-B331-4BA85543CB9D}"/>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1493">
              <a:extLst>
                <a:ext uri="{FF2B5EF4-FFF2-40B4-BE49-F238E27FC236}">
                  <a16:creationId xmlns:a16="http://schemas.microsoft.com/office/drawing/2014/main" id="{26FF0C79-C1AA-614A-BBB4-39EF715BCEB0}"/>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 name="Freeform 1494">
              <a:extLst>
                <a:ext uri="{FF2B5EF4-FFF2-40B4-BE49-F238E27FC236}">
                  <a16:creationId xmlns:a16="http://schemas.microsoft.com/office/drawing/2014/main" id="{D6EFE6B0-A624-0C40-8FDD-C607A5FB4C88}"/>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 name="Freeform 1495">
              <a:extLst>
                <a:ext uri="{FF2B5EF4-FFF2-40B4-BE49-F238E27FC236}">
                  <a16:creationId xmlns:a16="http://schemas.microsoft.com/office/drawing/2014/main" id="{5DA285BB-D52C-D140-A03F-F7274D51642B}"/>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8" name="Freeform 1496">
              <a:extLst>
                <a:ext uri="{FF2B5EF4-FFF2-40B4-BE49-F238E27FC236}">
                  <a16:creationId xmlns:a16="http://schemas.microsoft.com/office/drawing/2014/main" id="{67E5905E-F58B-E749-9BE6-B0D6DC64D973}"/>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9" name="Freeform 1497">
              <a:extLst>
                <a:ext uri="{FF2B5EF4-FFF2-40B4-BE49-F238E27FC236}">
                  <a16:creationId xmlns:a16="http://schemas.microsoft.com/office/drawing/2014/main" id="{CBA36476-09DE-E643-B6C3-921A4794B42A}"/>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 name="Freeform 1498">
              <a:extLst>
                <a:ext uri="{FF2B5EF4-FFF2-40B4-BE49-F238E27FC236}">
                  <a16:creationId xmlns:a16="http://schemas.microsoft.com/office/drawing/2014/main" id="{BD1DC027-7A78-ED46-971A-8A3ABCB7ADEF}"/>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 name="Freeform 1536">
              <a:extLst>
                <a:ext uri="{FF2B5EF4-FFF2-40B4-BE49-F238E27FC236}">
                  <a16:creationId xmlns:a16="http://schemas.microsoft.com/office/drawing/2014/main" id="{C6872680-6740-944A-948E-ED77EBB1DDBA}"/>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2" name="Freeform 1537">
              <a:extLst>
                <a:ext uri="{FF2B5EF4-FFF2-40B4-BE49-F238E27FC236}">
                  <a16:creationId xmlns:a16="http://schemas.microsoft.com/office/drawing/2014/main" id="{BC30DD6E-D66C-D74B-ACD2-393DED21A8E3}"/>
                </a:ext>
              </a:extLst>
            </p:cNvPr>
            <p:cNvSpPr>
              <a:spLocks/>
            </p:cNvSpPr>
            <p:nvPr/>
          </p:nvSpPr>
          <p:spPr bwMode="auto">
            <a:xfrm>
              <a:off x="4048125" y="4911725"/>
              <a:ext cx="74613" cy="26988"/>
            </a:xfrm>
            <a:custGeom>
              <a:avLst/>
              <a:gdLst>
                <a:gd name="T0" fmla="*/ 2147483646 w 47"/>
                <a:gd name="T1" fmla="*/ 2147483646 h 17"/>
                <a:gd name="T2" fmla="*/ 2147483646 w 47"/>
                <a:gd name="T3" fmla="*/ 2147483646 h 17"/>
                <a:gd name="T4" fmla="*/ 2147483646 w 47"/>
                <a:gd name="T5" fmla="*/ 0 h 17"/>
                <a:gd name="T6" fmla="*/ 2147483646 w 47"/>
                <a:gd name="T7" fmla="*/ 0 h 17"/>
                <a:gd name="T8" fmla="*/ 2147483646 w 47"/>
                <a:gd name="T9" fmla="*/ 2147483646 h 17"/>
                <a:gd name="T10" fmla="*/ 0 w 47"/>
                <a:gd name="T11" fmla="*/ 0 h 17"/>
                <a:gd name="T12" fmla="*/ 0 w 47"/>
                <a:gd name="T13" fmla="*/ 0 h 17"/>
                <a:gd name="T14" fmla="*/ 0 w 47"/>
                <a:gd name="T15" fmla="*/ 2147483646 h 17"/>
                <a:gd name="T16" fmla="*/ 0 w 47"/>
                <a:gd name="T17" fmla="*/ 2147483646 h 17"/>
                <a:gd name="T18" fmla="*/ 2147483646 w 47"/>
                <a:gd name="T19" fmla="*/ 2147483646 h 17"/>
                <a:gd name="T20" fmla="*/ 2147483646 w 47"/>
                <a:gd name="T21" fmla="*/ 2147483646 h 17"/>
                <a:gd name="T22" fmla="*/ 2147483646 w 47"/>
                <a:gd name="T23" fmla="*/ 2147483646 h 17"/>
                <a:gd name="T24" fmla="*/ 2147483646 w 47"/>
                <a:gd name="T25" fmla="*/ 2147483646 h 17"/>
                <a:gd name="T26" fmla="*/ 2147483646 w 47"/>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7"/>
                <a:gd name="T44" fmla="*/ 47 w 47"/>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7">
                  <a:moveTo>
                    <a:pt x="47" y="6"/>
                  </a:moveTo>
                  <a:lnTo>
                    <a:pt x="47" y="6"/>
                  </a:lnTo>
                  <a:lnTo>
                    <a:pt x="35" y="0"/>
                  </a:lnTo>
                  <a:lnTo>
                    <a:pt x="18" y="0"/>
                  </a:lnTo>
                  <a:lnTo>
                    <a:pt x="6" y="6"/>
                  </a:lnTo>
                  <a:lnTo>
                    <a:pt x="0" y="0"/>
                  </a:lnTo>
                  <a:lnTo>
                    <a:pt x="0" y="6"/>
                  </a:lnTo>
                  <a:lnTo>
                    <a:pt x="0" y="12"/>
                  </a:lnTo>
                  <a:lnTo>
                    <a:pt x="18" y="17"/>
                  </a:lnTo>
                  <a:lnTo>
                    <a:pt x="41" y="12"/>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3" name="Freeform 1541">
              <a:extLst>
                <a:ext uri="{FF2B5EF4-FFF2-40B4-BE49-F238E27FC236}">
                  <a16:creationId xmlns:a16="http://schemas.microsoft.com/office/drawing/2014/main" id="{3FF3EAAA-FF48-6142-8F36-E8610FB7FEFF}"/>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4" name="Freeform 1542">
              <a:extLst>
                <a:ext uri="{FF2B5EF4-FFF2-40B4-BE49-F238E27FC236}">
                  <a16:creationId xmlns:a16="http://schemas.microsoft.com/office/drawing/2014/main" id="{9608EAF2-E475-6D4D-9C62-53370363CED8}"/>
                </a:ext>
              </a:extLst>
            </p:cNvPr>
            <p:cNvSpPr>
              <a:spLocks/>
            </p:cNvSpPr>
            <p:nvPr/>
          </p:nvSpPr>
          <p:spPr bwMode="auto">
            <a:xfrm>
              <a:off x="4048125" y="4883150"/>
              <a:ext cx="65088" cy="19050"/>
            </a:xfrm>
            <a:custGeom>
              <a:avLst/>
              <a:gdLst>
                <a:gd name="T0" fmla="*/ 0 w 41"/>
                <a:gd name="T1" fmla="*/ 2147483646 h 12"/>
                <a:gd name="T2" fmla="*/ 0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0 w 41"/>
                <a:gd name="T19" fmla="*/ 2147483646 h 12"/>
                <a:gd name="T20" fmla="*/ 0 w 41"/>
                <a:gd name="T21" fmla="*/ 2147483646 h 12"/>
                <a:gd name="T22" fmla="*/ 0 w 41"/>
                <a:gd name="T23" fmla="*/ 2147483646 h 12"/>
                <a:gd name="T24" fmla="*/ 0 w 41"/>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2"/>
                <a:gd name="T41" fmla="*/ 41 w 41"/>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2">
                  <a:moveTo>
                    <a:pt x="0" y="12"/>
                  </a:moveTo>
                  <a:lnTo>
                    <a:pt x="0" y="12"/>
                  </a:lnTo>
                  <a:lnTo>
                    <a:pt x="12" y="12"/>
                  </a:lnTo>
                  <a:lnTo>
                    <a:pt x="24" y="12"/>
                  </a:lnTo>
                  <a:lnTo>
                    <a:pt x="35" y="12"/>
                  </a:lnTo>
                  <a:lnTo>
                    <a:pt x="41" y="6"/>
                  </a:lnTo>
                  <a:lnTo>
                    <a:pt x="35" y="0"/>
                  </a:lnTo>
                  <a:lnTo>
                    <a:pt x="18" y="0"/>
                  </a:lnTo>
                  <a:lnTo>
                    <a:pt x="0" y="6"/>
                  </a:lnTo>
                  <a:lnTo>
                    <a:pt x="0"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5" name="Freeform 1549">
              <a:extLst>
                <a:ext uri="{FF2B5EF4-FFF2-40B4-BE49-F238E27FC236}">
                  <a16:creationId xmlns:a16="http://schemas.microsoft.com/office/drawing/2014/main" id="{867E565F-2EA2-674E-936E-C1690DFAF425}"/>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 name="Freeform 1553">
              <a:extLst>
                <a:ext uri="{FF2B5EF4-FFF2-40B4-BE49-F238E27FC236}">
                  <a16:creationId xmlns:a16="http://schemas.microsoft.com/office/drawing/2014/main" id="{9A8153DE-79E9-5F48-9422-21EB47320F4F}"/>
                </a:ext>
              </a:extLst>
            </p:cNvPr>
            <p:cNvSpPr>
              <a:spLocks/>
            </p:cNvSpPr>
            <p:nvPr/>
          </p:nvSpPr>
          <p:spPr bwMode="auto">
            <a:xfrm>
              <a:off x="4048125" y="485616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0 h 17"/>
                <a:gd name="T10" fmla="*/ 2147483646 w 41"/>
                <a:gd name="T11" fmla="*/ 2147483646 h 17"/>
                <a:gd name="T12" fmla="*/ 0 w 41"/>
                <a:gd name="T13" fmla="*/ 2147483646 h 17"/>
                <a:gd name="T14" fmla="*/ 0 w 41"/>
                <a:gd name="T15" fmla="*/ 2147483646 h 17"/>
                <a:gd name="T16" fmla="*/ 0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2147483646 w 41"/>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7"/>
                <a:gd name="T44" fmla="*/ 41 w 41"/>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7">
                  <a:moveTo>
                    <a:pt x="41" y="12"/>
                  </a:moveTo>
                  <a:lnTo>
                    <a:pt x="41" y="12"/>
                  </a:lnTo>
                  <a:lnTo>
                    <a:pt x="41" y="6"/>
                  </a:lnTo>
                  <a:lnTo>
                    <a:pt x="35" y="6"/>
                  </a:lnTo>
                  <a:lnTo>
                    <a:pt x="18" y="0"/>
                  </a:lnTo>
                  <a:lnTo>
                    <a:pt x="6" y="6"/>
                  </a:lnTo>
                  <a:lnTo>
                    <a:pt x="0" y="6"/>
                  </a:lnTo>
                  <a:lnTo>
                    <a:pt x="0" y="12"/>
                  </a:lnTo>
                  <a:lnTo>
                    <a:pt x="6" y="17"/>
                  </a:lnTo>
                  <a:lnTo>
                    <a:pt x="18"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7" name="Freeform 1563">
              <a:extLst>
                <a:ext uri="{FF2B5EF4-FFF2-40B4-BE49-F238E27FC236}">
                  <a16:creationId xmlns:a16="http://schemas.microsoft.com/office/drawing/2014/main" id="{6E28DFD2-B232-7D4C-AF82-F60B930C1FB8}"/>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8" name="Freeform 1571">
              <a:extLst>
                <a:ext uri="{FF2B5EF4-FFF2-40B4-BE49-F238E27FC236}">
                  <a16:creationId xmlns:a16="http://schemas.microsoft.com/office/drawing/2014/main" id="{CA1F4ACE-E8DA-4D4A-9920-AE2FEE459267}"/>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9" name="Freeform 1573">
              <a:extLst>
                <a:ext uri="{FF2B5EF4-FFF2-40B4-BE49-F238E27FC236}">
                  <a16:creationId xmlns:a16="http://schemas.microsoft.com/office/drawing/2014/main" id="{4AEAB7A1-B7C7-7B48-B58A-753A784C19FC}"/>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 name="Freeform 1575">
              <a:extLst>
                <a:ext uri="{FF2B5EF4-FFF2-40B4-BE49-F238E27FC236}">
                  <a16:creationId xmlns:a16="http://schemas.microsoft.com/office/drawing/2014/main" id="{98E496DD-E430-FD46-9869-ED054AF87F5D}"/>
                </a:ext>
              </a:extLst>
            </p:cNvPr>
            <p:cNvSpPr>
              <a:spLocks/>
            </p:cNvSpPr>
            <p:nvPr/>
          </p:nvSpPr>
          <p:spPr bwMode="auto">
            <a:xfrm>
              <a:off x="4048125" y="4986338"/>
              <a:ext cx="65088" cy="17463"/>
            </a:xfrm>
            <a:custGeom>
              <a:avLst/>
              <a:gdLst>
                <a:gd name="T0" fmla="*/ 2147483646 w 41"/>
                <a:gd name="T1" fmla="*/ 0 h 11"/>
                <a:gd name="T2" fmla="*/ 2147483646 w 41"/>
                <a:gd name="T3" fmla="*/ 0 h 11"/>
                <a:gd name="T4" fmla="*/ 2147483646 w 41"/>
                <a:gd name="T5" fmla="*/ 2147483646 h 11"/>
                <a:gd name="T6" fmla="*/ 2147483646 w 41"/>
                <a:gd name="T7" fmla="*/ 2147483646 h 11"/>
                <a:gd name="T8" fmla="*/ 2147483646 w 41"/>
                <a:gd name="T9" fmla="*/ 0 h 11"/>
                <a:gd name="T10" fmla="*/ 2147483646 w 41"/>
                <a:gd name="T11" fmla="*/ 0 h 11"/>
                <a:gd name="T12" fmla="*/ 0 w 41"/>
                <a:gd name="T13" fmla="*/ 2147483646 h 11"/>
                <a:gd name="T14" fmla="*/ 0 w 41"/>
                <a:gd name="T15" fmla="*/ 2147483646 h 11"/>
                <a:gd name="T16" fmla="*/ 0 w 41"/>
                <a:gd name="T17" fmla="*/ 2147483646 h 11"/>
                <a:gd name="T18" fmla="*/ 2147483646 w 41"/>
                <a:gd name="T19" fmla="*/ 2147483646 h 11"/>
                <a:gd name="T20" fmla="*/ 2147483646 w 41"/>
                <a:gd name="T21" fmla="*/ 2147483646 h 11"/>
                <a:gd name="T22" fmla="*/ 2147483646 w 41"/>
                <a:gd name="T23" fmla="*/ 2147483646 h 11"/>
                <a:gd name="T24" fmla="*/ 2147483646 w 41"/>
                <a:gd name="T25" fmla="*/ 0 h 11"/>
                <a:gd name="T26" fmla="*/ 2147483646 w 41"/>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1"/>
                <a:gd name="T44" fmla="*/ 41 w 41"/>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1">
                  <a:moveTo>
                    <a:pt x="35" y="0"/>
                  </a:moveTo>
                  <a:lnTo>
                    <a:pt x="35" y="0"/>
                  </a:lnTo>
                  <a:lnTo>
                    <a:pt x="35" y="6"/>
                  </a:lnTo>
                  <a:lnTo>
                    <a:pt x="29" y="6"/>
                  </a:lnTo>
                  <a:lnTo>
                    <a:pt x="18" y="0"/>
                  </a:lnTo>
                  <a:lnTo>
                    <a:pt x="6" y="0"/>
                  </a:lnTo>
                  <a:lnTo>
                    <a:pt x="0" y="6"/>
                  </a:lnTo>
                  <a:lnTo>
                    <a:pt x="0" y="11"/>
                  </a:lnTo>
                  <a:lnTo>
                    <a:pt x="29" y="11"/>
                  </a:lnTo>
                  <a:lnTo>
                    <a:pt x="41" y="11"/>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 name="Freeform 1578">
              <a:extLst>
                <a:ext uri="{FF2B5EF4-FFF2-40B4-BE49-F238E27FC236}">
                  <a16:creationId xmlns:a16="http://schemas.microsoft.com/office/drawing/2014/main" id="{5FE10895-43F2-814B-803A-DC356ADD2524}"/>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2" name="Freeform 1580">
              <a:extLst>
                <a:ext uri="{FF2B5EF4-FFF2-40B4-BE49-F238E27FC236}">
                  <a16:creationId xmlns:a16="http://schemas.microsoft.com/office/drawing/2014/main" id="{251D09C6-F782-274A-AD41-D8F429AB39EA}"/>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3" name="Freeform 1583">
              <a:extLst>
                <a:ext uri="{FF2B5EF4-FFF2-40B4-BE49-F238E27FC236}">
                  <a16:creationId xmlns:a16="http://schemas.microsoft.com/office/drawing/2014/main" id="{CAEAFCD4-0A1E-8C47-B748-6921C0B2104A}"/>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4" name="Freeform 1584">
              <a:extLst>
                <a:ext uri="{FF2B5EF4-FFF2-40B4-BE49-F238E27FC236}">
                  <a16:creationId xmlns:a16="http://schemas.microsoft.com/office/drawing/2014/main" id="{AAC03550-0279-5A4C-81A2-E81C2AD8D96F}"/>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5" name="Freeform 1585">
              <a:extLst>
                <a:ext uri="{FF2B5EF4-FFF2-40B4-BE49-F238E27FC236}">
                  <a16:creationId xmlns:a16="http://schemas.microsoft.com/office/drawing/2014/main" id="{35A0CE90-E4F0-5040-99D2-FCA3B43F974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6" name="Freeform 1586">
              <a:extLst>
                <a:ext uri="{FF2B5EF4-FFF2-40B4-BE49-F238E27FC236}">
                  <a16:creationId xmlns:a16="http://schemas.microsoft.com/office/drawing/2014/main" id="{D37CC8ED-9069-8142-9E80-478019C384B3}"/>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7" name="Freeform 1587">
              <a:extLst>
                <a:ext uri="{FF2B5EF4-FFF2-40B4-BE49-F238E27FC236}">
                  <a16:creationId xmlns:a16="http://schemas.microsoft.com/office/drawing/2014/main" id="{5418E3D2-FBFE-EF45-BCFC-418672C48234}"/>
                </a:ext>
              </a:extLst>
            </p:cNvPr>
            <p:cNvSpPr>
              <a:spLocks/>
            </p:cNvSpPr>
            <p:nvPr/>
          </p:nvSpPr>
          <p:spPr bwMode="auto">
            <a:xfrm>
              <a:off x="3770313" y="4938713"/>
              <a:ext cx="74613" cy="28575"/>
            </a:xfrm>
            <a:custGeom>
              <a:avLst/>
              <a:gdLst>
                <a:gd name="T0" fmla="*/ 2147483646 w 47"/>
                <a:gd name="T1" fmla="*/ 2147483646 h 18"/>
                <a:gd name="T2" fmla="*/ 2147483646 w 47"/>
                <a:gd name="T3" fmla="*/ 2147483646 h 18"/>
                <a:gd name="T4" fmla="*/ 2147483646 w 47"/>
                <a:gd name="T5" fmla="*/ 0 h 18"/>
                <a:gd name="T6" fmla="*/ 2147483646 w 47"/>
                <a:gd name="T7" fmla="*/ 2147483646 h 18"/>
                <a:gd name="T8" fmla="*/ 2147483646 w 47"/>
                <a:gd name="T9" fmla="*/ 2147483646 h 18"/>
                <a:gd name="T10" fmla="*/ 0 w 47"/>
                <a:gd name="T11" fmla="*/ 0 h 18"/>
                <a:gd name="T12" fmla="*/ 0 w 47"/>
                <a:gd name="T13" fmla="*/ 0 h 18"/>
                <a:gd name="T14" fmla="*/ 0 w 47"/>
                <a:gd name="T15" fmla="*/ 2147483646 h 18"/>
                <a:gd name="T16" fmla="*/ 2147483646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8"/>
                <a:gd name="T44" fmla="*/ 47 w 47"/>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8">
                  <a:moveTo>
                    <a:pt x="47" y="6"/>
                  </a:moveTo>
                  <a:lnTo>
                    <a:pt x="47" y="6"/>
                  </a:lnTo>
                  <a:lnTo>
                    <a:pt x="35" y="0"/>
                  </a:lnTo>
                  <a:lnTo>
                    <a:pt x="17" y="6"/>
                  </a:lnTo>
                  <a:lnTo>
                    <a:pt x="6" y="6"/>
                  </a:lnTo>
                  <a:lnTo>
                    <a:pt x="0" y="0"/>
                  </a:lnTo>
                  <a:lnTo>
                    <a:pt x="0" y="12"/>
                  </a:lnTo>
                  <a:lnTo>
                    <a:pt x="6" y="18"/>
                  </a:lnTo>
                  <a:lnTo>
                    <a:pt x="23" y="18"/>
                  </a:lnTo>
                  <a:lnTo>
                    <a:pt x="41" y="18"/>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8" name="Freeform 1588">
              <a:extLst>
                <a:ext uri="{FF2B5EF4-FFF2-40B4-BE49-F238E27FC236}">
                  <a16:creationId xmlns:a16="http://schemas.microsoft.com/office/drawing/2014/main" id="{D4D5ACAB-288E-1646-8920-8080BAA38108}"/>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9" name="Freeform 1589">
              <a:extLst>
                <a:ext uri="{FF2B5EF4-FFF2-40B4-BE49-F238E27FC236}">
                  <a16:creationId xmlns:a16="http://schemas.microsoft.com/office/drawing/2014/main" id="{6899CDC9-627F-8A4F-89E1-6D7ABA7B3D67}"/>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0" name="Freeform 1590">
              <a:extLst>
                <a:ext uri="{FF2B5EF4-FFF2-40B4-BE49-F238E27FC236}">
                  <a16:creationId xmlns:a16="http://schemas.microsoft.com/office/drawing/2014/main" id="{4460E3B8-8B3C-AD4F-9A3E-0F45F7B2A32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 name="Freeform 1591">
              <a:extLst>
                <a:ext uri="{FF2B5EF4-FFF2-40B4-BE49-F238E27FC236}">
                  <a16:creationId xmlns:a16="http://schemas.microsoft.com/office/drawing/2014/main" id="{D4C8C26F-2CCA-DB4D-A7CD-1BB36CC48ABA}"/>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2" name="Freeform 1592">
              <a:extLst>
                <a:ext uri="{FF2B5EF4-FFF2-40B4-BE49-F238E27FC236}">
                  <a16:creationId xmlns:a16="http://schemas.microsoft.com/office/drawing/2014/main" id="{FF1BF878-FFD8-0041-9D1F-A6FC203F081A}"/>
                </a:ext>
              </a:extLst>
            </p:cNvPr>
            <p:cNvSpPr>
              <a:spLocks/>
            </p:cNvSpPr>
            <p:nvPr/>
          </p:nvSpPr>
          <p:spPr bwMode="auto">
            <a:xfrm>
              <a:off x="3770313" y="4911725"/>
              <a:ext cx="65088" cy="26988"/>
            </a:xfrm>
            <a:custGeom>
              <a:avLst/>
              <a:gdLst>
                <a:gd name="T0" fmla="*/ 0 w 41"/>
                <a:gd name="T1" fmla="*/ 2147483646 h 17"/>
                <a:gd name="T2" fmla="*/ 0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2147483646 w 41"/>
                <a:gd name="T17" fmla="*/ 0 h 17"/>
                <a:gd name="T18" fmla="*/ 0 w 41"/>
                <a:gd name="T19" fmla="*/ 2147483646 h 17"/>
                <a:gd name="T20" fmla="*/ 0 w 41"/>
                <a:gd name="T21" fmla="*/ 2147483646 h 17"/>
                <a:gd name="T22" fmla="*/ 0 w 41"/>
                <a:gd name="T23" fmla="*/ 2147483646 h 17"/>
                <a:gd name="T24" fmla="*/ 0 w 41"/>
                <a:gd name="T25" fmla="*/ 214748364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7"/>
                <a:gd name="T41" fmla="*/ 41 w 41"/>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7">
                  <a:moveTo>
                    <a:pt x="0" y="17"/>
                  </a:moveTo>
                  <a:lnTo>
                    <a:pt x="0" y="17"/>
                  </a:lnTo>
                  <a:lnTo>
                    <a:pt x="12" y="12"/>
                  </a:lnTo>
                  <a:lnTo>
                    <a:pt x="23" y="12"/>
                  </a:lnTo>
                  <a:lnTo>
                    <a:pt x="35" y="12"/>
                  </a:lnTo>
                  <a:lnTo>
                    <a:pt x="41" y="6"/>
                  </a:lnTo>
                  <a:lnTo>
                    <a:pt x="35" y="0"/>
                  </a:lnTo>
                  <a:lnTo>
                    <a:pt x="17" y="0"/>
                  </a:lnTo>
                  <a:lnTo>
                    <a:pt x="0" y="6"/>
                  </a:lnTo>
                  <a:lnTo>
                    <a:pt x="0" y="12"/>
                  </a:lnTo>
                  <a:lnTo>
                    <a:pt x="0"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3" name="Freeform 1593">
              <a:extLst>
                <a:ext uri="{FF2B5EF4-FFF2-40B4-BE49-F238E27FC236}">
                  <a16:creationId xmlns:a16="http://schemas.microsoft.com/office/drawing/2014/main" id="{ADE84D6F-280C-C64C-94E6-D36C2F3DC2AF}"/>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4" name="Freeform 1594">
              <a:extLst>
                <a:ext uri="{FF2B5EF4-FFF2-40B4-BE49-F238E27FC236}">
                  <a16:creationId xmlns:a16="http://schemas.microsoft.com/office/drawing/2014/main" id="{2774601C-46A1-A647-8D5B-550890ECF7E4}"/>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5" name="Freeform 1595">
              <a:extLst>
                <a:ext uri="{FF2B5EF4-FFF2-40B4-BE49-F238E27FC236}">
                  <a16:creationId xmlns:a16="http://schemas.microsoft.com/office/drawing/2014/main" id="{530F8FF6-97D0-D94B-9B4D-6A093D2B96D2}"/>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6" name="Freeform 1596">
              <a:extLst>
                <a:ext uri="{FF2B5EF4-FFF2-40B4-BE49-F238E27FC236}">
                  <a16:creationId xmlns:a16="http://schemas.microsoft.com/office/drawing/2014/main" id="{952DAB02-A6B2-9F4B-958A-D99E86E96BB9}"/>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7" name="Freeform 1597">
              <a:extLst>
                <a:ext uri="{FF2B5EF4-FFF2-40B4-BE49-F238E27FC236}">
                  <a16:creationId xmlns:a16="http://schemas.microsoft.com/office/drawing/2014/main" id="{6F4C1A21-57A2-AA49-9A69-11469E06D220}"/>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8" name="Freeform 1598">
              <a:extLst>
                <a:ext uri="{FF2B5EF4-FFF2-40B4-BE49-F238E27FC236}">
                  <a16:creationId xmlns:a16="http://schemas.microsoft.com/office/drawing/2014/main" id="{29B7D07B-0E5F-864C-B1EF-21D1A2194A22}"/>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9" name="Freeform 1599">
              <a:extLst>
                <a:ext uri="{FF2B5EF4-FFF2-40B4-BE49-F238E27FC236}">
                  <a16:creationId xmlns:a16="http://schemas.microsoft.com/office/drawing/2014/main" id="{6E221393-9E0D-B04F-9280-26BD93DDAA07}"/>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0" name="Freeform 1600">
              <a:extLst>
                <a:ext uri="{FF2B5EF4-FFF2-40B4-BE49-F238E27FC236}">
                  <a16:creationId xmlns:a16="http://schemas.microsoft.com/office/drawing/2014/main" id="{4B48D41F-3F0C-7C41-B8A8-67F7F77E0DD9}"/>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 name="Freeform 1601">
              <a:extLst>
                <a:ext uri="{FF2B5EF4-FFF2-40B4-BE49-F238E27FC236}">
                  <a16:creationId xmlns:a16="http://schemas.microsoft.com/office/drawing/2014/main" id="{C8696D05-7E71-214E-B3FC-279A9C434A22}"/>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2" name="Freeform 1602">
              <a:extLst>
                <a:ext uri="{FF2B5EF4-FFF2-40B4-BE49-F238E27FC236}">
                  <a16:creationId xmlns:a16="http://schemas.microsoft.com/office/drawing/2014/main" id="{300C1B93-8FD2-D647-AAB4-9367F78C0437}"/>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3" name="Freeform 1603">
              <a:extLst>
                <a:ext uri="{FF2B5EF4-FFF2-40B4-BE49-F238E27FC236}">
                  <a16:creationId xmlns:a16="http://schemas.microsoft.com/office/drawing/2014/main" id="{50331A15-8098-F44C-B950-707FE334D6E6}"/>
                </a:ext>
              </a:extLst>
            </p:cNvPr>
            <p:cNvSpPr>
              <a:spLocks/>
            </p:cNvSpPr>
            <p:nvPr/>
          </p:nvSpPr>
          <p:spPr bwMode="auto">
            <a:xfrm>
              <a:off x="3770313" y="488315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0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2147483646 w 41"/>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41" y="12"/>
                  </a:moveTo>
                  <a:lnTo>
                    <a:pt x="41" y="12"/>
                  </a:lnTo>
                  <a:lnTo>
                    <a:pt x="41" y="6"/>
                  </a:lnTo>
                  <a:lnTo>
                    <a:pt x="35" y="6"/>
                  </a:lnTo>
                  <a:lnTo>
                    <a:pt x="17" y="0"/>
                  </a:lnTo>
                  <a:lnTo>
                    <a:pt x="6" y="6"/>
                  </a:lnTo>
                  <a:lnTo>
                    <a:pt x="0" y="6"/>
                  </a:lnTo>
                  <a:lnTo>
                    <a:pt x="0" y="12"/>
                  </a:lnTo>
                  <a:lnTo>
                    <a:pt x="6" y="18"/>
                  </a:lnTo>
                  <a:lnTo>
                    <a:pt x="17"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4" name="Freeform 1604">
              <a:extLst>
                <a:ext uri="{FF2B5EF4-FFF2-40B4-BE49-F238E27FC236}">
                  <a16:creationId xmlns:a16="http://schemas.microsoft.com/office/drawing/2014/main" id="{0ADE870B-0FCD-8548-805F-BA87AF54844D}"/>
                </a:ext>
              </a:extLst>
            </p:cNvPr>
            <p:cNvSpPr>
              <a:spLocks/>
            </p:cNvSpPr>
            <p:nvPr/>
          </p:nvSpPr>
          <p:spPr bwMode="auto">
            <a:xfrm>
              <a:off x="3871913" y="4948238"/>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0 h 12"/>
                <a:gd name="T8" fmla="*/ 2147483646 w 41"/>
                <a:gd name="T9" fmla="*/ 0 h 12"/>
                <a:gd name="T10" fmla="*/ 2147483646 w 41"/>
                <a:gd name="T11" fmla="*/ 0 h 12"/>
                <a:gd name="T12" fmla="*/ 0 w 41"/>
                <a:gd name="T13" fmla="*/ 2147483646 h 12"/>
                <a:gd name="T14" fmla="*/ 0 w 41"/>
                <a:gd name="T15" fmla="*/ 2147483646 h 12"/>
                <a:gd name="T16" fmla="*/ 0 w 41"/>
                <a:gd name="T17" fmla="*/ 2147483646 h 12"/>
                <a:gd name="T18" fmla="*/ 2147483646 w 41"/>
                <a:gd name="T19" fmla="*/ 2147483646 h 12"/>
                <a:gd name="T20" fmla="*/ 2147483646 w 41"/>
                <a:gd name="T21" fmla="*/ 2147483646 h 12"/>
                <a:gd name="T22" fmla="*/ 2147483646 w 41"/>
                <a:gd name="T23" fmla="*/ 2147483646 h 12"/>
                <a:gd name="T24" fmla="*/ 2147483646 w 41"/>
                <a:gd name="T25" fmla="*/ 2147483646 h 12"/>
                <a:gd name="T26" fmla="*/ 2147483646 w 41"/>
                <a:gd name="T27" fmla="*/ 2147483646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2"/>
                <a:gd name="T44" fmla="*/ 41 w 41"/>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2">
                  <a:moveTo>
                    <a:pt x="41" y="12"/>
                  </a:moveTo>
                  <a:lnTo>
                    <a:pt x="41" y="12"/>
                  </a:lnTo>
                  <a:lnTo>
                    <a:pt x="35" y="6"/>
                  </a:lnTo>
                  <a:lnTo>
                    <a:pt x="35" y="0"/>
                  </a:lnTo>
                  <a:lnTo>
                    <a:pt x="18" y="0"/>
                  </a:lnTo>
                  <a:lnTo>
                    <a:pt x="6" y="0"/>
                  </a:lnTo>
                  <a:lnTo>
                    <a:pt x="0" y="6"/>
                  </a:lnTo>
                  <a:lnTo>
                    <a:pt x="0" y="12"/>
                  </a:lnTo>
                  <a:lnTo>
                    <a:pt x="6" y="12"/>
                  </a:lnTo>
                  <a:lnTo>
                    <a:pt x="18" y="12"/>
                  </a:lnTo>
                  <a:lnTo>
                    <a:pt x="29" y="6"/>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5" name="Freeform 1605">
              <a:extLst>
                <a:ext uri="{FF2B5EF4-FFF2-40B4-BE49-F238E27FC236}">
                  <a16:creationId xmlns:a16="http://schemas.microsoft.com/office/drawing/2014/main" id="{EF139542-C0C5-7144-BCEC-7568AF97EE23}"/>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6" name="Freeform 1607">
              <a:extLst>
                <a:ext uri="{FF2B5EF4-FFF2-40B4-BE49-F238E27FC236}">
                  <a16:creationId xmlns:a16="http://schemas.microsoft.com/office/drawing/2014/main" id="{DB89D74E-B6FC-D443-9087-605FDE815457}"/>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7" name="Freeform 1608">
              <a:extLst>
                <a:ext uri="{FF2B5EF4-FFF2-40B4-BE49-F238E27FC236}">
                  <a16:creationId xmlns:a16="http://schemas.microsoft.com/office/drawing/2014/main" id="{BC4CD17D-FA98-D043-ADD6-EF0AB18E4AE8}"/>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8" name="Freeform 1609">
              <a:extLst>
                <a:ext uri="{FF2B5EF4-FFF2-40B4-BE49-F238E27FC236}">
                  <a16:creationId xmlns:a16="http://schemas.microsoft.com/office/drawing/2014/main" id="{98A13663-FCBE-3A4E-9778-08158BED9444}"/>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9" name="Freeform 1610">
              <a:extLst>
                <a:ext uri="{FF2B5EF4-FFF2-40B4-BE49-F238E27FC236}">
                  <a16:creationId xmlns:a16="http://schemas.microsoft.com/office/drawing/2014/main" id="{1457FC9B-008E-9640-9D9E-6079D97552D6}"/>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0" name="Freeform 1611">
              <a:extLst>
                <a:ext uri="{FF2B5EF4-FFF2-40B4-BE49-F238E27FC236}">
                  <a16:creationId xmlns:a16="http://schemas.microsoft.com/office/drawing/2014/main" id="{6494572B-63F6-F142-914F-72BC270DCE3E}"/>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1" name="Freeform 1612">
              <a:extLst>
                <a:ext uri="{FF2B5EF4-FFF2-40B4-BE49-F238E27FC236}">
                  <a16:creationId xmlns:a16="http://schemas.microsoft.com/office/drawing/2014/main" id="{474B7002-8F76-3C48-858B-97CFE8815B5A}"/>
                </a:ext>
              </a:extLst>
            </p:cNvPr>
            <p:cNvSpPr>
              <a:spLocks/>
            </p:cNvSpPr>
            <p:nvPr/>
          </p:nvSpPr>
          <p:spPr bwMode="auto">
            <a:xfrm>
              <a:off x="3854450" y="4827588"/>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2" name="Freeform 1613">
              <a:extLst>
                <a:ext uri="{FF2B5EF4-FFF2-40B4-BE49-F238E27FC236}">
                  <a16:creationId xmlns:a16="http://schemas.microsoft.com/office/drawing/2014/main" id="{BA42800B-6A5E-F841-9A0A-8269568CCB59}"/>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3" name="Freeform 1614">
              <a:extLst>
                <a:ext uri="{FF2B5EF4-FFF2-40B4-BE49-F238E27FC236}">
                  <a16:creationId xmlns:a16="http://schemas.microsoft.com/office/drawing/2014/main" id="{E9C13C36-67FD-3248-B572-E56C14E778C8}"/>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4" name="Freeform 1615">
              <a:extLst>
                <a:ext uri="{FF2B5EF4-FFF2-40B4-BE49-F238E27FC236}">
                  <a16:creationId xmlns:a16="http://schemas.microsoft.com/office/drawing/2014/main" id="{5A2F7A2B-2756-EC44-9A6A-182E6006CF26}"/>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5" name="Freeform 1616">
              <a:extLst>
                <a:ext uri="{FF2B5EF4-FFF2-40B4-BE49-F238E27FC236}">
                  <a16:creationId xmlns:a16="http://schemas.microsoft.com/office/drawing/2014/main" id="{0F88E33C-DAB7-A048-955C-FAE499F7FD2A}"/>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6" name="Freeform 1617">
              <a:extLst>
                <a:ext uri="{FF2B5EF4-FFF2-40B4-BE49-F238E27FC236}">
                  <a16:creationId xmlns:a16="http://schemas.microsoft.com/office/drawing/2014/main" id="{2324F49B-A14F-D84E-9EA5-A90F5306314D}"/>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 name="Freeform 1618">
              <a:extLst>
                <a:ext uri="{FF2B5EF4-FFF2-40B4-BE49-F238E27FC236}">
                  <a16:creationId xmlns:a16="http://schemas.microsoft.com/office/drawing/2014/main" id="{9C25A578-A024-5446-8E7F-A72E7045A8E1}"/>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8" name="Freeform 1619">
              <a:extLst>
                <a:ext uri="{FF2B5EF4-FFF2-40B4-BE49-F238E27FC236}">
                  <a16:creationId xmlns:a16="http://schemas.microsoft.com/office/drawing/2014/main" id="{854AE304-26A3-8B45-9B20-6C761504494D}"/>
                </a:ext>
              </a:extLst>
            </p:cNvPr>
            <p:cNvSpPr>
              <a:spLocks/>
            </p:cNvSpPr>
            <p:nvPr/>
          </p:nvSpPr>
          <p:spPr bwMode="auto">
            <a:xfrm>
              <a:off x="3779838" y="4976813"/>
              <a:ext cx="55563" cy="26988"/>
            </a:xfrm>
            <a:custGeom>
              <a:avLst/>
              <a:gdLst>
                <a:gd name="T0" fmla="*/ 2147483646 w 35"/>
                <a:gd name="T1" fmla="*/ 2147483646 h 17"/>
                <a:gd name="T2" fmla="*/ 2147483646 w 35"/>
                <a:gd name="T3" fmla="*/ 2147483646 h 17"/>
                <a:gd name="T4" fmla="*/ 2147483646 w 35"/>
                <a:gd name="T5" fmla="*/ 2147483646 h 17"/>
                <a:gd name="T6" fmla="*/ 2147483646 w 35"/>
                <a:gd name="T7" fmla="*/ 0 h 17"/>
                <a:gd name="T8" fmla="*/ 2147483646 w 35"/>
                <a:gd name="T9" fmla="*/ 0 h 17"/>
                <a:gd name="T10" fmla="*/ 2147483646 w 35"/>
                <a:gd name="T11" fmla="*/ 2147483646 h 17"/>
                <a:gd name="T12" fmla="*/ 2147483646 w 35"/>
                <a:gd name="T13" fmla="*/ 2147483646 h 17"/>
                <a:gd name="T14" fmla="*/ 0 w 35"/>
                <a:gd name="T15" fmla="*/ 2147483646 h 17"/>
                <a:gd name="T16" fmla="*/ 2147483646 w 35"/>
                <a:gd name="T17" fmla="*/ 2147483646 h 17"/>
                <a:gd name="T18" fmla="*/ 2147483646 w 35"/>
                <a:gd name="T19" fmla="*/ 2147483646 h 17"/>
                <a:gd name="T20" fmla="*/ 2147483646 w 35"/>
                <a:gd name="T21" fmla="*/ 2147483646 h 17"/>
                <a:gd name="T22" fmla="*/ 2147483646 w 35"/>
                <a:gd name="T23" fmla="*/ 2147483646 h 17"/>
                <a:gd name="T24" fmla="*/ 2147483646 w 35"/>
                <a:gd name="T25" fmla="*/ 2147483646 h 17"/>
                <a:gd name="T26" fmla="*/ 2147483646 w 35"/>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7"/>
                <a:gd name="T44" fmla="*/ 35 w 35"/>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7">
                  <a:moveTo>
                    <a:pt x="35" y="17"/>
                  </a:moveTo>
                  <a:lnTo>
                    <a:pt x="35" y="17"/>
                  </a:lnTo>
                  <a:lnTo>
                    <a:pt x="35" y="6"/>
                  </a:lnTo>
                  <a:lnTo>
                    <a:pt x="29" y="0"/>
                  </a:lnTo>
                  <a:lnTo>
                    <a:pt x="17" y="6"/>
                  </a:lnTo>
                  <a:lnTo>
                    <a:pt x="6" y="6"/>
                  </a:lnTo>
                  <a:lnTo>
                    <a:pt x="0" y="12"/>
                  </a:lnTo>
                  <a:lnTo>
                    <a:pt x="6" y="17"/>
                  </a:lnTo>
                  <a:lnTo>
                    <a:pt x="17" y="12"/>
                  </a:lnTo>
                  <a:lnTo>
                    <a:pt x="35"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9" name="Freeform 1620">
              <a:extLst>
                <a:ext uri="{FF2B5EF4-FFF2-40B4-BE49-F238E27FC236}">
                  <a16:creationId xmlns:a16="http://schemas.microsoft.com/office/drawing/2014/main" id="{22981651-E0F8-144C-8F38-7FD56D7225F2}"/>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0" name="Freeform 1621">
              <a:extLst>
                <a:ext uri="{FF2B5EF4-FFF2-40B4-BE49-F238E27FC236}">
                  <a16:creationId xmlns:a16="http://schemas.microsoft.com/office/drawing/2014/main" id="{FF9268D8-397B-9147-BC2E-969E264C52F0}"/>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1" name="Freeform 1622">
              <a:extLst>
                <a:ext uri="{FF2B5EF4-FFF2-40B4-BE49-F238E27FC236}">
                  <a16:creationId xmlns:a16="http://schemas.microsoft.com/office/drawing/2014/main" id="{48FE9333-3F73-054F-A225-3CA612FCB242}"/>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 name="Freeform 1623">
              <a:extLst>
                <a:ext uri="{FF2B5EF4-FFF2-40B4-BE49-F238E27FC236}">
                  <a16:creationId xmlns:a16="http://schemas.microsoft.com/office/drawing/2014/main" id="{99EC9C19-C675-5841-9620-383F33CC7314}"/>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3" name="Freeform 1624">
              <a:extLst>
                <a:ext uri="{FF2B5EF4-FFF2-40B4-BE49-F238E27FC236}">
                  <a16:creationId xmlns:a16="http://schemas.microsoft.com/office/drawing/2014/main" id="{41637E53-F520-6146-8E4D-F6C0349DD489}"/>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4" name="Freeform 1625">
              <a:extLst>
                <a:ext uri="{FF2B5EF4-FFF2-40B4-BE49-F238E27FC236}">
                  <a16:creationId xmlns:a16="http://schemas.microsoft.com/office/drawing/2014/main" id="{E419E257-1637-724F-AC69-E1D4826635CD}"/>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5" name="Freeform 1626">
              <a:extLst>
                <a:ext uri="{FF2B5EF4-FFF2-40B4-BE49-F238E27FC236}">
                  <a16:creationId xmlns:a16="http://schemas.microsoft.com/office/drawing/2014/main" id="{C5DD8FE2-640A-D249-8C6C-D93DDE15E8AB}"/>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6" name="Freeform 1627">
              <a:extLst>
                <a:ext uri="{FF2B5EF4-FFF2-40B4-BE49-F238E27FC236}">
                  <a16:creationId xmlns:a16="http://schemas.microsoft.com/office/drawing/2014/main" id="{F22DA260-D8FB-1F4A-B1D1-42B4480B8F8B}"/>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7" name="Freeform 1628">
              <a:extLst>
                <a:ext uri="{FF2B5EF4-FFF2-40B4-BE49-F238E27FC236}">
                  <a16:creationId xmlns:a16="http://schemas.microsoft.com/office/drawing/2014/main" id="{3348BF90-9C0A-3149-89DC-95B147B0C7D8}"/>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8" name="Freeform 1629">
              <a:extLst>
                <a:ext uri="{FF2B5EF4-FFF2-40B4-BE49-F238E27FC236}">
                  <a16:creationId xmlns:a16="http://schemas.microsoft.com/office/drawing/2014/main" id="{D0474388-B699-6542-8D72-AF6753409FF5}"/>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9" name="Freeform 1630">
              <a:extLst>
                <a:ext uri="{FF2B5EF4-FFF2-40B4-BE49-F238E27FC236}">
                  <a16:creationId xmlns:a16="http://schemas.microsoft.com/office/drawing/2014/main" id="{94D5DE07-1AC1-1444-BD77-E66BDC4A8938}"/>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0" name="Freeform 1631">
              <a:extLst>
                <a:ext uri="{FF2B5EF4-FFF2-40B4-BE49-F238E27FC236}">
                  <a16:creationId xmlns:a16="http://schemas.microsoft.com/office/drawing/2014/main" id="{F830CAFC-E391-1348-94D6-2973901696CC}"/>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1" name="Freeform 1632">
              <a:extLst>
                <a:ext uri="{FF2B5EF4-FFF2-40B4-BE49-F238E27FC236}">
                  <a16:creationId xmlns:a16="http://schemas.microsoft.com/office/drawing/2014/main" id="{F0088888-B6E2-9E46-9B4D-231074751388}"/>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2" name="Freeform 1633">
              <a:extLst>
                <a:ext uri="{FF2B5EF4-FFF2-40B4-BE49-F238E27FC236}">
                  <a16:creationId xmlns:a16="http://schemas.microsoft.com/office/drawing/2014/main" id="{9A6410D8-5942-6D4D-B519-AA1CA7348BF1}"/>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3" name="Freeform 1767">
              <a:extLst>
                <a:ext uri="{FF2B5EF4-FFF2-40B4-BE49-F238E27FC236}">
                  <a16:creationId xmlns:a16="http://schemas.microsoft.com/office/drawing/2014/main" id="{723F2DB2-0896-CE40-B745-F61632D381E0}"/>
                </a:ext>
              </a:extLst>
            </p:cNvPr>
            <p:cNvSpPr>
              <a:spLocks/>
            </p:cNvSpPr>
            <p:nvPr/>
          </p:nvSpPr>
          <p:spPr bwMode="auto">
            <a:xfrm>
              <a:off x="3844925" y="4475163"/>
              <a:ext cx="361950" cy="463550"/>
            </a:xfrm>
            <a:custGeom>
              <a:avLst/>
              <a:gdLst>
                <a:gd name="T0" fmla="*/ 2147483646 w 228"/>
                <a:gd name="T1" fmla="*/ 2147483646 h 292"/>
                <a:gd name="T2" fmla="*/ 2147483646 w 228"/>
                <a:gd name="T3" fmla="*/ 2147483646 h 292"/>
                <a:gd name="T4" fmla="*/ 2147483646 w 228"/>
                <a:gd name="T5" fmla="*/ 2147483646 h 292"/>
                <a:gd name="T6" fmla="*/ 2147483646 w 228"/>
                <a:gd name="T7" fmla="*/ 2147483646 h 292"/>
                <a:gd name="T8" fmla="*/ 2147483646 w 228"/>
                <a:gd name="T9" fmla="*/ 2147483646 h 292"/>
                <a:gd name="T10" fmla="*/ 2147483646 w 228"/>
                <a:gd name="T11" fmla="*/ 0 h 292"/>
                <a:gd name="T12" fmla="*/ 2147483646 w 228"/>
                <a:gd name="T13" fmla="*/ 0 h 292"/>
                <a:gd name="T14" fmla="*/ 2147483646 w 228"/>
                <a:gd name="T15" fmla="*/ 0 h 292"/>
                <a:gd name="T16" fmla="*/ 2147483646 w 228"/>
                <a:gd name="T17" fmla="*/ 0 h 292"/>
                <a:gd name="T18" fmla="*/ 2147483646 w 228"/>
                <a:gd name="T19" fmla="*/ 2147483646 h 292"/>
                <a:gd name="T20" fmla="*/ 0 w 228"/>
                <a:gd name="T21" fmla="*/ 2147483646 h 292"/>
                <a:gd name="T22" fmla="*/ 0 w 228"/>
                <a:gd name="T23" fmla="*/ 2147483646 h 292"/>
                <a:gd name="T24" fmla="*/ 0 w 228"/>
                <a:gd name="T25" fmla="*/ 2147483646 h 292"/>
                <a:gd name="T26" fmla="*/ 2147483646 w 228"/>
                <a:gd name="T27" fmla="*/ 2147483646 h 292"/>
                <a:gd name="T28" fmla="*/ 2147483646 w 228"/>
                <a:gd name="T29" fmla="*/ 2147483646 h 292"/>
                <a:gd name="T30" fmla="*/ 2147483646 w 228"/>
                <a:gd name="T31" fmla="*/ 2147483646 h 292"/>
                <a:gd name="T32" fmla="*/ 2147483646 w 228"/>
                <a:gd name="T33" fmla="*/ 2147483646 h 292"/>
                <a:gd name="T34" fmla="*/ 2147483646 w 228"/>
                <a:gd name="T35" fmla="*/ 2147483646 h 292"/>
                <a:gd name="T36" fmla="*/ 2147483646 w 228"/>
                <a:gd name="T37" fmla="*/ 2147483646 h 292"/>
                <a:gd name="T38" fmla="*/ 2147483646 w 228"/>
                <a:gd name="T39" fmla="*/ 2147483646 h 292"/>
                <a:gd name="T40" fmla="*/ 2147483646 w 228"/>
                <a:gd name="T41" fmla="*/ 2147483646 h 292"/>
                <a:gd name="T42" fmla="*/ 2147483646 w 228"/>
                <a:gd name="T43" fmla="*/ 2147483646 h 292"/>
                <a:gd name="T44" fmla="*/ 2147483646 w 228"/>
                <a:gd name="T45" fmla="*/ 2147483646 h 292"/>
                <a:gd name="T46" fmla="*/ 2147483646 w 228"/>
                <a:gd name="T47" fmla="*/ 2147483646 h 292"/>
                <a:gd name="T48" fmla="*/ 2147483646 w 228"/>
                <a:gd name="T49" fmla="*/ 2147483646 h 292"/>
                <a:gd name="T50" fmla="*/ 2147483646 w 228"/>
                <a:gd name="T51" fmla="*/ 2147483646 h 292"/>
                <a:gd name="T52" fmla="*/ 2147483646 w 228"/>
                <a:gd name="T53" fmla="*/ 2147483646 h 292"/>
                <a:gd name="T54" fmla="*/ 2147483646 w 228"/>
                <a:gd name="T55" fmla="*/ 2147483646 h 292"/>
                <a:gd name="T56" fmla="*/ 2147483646 w 228"/>
                <a:gd name="T57" fmla="*/ 2147483646 h 292"/>
                <a:gd name="T58" fmla="*/ 2147483646 w 228"/>
                <a:gd name="T59" fmla="*/ 2147483646 h 292"/>
                <a:gd name="T60" fmla="*/ 2147483646 w 228"/>
                <a:gd name="T61" fmla="*/ 2147483646 h 292"/>
                <a:gd name="T62" fmla="*/ 2147483646 w 228"/>
                <a:gd name="T63" fmla="*/ 2147483646 h 292"/>
                <a:gd name="T64" fmla="*/ 2147483646 w 228"/>
                <a:gd name="T65" fmla="*/ 2147483646 h 292"/>
                <a:gd name="T66" fmla="*/ 2147483646 w 228"/>
                <a:gd name="T67" fmla="*/ 2147483646 h 292"/>
                <a:gd name="T68" fmla="*/ 2147483646 w 228"/>
                <a:gd name="T69" fmla="*/ 2147483646 h 292"/>
                <a:gd name="T70" fmla="*/ 2147483646 w 228"/>
                <a:gd name="T71" fmla="*/ 2147483646 h 292"/>
                <a:gd name="T72" fmla="*/ 2147483646 w 228"/>
                <a:gd name="T73" fmla="*/ 2147483646 h 292"/>
                <a:gd name="T74" fmla="*/ 2147483646 w 228"/>
                <a:gd name="T75" fmla="*/ 2147483646 h 292"/>
                <a:gd name="T76" fmla="*/ 2147483646 w 228"/>
                <a:gd name="T77" fmla="*/ 2147483646 h 292"/>
                <a:gd name="T78" fmla="*/ 2147483646 w 228"/>
                <a:gd name="T79" fmla="*/ 2147483646 h 29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8"/>
                <a:gd name="T121" fmla="*/ 0 h 292"/>
                <a:gd name="T122" fmla="*/ 228 w 228"/>
                <a:gd name="T123" fmla="*/ 292 h 29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8" h="292">
                  <a:moveTo>
                    <a:pt x="111" y="29"/>
                  </a:moveTo>
                  <a:lnTo>
                    <a:pt x="111" y="29"/>
                  </a:lnTo>
                  <a:lnTo>
                    <a:pt x="93" y="29"/>
                  </a:lnTo>
                  <a:lnTo>
                    <a:pt x="81" y="18"/>
                  </a:lnTo>
                  <a:lnTo>
                    <a:pt x="70" y="12"/>
                  </a:lnTo>
                  <a:lnTo>
                    <a:pt x="58" y="0"/>
                  </a:lnTo>
                  <a:lnTo>
                    <a:pt x="41" y="0"/>
                  </a:lnTo>
                  <a:lnTo>
                    <a:pt x="23" y="0"/>
                  </a:lnTo>
                  <a:lnTo>
                    <a:pt x="6" y="18"/>
                  </a:lnTo>
                  <a:lnTo>
                    <a:pt x="0" y="35"/>
                  </a:lnTo>
                  <a:lnTo>
                    <a:pt x="0" y="65"/>
                  </a:lnTo>
                  <a:lnTo>
                    <a:pt x="6" y="94"/>
                  </a:lnTo>
                  <a:lnTo>
                    <a:pt x="29" y="158"/>
                  </a:lnTo>
                  <a:lnTo>
                    <a:pt x="52" y="222"/>
                  </a:lnTo>
                  <a:lnTo>
                    <a:pt x="76" y="292"/>
                  </a:lnTo>
                  <a:lnTo>
                    <a:pt x="87" y="292"/>
                  </a:lnTo>
                  <a:lnTo>
                    <a:pt x="99" y="287"/>
                  </a:lnTo>
                  <a:lnTo>
                    <a:pt x="117" y="275"/>
                  </a:lnTo>
                  <a:lnTo>
                    <a:pt x="140" y="275"/>
                  </a:lnTo>
                  <a:lnTo>
                    <a:pt x="157" y="275"/>
                  </a:lnTo>
                  <a:lnTo>
                    <a:pt x="181" y="269"/>
                  </a:lnTo>
                  <a:lnTo>
                    <a:pt x="198" y="269"/>
                  </a:lnTo>
                  <a:lnTo>
                    <a:pt x="210" y="257"/>
                  </a:lnTo>
                  <a:lnTo>
                    <a:pt x="216" y="246"/>
                  </a:lnTo>
                  <a:lnTo>
                    <a:pt x="228" y="217"/>
                  </a:lnTo>
                  <a:lnTo>
                    <a:pt x="228" y="187"/>
                  </a:lnTo>
                  <a:lnTo>
                    <a:pt x="222" y="158"/>
                  </a:lnTo>
                  <a:lnTo>
                    <a:pt x="204" y="135"/>
                  </a:lnTo>
                  <a:lnTo>
                    <a:pt x="181" y="111"/>
                  </a:lnTo>
                  <a:lnTo>
                    <a:pt x="157" y="88"/>
                  </a:lnTo>
                  <a:lnTo>
                    <a:pt x="152" y="70"/>
                  </a:lnTo>
                  <a:lnTo>
                    <a:pt x="152" y="59"/>
                  </a:lnTo>
                  <a:lnTo>
                    <a:pt x="111" y="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4" name="Freeform 1768">
              <a:extLst>
                <a:ext uri="{FF2B5EF4-FFF2-40B4-BE49-F238E27FC236}">
                  <a16:creationId xmlns:a16="http://schemas.microsoft.com/office/drawing/2014/main" id="{F82A11CF-62F2-494A-ABF6-001FB7AA5C2C}"/>
                </a:ext>
              </a:extLst>
            </p:cNvPr>
            <p:cNvSpPr>
              <a:spLocks noEditPoints="1"/>
            </p:cNvSpPr>
            <p:nvPr/>
          </p:nvSpPr>
          <p:spPr bwMode="auto">
            <a:xfrm>
              <a:off x="3140075" y="3325813"/>
              <a:ext cx="1112838" cy="3060700"/>
            </a:xfrm>
            <a:custGeom>
              <a:avLst/>
              <a:gdLst>
                <a:gd name="T0" fmla="*/ 2147483646 w 701"/>
                <a:gd name="T1" fmla="*/ 2147483646 h 1928"/>
                <a:gd name="T2" fmla="*/ 2147483646 w 701"/>
                <a:gd name="T3" fmla="*/ 2147483646 h 1928"/>
                <a:gd name="T4" fmla="*/ 2147483646 w 701"/>
                <a:gd name="T5" fmla="*/ 2147483646 h 1928"/>
                <a:gd name="T6" fmla="*/ 2147483646 w 701"/>
                <a:gd name="T7" fmla="*/ 2147483646 h 1928"/>
                <a:gd name="T8" fmla="*/ 2147483646 w 701"/>
                <a:gd name="T9" fmla="*/ 2147483646 h 1928"/>
                <a:gd name="T10" fmla="*/ 2147483646 w 701"/>
                <a:gd name="T11" fmla="*/ 2147483646 h 1928"/>
                <a:gd name="T12" fmla="*/ 2147483646 w 701"/>
                <a:gd name="T13" fmla="*/ 2147483646 h 1928"/>
                <a:gd name="T14" fmla="*/ 2147483646 w 701"/>
                <a:gd name="T15" fmla="*/ 2147483646 h 1928"/>
                <a:gd name="T16" fmla="*/ 2147483646 w 701"/>
                <a:gd name="T17" fmla="*/ 2147483646 h 1928"/>
                <a:gd name="T18" fmla="*/ 2147483646 w 701"/>
                <a:gd name="T19" fmla="*/ 2147483646 h 1928"/>
                <a:gd name="T20" fmla="*/ 2147483646 w 701"/>
                <a:gd name="T21" fmla="*/ 2147483646 h 1928"/>
                <a:gd name="T22" fmla="*/ 2147483646 w 701"/>
                <a:gd name="T23" fmla="*/ 2147483646 h 1928"/>
                <a:gd name="T24" fmla="*/ 2147483646 w 701"/>
                <a:gd name="T25" fmla="*/ 2147483646 h 1928"/>
                <a:gd name="T26" fmla="*/ 2147483646 w 701"/>
                <a:gd name="T27" fmla="*/ 2147483646 h 1928"/>
                <a:gd name="T28" fmla="*/ 2147483646 w 701"/>
                <a:gd name="T29" fmla="*/ 2147483646 h 1928"/>
                <a:gd name="T30" fmla="*/ 2147483646 w 701"/>
                <a:gd name="T31" fmla="*/ 2147483646 h 1928"/>
                <a:gd name="T32" fmla="*/ 2147483646 w 701"/>
                <a:gd name="T33" fmla="*/ 2147483646 h 1928"/>
                <a:gd name="T34" fmla="*/ 2147483646 w 701"/>
                <a:gd name="T35" fmla="*/ 2147483646 h 1928"/>
                <a:gd name="T36" fmla="*/ 2147483646 w 701"/>
                <a:gd name="T37" fmla="*/ 2147483646 h 1928"/>
                <a:gd name="T38" fmla="*/ 2147483646 w 701"/>
                <a:gd name="T39" fmla="*/ 2147483646 h 1928"/>
                <a:gd name="T40" fmla="*/ 2147483646 w 701"/>
                <a:gd name="T41" fmla="*/ 2147483646 h 1928"/>
                <a:gd name="T42" fmla="*/ 2147483646 w 701"/>
                <a:gd name="T43" fmla="*/ 2147483646 h 1928"/>
                <a:gd name="T44" fmla="*/ 2147483646 w 701"/>
                <a:gd name="T45" fmla="*/ 2147483646 h 1928"/>
                <a:gd name="T46" fmla="*/ 2147483646 w 701"/>
                <a:gd name="T47" fmla="*/ 2147483646 h 1928"/>
                <a:gd name="T48" fmla="*/ 2147483646 w 701"/>
                <a:gd name="T49" fmla="*/ 2147483646 h 1928"/>
                <a:gd name="T50" fmla="*/ 2147483646 w 701"/>
                <a:gd name="T51" fmla="*/ 2147483646 h 1928"/>
                <a:gd name="T52" fmla="*/ 2147483646 w 701"/>
                <a:gd name="T53" fmla="*/ 2147483646 h 1928"/>
                <a:gd name="T54" fmla="*/ 2147483646 w 701"/>
                <a:gd name="T55" fmla="*/ 2147483646 h 1928"/>
                <a:gd name="T56" fmla="*/ 2147483646 w 701"/>
                <a:gd name="T57" fmla="*/ 2147483646 h 1928"/>
                <a:gd name="T58" fmla="*/ 2147483646 w 701"/>
                <a:gd name="T59" fmla="*/ 2147483646 h 1928"/>
                <a:gd name="T60" fmla="*/ 2147483646 w 701"/>
                <a:gd name="T61" fmla="*/ 2147483646 h 1928"/>
                <a:gd name="T62" fmla="*/ 2147483646 w 701"/>
                <a:gd name="T63" fmla="*/ 2147483646 h 1928"/>
                <a:gd name="T64" fmla="*/ 2147483646 w 701"/>
                <a:gd name="T65" fmla="*/ 2147483646 h 1928"/>
                <a:gd name="T66" fmla="*/ 2147483646 w 701"/>
                <a:gd name="T67" fmla="*/ 2147483646 h 1928"/>
                <a:gd name="T68" fmla="*/ 2147483646 w 701"/>
                <a:gd name="T69" fmla="*/ 2147483646 h 1928"/>
                <a:gd name="T70" fmla="*/ 2147483646 w 701"/>
                <a:gd name="T71" fmla="*/ 2147483646 h 1928"/>
                <a:gd name="T72" fmla="*/ 2147483646 w 701"/>
                <a:gd name="T73" fmla="*/ 2147483646 h 1928"/>
                <a:gd name="T74" fmla="*/ 2147483646 w 701"/>
                <a:gd name="T75" fmla="*/ 2147483646 h 1928"/>
                <a:gd name="T76" fmla="*/ 2147483646 w 701"/>
                <a:gd name="T77" fmla="*/ 2147483646 h 1928"/>
                <a:gd name="T78" fmla="*/ 2147483646 w 701"/>
                <a:gd name="T79" fmla="*/ 0 h 1928"/>
                <a:gd name="T80" fmla="*/ 2147483646 w 701"/>
                <a:gd name="T81" fmla="*/ 2147483646 h 1928"/>
                <a:gd name="T82" fmla="*/ 2147483646 w 701"/>
                <a:gd name="T83" fmla="*/ 2147483646 h 1928"/>
                <a:gd name="T84" fmla="*/ 2147483646 w 701"/>
                <a:gd name="T85" fmla="*/ 2147483646 h 1928"/>
                <a:gd name="T86" fmla="*/ 2147483646 w 701"/>
                <a:gd name="T87" fmla="*/ 2147483646 h 1928"/>
                <a:gd name="T88" fmla="*/ 2147483646 w 701"/>
                <a:gd name="T89" fmla="*/ 2147483646 h 1928"/>
                <a:gd name="T90" fmla="*/ 2147483646 w 701"/>
                <a:gd name="T91" fmla="*/ 2147483646 h 1928"/>
                <a:gd name="T92" fmla="*/ 2147483646 w 701"/>
                <a:gd name="T93" fmla="*/ 2147483646 h 1928"/>
                <a:gd name="T94" fmla="*/ 2147483646 w 701"/>
                <a:gd name="T95" fmla="*/ 2147483646 h 1928"/>
                <a:gd name="T96" fmla="*/ 2147483646 w 701"/>
                <a:gd name="T97" fmla="*/ 2147483646 h 1928"/>
                <a:gd name="T98" fmla="*/ 2147483646 w 701"/>
                <a:gd name="T99" fmla="*/ 2147483646 h 1928"/>
                <a:gd name="T100" fmla="*/ 2147483646 w 701"/>
                <a:gd name="T101" fmla="*/ 2147483646 h 1928"/>
                <a:gd name="T102" fmla="*/ 2147483646 w 701"/>
                <a:gd name="T103" fmla="*/ 2147483646 h 1928"/>
                <a:gd name="T104" fmla="*/ 2147483646 w 701"/>
                <a:gd name="T105" fmla="*/ 2147483646 h 1928"/>
                <a:gd name="T106" fmla="*/ 2147483646 w 701"/>
                <a:gd name="T107" fmla="*/ 2147483646 h 1928"/>
                <a:gd name="T108" fmla="*/ 2147483646 w 701"/>
                <a:gd name="T109" fmla="*/ 2147483646 h 1928"/>
                <a:gd name="T110" fmla="*/ 2147483646 w 701"/>
                <a:gd name="T111" fmla="*/ 2147483646 h 1928"/>
                <a:gd name="T112" fmla="*/ 2147483646 w 701"/>
                <a:gd name="T113" fmla="*/ 2147483646 h 1928"/>
                <a:gd name="T114" fmla="*/ 2147483646 w 701"/>
                <a:gd name="T115" fmla="*/ 2147483646 h 1928"/>
                <a:gd name="T116" fmla="*/ 2147483646 w 701"/>
                <a:gd name="T117" fmla="*/ 2147483646 h 1928"/>
                <a:gd name="T118" fmla="*/ 2147483646 w 701"/>
                <a:gd name="T119" fmla="*/ 2147483646 h 192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01"/>
                <a:gd name="T181" fmla="*/ 0 h 1928"/>
                <a:gd name="T182" fmla="*/ 701 w 701"/>
                <a:gd name="T183" fmla="*/ 1928 h 192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01" h="1928">
                  <a:moveTo>
                    <a:pt x="6" y="596"/>
                  </a:moveTo>
                  <a:lnTo>
                    <a:pt x="6" y="596"/>
                  </a:lnTo>
                  <a:lnTo>
                    <a:pt x="11" y="613"/>
                  </a:lnTo>
                  <a:lnTo>
                    <a:pt x="35" y="683"/>
                  </a:lnTo>
                  <a:lnTo>
                    <a:pt x="41" y="701"/>
                  </a:lnTo>
                  <a:lnTo>
                    <a:pt x="52" y="718"/>
                  </a:lnTo>
                  <a:lnTo>
                    <a:pt x="64" y="730"/>
                  </a:lnTo>
                  <a:lnTo>
                    <a:pt x="70" y="730"/>
                  </a:lnTo>
                  <a:lnTo>
                    <a:pt x="64" y="736"/>
                  </a:lnTo>
                  <a:lnTo>
                    <a:pt x="70" y="742"/>
                  </a:lnTo>
                  <a:lnTo>
                    <a:pt x="76" y="742"/>
                  </a:lnTo>
                  <a:lnTo>
                    <a:pt x="111" y="794"/>
                  </a:lnTo>
                  <a:lnTo>
                    <a:pt x="117" y="806"/>
                  </a:lnTo>
                  <a:lnTo>
                    <a:pt x="128" y="812"/>
                  </a:lnTo>
                  <a:lnTo>
                    <a:pt x="140" y="818"/>
                  </a:lnTo>
                  <a:lnTo>
                    <a:pt x="152" y="818"/>
                  </a:lnTo>
                  <a:lnTo>
                    <a:pt x="163" y="829"/>
                  </a:lnTo>
                  <a:lnTo>
                    <a:pt x="181" y="841"/>
                  </a:lnTo>
                  <a:lnTo>
                    <a:pt x="198" y="853"/>
                  </a:lnTo>
                  <a:lnTo>
                    <a:pt x="210" y="865"/>
                  </a:lnTo>
                  <a:lnTo>
                    <a:pt x="210" y="882"/>
                  </a:lnTo>
                  <a:lnTo>
                    <a:pt x="204" y="923"/>
                  </a:lnTo>
                  <a:lnTo>
                    <a:pt x="204" y="970"/>
                  </a:lnTo>
                  <a:lnTo>
                    <a:pt x="210" y="1052"/>
                  </a:lnTo>
                  <a:lnTo>
                    <a:pt x="210" y="1209"/>
                  </a:lnTo>
                  <a:lnTo>
                    <a:pt x="210" y="1233"/>
                  </a:lnTo>
                  <a:lnTo>
                    <a:pt x="204" y="1262"/>
                  </a:lnTo>
                  <a:lnTo>
                    <a:pt x="204" y="1320"/>
                  </a:lnTo>
                  <a:lnTo>
                    <a:pt x="204" y="1373"/>
                  </a:lnTo>
                  <a:lnTo>
                    <a:pt x="210" y="1373"/>
                  </a:lnTo>
                  <a:lnTo>
                    <a:pt x="204" y="1426"/>
                  </a:lnTo>
                  <a:lnTo>
                    <a:pt x="210" y="1472"/>
                  </a:lnTo>
                  <a:lnTo>
                    <a:pt x="216" y="1525"/>
                  </a:lnTo>
                  <a:lnTo>
                    <a:pt x="228" y="1601"/>
                  </a:lnTo>
                  <a:lnTo>
                    <a:pt x="233" y="1677"/>
                  </a:lnTo>
                  <a:lnTo>
                    <a:pt x="239" y="1759"/>
                  </a:lnTo>
                  <a:lnTo>
                    <a:pt x="228" y="1835"/>
                  </a:lnTo>
                  <a:lnTo>
                    <a:pt x="210" y="1893"/>
                  </a:lnTo>
                  <a:lnTo>
                    <a:pt x="216" y="1905"/>
                  </a:lnTo>
                  <a:lnTo>
                    <a:pt x="216" y="1916"/>
                  </a:lnTo>
                  <a:lnTo>
                    <a:pt x="233" y="1928"/>
                  </a:lnTo>
                  <a:lnTo>
                    <a:pt x="251" y="1928"/>
                  </a:lnTo>
                  <a:lnTo>
                    <a:pt x="257" y="1928"/>
                  </a:lnTo>
                  <a:lnTo>
                    <a:pt x="286" y="1928"/>
                  </a:lnTo>
                  <a:lnTo>
                    <a:pt x="298" y="1916"/>
                  </a:lnTo>
                  <a:lnTo>
                    <a:pt x="303" y="1905"/>
                  </a:lnTo>
                  <a:lnTo>
                    <a:pt x="303" y="1899"/>
                  </a:lnTo>
                  <a:lnTo>
                    <a:pt x="303" y="1800"/>
                  </a:lnTo>
                  <a:lnTo>
                    <a:pt x="309" y="1800"/>
                  </a:lnTo>
                  <a:lnTo>
                    <a:pt x="303" y="1770"/>
                  </a:lnTo>
                  <a:lnTo>
                    <a:pt x="303" y="1759"/>
                  </a:lnTo>
                  <a:lnTo>
                    <a:pt x="292" y="1753"/>
                  </a:lnTo>
                  <a:lnTo>
                    <a:pt x="292" y="1724"/>
                  </a:lnTo>
                  <a:lnTo>
                    <a:pt x="292" y="1694"/>
                  </a:lnTo>
                  <a:lnTo>
                    <a:pt x="298" y="1630"/>
                  </a:lnTo>
                  <a:lnTo>
                    <a:pt x="321" y="1525"/>
                  </a:lnTo>
                  <a:lnTo>
                    <a:pt x="321" y="1484"/>
                  </a:lnTo>
                  <a:lnTo>
                    <a:pt x="321" y="1437"/>
                  </a:lnTo>
                  <a:lnTo>
                    <a:pt x="315" y="1379"/>
                  </a:lnTo>
                  <a:lnTo>
                    <a:pt x="397" y="1373"/>
                  </a:lnTo>
                  <a:lnTo>
                    <a:pt x="438" y="1367"/>
                  </a:lnTo>
                  <a:lnTo>
                    <a:pt x="438" y="1391"/>
                  </a:lnTo>
                  <a:lnTo>
                    <a:pt x="432" y="1431"/>
                  </a:lnTo>
                  <a:lnTo>
                    <a:pt x="432" y="1484"/>
                  </a:lnTo>
                  <a:lnTo>
                    <a:pt x="438" y="1531"/>
                  </a:lnTo>
                  <a:lnTo>
                    <a:pt x="450" y="1572"/>
                  </a:lnTo>
                  <a:lnTo>
                    <a:pt x="455" y="1613"/>
                  </a:lnTo>
                  <a:lnTo>
                    <a:pt x="461" y="1659"/>
                  </a:lnTo>
                  <a:lnTo>
                    <a:pt x="461" y="1718"/>
                  </a:lnTo>
                  <a:lnTo>
                    <a:pt x="455" y="1724"/>
                  </a:lnTo>
                  <a:lnTo>
                    <a:pt x="438" y="1747"/>
                  </a:lnTo>
                  <a:lnTo>
                    <a:pt x="438" y="1765"/>
                  </a:lnTo>
                  <a:lnTo>
                    <a:pt x="438" y="1776"/>
                  </a:lnTo>
                  <a:lnTo>
                    <a:pt x="450" y="1794"/>
                  </a:lnTo>
                  <a:lnTo>
                    <a:pt x="455" y="1805"/>
                  </a:lnTo>
                  <a:lnTo>
                    <a:pt x="455" y="1864"/>
                  </a:lnTo>
                  <a:lnTo>
                    <a:pt x="479" y="1864"/>
                  </a:lnTo>
                  <a:lnTo>
                    <a:pt x="479" y="1846"/>
                  </a:lnTo>
                  <a:lnTo>
                    <a:pt x="485" y="1858"/>
                  </a:lnTo>
                  <a:lnTo>
                    <a:pt x="485" y="1887"/>
                  </a:lnTo>
                  <a:lnTo>
                    <a:pt x="496" y="1899"/>
                  </a:lnTo>
                  <a:lnTo>
                    <a:pt x="508" y="1905"/>
                  </a:lnTo>
                  <a:lnTo>
                    <a:pt x="537" y="1911"/>
                  </a:lnTo>
                  <a:lnTo>
                    <a:pt x="566" y="1911"/>
                  </a:lnTo>
                  <a:lnTo>
                    <a:pt x="584" y="1911"/>
                  </a:lnTo>
                  <a:lnTo>
                    <a:pt x="590" y="1905"/>
                  </a:lnTo>
                  <a:lnTo>
                    <a:pt x="590" y="1893"/>
                  </a:lnTo>
                  <a:lnTo>
                    <a:pt x="584" y="1881"/>
                  </a:lnTo>
                  <a:lnTo>
                    <a:pt x="578" y="1864"/>
                  </a:lnTo>
                  <a:lnTo>
                    <a:pt x="566" y="1852"/>
                  </a:lnTo>
                  <a:lnTo>
                    <a:pt x="549" y="1823"/>
                  </a:lnTo>
                  <a:lnTo>
                    <a:pt x="531" y="1770"/>
                  </a:lnTo>
                  <a:lnTo>
                    <a:pt x="520" y="1729"/>
                  </a:lnTo>
                  <a:lnTo>
                    <a:pt x="520" y="1677"/>
                  </a:lnTo>
                  <a:lnTo>
                    <a:pt x="537" y="1572"/>
                  </a:lnTo>
                  <a:lnTo>
                    <a:pt x="543" y="1502"/>
                  </a:lnTo>
                  <a:lnTo>
                    <a:pt x="543" y="1431"/>
                  </a:lnTo>
                  <a:lnTo>
                    <a:pt x="543" y="1355"/>
                  </a:lnTo>
                  <a:lnTo>
                    <a:pt x="566" y="1355"/>
                  </a:lnTo>
                  <a:lnTo>
                    <a:pt x="578" y="1350"/>
                  </a:lnTo>
                  <a:lnTo>
                    <a:pt x="584" y="1350"/>
                  </a:lnTo>
                  <a:lnTo>
                    <a:pt x="578" y="1344"/>
                  </a:lnTo>
                  <a:lnTo>
                    <a:pt x="578" y="1326"/>
                  </a:lnTo>
                  <a:lnTo>
                    <a:pt x="572" y="1285"/>
                  </a:lnTo>
                  <a:lnTo>
                    <a:pt x="572" y="1163"/>
                  </a:lnTo>
                  <a:lnTo>
                    <a:pt x="572" y="993"/>
                  </a:lnTo>
                  <a:lnTo>
                    <a:pt x="537" y="999"/>
                  </a:lnTo>
                  <a:lnTo>
                    <a:pt x="467" y="765"/>
                  </a:lnTo>
                  <a:lnTo>
                    <a:pt x="467" y="753"/>
                  </a:lnTo>
                  <a:lnTo>
                    <a:pt x="485" y="748"/>
                  </a:lnTo>
                  <a:lnTo>
                    <a:pt x="555" y="987"/>
                  </a:lnTo>
                  <a:lnTo>
                    <a:pt x="572" y="987"/>
                  </a:lnTo>
                  <a:lnTo>
                    <a:pt x="601" y="981"/>
                  </a:lnTo>
                  <a:lnTo>
                    <a:pt x="631" y="976"/>
                  </a:lnTo>
                  <a:lnTo>
                    <a:pt x="631" y="981"/>
                  </a:lnTo>
                  <a:lnTo>
                    <a:pt x="631" y="987"/>
                  </a:lnTo>
                  <a:lnTo>
                    <a:pt x="625" y="987"/>
                  </a:lnTo>
                  <a:lnTo>
                    <a:pt x="590" y="993"/>
                  </a:lnTo>
                  <a:lnTo>
                    <a:pt x="590" y="999"/>
                  </a:lnTo>
                  <a:lnTo>
                    <a:pt x="619" y="1005"/>
                  </a:lnTo>
                  <a:lnTo>
                    <a:pt x="660" y="1005"/>
                  </a:lnTo>
                  <a:lnTo>
                    <a:pt x="666" y="999"/>
                  </a:lnTo>
                  <a:lnTo>
                    <a:pt x="672" y="993"/>
                  </a:lnTo>
                  <a:lnTo>
                    <a:pt x="677" y="976"/>
                  </a:lnTo>
                  <a:lnTo>
                    <a:pt x="677" y="970"/>
                  </a:lnTo>
                  <a:lnTo>
                    <a:pt x="701" y="964"/>
                  </a:lnTo>
                  <a:lnTo>
                    <a:pt x="677" y="841"/>
                  </a:lnTo>
                  <a:lnTo>
                    <a:pt x="672" y="818"/>
                  </a:lnTo>
                  <a:lnTo>
                    <a:pt x="672" y="800"/>
                  </a:lnTo>
                  <a:lnTo>
                    <a:pt x="672" y="789"/>
                  </a:lnTo>
                  <a:lnTo>
                    <a:pt x="660" y="742"/>
                  </a:lnTo>
                  <a:lnTo>
                    <a:pt x="660" y="730"/>
                  </a:lnTo>
                  <a:lnTo>
                    <a:pt x="654" y="713"/>
                  </a:lnTo>
                  <a:lnTo>
                    <a:pt x="654" y="695"/>
                  </a:lnTo>
                  <a:lnTo>
                    <a:pt x="648" y="660"/>
                  </a:lnTo>
                  <a:lnTo>
                    <a:pt x="636" y="631"/>
                  </a:lnTo>
                  <a:lnTo>
                    <a:pt x="625" y="596"/>
                  </a:lnTo>
                  <a:lnTo>
                    <a:pt x="619" y="561"/>
                  </a:lnTo>
                  <a:lnTo>
                    <a:pt x="613" y="537"/>
                  </a:lnTo>
                  <a:lnTo>
                    <a:pt x="613" y="502"/>
                  </a:lnTo>
                  <a:lnTo>
                    <a:pt x="613" y="490"/>
                  </a:lnTo>
                  <a:lnTo>
                    <a:pt x="607" y="455"/>
                  </a:lnTo>
                  <a:lnTo>
                    <a:pt x="601" y="415"/>
                  </a:lnTo>
                  <a:lnTo>
                    <a:pt x="590" y="362"/>
                  </a:lnTo>
                  <a:lnTo>
                    <a:pt x="584" y="350"/>
                  </a:lnTo>
                  <a:lnTo>
                    <a:pt x="572" y="344"/>
                  </a:lnTo>
                  <a:lnTo>
                    <a:pt x="566" y="344"/>
                  </a:lnTo>
                  <a:lnTo>
                    <a:pt x="561" y="344"/>
                  </a:lnTo>
                  <a:lnTo>
                    <a:pt x="555" y="333"/>
                  </a:lnTo>
                  <a:lnTo>
                    <a:pt x="549" y="321"/>
                  </a:lnTo>
                  <a:lnTo>
                    <a:pt x="543" y="315"/>
                  </a:lnTo>
                  <a:lnTo>
                    <a:pt x="537" y="309"/>
                  </a:lnTo>
                  <a:lnTo>
                    <a:pt x="531" y="292"/>
                  </a:lnTo>
                  <a:lnTo>
                    <a:pt x="525" y="274"/>
                  </a:lnTo>
                  <a:lnTo>
                    <a:pt x="520" y="251"/>
                  </a:lnTo>
                  <a:lnTo>
                    <a:pt x="514" y="251"/>
                  </a:lnTo>
                  <a:lnTo>
                    <a:pt x="514" y="239"/>
                  </a:lnTo>
                  <a:lnTo>
                    <a:pt x="502" y="175"/>
                  </a:lnTo>
                  <a:lnTo>
                    <a:pt x="490" y="105"/>
                  </a:lnTo>
                  <a:lnTo>
                    <a:pt x="473" y="58"/>
                  </a:lnTo>
                  <a:lnTo>
                    <a:pt x="450" y="29"/>
                  </a:lnTo>
                  <a:lnTo>
                    <a:pt x="426" y="11"/>
                  </a:lnTo>
                  <a:lnTo>
                    <a:pt x="409" y="0"/>
                  </a:lnTo>
                  <a:lnTo>
                    <a:pt x="391" y="0"/>
                  </a:lnTo>
                  <a:lnTo>
                    <a:pt x="374" y="5"/>
                  </a:lnTo>
                  <a:lnTo>
                    <a:pt x="362" y="5"/>
                  </a:lnTo>
                  <a:lnTo>
                    <a:pt x="344" y="5"/>
                  </a:lnTo>
                  <a:lnTo>
                    <a:pt x="327" y="23"/>
                  </a:lnTo>
                  <a:lnTo>
                    <a:pt x="315" y="40"/>
                  </a:lnTo>
                  <a:lnTo>
                    <a:pt x="309" y="46"/>
                  </a:lnTo>
                  <a:lnTo>
                    <a:pt x="286" y="99"/>
                  </a:lnTo>
                  <a:lnTo>
                    <a:pt x="274" y="146"/>
                  </a:lnTo>
                  <a:lnTo>
                    <a:pt x="268" y="187"/>
                  </a:lnTo>
                  <a:lnTo>
                    <a:pt x="268" y="228"/>
                  </a:lnTo>
                  <a:lnTo>
                    <a:pt x="263" y="263"/>
                  </a:lnTo>
                  <a:lnTo>
                    <a:pt x="257" y="286"/>
                  </a:lnTo>
                  <a:lnTo>
                    <a:pt x="251" y="292"/>
                  </a:lnTo>
                  <a:lnTo>
                    <a:pt x="175" y="309"/>
                  </a:lnTo>
                  <a:lnTo>
                    <a:pt x="169" y="315"/>
                  </a:lnTo>
                  <a:lnTo>
                    <a:pt x="157" y="327"/>
                  </a:lnTo>
                  <a:lnTo>
                    <a:pt x="140" y="350"/>
                  </a:lnTo>
                  <a:lnTo>
                    <a:pt x="128" y="379"/>
                  </a:lnTo>
                  <a:lnTo>
                    <a:pt x="105" y="432"/>
                  </a:lnTo>
                  <a:lnTo>
                    <a:pt x="76" y="467"/>
                  </a:lnTo>
                  <a:lnTo>
                    <a:pt x="58" y="490"/>
                  </a:lnTo>
                  <a:lnTo>
                    <a:pt x="35" y="520"/>
                  </a:lnTo>
                  <a:lnTo>
                    <a:pt x="29" y="531"/>
                  </a:lnTo>
                  <a:lnTo>
                    <a:pt x="6" y="572"/>
                  </a:lnTo>
                  <a:lnTo>
                    <a:pt x="0" y="584"/>
                  </a:lnTo>
                  <a:lnTo>
                    <a:pt x="6" y="596"/>
                  </a:lnTo>
                  <a:close/>
                  <a:moveTo>
                    <a:pt x="525" y="543"/>
                  </a:moveTo>
                  <a:lnTo>
                    <a:pt x="531" y="537"/>
                  </a:lnTo>
                  <a:lnTo>
                    <a:pt x="537" y="526"/>
                  </a:lnTo>
                  <a:lnTo>
                    <a:pt x="543" y="549"/>
                  </a:lnTo>
                  <a:lnTo>
                    <a:pt x="543" y="566"/>
                  </a:lnTo>
                  <a:lnTo>
                    <a:pt x="543" y="578"/>
                  </a:lnTo>
                  <a:lnTo>
                    <a:pt x="555" y="642"/>
                  </a:lnTo>
                  <a:lnTo>
                    <a:pt x="561" y="683"/>
                  </a:lnTo>
                  <a:lnTo>
                    <a:pt x="572" y="707"/>
                  </a:lnTo>
                  <a:lnTo>
                    <a:pt x="578" y="724"/>
                  </a:lnTo>
                  <a:lnTo>
                    <a:pt x="584" y="736"/>
                  </a:lnTo>
                  <a:lnTo>
                    <a:pt x="584" y="742"/>
                  </a:lnTo>
                  <a:lnTo>
                    <a:pt x="531" y="742"/>
                  </a:lnTo>
                  <a:lnTo>
                    <a:pt x="525" y="724"/>
                  </a:lnTo>
                  <a:lnTo>
                    <a:pt x="520" y="678"/>
                  </a:lnTo>
                  <a:lnTo>
                    <a:pt x="514" y="619"/>
                  </a:lnTo>
                  <a:lnTo>
                    <a:pt x="520" y="578"/>
                  </a:lnTo>
                  <a:lnTo>
                    <a:pt x="525" y="543"/>
                  </a:lnTo>
                  <a:close/>
                  <a:moveTo>
                    <a:pt x="81" y="590"/>
                  </a:moveTo>
                  <a:lnTo>
                    <a:pt x="81" y="590"/>
                  </a:lnTo>
                  <a:lnTo>
                    <a:pt x="122" y="549"/>
                  </a:lnTo>
                  <a:lnTo>
                    <a:pt x="157" y="514"/>
                  </a:lnTo>
                  <a:lnTo>
                    <a:pt x="181" y="467"/>
                  </a:lnTo>
                  <a:lnTo>
                    <a:pt x="192" y="461"/>
                  </a:lnTo>
                  <a:lnTo>
                    <a:pt x="204" y="467"/>
                  </a:lnTo>
                  <a:lnTo>
                    <a:pt x="216" y="479"/>
                  </a:lnTo>
                  <a:lnTo>
                    <a:pt x="228" y="496"/>
                  </a:lnTo>
                  <a:lnTo>
                    <a:pt x="233" y="520"/>
                  </a:lnTo>
                  <a:lnTo>
                    <a:pt x="245" y="578"/>
                  </a:lnTo>
                  <a:lnTo>
                    <a:pt x="251" y="625"/>
                  </a:lnTo>
                  <a:lnTo>
                    <a:pt x="245" y="666"/>
                  </a:lnTo>
                  <a:lnTo>
                    <a:pt x="239" y="707"/>
                  </a:lnTo>
                  <a:lnTo>
                    <a:pt x="233" y="736"/>
                  </a:lnTo>
                  <a:lnTo>
                    <a:pt x="228" y="742"/>
                  </a:lnTo>
                  <a:lnTo>
                    <a:pt x="222" y="771"/>
                  </a:lnTo>
                  <a:lnTo>
                    <a:pt x="216" y="777"/>
                  </a:lnTo>
                  <a:lnTo>
                    <a:pt x="198" y="783"/>
                  </a:lnTo>
                  <a:lnTo>
                    <a:pt x="163" y="777"/>
                  </a:lnTo>
                  <a:lnTo>
                    <a:pt x="169" y="771"/>
                  </a:lnTo>
                  <a:lnTo>
                    <a:pt x="128" y="713"/>
                  </a:lnTo>
                  <a:lnTo>
                    <a:pt x="128" y="701"/>
                  </a:lnTo>
                  <a:lnTo>
                    <a:pt x="122" y="678"/>
                  </a:lnTo>
                  <a:lnTo>
                    <a:pt x="111" y="654"/>
                  </a:lnTo>
                  <a:lnTo>
                    <a:pt x="81" y="590"/>
                  </a:lnTo>
                  <a:close/>
                </a:path>
              </a:pathLst>
            </a:custGeom>
            <a:solidFill>
              <a:srgbClr val="26225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5" name="Freeform 1769">
              <a:extLst>
                <a:ext uri="{FF2B5EF4-FFF2-40B4-BE49-F238E27FC236}">
                  <a16:creationId xmlns:a16="http://schemas.microsoft.com/office/drawing/2014/main" id="{0C1ACE4E-8493-FE45-AE55-DE1FE538C0E0}"/>
                </a:ext>
              </a:extLst>
            </p:cNvPr>
            <p:cNvSpPr>
              <a:spLocks/>
            </p:cNvSpPr>
            <p:nvPr/>
          </p:nvSpPr>
          <p:spPr bwMode="auto">
            <a:xfrm>
              <a:off x="3770313" y="3806825"/>
              <a:ext cx="157163" cy="306388"/>
            </a:xfrm>
            <a:custGeom>
              <a:avLst/>
              <a:gdLst>
                <a:gd name="T0" fmla="*/ 2147483646 w 99"/>
                <a:gd name="T1" fmla="*/ 0 h 193"/>
                <a:gd name="T2" fmla="*/ 2147483646 w 99"/>
                <a:gd name="T3" fmla="*/ 0 h 193"/>
                <a:gd name="T4" fmla="*/ 2147483646 w 99"/>
                <a:gd name="T5" fmla="*/ 2147483646 h 193"/>
                <a:gd name="T6" fmla="*/ 2147483646 w 99"/>
                <a:gd name="T7" fmla="*/ 2147483646 h 193"/>
                <a:gd name="T8" fmla="*/ 2147483646 w 99"/>
                <a:gd name="T9" fmla="*/ 2147483646 h 193"/>
                <a:gd name="T10" fmla="*/ 2147483646 w 99"/>
                <a:gd name="T11" fmla="*/ 2147483646 h 193"/>
                <a:gd name="T12" fmla="*/ 2147483646 w 99"/>
                <a:gd name="T13" fmla="*/ 2147483646 h 193"/>
                <a:gd name="T14" fmla="*/ 0 w 99"/>
                <a:gd name="T15" fmla="*/ 2147483646 h 193"/>
                <a:gd name="T16" fmla="*/ 0 w 99"/>
                <a:gd name="T17" fmla="*/ 2147483646 h 193"/>
                <a:gd name="T18" fmla="*/ 0 w 99"/>
                <a:gd name="T19" fmla="*/ 2147483646 h 193"/>
                <a:gd name="T20" fmla="*/ 0 w 99"/>
                <a:gd name="T21" fmla="*/ 2147483646 h 193"/>
                <a:gd name="T22" fmla="*/ 2147483646 w 99"/>
                <a:gd name="T23" fmla="*/ 2147483646 h 193"/>
                <a:gd name="T24" fmla="*/ 2147483646 w 99"/>
                <a:gd name="T25" fmla="*/ 2147483646 h 193"/>
                <a:gd name="T26" fmla="*/ 2147483646 w 99"/>
                <a:gd name="T27" fmla="*/ 2147483646 h 193"/>
                <a:gd name="T28" fmla="*/ 2147483646 w 99"/>
                <a:gd name="T29" fmla="*/ 2147483646 h 193"/>
                <a:gd name="T30" fmla="*/ 2147483646 w 99"/>
                <a:gd name="T31" fmla="*/ 2147483646 h 193"/>
                <a:gd name="T32" fmla="*/ 2147483646 w 99"/>
                <a:gd name="T33" fmla="*/ 2147483646 h 193"/>
                <a:gd name="T34" fmla="*/ 2147483646 w 99"/>
                <a:gd name="T35" fmla="*/ 2147483646 h 193"/>
                <a:gd name="T36" fmla="*/ 2147483646 w 99"/>
                <a:gd name="T37" fmla="*/ 2147483646 h 193"/>
                <a:gd name="T38" fmla="*/ 2147483646 w 99"/>
                <a:gd name="T39" fmla="*/ 2147483646 h 193"/>
                <a:gd name="T40" fmla="*/ 2147483646 w 99"/>
                <a:gd name="T41" fmla="*/ 2147483646 h 193"/>
                <a:gd name="T42" fmla="*/ 2147483646 w 99"/>
                <a:gd name="T43" fmla="*/ 2147483646 h 193"/>
                <a:gd name="T44" fmla="*/ 2147483646 w 99"/>
                <a:gd name="T45" fmla="*/ 2147483646 h 193"/>
                <a:gd name="T46" fmla="*/ 2147483646 w 99"/>
                <a:gd name="T47" fmla="*/ 2147483646 h 193"/>
                <a:gd name="T48" fmla="*/ 2147483646 w 99"/>
                <a:gd name="T49" fmla="*/ 2147483646 h 193"/>
                <a:gd name="T50" fmla="*/ 2147483646 w 99"/>
                <a:gd name="T51" fmla="*/ 2147483646 h 193"/>
                <a:gd name="T52" fmla="*/ 2147483646 w 99"/>
                <a:gd name="T53" fmla="*/ 2147483646 h 193"/>
                <a:gd name="T54" fmla="*/ 2147483646 w 99"/>
                <a:gd name="T55" fmla="*/ 2147483646 h 193"/>
                <a:gd name="T56" fmla="*/ 2147483646 w 99"/>
                <a:gd name="T57" fmla="*/ 0 h 193"/>
                <a:gd name="T58" fmla="*/ 2147483646 w 99"/>
                <a:gd name="T59" fmla="*/ 0 h 1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9"/>
                <a:gd name="T91" fmla="*/ 0 h 193"/>
                <a:gd name="T92" fmla="*/ 99 w 99"/>
                <a:gd name="T93" fmla="*/ 193 h 1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9" h="193">
                  <a:moveTo>
                    <a:pt x="58" y="0"/>
                  </a:moveTo>
                  <a:lnTo>
                    <a:pt x="58" y="0"/>
                  </a:lnTo>
                  <a:lnTo>
                    <a:pt x="47" y="12"/>
                  </a:lnTo>
                  <a:lnTo>
                    <a:pt x="35" y="30"/>
                  </a:lnTo>
                  <a:lnTo>
                    <a:pt x="12" y="88"/>
                  </a:lnTo>
                  <a:lnTo>
                    <a:pt x="6" y="112"/>
                  </a:lnTo>
                  <a:lnTo>
                    <a:pt x="0" y="141"/>
                  </a:lnTo>
                  <a:lnTo>
                    <a:pt x="0" y="193"/>
                  </a:lnTo>
                  <a:lnTo>
                    <a:pt x="0" y="182"/>
                  </a:lnTo>
                  <a:lnTo>
                    <a:pt x="12" y="170"/>
                  </a:lnTo>
                  <a:lnTo>
                    <a:pt x="17" y="158"/>
                  </a:lnTo>
                  <a:lnTo>
                    <a:pt x="23" y="141"/>
                  </a:lnTo>
                  <a:lnTo>
                    <a:pt x="23" y="117"/>
                  </a:lnTo>
                  <a:lnTo>
                    <a:pt x="29" y="88"/>
                  </a:lnTo>
                  <a:lnTo>
                    <a:pt x="41" y="71"/>
                  </a:lnTo>
                  <a:lnTo>
                    <a:pt x="58" y="65"/>
                  </a:lnTo>
                  <a:lnTo>
                    <a:pt x="76" y="65"/>
                  </a:lnTo>
                  <a:lnTo>
                    <a:pt x="99" y="71"/>
                  </a:lnTo>
                  <a:lnTo>
                    <a:pt x="76" y="47"/>
                  </a:lnTo>
                  <a:lnTo>
                    <a:pt x="70" y="36"/>
                  </a:lnTo>
                  <a:lnTo>
                    <a:pt x="64" y="18"/>
                  </a:lnTo>
                  <a:lnTo>
                    <a:pt x="5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6" name="Freeform 1770">
              <a:extLst>
                <a:ext uri="{FF2B5EF4-FFF2-40B4-BE49-F238E27FC236}">
                  <a16:creationId xmlns:a16="http://schemas.microsoft.com/office/drawing/2014/main" id="{50F30570-5C4D-1944-A250-A2B79AA8A276}"/>
                </a:ext>
              </a:extLst>
            </p:cNvPr>
            <p:cNvSpPr>
              <a:spLocks/>
            </p:cNvSpPr>
            <p:nvPr/>
          </p:nvSpPr>
          <p:spPr bwMode="auto">
            <a:xfrm>
              <a:off x="3584575" y="3825875"/>
              <a:ext cx="185738" cy="287338"/>
            </a:xfrm>
            <a:custGeom>
              <a:avLst/>
              <a:gdLst>
                <a:gd name="T0" fmla="*/ 2147483646 w 117"/>
                <a:gd name="T1" fmla="*/ 0 h 181"/>
                <a:gd name="T2" fmla="*/ 2147483646 w 117"/>
                <a:gd name="T3" fmla="*/ 0 h 181"/>
                <a:gd name="T4" fmla="*/ 2147483646 w 117"/>
                <a:gd name="T5" fmla="*/ 0 h 181"/>
                <a:gd name="T6" fmla="*/ 2147483646 w 117"/>
                <a:gd name="T7" fmla="*/ 2147483646 h 181"/>
                <a:gd name="T8" fmla="*/ 2147483646 w 117"/>
                <a:gd name="T9" fmla="*/ 2147483646 h 181"/>
                <a:gd name="T10" fmla="*/ 2147483646 w 117"/>
                <a:gd name="T11" fmla="*/ 2147483646 h 181"/>
                <a:gd name="T12" fmla="*/ 2147483646 w 117"/>
                <a:gd name="T13" fmla="*/ 2147483646 h 181"/>
                <a:gd name="T14" fmla="*/ 2147483646 w 117"/>
                <a:gd name="T15" fmla="*/ 2147483646 h 181"/>
                <a:gd name="T16" fmla="*/ 2147483646 w 117"/>
                <a:gd name="T17" fmla="*/ 2147483646 h 181"/>
                <a:gd name="T18" fmla="*/ 2147483646 w 117"/>
                <a:gd name="T19" fmla="*/ 2147483646 h 181"/>
                <a:gd name="T20" fmla="*/ 2147483646 w 117"/>
                <a:gd name="T21" fmla="*/ 2147483646 h 181"/>
                <a:gd name="T22" fmla="*/ 2147483646 w 117"/>
                <a:gd name="T23" fmla="*/ 2147483646 h 181"/>
                <a:gd name="T24" fmla="*/ 2147483646 w 117"/>
                <a:gd name="T25" fmla="*/ 2147483646 h 181"/>
                <a:gd name="T26" fmla="*/ 2147483646 w 117"/>
                <a:gd name="T27" fmla="*/ 2147483646 h 181"/>
                <a:gd name="T28" fmla="*/ 2147483646 w 117"/>
                <a:gd name="T29" fmla="*/ 2147483646 h 181"/>
                <a:gd name="T30" fmla="*/ 2147483646 w 117"/>
                <a:gd name="T31" fmla="*/ 2147483646 h 181"/>
                <a:gd name="T32" fmla="*/ 2147483646 w 117"/>
                <a:gd name="T33" fmla="*/ 2147483646 h 181"/>
                <a:gd name="T34" fmla="*/ 2147483646 w 117"/>
                <a:gd name="T35" fmla="*/ 2147483646 h 181"/>
                <a:gd name="T36" fmla="*/ 2147483646 w 117"/>
                <a:gd name="T37" fmla="*/ 2147483646 h 181"/>
                <a:gd name="T38" fmla="*/ 2147483646 w 117"/>
                <a:gd name="T39" fmla="*/ 2147483646 h 181"/>
                <a:gd name="T40" fmla="*/ 2147483646 w 117"/>
                <a:gd name="T41" fmla="*/ 2147483646 h 181"/>
                <a:gd name="T42" fmla="*/ 0 w 117"/>
                <a:gd name="T43" fmla="*/ 2147483646 h 181"/>
                <a:gd name="T44" fmla="*/ 0 w 117"/>
                <a:gd name="T45" fmla="*/ 2147483646 h 181"/>
                <a:gd name="T46" fmla="*/ 2147483646 w 117"/>
                <a:gd name="T47" fmla="*/ 2147483646 h 181"/>
                <a:gd name="T48" fmla="*/ 2147483646 w 117"/>
                <a:gd name="T49" fmla="*/ 2147483646 h 181"/>
                <a:gd name="T50" fmla="*/ 2147483646 w 117"/>
                <a:gd name="T51" fmla="*/ 2147483646 h 181"/>
                <a:gd name="T52" fmla="*/ 2147483646 w 117"/>
                <a:gd name="T53" fmla="*/ 2147483646 h 181"/>
                <a:gd name="T54" fmla="*/ 2147483646 w 117"/>
                <a:gd name="T55" fmla="*/ 2147483646 h 181"/>
                <a:gd name="T56" fmla="*/ 2147483646 w 117"/>
                <a:gd name="T57" fmla="*/ 0 h 181"/>
                <a:gd name="T58" fmla="*/ 2147483646 w 117"/>
                <a:gd name="T59" fmla="*/ 0 h 181"/>
                <a:gd name="T60" fmla="*/ 2147483646 w 117"/>
                <a:gd name="T61" fmla="*/ 0 h 18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17"/>
                <a:gd name="T94" fmla="*/ 0 h 181"/>
                <a:gd name="T95" fmla="*/ 117 w 117"/>
                <a:gd name="T96" fmla="*/ 181 h 18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17" h="181">
                  <a:moveTo>
                    <a:pt x="35" y="0"/>
                  </a:moveTo>
                  <a:lnTo>
                    <a:pt x="35" y="0"/>
                  </a:lnTo>
                  <a:lnTo>
                    <a:pt x="47" y="0"/>
                  </a:lnTo>
                  <a:lnTo>
                    <a:pt x="53" y="6"/>
                  </a:lnTo>
                  <a:lnTo>
                    <a:pt x="70" y="29"/>
                  </a:lnTo>
                  <a:lnTo>
                    <a:pt x="94" y="70"/>
                  </a:lnTo>
                  <a:lnTo>
                    <a:pt x="111" y="123"/>
                  </a:lnTo>
                  <a:lnTo>
                    <a:pt x="117" y="152"/>
                  </a:lnTo>
                  <a:lnTo>
                    <a:pt x="117" y="181"/>
                  </a:lnTo>
                  <a:lnTo>
                    <a:pt x="105" y="152"/>
                  </a:lnTo>
                  <a:lnTo>
                    <a:pt x="88" y="117"/>
                  </a:lnTo>
                  <a:lnTo>
                    <a:pt x="76" y="94"/>
                  </a:lnTo>
                  <a:lnTo>
                    <a:pt x="70" y="70"/>
                  </a:lnTo>
                  <a:lnTo>
                    <a:pt x="53" y="47"/>
                  </a:lnTo>
                  <a:lnTo>
                    <a:pt x="41" y="41"/>
                  </a:lnTo>
                  <a:lnTo>
                    <a:pt x="35" y="41"/>
                  </a:lnTo>
                  <a:lnTo>
                    <a:pt x="18" y="47"/>
                  </a:lnTo>
                  <a:lnTo>
                    <a:pt x="0" y="59"/>
                  </a:lnTo>
                  <a:lnTo>
                    <a:pt x="6" y="41"/>
                  </a:lnTo>
                  <a:lnTo>
                    <a:pt x="18" y="29"/>
                  </a:lnTo>
                  <a:lnTo>
                    <a:pt x="29" y="24"/>
                  </a:lnTo>
                  <a:lnTo>
                    <a:pt x="29" y="6"/>
                  </a:lnTo>
                  <a:lnTo>
                    <a:pt x="29" y="0"/>
                  </a:lnTo>
                  <a:lnTo>
                    <a:pt x="3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14515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804672" y="802955"/>
            <a:ext cx="4766330" cy="1454051"/>
          </a:xfrm>
        </p:spPr>
        <p:txBody>
          <a:bodyPr>
            <a:normAutofit/>
          </a:bodyPr>
          <a:lstStyle/>
          <a:p>
            <a:r>
              <a:rPr lang="en-GB" altLang="en-US" sz="3600">
                <a:solidFill>
                  <a:schemeClr val="tx2"/>
                </a:solidFill>
                <a:latin typeface="Arial" panose="020B0604020202020204" pitchFamily="34" charset="0"/>
                <a:cs typeface="Arial" panose="020B0604020202020204" pitchFamily="34" charset="0"/>
              </a:rPr>
              <a:t>Project Manager’s Skills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804672" y="2421683"/>
            <a:ext cx="4765949" cy="3353476"/>
          </a:xfrm>
        </p:spPr>
        <p:txBody>
          <a:bodyPr anchor="t">
            <a:normAutofit/>
          </a:bodyPr>
          <a:lstStyle/>
          <a:p>
            <a:endParaRPr lang="en-GB" altLang="en-US" sz="1800" dirty="0">
              <a:solidFill>
                <a:schemeClr val="tx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smtClean="0"/>
              <a:pPr>
                <a:lnSpc>
                  <a:spcPct val="90000"/>
                </a:lnSpc>
                <a:spcAft>
                  <a:spcPts val="600"/>
                </a:spcAft>
              </a:pPr>
              <a:t>37</a:t>
            </a:fld>
            <a:endParaRPr lang="en-GB"/>
          </a:p>
        </p:txBody>
      </p:sp>
      <p:pic>
        <p:nvPicPr>
          <p:cNvPr id="16" name="Graphic 15" descr="Workforce Management">
            <a:extLst>
              <a:ext uri="{FF2B5EF4-FFF2-40B4-BE49-F238E27FC236}">
                <a16:creationId xmlns:a16="http://schemas.microsoft.com/office/drawing/2014/main" id="{D0B4E6E5-8F88-98D8-28D1-306E982DC85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Tree>
    <p:extLst>
      <p:ext uri="{BB962C8B-B14F-4D97-AF65-F5344CB8AC3E}">
        <p14:creationId xmlns:p14="http://schemas.microsoft.com/office/powerpoint/2010/main" val="38300113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804672" y="802955"/>
            <a:ext cx="4766330" cy="1454051"/>
          </a:xfrm>
        </p:spPr>
        <p:txBody>
          <a:bodyPr>
            <a:normAutofit/>
          </a:bodyPr>
          <a:lstStyle/>
          <a:p>
            <a:r>
              <a:rPr lang="en-GB" altLang="en-US" sz="3600">
                <a:solidFill>
                  <a:schemeClr val="tx2"/>
                </a:solidFill>
                <a:latin typeface="Arial" panose="020B0604020202020204" pitchFamily="34" charset="0"/>
                <a:cs typeface="Arial" panose="020B0604020202020204" pitchFamily="34" charset="0"/>
              </a:rPr>
              <a:t>Project Manager’s Skills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804672" y="2421682"/>
            <a:ext cx="6815328" cy="2887729"/>
          </a:xfrm>
        </p:spPr>
        <p:txBody>
          <a:bodyPr numCol="2" anchor="t">
            <a:normAutofit fontScale="92500" lnSpcReduction="10000"/>
          </a:bodyPr>
          <a:lstStyle/>
          <a:p>
            <a:r>
              <a:rPr lang="en-GB" altLang="en-US" sz="2000" dirty="0">
                <a:latin typeface="Arial" panose="020B0604020202020204" pitchFamily="34" charset="0"/>
                <a:cs typeface="Arial" panose="020B0604020202020204" pitchFamily="34" charset="0"/>
              </a:rPr>
              <a:t>Leadership qualities</a:t>
            </a:r>
          </a:p>
          <a:p>
            <a:r>
              <a:rPr lang="en-GB" altLang="en-US" sz="2000" dirty="0">
                <a:latin typeface="Arial" panose="020B0604020202020204" pitchFamily="34" charset="0"/>
                <a:cs typeface="Arial" panose="020B0604020202020204" pitchFamily="34" charset="0"/>
              </a:rPr>
              <a:t>Communication skills</a:t>
            </a:r>
          </a:p>
          <a:p>
            <a:r>
              <a:rPr lang="en-GB" altLang="en-US" sz="2000" dirty="0">
                <a:latin typeface="Arial" panose="020B0604020202020204" pitchFamily="34" charset="0"/>
                <a:cs typeface="Arial" panose="020B0604020202020204" pitchFamily="34" charset="0"/>
              </a:rPr>
              <a:t>Team building</a:t>
            </a:r>
          </a:p>
          <a:p>
            <a:r>
              <a:rPr lang="en-GB" altLang="en-US" sz="2000" dirty="0">
                <a:latin typeface="Arial" panose="020B0604020202020204" pitchFamily="34" charset="0"/>
                <a:cs typeface="Arial" panose="020B0604020202020204" pitchFamily="34" charset="0"/>
              </a:rPr>
              <a:t>Time management skills</a:t>
            </a:r>
          </a:p>
          <a:p>
            <a:r>
              <a:rPr lang="en-GB" altLang="en-US" sz="2000" dirty="0">
                <a:latin typeface="Arial" panose="020B0604020202020204" pitchFamily="34" charset="0"/>
                <a:cs typeface="Arial" panose="020B0604020202020204" pitchFamily="34" charset="0"/>
              </a:rPr>
              <a:t>Organised</a:t>
            </a:r>
          </a:p>
          <a:p>
            <a:r>
              <a:rPr lang="en-GB" altLang="en-US" sz="2000" dirty="0">
                <a:latin typeface="Arial" panose="020B0604020202020204" pitchFamily="34" charset="0"/>
                <a:cs typeface="Arial" panose="020B0604020202020204" pitchFamily="34" charset="0"/>
              </a:rPr>
              <a:t>Administration skills</a:t>
            </a:r>
          </a:p>
          <a:p>
            <a:r>
              <a:rPr lang="en-GB" altLang="en-US" sz="2000" dirty="0">
                <a:latin typeface="Arial" panose="020B0604020202020204" pitchFamily="34" charset="0"/>
                <a:cs typeface="Arial" panose="020B0604020202020204" pitchFamily="34" charset="0"/>
              </a:rPr>
              <a:t>Conflict resolution</a:t>
            </a: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Planning</a:t>
            </a:r>
          </a:p>
          <a:p>
            <a:r>
              <a:rPr lang="en-GB" altLang="en-US" sz="2000" dirty="0">
                <a:latin typeface="Arial" panose="020B0604020202020204" pitchFamily="34" charset="0"/>
                <a:cs typeface="Arial" panose="020B0604020202020204" pitchFamily="34" charset="0"/>
              </a:rPr>
              <a:t>Decision making</a:t>
            </a:r>
          </a:p>
          <a:p>
            <a:r>
              <a:rPr lang="en-GB" altLang="en-US" sz="2000" dirty="0">
                <a:latin typeface="Arial" panose="020B0604020202020204" pitchFamily="34" charset="0"/>
                <a:cs typeface="Arial" panose="020B0604020202020204" pitchFamily="34" charset="0"/>
              </a:rPr>
              <a:t>Resource allocation</a:t>
            </a:r>
          </a:p>
          <a:p>
            <a:r>
              <a:rPr lang="en-GB" altLang="en-US" sz="2000" dirty="0">
                <a:latin typeface="Arial" panose="020B0604020202020204" pitchFamily="34" charset="0"/>
                <a:cs typeface="Arial" panose="020B0604020202020204" pitchFamily="34" charset="0"/>
              </a:rPr>
              <a:t>Negotiation</a:t>
            </a:r>
          </a:p>
          <a:p>
            <a:r>
              <a:rPr lang="en-GB" altLang="en-US" sz="2000" dirty="0">
                <a:latin typeface="Arial" panose="020B0604020202020204" pitchFamily="34" charset="0"/>
                <a:cs typeface="Arial" panose="020B0604020202020204" pitchFamily="34" charset="0"/>
              </a:rPr>
              <a:t>Fair &amp; respectful to everyone's opinions</a:t>
            </a:r>
          </a:p>
          <a:p>
            <a:r>
              <a:rPr lang="en-GB" altLang="en-US" sz="2000" dirty="0">
                <a:latin typeface="Arial" panose="020B0604020202020204" pitchFamily="34" charset="0"/>
                <a:cs typeface="Arial" panose="020B0604020202020204" pitchFamily="34" charset="0"/>
              </a:rPr>
              <a:t>Adaptable &amp; Flexible</a:t>
            </a:r>
          </a:p>
          <a:p>
            <a:endParaRPr lang="en-GB" altLang="en-US" sz="700" dirty="0">
              <a:solidFill>
                <a:schemeClr val="tx2"/>
              </a:solidFill>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smtClean="0"/>
              <a:pPr>
                <a:lnSpc>
                  <a:spcPct val="90000"/>
                </a:lnSpc>
                <a:spcAft>
                  <a:spcPts val="600"/>
                </a:spcAft>
              </a:pPr>
              <a:t>38</a:t>
            </a:fld>
            <a:endParaRPr lang="en-GB"/>
          </a:p>
        </p:txBody>
      </p:sp>
      <p:pic>
        <p:nvPicPr>
          <p:cNvPr id="14" name="Picture 13">
            <a:extLst>
              <a:ext uri="{FF2B5EF4-FFF2-40B4-BE49-F238E27FC236}">
                <a16:creationId xmlns:a16="http://schemas.microsoft.com/office/drawing/2014/main" id="{143388DA-8278-AF44-8CF5-CB261A41C653}"/>
              </a:ext>
            </a:extLst>
          </p:cNvPr>
          <p:cNvPicPr>
            <a:picLocks noChangeAspect="1"/>
          </p:cNvPicPr>
          <p:nvPr/>
        </p:nvPicPr>
        <p:blipFill>
          <a:blip r:embed="rId3"/>
          <a:stretch>
            <a:fillRect/>
          </a:stretch>
        </p:blipFill>
        <p:spPr>
          <a:xfrm>
            <a:off x="7708392" y="1943923"/>
            <a:ext cx="4142232" cy="3893697"/>
          </a:xfrm>
          <a:prstGeom prst="rect">
            <a:avLst/>
          </a:prstGeom>
        </p:spPr>
      </p:pic>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Tree>
    <p:extLst>
      <p:ext uri="{BB962C8B-B14F-4D97-AF65-F5344CB8AC3E}">
        <p14:creationId xmlns:p14="http://schemas.microsoft.com/office/powerpoint/2010/main" val="312191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1179576" y="1163848"/>
            <a:ext cx="9829800" cy="674782"/>
          </a:xfrm>
        </p:spPr>
        <p:txBody>
          <a:bodyPr anchor="b">
            <a:normAutofit/>
          </a:bodyPr>
          <a:lstStyle/>
          <a:p>
            <a:pPr algn="ctr"/>
            <a:r>
              <a:rPr lang="en-GB" altLang="en-US" sz="3600" dirty="0">
                <a:solidFill>
                  <a:schemeClr val="tx2"/>
                </a:solidFill>
                <a:latin typeface="Arial" panose="020B0604020202020204" pitchFamily="34" charset="0"/>
                <a:cs typeface="Arial" panose="020B0604020202020204" pitchFamily="34" charset="0"/>
              </a:rPr>
              <a:t>Project Manager’s Attributes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6354871" y="1838630"/>
            <a:ext cx="5032458" cy="4216415"/>
          </a:xfrm>
        </p:spPr>
        <p:txBody>
          <a:bodyPr anchor="ctr">
            <a:noAutofit/>
          </a:bodyPr>
          <a:lstStyle/>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Excellent time management skills</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‘Can do’ proactive attitude</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Adaptable, flexible</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Fair – respecting different people’s viewpoints</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Committed to the team and the project’s goals</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Decisive and realistic</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Excellent communication skills</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Leadership</a:t>
            </a:r>
          </a:p>
          <a:p>
            <a:pPr marL="0" indent="0">
              <a:lnSpc>
                <a:spcPct val="100000"/>
              </a:lnSpc>
              <a:buNone/>
            </a:pPr>
            <a:r>
              <a:rPr lang="en-GB" altLang="en-US" sz="1800" dirty="0">
                <a:solidFill>
                  <a:schemeClr val="tx2"/>
                </a:solidFill>
                <a:latin typeface="Arial" panose="020B0604020202020204" pitchFamily="34" charset="0"/>
                <a:cs typeface="Arial" panose="020B0604020202020204" pitchFamily="34" charset="0"/>
              </a:rPr>
              <a:t>Assertiveness </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smtClean="0"/>
              <a:pPr>
                <a:lnSpc>
                  <a:spcPct val="90000"/>
                </a:lnSpc>
                <a:spcAft>
                  <a:spcPts val="600"/>
                </a:spcAft>
              </a:pPr>
              <a:t>39</a:t>
            </a:fld>
            <a:endParaRPr lang="en-GB"/>
          </a:p>
        </p:txBody>
      </p:sp>
      <p:pic>
        <p:nvPicPr>
          <p:cNvPr id="2" name="Picture 1">
            <a:extLst>
              <a:ext uri="{FF2B5EF4-FFF2-40B4-BE49-F238E27FC236}">
                <a16:creationId xmlns:a16="http://schemas.microsoft.com/office/drawing/2014/main" id="{D9D710F3-58F0-9146-8E8C-3A8A3C7953B9}"/>
              </a:ext>
            </a:extLst>
          </p:cNvPr>
          <p:cNvPicPr>
            <a:picLocks noChangeAspect="1"/>
          </p:cNvPicPr>
          <p:nvPr/>
        </p:nvPicPr>
        <p:blipFill>
          <a:blip r:embed="rId3"/>
          <a:stretch>
            <a:fillRect/>
          </a:stretch>
        </p:blipFill>
        <p:spPr>
          <a:xfrm>
            <a:off x="804671" y="3059064"/>
            <a:ext cx="4954693" cy="2774628"/>
          </a:xfrm>
          <a:prstGeom prst="rect">
            <a:avLst/>
          </a:prstGeom>
        </p:spPr>
      </p:pic>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Tree>
    <p:extLst>
      <p:ext uri="{BB962C8B-B14F-4D97-AF65-F5344CB8AC3E}">
        <p14:creationId xmlns:p14="http://schemas.microsoft.com/office/powerpoint/2010/main" val="36103068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267493" y="207655"/>
            <a:ext cx="7772400" cy="795337"/>
          </a:xfrm>
        </p:spPr>
        <p:txBody>
          <a:bodyPr>
            <a:normAutofit/>
          </a:bodyPr>
          <a:lstStyle/>
          <a:p>
            <a:pPr eaLnBrk="1" hangingPunct="1"/>
            <a:r>
              <a:rPr lang="en-US" altLang="en-US" dirty="0">
                <a:latin typeface="Calibri" panose="020F0502020204030204" pitchFamily="34" charset="0"/>
                <a:cs typeface="Calibri" panose="020F0502020204030204" pitchFamily="34" charset="0"/>
              </a:rPr>
              <a:t>The Project Manager’s role</a:t>
            </a:r>
          </a:p>
        </p:txBody>
      </p:sp>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40</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40</a:t>
            </a:fld>
            <a:endParaRPr lang="en-GB"/>
          </a:p>
        </p:txBody>
      </p:sp>
      <p:sp>
        <p:nvSpPr>
          <p:cNvPr id="7" name="TextBox 65">
            <a:extLst>
              <a:ext uri="{FF2B5EF4-FFF2-40B4-BE49-F238E27FC236}">
                <a16:creationId xmlns:a16="http://schemas.microsoft.com/office/drawing/2014/main" id="{76AE8382-5A18-6F42-AF64-B0AD4122107B}"/>
              </a:ext>
            </a:extLst>
          </p:cNvPr>
          <p:cNvSpPr txBox="1">
            <a:spLocks noChangeArrowheads="1"/>
          </p:cNvSpPr>
          <p:nvPr/>
        </p:nvSpPr>
        <p:spPr bwMode="auto">
          <a:xfrm>
            <a:off x="447109" y="3431871"/>
            <a:ext cx="411015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Recognizing/rewarding exceptional work</a:t>
            </a:r>
          </a:p>
        </p:txBody>
      </p:sp>
      <p:sp>
        <p:nvSpPr>
          <p:cNvPr id="8" name="TextBox 66">
            <a:extLst>
              <a:ext uri="{FF2B5EF4-FFF2-40B4-BE49-F238E27FC236}">
                <a16:creationId xmlns:a16="http://schemas.microsoft.com/office/drawing/2014/main" id="{C2645873-FB1A-BC41-B524-C4046BADB551}"/>
              </a:ext>
            </a:extLst>
          </p:cNvPr>
          <p:cNvSpPr txBox="1">
            <a:spLocks noChangeArrowheads="1"/>
          </p:cNvSpPr>
          <p:nvPr/>
        </p:nvSpPr>
        <p:spPr bwMode="auto">
          <a:xfrm>
            <a:off x="7247164" y="3441621"/>
            <a:ext cx="327969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Keeping key stakeholders informed</a:t>
            </a:r>
          </a:p>
        </p:txBody>
      </p:sp>
      <p:sp>
        <p:nvSpPr>
          <p:cNvPr id="9" name="TextBox 67">
            <a:extLst>
              <a:ext uri="{FF2B5EF4-FFF2-40B4-BE49-F238E27FC236}">
                <a16:creationId xmlns:a16="http://schemas.microsoft.com/office/drawing/2014/main" id="{C15152A4-4C6F-9644-B207-3F1F346F5CC5}"/>
              </a:ext>
            </a:extLst>
          </p:cNvPr>
          <p:cNvSpPr txBox="1">
            <a:spLocks noChangeArrowheads="1"/>
          </p:cNvSpPr>
          <p:nvPr/>
        </p:nvSpPr>
        <p:spPr bwMode="auto">
          <a:xfrm>
            <a:off x="2824843" y="5048746"/>
            <a:ext cx="23207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Developing teams</a:t>
            </a:r>
          </a:p>
        </p:txBody>
      </p:sp>
      <p:sp>
        <p:nvSpPr>
          <p:cNvPr id="10" name="TextBox 68">
            <a:extLst>
              <a:ext uri="{FF2B5EF4-FFF2-40B4-BE49-F238E27FC236}">
                <a16:creationId xmlns:a16="http://schemas.microsoft.com/office/drawing/2014/main" id="{02AAAA75-209D-634B-B2A5-267649C62C0A}"/>
              </a:ext>
            </a:extLst>
          </p:cNvPr>
          <p:cNvSpPr txBox="1">
            <a:spLocks noChangeArrowheads="1"/>
          </p:cNvSpPr>
          <p:nvPr/>
        </p:nvSpPr>
        <p:spPr bwMode="auto">
          <a:xfrm>
            <a:off x="6733266" y="5032417"/>
            <a:ext cx="329247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Protecting intellectual property</a:t>
            </a:r>
          </a:p>
        </p:txBody>
      </p:sp>
      <p:sp>
        <p:nvSpPr>
          <p:cNvPr id="11" name="TextBox 15">
            <a:extLst>
              <a:ext uri="{FF2B5EF4-FFF2-40B4-BE49-F238E27FC236}">
                <a16:creationId xmlns:a16="http://schemas.microsoft.com/office/drawing/2014/main" id="{3B9DA0DD-AE33-9549-A018-7C3B9EA4C15A}"/>
              </a:ext>
            </a:extLst>
          </p:cNvPr>
          <p:cNvSpPr txBox="1">
            <a:spLocks noChangeArrowheads="1"/>
          </p:cNvSpPr>
          <p:nvPr/>
        </p:nvSpPr>
        <p:spPr bwMode="auto">
          <a:xfrm>
            <a:off x="4474031" y="2145992"/>
            <a:ext cx="293166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Ensuring a shift from planning to implementation</a:t>
            </a:r>
          </a:p>
        </p:txBody>
      </p:sp>
      <p:grpSp>
        <p:nvGrpSpPr>
          <p:cNvPr id="12" name="Group 16">
            <a:extLst>
              <a:ext uri="{FF2B5EF4-FFF2-40B4-BE49-F238E27FC236}">
                <a16:creationId xmlns:a16="http://schemas.microsoft.com/office/drawing/2014/main" id="{0B0FACA8-4F11-2A4B-AE2B-962293498471}"/>
              </a:ext>
            </a:extLst>
          </p:cNvPr>
          <p:cNvGrpSpPr>
            <a:grpSpLocks/>
          </p:cNvGrpSpPr>
          <p:nvPr/>
        </p:nvGrpSpPr>
        <p:grpSpPr bwMode="auto">
          <a:xfrm>
            <a:off x="4474484" y="2561917"/>
            <a:ext cx="2825750" cy="2678113"/>
            <a:chOff x="2098382" y="1613862"/>
            <a:chExt cx="4705643" cy="4457260"/>
          </a:xfrm>
        </p:grpSpPr>
        <p:sp>
          <p:nvSpPr>
            <p:cNvPr id="13" name="Regular Pentagon 12">
              <a:extLst>
                <a:ext uri="{FF2B5EF4-FFF2-40B4-BE49-F238E27FC236}">
                  <a16:creationId xmlns:a16="http://schemas.microsoft.com/office/drawing/2014/main" id="{D2035DD7-1AF5-7A41-8EAA-D5EB3172BF24}"/>
                </a:ext>
              </a:extLst>
            </p:cNvPr>
            <p:cNvSpPr/>
            <p:nvPr/>
          </p:nvSpPr>
          <p:spPr bwMode="auto">
            <a:xfrm>
              <a:off x="2098382" y="1613862"/>
              <a:ext cx="4680969" cy="4457260"/>
            </a:xfrm>
            <a:prstGeom prst="pentagon">
              <a:avLst/>
            </a:prstGeom>
            <a:gradFill flip="none" rotWithShape="1">
              <a:gsLst>
                <a:gs pos="0">
                  <a:schemeClr val="tx2">
                    <a:lumMod val="60000"/>
                    <a:lumOff val="40000"/>
                  </a:schemeClr>
                </a:gs>
                <a:gs pos="86000">
                  <a:schemeClr val="bg1">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sz="1800">
                <a:solidFill>
                  <a:srgbClr val="FFFFFF"/>
                </a:solidFill>
                <a:latin typeface="Calibri" pitchFamily="34" charset="0"/>
                <a:ea typeface="ＭＳ Ｐゴシック" pitchFamily="-105" charset="-128"/>
                <a:cs typeface="Calibri" pitchFamily="34" charset="0"/>
              </a:endParaRPr>
            </a:p>
          </p:txBody>
        </p:sp>
        <p:grpSp>
          <p:nvGrpSpPr>
            <p:cNvPr id="14" name="Group 31">
              <a:extLst>
                <a:ext uri="{FF2B5EF4-FFF2-40B4-BE49-F238E27FC236}">
                  <a16:creationId xmlns:a16="http://schemas.microsoft.com/office/drawing/2014/main" id="{28C139FA-9332-DA4E-A0E7-BA9F41526D01}"/>
                </a:ext>
              </a:extLst>
            </p:cNvPr>
            <p:cNvGrpSpPr>
              <a:grpSpLocks/>
            </p:cNvGrpSpPr>
            <p:nvPr/>
          </p:nvGrpSpPr>
          <p:grpSpPr bwMode="auto">
            <a:xfrm>
              <a:off x="2122488" y="1614487"/>
              <a:ext cx="4681537" cy="4456113"/>
              <a:chOff x="1953982" y="512862"/>
              <a:chExt cx="5739795" cy="5466469"/>
            </a:xfrm>
          </p:grpSpPr>
          <p:cxnSp>
            <p:nvCxnSpPr>
              <p:cNvPr id="15" name="Straight Connector 14">
                <a:extLst>
                  <a:ext uri="{FF2B5EF4-FFF2-40B4-BE49-F238E27FC236}">
                    <a16:creationId xmlns:a16="http://schemas.microsoft.com/office/drawing/2014/main" id="{C17BC73F-079B-6F4C-BF49-BCEB053639BD}"/>
                  </a:ext>
                </a:extLst>
              </p:cNvPr>
              <p:cNvCxnSpPr/>
              <p:nvPr/>
            </p:nvCxnSpPr>
            <p:spPr>
              <a:xfrm>
                <a:off x="4822066" y="512094"/>
                <a:ext cx="12965" cy="3001335"/>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09A4FC4-EF88-8343-9D5F-A259C6B8E75A}"/>
                  </a:ext>
                </a:extLst>
              </p:cNvPr>
              <p:cNvCxnSpPr/>
              <p:nvPr/>
            </p:nvCxnSpPr>
            <p:spPr>
              <a:xfrm>
                <a:off x="1953596" y="2599416"/>
                <a:ext cx="2881435"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061D093-6A54-DF41-89BB-ED0E566749B9}"/>
                  </a:ext>
                </a:extLst>
              </p:cNvPr>
              <p:cNvCxnSpPr/>
              <p:nvPr/>
            </p:nvCxnSpPr>
            <p:spPr>
              <a:xfrm flipV="1">
                <a:off x="4822066" y="2599416"/>
                <a:ext cx="2871711"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25E8874-3219-EA4C-9469-A94B87C7CC19}"/>
                  </a:ext>
                </a:extLst>
              </p:cNvPr>
              <p:cNvCxnSpPr/>
              <p:nvPr/>
            </p:nvCxnSpPr>
            <p:spPr>
              <a:xfrm flipH="1">
                <a:off x="3049125" y="3513429"/>
                <a:ext cx="1772942"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2BE6930-3707-1A41-A32D-F879AF6F2A9B}"/>
                  </a:ext>
                </a:extLst>
              </p:cNvPr>
              <p:cNvCxnSpPr/>
              <p:nvPr/>
            </p:nvCxnSpPr>
            <p:spPr>
              <a:xfrm>
                <a:off x="4835031" y="3513429"/>
                <a:ext cx="1763217"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grpSp>
      </p:grpSp>
      <p:sp>
        <p:nvSpPr>
          <p:cNvPr id="20" name="TextBox 19">
            <a:extLst>
              <a:ext uri="{FF2B5EF4-FFF2-40B4-BE49-F238E27FC236}">
                <a16:creationId xmlns:a16="http://schemas.microsoft.com/office/drawing/2014/main" id="{A82C3449-E535-3C46-9474-C154BBC83A93}"/>
              </a:ext>
            </a:extLst>
          </p:cNvPr>
          <p:cNvSpPr txBox="1">
            <a:spLocks noChangeArrowheads="1"/>
          </p:cNvSpPr>
          <p:nvPr/>
        </p:nvSpPr>
        <p:spPr bwMode="auto">
          <a:xfrm>
            <a:off x="267493" y="1002992"/>
            <a:ext cx="1163603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000" dirty="0">
                <a:latin typeface="Calibri" panose="020F0502020204030204" pitchFamily="34" charset="0"/>
                <a:cs typeface="Calibri" panose="020F0502020204030204" pitchFamily="34" charset="0"/>
              </a:rPr>
              <a:t>Once the project management plan has been formulated, the Final Planning done, it must be executed by the project manager. There are at least five major roles that the project manager plays during this phase</a:t>
            </a:r>
            <a:endParaRPr lang="en-US" altLang="en-US" sz="20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16219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D2906-5CA9-3347-8780-1D40BE560A8E}"/>
              </a:ext>
            </a:extLst>
          </p:cNvPr>
          <p:cNvSpPr>
            <a:spLocks noGrp="1"/>
          </p:cNvSpPr>
          <p:nvPr>
            <p:ph type="title"/>
          </p:nvPr>
        </p:nvSpPr>
        <p:spPr>
          <a:xfrm>
            <a:off x="761803" y="350196"/>
            <a:ext cx="4646904" cy="1624520"/>
          </a:xfrm>
        </p:spPr>
        <p:txBody>
          <a:bodyPr anchor="ctr">
            <a:normAutofit/>
          </a:bodyPr>
          <a:lstStyle/>
          <a:p>
            <a:r>
              <a:rPr lang="en-GB" sz="4000"/>
              <a:t>How to Evaluate your Skills </a:t>
            </a:r>
          </a:p>
        </p:txBody>
      </p:sp>
      <p:sp>
        <p:nvSpPr>
          <p:cNvPr id="3" name="Content Placeholder 2">
            <a:extLst>
              <a:ext uri="{FF2B5EF4-FFF2-40B4-BE49-F238E27FC236}">
                <a16:creationId xmlns:a16="http://schemas.microsoft.com/office/drawing/2014/main" id="{64537362-2E68-604A-A50A-F6D2C0EFC510}"/>
              </a:ext>
            </a:extLst>
          </p:cNvPr>
          <p:cNvSpPr>
            <a:spLocks noGrp="1"/>
          </p:cNvSpPr>
          <p:nvPr>
            <p:ph idx="1"/>
          </p:nvPr>
        </p:nvSpPr>
        <p:spPr>
          <a:xfrm>
            <a:off x="761802" y="2743200"/>
            <a:ext cx="4646905" cy="3613149"/>
          </a:xfrm>
        </p:spPr>
        <p:txBody>
          <a:bodyPr anchor="ctr">
            <a:normAutofit/>
          </a:bodyPr>
          <a:lstStyle/>
          <a:p>
            <a:r>
              <a:rPr lang="en-GB" sz="2000" dirty="0"/>
              <a:t>Self Assessment</a:t>
            </a:r>
          </a:p>
          <a:p>
            <a:pPr lvl="1"/>
            <a:r>
              <a:rPr lang="en-GB" sz="2000" dirty="0"/>
              <a:t>On-line</a:t>
            </a:r>
          </a:p>
          <a:p>
            <a:pPr lvl="1"/>
            <a:r>
              <a:rPr lang="en-GB" sz="2000" dirty="0"/>
              <a:t>SWOT</a:t>
            </a:r>
          </a:p>
          <a:p>
            <a:r>
              <a:rPr lang="en-GB" sz="2000" dirty="0"/>
              <a:t>Appraisal from Others</a:t>
            </a:r>
          </a:p>
          <a:p>
            <a:pPr lvl="1"/>
            <a:r>
              <a:rPr lang="en-GB" sz="2000" dirty="0"/>
              <a:t>Annual review with Line manager</a:t>
            </a:r>
          </a:p>
          <a:p>
            <a:pPr lvl="1"/>
            <a:r>
              <a:rPr lang="en-GB" sz="2000" dirty="0"/>
              <a:t>360 Feedback from others</a:t>
            </a:r>
          </a:p>
          <a:p>
            <a:pPr lvl="1"/>
            <a:r>
              <a:rPr lang="en-GB" sz="2000" dirty="0"/>
              <a:t>Review during Lessons Learnt on completion of Project</a:t>
            </a:r>
          </a:p>
          <a:p>
            <a:r>
              <a:rPr lang="en-GB" sz="2000" dirty="0"/>
              <a:t>Verification</a:t>
            </a:r>
          </a:p>
          <a:p>
            <a:pPr lvl="1"/>
            <a:r>
              <a:rPr lang="en-GB" sz="2000" dirty="0"/>
              <a:t>Exams</a:t>
            </a:r>
          </a:p>
          <a:p>
            <a:pPr marL="0" indent="0">
              <a:buNone/>
            </a:pPr>
            <a:endParaRPr lang="en-GB" sz="2000" dirty="0"/>
          </a:p>
          <a:p>
            <a:pPr marL="0" indent="0">
              <a:buNone/>
            </a:pPr>
            <a:endParaRPr lang="en-GB" sz="2000" dirty="0"/>
          </a:p>
        </p:txBody>
      </p:sp>
      <p:sp>
        <p:nvSpPr>
          <p:cNvPr id="4" name="Slide Number Placeholder 3">
            <a:extLst>
              <a:ext uri="{FF2B5EF4-FFF2-40B4-BE49-F238E27FC236}">
                <a16:creationId xmlns:a16="http://schemas.microsoft.com/office/drawing/2014/main" id="{B1707097-F35F-E94E-B87C-D6F12FBF88C0}"/>
              </a:ext>
            </a:extLst>
          </p:cNvPr>
          <p:cNvSpPr>
            <a:spLocks noGrp="1"/>
          </p:cNvSpPr>
          <p:nvPr>
            <p:ph type="sldNum" sz="quarter" idx="12"/>
          </p:nvPr>
        </p:nvSpPr>
        <p:spPr>
          <a:xfrm>
            <a:off x="8732520" y="6356350"/>
            <a:ext cx="3200400" cy="365125"/>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a:solidFill>
                  <a:srgbClr val="FFFFFF"/>
                </a:solidFill>
              </a:rPr>
              <a:pPr>
                <a:lnSpc>
                  <a:spcPct val="90000"/>
                </a:lnSpc>
                <a:spcAft>
                  <a:spcPts val="600"/>
                </a:spcAft>
              </a:pPr>
              <a:t>41</a:t>
            </a:fld>
            <a:endParaRPr lang="en-GB">
              <a:solidFill>
                <a:srgbClr val="FFFFFF"/>
              </a:solidFill>
            </a:endParaRPr>
          </a:p>
        </p:txBody>
      </p:sp>
      <p:pic>
        <p:nvPicPr>
          <p:cNvPr id="6" name="Picture 5">
            <a:extLst>
              <a:ext uri="{FF2B5EF4-FFF2-40B4-BE49-F238E27FC236}">
                <a16:creationId xmlns:a16="http://schemas.microsoft.com/office/drawing/2014/main" id="{FAA930BE-46BE-F28B-EE04-8C648BC93B1C}"/>
              </a:ext>
            </a:extLst>
          </p:cNvPr>
          <p:cNvPicPr>
            <a:picLocks noChangeAspect="1"/>
          </p:cNvPicPr>
          <p:nvPr/>
        </p:nvPicPr>
        <p:blipFill rotWithShape="1">
          <a:blip r:embed="rId2"/>
          <a:srcRect l="27272" r="22672"/>
          <a:stretch/>
        </p:blipFill>
        <p:spPr>
          <a:xfrm>
            <a:off x="6096000" y="1"/>
            <a:ext cx="6102825" cy="6858000"/>
          </a:xfrm>
          <a:prstGeom prst="rect">
            <a:avLst/>
          </a:prstGeom>
        </p:spPr>
      </p:pic>
    </p:spTree>
    <p:extLst>
      <p:ext uri="{BB962C8B-B14F-4D97-AF65-F5344CB8AC3E}">
        <p14:creationId xmlns:p14="http://schemas.microsoft.com/office/powerpoint/2010/main" val="32074389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D2906-5CA9-3347-8780-1D40BE560A8E}"/>
              </a:ext>
            </a:extLst>
          </p:cNvPr>
          <p:cNvSpPr>
            <a:spLocks noGrp="1"/>
          </p:cNvSpPr>
          <p:nvPr>
            <p:ph type="title"/>
          </p:nvPr>
        </p:nvSpPr>
        <p:spPr/>
        <p:txBody>
          <a:bodyPr>
            <a:normAutofit/>
          </a:bodyPr>
          <a:lstStyle/>
          <a:p>
            <a:r>
              <a:rPr lang="en-GB" sz="5400"/>
              <a:t>Using the Evaluation</a:t>
            </a:r>
          </a:p>
        </p:txBody>
      </p:sp>
      <p:graphicFrame>
        <p:nvGraphicFramePr>
          <p:cNvPr id="6" name="Content Placeholder 2">
            <a:extLst>
              <a:ext uri="{FF2B5EF4-FFF2-40B4-BE49-F238E27FC236}">
                <a16:creationId xmlns:a16="http://schemas.microsoft.com/office/drawing/2014/main" id="{15C7A409-8353-6BAD-C229-9115F8FEFE5E}"/>
              </a:ext>
            </a:extLst>
          </p:cNvPr>
          <p:cNvGraphicFramePr>
            <a:graphicFrameLocks noGrp="1"/>
          </p:cNvGraphicFramePr>
          <p:nvPr>
            <p:ph idx="1"/>
            <p:extLst>
              <p:ext uri="{D42A27DB-BD31-4B8C-83A1-F6EECF244321}">
                <p14:modId xmlns:p14="http://schemas.microsoft.com/office/powerpoint/2010/main" val="112920394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1707097-F35F-E94E-B87C-D6F12FBF88C0}"/>
              </a:ext>
            </a:extLst>
          </p:cNvPr>
          <p:cNvSpPr>
            <a:spLocks noGrp="1"/>
          </p:cNvSpPr>
          <p:nvPr>
            <p:ph type="sldNum" sz="quarter" idx="12"/>
          </p:nvPr>
        </p:nvSpPr>
        <p:spPr>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3D165440-4880-415F-9146-4793BDD623F8}" type="slidenum">
              <a:rPr lang="en-GB" smtClean="0"/>
              <a:pPr>
                <a:lnSpc>
                  <a:spcPct val="90000"/>
                </a:lnSpc>
                <a:spcAft>
                  <a:spcPts val="600"/>
                </a:spcAft>
              </a:pPr>
              <a:t>42</a:t>
            </a:fld>
            <a:endParaRPr lang="en-GB"/>
          </a:p>
        </p:txBody>
      </p:sp>
    </p:spTree>
    <p:extLst>
      <p:ext uri="{BB962C8B-B14F-4D97-AF65-F5344CB8AC3E}">
        <p14:creationId xmlns:p14="http://schemas.microsoft.com/office/powerpoint/2010/main" val="16620325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12E3-0689-D164-5E53-60352952968C}"/>
              </a:ext>
            </a:extLst>
          </p:cNvPr>
          <p:cNvSpPr>
            <a:spLocks noGrp="1"/>
          </p:cNvSpPr>
          <p:nvPr>
            <p:ph type="title"/>
          </p:nvPr>
        </p:nvSpPr>
        <p:spPr/>
        <p:txBody>
          <a:bodyPr/>
          <a:lstStyle/>
          <a:p>
            <a:r>
              <a:rPr lang="en-GB" dirty="0"/>
              <a:t>For our next workshop…</a:t>
            </a:r>
          </a:p>
        </p:txBody>
      </p:sp>
      <p:sp>
        <p:nvSpPr>
          <p:cNvPr id="3" name="Text Placeholder 2">
            <a:extLst>
              <a:ext uri="{FF2B5EF4-FFF2-40B4-BE49-F238E27FC236}">
                <a16:creationId xmlns:a16="http://schemas.microsoft.com/office/drawing/2014/main" id="{3AA51C4A-2ED3-76B3-6BDA-F49D7B88DAB5}"/>
              </a:ext>
            </a:extLst>
          </p:cNvPr>
          <p:cNvSpPr>
            <a:spLocks noGrp="1"/>
          </p:cNvSpPr>
          <p:nvPr>
            <p:ph type="body" idx="1"/>
          </p:nvPr>
        </p:nvSpPr>
        <p:spPr/>
        <p:txBody>
          <a:bodyPr/>
          <a:lstStyle/>
          <a:p>
            <a:r>
              <a:rPr lang="en-GB" dirty="0"/>
              <a:t>Critically review and identify the advantages and disadvantages of:</a:t>
            </a:r>
          </a:p>
        </p:txBody>
      </p:sp>
      <p:sp>
        <p:nvSpPr>
          <p:cNvPr id="4" name="Content Placeholder 3">
            <a:extLst>
              <a:ext uri="{FF2B5EF4-FFF2-40B4-BE49-F238E27FC236}">
                <a16:creationId xmlns:a16="http://schemas.microsoft.com/office/drawing/2014/main" id="{B14F533E-DD3E-E701-3A03-143A0342E2A1}"/>
              </a:ext>
            </a:extLst>
          </p:cNvPr>
          <p:cNvSpPr>
            <a:spLocks noGrp="1"/>
          </p:cNvSpPr>
          <p:nvPr>
            <p:ph sz="half" idx="2"/>
          </p:nvPr>
        </p:nvSpPr>
        <p:spPr>
          <a:xfrm>
            <a:off x="839788" y="2505075"/>
            <a:ext cx="5157787" cy="2155415"/>
          </a:xfrm>
        </p:spPr>
        <p:txBody>
          <a:bodyPr>
            <a:normAutofit fontScale="77500" lnSpcReduction="20000"/>
          </a:bodyPr>
          <a:lstStyle/>
          <a:p>
            <a:r>
              <a:rPr lang="en-GB" dirty="0"/>
              <a:t>The generic ‘waterfall’ methodology</a:t>
            </a:r>
          </a:p>
          <a:p>
            <a:r>
              <a:rPr lang="en-GB" dirty="0">
                <a:solidFill>
                  <a:schemeClr val="accent6">
                    <a:lumMod val="75000"/>
                  </a:schemeClr>
                </a:solidFill>
              </a:rPr>
              <a:t>PRINCE 2</a:t>
            </a:r>
          </a:p>
          <a:p>
            <a:r>
              <a:rPr lang="en-GB" dirty="0">
                <a:solidFill>
                  <a:schemeClr val="accent6">
                    <a:lumMod val="75000"/>
                  </a:schemeClr>
                </a:solidFill>
              </a:rPr>
              <a:t>Agile </a:t>
            </a:r>
          </a:p>
          <a:p>
            <a:r>
              <a:rPr lang="en-GB" dirty="0">
                <a:solidFill>
                  <a:schemeClr val="accent6">
                    <a:lumMod val="75000"/>
                  </a:schemeClr>
                </a:solidFill>
              </a:rPr>
              <a:t>6 Sigma</a:t>
            </a:r>
          </a:p>
          <a:p>
            <a:r>
              <a:rPr lang="en-GB" dirty="0">
                <a:solidFill>
                  <a:schemeClr val="accent6">
                    <a:lumMod val="75000"/>
                  </a:schemeClr>
                </a:solidFill>
              </a:rPr>
              <a:t>Lean </a:t>
            </a:r>
          </a:p>
          <a:p>
            <a:r>
              <a:rPr lang="en-GB" dirty="0">
                <a:solidFill>
                  <a:schemeClr val="accent6">
                    <a:lumMod val="75000"/>
                  </a:schemeClr>
                </a:solidFill>
              </a:rPr>
              <a:t>Project Canvas </a:t>
            </a:r>
            <a:r>
              <a:rPr lang="en-GB" dirty="0"/>
              <a:t>project methodologies</a:t>
            </a:r>
          </a:p>
        </p:txBody>
      </p:sp>
      <p:sp>
        <p:nvSpPr>
          <p:cNvPr id="5" name="Text Placeholder 4">
            <a:extLst>
              <a:ext uri="{FF2B5EF4-FFF2-40B4-BE49-F238E27FC236}">
                <a16:creationId xmlns:a16="http://schemas.microsoft.com/office/drawing/2014/main" id="{AFB95CC4-91AF-B39B-399C-4A9BD26E950D}"/>
              </a:ext>
            </a:extLst>
          </p:cNvPr>
          <p:cNvSpPr>
            <a:spLocks noGrp="1"/>
          </p:cNvSpPr>
          <p:nvPr>
            <p:ph type="body" sz="quarter" idx="3"/>
          </p:nvPr>
        </p:nvSpPr>
        <p:spPr/>
        <p:txBody>
          <a:bodyPr/>
          <a:lstStyle/>
          <a:p>
            <a:r>
              <a:rPr lang="en-GB" dirty="0"/>
              <a:t>Prepare a 5-minute presentation for one of the methodologies</a:t>
            </a:r>
          </a:p>
        </p:txBody>
      </p:sp>
      <p:sp>
        <p:nvSpPr>
          <p:cNvPr id="6" name="Content Placeholder 5">
            <a:extLst>
              <a:ext uri="{FF2B5EF4-FFF2-40B4-BE49-F238E27FC236}">
                <a16:creationId xmlns:a16="http://schemas.microsoft.com/office/drawing/2014/main" id="{A3021A49-9C8B-20FB-1C35-5836811C38FF}"/>
              </a:ext>
            </a:extLst>
          </p:cNvPr>
          <p:cNvSpPr>
            <a:spLocks noGrp="1"/>
          </p:cNvSpPr>
          <p:nvPr>
            <p:ph sz="quarter" idx="4"/>
          </p:nvPr>
        </p:nvSpPr>
        <p:spPr/>
        <p:txBody>
          <a:bodyPr>
            <a:normAutofit fontScale="77500" lnSpcReduction="20000"/>
          </a:bodyPr>
          <a:lstStyle/>
          <a:p>
            <a:r>
              <a:rPr lang="en-GB" sz="3100" dirty="0">
                <a:solidFill>
                  <a:schemeClr val="accent6">
                    <a:lumMod val="75000"/>
                  </a:schemeClr>
                </a:solidFill>
              </a:rPr>
              <a:t>PRINCE 2 - </a:t>
            </a:r>
          </a:p>
          <a:p>
            <a:r>
              <a:rPr lang="en-GB" sz="3100" dirty="0">
                <a:solidFill>
                  <a:schemeClr val="accent6">
                    <a:lumMod val="75000"/>
                  </a:schemeClr>
                </a:solidFill>
              </a:rPr>
              <a:t>Agile - </a:t>
            </a:r>
          </a:p>
          <a:p>
            <a:r>
              <a:rPr lang="en-GB" sz="3100" dirty="0">
                <a:solidFill>
                  <a:schemeClr val="accent6">
                    <a:lumMod val="75000"/>
                  </a:schemeClr>
                </a:solidFill>
              </a:rPr>
              <a:t>6 Sigma - </a:t>
            </a:r>
          </a:p>
          <a:p>
            <a:r>
              <a:rPr lang="en-GB" sz="3100" dirty="0">
                <a:solidFill>
                  <a:schemeClr val="accent6">
                    <a:lumMod val="75000"/>
                  </a:schemeClr>
                </a:solidFill>
              </a:rPr>
              <a:t>Lean - </a:t>
            </a:r>
          </a:p>
          <a:p>
            <a:r>
              <a:rPr lang="en-GB" sz="3100">
                <a:solidFill>
                  <a:schemeClr val="accent6">
                    <a:lumMod val="75000"/>
                  </a:schemeClr>
                </a:solidFill>
              </a:rPr>
              <a:t>Project Canvas </a:t>
            </a:r>
            <a:r>
              <a:rPr lang="en-GB" sz="3100" dirty="0">
                <a:solidFill>
                  <a:schemeClr val="accent6">
                    <a:lumMod val="75000"/>
                  </a:schemeClr>
                </a:solidFill>
              </a:rPr>
              <a:t>– </a:t>
            </a:r>
          </a:p>
          <a:p>
            <a:endParaRPr lang="en-GB" dirty="0">
              <a:solidFill>
                <a:schemeClr val="accent6">
                  <a:lumMod val="75000"/>
                </a:schemeClr>
              </a:solidFill>
            </a:endParaRPr>
          </a:p>
          <a:p>
            <a:r>
              <a:rPr lang="en-GB" dirty="0">
                <a:solidFill>
                  <a:schemeClr val="accent6">
                    <a:lumMod val="75000"/>
                  </a:schemeClr>
                </a:solidFill>
              </a:rPr>
              <a:t>1-2 slides with summary of use, pro’s and con’s</a:t>
            </a:r>
          </a:p>
          <a:p>
            <a:r>
              <a:rPr lang="en-GB" dirty="0">
                <a:solidFill>
                  <a:schemeClr val="accent6">
                    <a:lumMod val="75000"/>
                  </a:schemeClr>
                </a:solidFill>
              </a:rPr>
              <a:t>Identify which one or mixture/hybrid methodology would best suit your project/organisation.</a:t>
            </a:r>
          </a:p>
          <a:p>
            <a:endParaRPr lang="en-GB" dirty="0">
              <a:solidFill>
                <a:schemeClr val="accent6">
                  <a:lumMod val="75000"/>
                </a:schemeClr>
              </a:solidFill>
            </a:endParaRPr>
          </a:p>
        </p:txBody>
      </p:sp>
      <p:sp>
        <p:nvSpPr>
          <p:cNvPr id="7" name="Slide Number Placeholder 6">
            <a:extLst>
              <a:ext uri="{FF2B5EF4-FFF2-40B4-BE49-F238E27FC236}">
                <a16:creationId xmlns:a16="http://schemas.microsoft.com/office/drawing/2014/main" id="{F15B0828-4A8B-B830-5856-1639F35A4158}"/>
              </a:ext>
            </a:extLst>
          </p:cNvPr>
          <p:cNvSpPr>
            <a:spLocks noGrp="1"/>
          </p:cNvSpPr>
          <p:nvPr>
            <p:ph type="sldNum" sz="quarter" idx="12"/>
          </p:nvPr>
        </p:nvSpPr>
        <p:spPr/>
        <p:txBody>
          <a:bodyPr/>
          <a:lstStyle/>
          <a:p>
            <a:fld id="{3D165440-4880-415F-9146-4793BDD623F8}" type="slidenum">
              <a:rPr lang="en-GB" smtClean="0"/>
              <a:t>43</a:t>
            </a:fld>
            <a:endParaRPr lang="en-GB"/>
          </a:p>
        </p:txBody>
      </p:sp>
      <p:sp>
        <p:nvSpPr>
          <p:cNvPr id="8" name="TextBox 7">
            <a:extLst>
              <a:ext uri="{FF2B5EF4-FFF2-40B4-BE49-F238E27FC236}">
                <a16:creationId xmlns:a16="http://schemas.microsoft.com/office/drawing/2014/main" id="{E0AE12A7-4D89-C0D3-570A-1F2DFF6B094C}"/>
              </a:ext>
            </a:extLst>
          </p:cNvPr>
          <p:cNvSpPr txBox="1"/>
          <p:nvPr/>
        </p:nvSpPr>
        <p:spPr>
          <a:xfrm>
            <a:off x="839788" y="5043948"/>
            <a:ext cx="5157787" cy="923330"/>
          </a:xfrm>
          <a:prstGeom prst="rect">
            <a:avLst/>
          </a:prstGeom>
          <a:noFill/>
        </p:spPr>
        <p:txBody>
          <a:bodyPr wrap="square" rtlCol="0">
            <a:spAutoFit/>
          </a:bodyPr>
          <a:lstStyle/>
          <a:p>
            <a:r>
              <a:rPr lang="en-GB" dirty="0"/>
              <a:t>Do not forget citations and Harvard Referencing. </a:t>
            </a:r>
          </a:p>
          <a:p>
            <a:r>
              <a:rPr lang="en-GB" dirty="0"/>
              <a:t>Is there any research to support your decisions for the pro’s and con’s.</a:t>
            </a:r>
          </a:p>
        </p:txBody>
      </p:sp>
    </p:spTree>
    <p:extLst>
      <p:ext uri="{BB962C8B-B14F-4D97-AF65-F5344CB8AC3E}">
        <p14:creationId xmlns:p14="http://schemas.microsoft.com/office/powerpoint/2010/main" val="507301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562B3-458E-9490-4675-6190CD4F84B5}"/>
              </a:ext>
            </a:extLst>
          </p:cNvPr>
          <p:cNvSpPr>
            <a:spLocks noGrp="1"/>
          </p:cNvSpPr>
          <p:nvPr>
            <p:ph type="title"/>
          </p:nvPr>
        </p:nvSpPr>
        <p:spPr/>
        <p:txBody>
          <a:bodyPr/>
          <a:lstStyle/>
          <a:p>
            <a:br>
              <a:rPr lang="en-GB" dirty="0"/>
            </a:br>
            <a:endParaRPr lang="en-GB" dirty="0"/>
          </a:p>
        </p:txBody>
      </p:sp>
    </p:spTree>
    <p:extLst>
      <p:ext uri="{BB962C8B-B14F-4D97-AF65-F5344CB8AC3E}">
        <p14:creationId xmlns:p14="http://schemas.microsoft.com/office/powerpoint/2010/main" val="1254930189"/>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9" ma:contentTypeDescription="Create a new document." ma:contentTypeScope="" ma:versionID="d9d25ccdc8ac6f41a6ff7a1f3666affb">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6bdd3adcab0c41d8b8782c38b0694ba6"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e89cfda-a374-4413-9f0d-8b601eddeb70">
      <Terms xmlns="http://schemas.microsoft.com/office/infopath/2007/PartnerControls"/>
    </lcf76f155ced4ddcb4097134ff3c332f>
    <_Flow_SignoffStatus xmlns="2e89cfda-a374-4413-9f0d-8b601eddeb70" xsi:nil="true"/>
    <TaxCatchAll xmlns="1ecf5648-3750-43f5-867d-bfaa16e6e17e" xsi:nil="true"/>
  </documentManagement>
</p:properties>
</file>

<file path=customXml/itemProps1.xml><?xml version="1.0" encoding="utf-8"?>
<ds:datastoreItem xmlns:ds="http://schemas.openxmlformats.org/officeDocument/2006/customXml" ds:itemID="{10438ACF-FD79-429E-8DDD-2A9FF36E85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690BB0-1ADF-486D-8941-AA3A8E07E9AA}">
  <ds:schemaRefs>
    <ds:schemaRef ds:uri="http://schemas.microsoft.com/sharepoint/v3/contenttype/forms"/>
  </ds:schemaRefs>
</ds:datastoreItem>
</file>

<file path=customXml/itemProps3.xml><?xml version="1.0" encoding="utf-8"?>
<ds:datastoreItem xmlns:ds="http://schemas.openxmlformats.org/officeDocument/2006/customXml" ds:itemID="{2226BE73-6990-4CF6-8988-C9690717F504}">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 ds:uri="2e89cfda-a374-4413-9f0d-8b601eddeb70"/>
    <ds:schemaRef ds:uri="1ecf5648-3750-43f5-867d-bfaa16e6e17e"/>
  </ds:schemaRefs>
</ds:datastoreItem>
</file>

<file path=docProps/app.xml><?xml version="1.0" encoding="utf-8"?>
<Properties xmlns="http://schemas.openxmlformats.org/officeDocument/2006/extended-properties" xmlns:vt="http://schemas.openxmlformats.org/officeDocument/2006/docPropsVTypes">
  <Template/>
  <TotalTime>4</TotalTime>
  <Words>4661</Words>
  <Application>Microsoft Office PowerPoint</Application>
  <PresentationFormat>Widescreen</PresentationFormat>
  <Paragraphs>650</Paragraphs>
  <Slides>44</Slides>
  <Notes>28</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44</vt:i4>
      </vt:variant>
    </vt:vector>
  </HeadingPairs>
  <TitlesOfParts>
    <vt:vector size="54" baseType="lpstr">
      <vt:lpstr>Aharoni</vt:lpstr>
      <vt:lpstr>Arial</vt:lpstr>
      <vt:lpstr>Calibri</vt:lpstr>
      <vt:lpstr>Calibri Light</vt:lpstr>
      <vt:lpstr>Times</vt:lpstr>
      <vt:lpstr>Wingdings</vt:lpstr>
      <vt:lpstr>Custom Design</vt:lpstr>
      <vt:lpstr>Text 1</vt:lpstr>
      <vt:lpstr>Title Slide 1</vt:lpstr>
      <vt:lpstr>Office Theme</vt:lpstr>
      <vt:lpstr>UWTSD  Carmarthen Business School  BMPF7315 and BMPF7315(D)  Managing Work-based Projects</vt:lpstr>
      <vt:lpstr>UWTSD  Carmarthen Business School  BMPF7315 and BMPF7315(D)  Managing Work-based Projects</vt:lpstr>
      <vt:lpstr>From the last workshop </vt:lpstr>
      <vt:lpstr>Session 6 and 7</vt:lpstr>
      <vt:lpstr>Project Management Life Cycle</vt:lpstr>
      <vt:lpstr>Initiating a Project</vt:lpstr>
      <vt:lpstr>Define the Why &amp; What</vt:lpstr>
      <vt:lpstr>Project Document</vt:lpstr>
      <vt:lpstr>Stakeholders</vt:lpstr>
      <vt:lpstr>Stakeholder Analysis</vt:lpstr>
      <vt:lpstr>Communication Planning</vt:lpstr>
      <vt:lpstr>Communication Plan</vt:lpstr>
      <vt:lpstr>Risk Analysis Matrix</vt:lpstr>
      <vt:lpstr>Risk Analysis</vt:lpstr>
      <vt:lpstr>Simple Gantt Chart</vt:lpstr>
      <vt:lpstr>PowerPoint Presentation</vt:lpstr>
      <vt:lpstr>Session 8</vt:lpstr>
      <vt:lpstr>Project Management Life Cycle</vt:lpstr>
      <vt:lpstr>Monitoring the Project</vt:lpstr>
      <vt:lpstr>Kanban Planner</vt:lpstr>
      <vt:lpstr>Real Kanban Planner</vt:lpstr>
      <vt:lpstr>Real Kanban Planner</vt:lpstr>
      <vt:lpstr>The Balancing Act</vt:lpstr>
      <vt:lpstr>Project ‘Direct’ Objectives</vt:lpstr>
      <vt:lpstr>Maintaining Equilibrium</vt:lpstr>
      <vt:lpstr>Scope Creep</vt:lpstr>
      <vt:lpstr>Purpose of Change Control System</vt:lpstr>
      <vt:lpstr>Rules for Controlling Scope Creep</vt:lpstr>
      <vt:lpstr>Project Closeout Process</vt:lpstr>
      <vt:lpstr>What Prevents Effective Project Closeouts?</vt:lpstr>
      <vt:lpstr>Session</vt:lpstr>
      <vt:lpstr>You have created the Plan</vt:lpstr>
      <vt:lpstr>Who to allocate the ‘Task’ to?</vt:lpstr>
      <vt:lpstr>PowerPoint Presentation</vt:lpstr>
      <vt:lpstr>Use of RACI</vt:lpstr>
      <vt:lpstr>A Project Manager…</vt:lpstr>
      <vt:lpstr>Project Manager’s Skills</vt:lpstr>
      <vt:lpstr>Project Manager’s Skills</vt:lpstr>
      <vt:lpstr>Project Manager’s Attributes</vt:lpstr>
      <vt:lpstr>The Project Manager’s role</vt:lpstr>
      <vt:lpstr>How to Evaluate your Skills </vt:lpstr>
      <vt:lpstr>Using the Evaluation</vt:lpstr>
      <vt:lpstr>For our next workshop…</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Gary Metcalfe (IMH)</cp:lastModifiedBy>
  <cp:revision>179</cp:revision>
  <dcterms:created xsi:type="dcterms:W3CDTF">2020-06-08T16:11:31Z</dcterms:created>
  <dcterms:modified xsi:type="dcterms:W3CDTF">2024-05-15T08:03:23Z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