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D49EE3DE-D402-421C-BCE6-3FA74374E48D}"/>
    <pc:docChg chg="undo custSel modSld">
      <pc:chgData name="Nathan Morgan" userId="72fd7c22-3ae8-4a57-b9f9-9fbe9cf82915" providerId="ADAL" clId="{D49EE3DE-D402-421C-BCE6-3FA74374E48D}" dt="2024-05-30T18:00:21.580" v="37" actId="26606"/>
      <pc:docMkLst>
        <pc:docMk/>
      </pc:docMkLst>
      <pc:sldChg chg="addSp delSp modSp mod">
        <pc:chgData name="Nathan Morgan" userId="72fd7c22-3ae8-4a57-b9f9-9fbe9cf82915" providerId="ADAL" clId="{D49EE3DE-D402-421C-BCE6-3FA74374E48D}" dt="2024-05-30T18:00:21.580" v="37" actId="26606"/>
        <pc:sldMkLst>
          <pc:docMk/>
          <pc:sldMk cId="1513549643" sldId="256"/>
        </pc:sldMkLst>
        <pc:spChg chg="mod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2" creationId="{11BDC134-0A02-BA6C-8ED5-632DB081DE15}"/>
          </ac:spMkLst>
        </pc:spChg>
        <pc:spChg chg="mod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3" creationId="{61490911-1F28-EB17-E5E7-3638A53A011C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9" creationId="{C1DD1A8A-57D5-4A81-AD04-532B043C5611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11" creationId="{007891EC-4501-44ED-A8C8-B11B6DB767AB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18" creationId="{495892E1-F4A5-4991-AC52-4F417B14A2A2}"/>
          </ac:spMkLst>
        </pc:spChg>
        <pc:spChg chg="add del">
          <ac:chgData name="Nathan Morgan" userId="72fd7c22-3ae8-4a57-b9f9-9fbe9cf82915" providerId="ADAL" clId="{D49EE3DE-D402-421C-BCE6-3FA74374E48D}" dt="2024-05-30T17:56:07.252" v="3" actId="26606"/>
          <ac:spMkLst>
            <pc:docMk/>
            <pc:sldMk cId="1513549643" sldId="256"/>
            <ac:spMk id="21" creationId="{91DC6ABD-215C-4EA8-A483-CEF5B99AB385}"/>
          </ac:spMkLst>
        </pc:spChg>
        <pc:spChg chg="add del">
          <ac:chgData name="Nathan Morgan" userId="72fd7c22-3ae8-4a57-b9f9-9fbe9cf82915" providerId="ADAL" clId="{D49EE3DE-D402-421C-BCE6-3FA74374E48D}" dt="2024-05-30T17:56:07.252" v="3" actId="26606"/>
          <ac:spMkLst>
            <pc:docMk/>
            <pc:sldMk cId="1513549643" sldId="256"/>
            <ac:spMk id="22" creationId="{04357C93-F0CB-4A1C-8F77-4E9063789819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27" creationId="{94714483-7072-431F-9DBE-87F44E4D44BC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28" creationId="{E2683E3F-F855-4549-84F8-42064EC0F247}"/>
          </ac:spMkLst>
        </pc:spChg>
        <pc:spChg chg="add del">
          <ac:chgData name="Nathan Morgan" userId="72fd7c22-3ae8-4a57-b9f9-9fbe9cf82915" providerId="ADAL" clId="{D49EE3DE-D402-421C-BCE6-3FA74374E48D}" dt="2024-05-30T18:00:21.580" v="37" actId="26606"/>
          <ac:spMkLst>
            <pc:docMk/>
            <pc:sldMk cId="1513549643" sldId="256"/>
            <ac:spMk id="36" creationId="{832F3179-0CD5-40C8-9939-D8355006F7BA}"/>
          </ac:spMkLst>
        </pc:spChg>
        <pc:grpChg chg="add del">
          <ac:chgData name="Nathan Morgan" userId="72fd7c22-3ae8-4a57-b9f9-9fbe9cf82915" providerId="ADAL" clId="{D49EE3DE-D402-421C-BCE6-3FA74374E48D}" dt="2024-05-30T17:56:04.340" v="1" actId="26606"/>
          <ac:grpSpMkLst>
            <pc:docMk/>
            <pc:sldMk cId="1513549643" sldId="256"/>
            <ac:grpSpMk id="16" creationId="{71E4E172-1EA7-E251-8265-AD4D67315470}"/>
          </ac:grpSpMkLst>
        </pc:grpChg>
        <pc:grpChg chg="add del">
          <ac:chgData name="Nathan Morgan" userId="72fd7c22-3ae8-4a57-b9f9-9fbe9cf82915" providerId="ADAL" clId="{D49EE3DE-D402-421C-BCE6-3FA74374E48D}" dt="2024-05-30T17:56:07.252" v="3" actId="26606"/>
          <ac:grpSpMkLst>
            <pc:docMk/>
            <pc:sldMk cId="1513549643" sldId="256"/>
            <ac:grpSpMk id="23" creationId="{3AF6A671-C637-4547-85F4-51B6D1881399}"/>
          </ac:grpSpMkLst>
        </pc:grpChg>
        <pc:grpChg chg="add del">
          <ac:chgData name="Nathan Morgan" userId="72fd7c22-3ae8-4a57-b9f9-9fbe9cf82915" providerId="ADAL" clId="{D49EE3DE-D402-421C-BCE6-3FA74374E48D}" dt="2024-05-30T18:00:21.580" v="37" actId="26606"/>
          <ac:grpSpMkLst>
            <pc:docMk/>
            <pc:sldMk cId="1513549643" sldId="256"/>
            <ac:grpSpMk id="29" creationId="{ACF597F8-76AA-44FA-8E6A-06223B66C0DD}"/>
          </ac:grpSpMkLst>
        </pc:grpChg>
        <pc:grpChg chg="add del">
          <ac:chgData name="Nathan Morgan" userId="72fd7c22-3ae8-4a57-b9f9-9fbe9cf82915" providerId="ADAL" clId="{D49EE3DE-D402-421C-BCE6-3FA74374E48D}" dt="2024-05-30T18:00:21.580" v="37" actId="26606"/>
          <ac:grpSpMkLst>
            <pc:docMk/>
            <pc:sldMk cId="1513549643" sldId="256"/>
            <ac:grpSpMk id="30" creationId="{8FC90B1E-0223-4440-AF22-8F32F6F0C7D2}"/>
          </ac:grpSpMkLst>
        </pc:grpChg>
        <pc:grpChg chg="add del">
          <ac:chgData name="Nathan Morgan" userId="72fd7c22-3ae8-4a57-b9f9-9fbe9cf82915" providerId="ADAL" clId="{D49EE3DE-D402-421C-BCE6-3FA74374E48D}" dt="2024-05-30T18:00:21.580" v="37" actId="26606"/>
          <ac:grpSpMkLst>
            <pc:docMk/>
            <pc:sldMk cId="1513549643" sldId="256"/>
            <ac:grpSpMk id="38" creationId="{11CE155D-684B-4F5E-B835-C52765E310E7}"/>
          </ac:grpSpMkLst>
        </pc:grpChg>
        <pc:picChg chg="mod ord">
          <ac:chgData name="Nathan Morgan" userId="72fd7c22-3ae8-4a57-b9f9-9fbe9cf82915" providerId="ADAL" clId="{D49EE3DE-D402-421C-BCE6-3FA74374E48D}" dt="2024-05-30T18:00:21.580" v="37" actId="26606"/>
          <ac:picMkLst>
            <pc:docMk/>
            <pc:sldMk cId="1513549643" sldId="256"/>
            <ac:picMk id="5" creationId="{8451EF52-8EEA-0FBD-6302-92E0174D29AB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ython.org/downloads/" TargetMode="External"/><Relationship Id="rId2" Type="http://schemas.openxmlformats.org/officeDocument/2006/relationships/hyperlink" Target="https://code.visualstudio.com/docs/python/python-tutorial" TargetMode="External"/><Relationship Id="rId1" Type="http://schemas.openxmlformats.org/officeDocument/2006/relationships/hyperlink" Target="https://code.visualstudio.com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ython.org/downloads/" TargetMode="External"/><Relationship Id="rId2" Type="http://schemas.openxmlformats.org/officeDocument/2006/relationships/hyperlink" Target="https://code.visualstudio.com/docs/python/python-tutorial" TargetMode="External"/><Relationship Id="rId1" Type="http://schemas.openxmlformats.org/officeDocument/2006/relationships/hyperlink" Target="https://code.visualstudio.com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5359D2-B10D-4201-B73A-4CC7FD1D4E81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0525F29-7755-4E1C-A5F8-31DADEF90D4A}">
      <dgm:prSet/>
      <dgm:spPr/>
      <dgm:t>
        <a:bodyPr/>
        <a:lstStyle/>
        <a:p>
          <a:r>
            <a:rPr lang="en-GB"/>
            <a:t>Introduction to structural programming.</a:t>
          </a:r>
          <a:endParaRPr lang="en-US"/>
        </a:p>
      </dgm:t>
    </dgm:pt>
    <dgm:pt modelId="{10082B39-D808-4569-A10B-004A950F8722}" type="parTrans" cxnId="{E8D05905-12DA-472A-A0BF-5DD875C1CF56}">
      <dgm:prSet/>
      <dgm:spPr/>
      <dgm:t>
        <a:bodyPr/>
        <a:lstStyle/>
        <a:p>
          <a:endParaRPr lang="en-US"/>
        </a:p>
      </dgm:t>
    </dgm:pt>
    <dgm:pt modelId="{233A4405-D1DF-4DDB-BAEF-2D6FBF13E973}" type="sibTrans" cxnId="{E8D05905-12DA-472A-A0BF-5DD875C1CF56}">
      <dgm:prSet/>
      <dgm:spPr/>
      <dgm:t>
        <a:bodyPr/>
        <a:lstStyle/>
        <a:p>
          <a:endParaRPr lang="en-US"/>
        </a:p>
      </dgm:t>
    </dgm:pt>
    <dgm:pt modelId="{13C2ADB8-0597-4EDB-86AC-12C22E043BF4}">
      <dgm:prSet/>
      <dgm:spPr/>
      <dgm:t>
        <a:bodyPr/>
        <a:lstStyle/>
        <a:p>
          <a:r>
            <a:rPr lang="en-GB"/>
            <a:t>Algorithm design – flow charts and pseudo-code.</a:t>
          </a:r>
          <a:endParaRPr lang="en-US"/>
        </a:p>
      </dgm:t>
    </dgm:pt>
    <dgm:pt modelId="{C2381153-7E31-46E1-AC80-65876A43DA3C}" type="parTrans" cxnId="{243B9F68-A65C-4AFD-9697-A49819A52AAE}">
      <dgm:prSet/>
      <dgm:spPr/>
      <dgm:t>
        <a:bodyPr/>
        <a:lstStyle/>
        <a:p>
          <a:endParaRPr lang="en-US"/>
        </a:p>
      </dgm:t>
    </dgm:pt>
    <dgm:pt modelId="{1C9DC888-02D0-4B84-AC94-0C433E9CB4A0}" type="sibTrans" cxnId="{243B9F68-A65C-4AFD-9697-A49819A52AAE}">
      <dgm:prSet/>
      <dgm:spPr/>
      <dgm:t>
        <a:bodyPr/>
        <a:lstStyle/>
        <a:p>
          <a:endParaRPr lang="en-US"/>
        </a:p>
      </dgm:t>
    </dgm:pt>
    <dgm:pt modelId="{6684B1D6-C7E4-4C87-A7CE-6E134CA18791}">
      <dgm:prSet/>
      <dgm:spPr/>
      <dgm:t>
        <a:bodyPr/>
        <a:lstStyle/>
        <a:p>
          <a:r>
            <a:rPr lang="en-GB"/>
            <a:t>The programming environment – editor, compiler, debugger.</a:t>
          </a:r>
          <a:endParaRPr lang="en-US"/>
        </a:p>
      </dgm:t>
    </dgm:pt>
    <dgm:pt modelId="{A48873A2-E749-4D53-8C6C-25A24630D2CC}" type="parTrans" cxnId="{A0C7164C-A8E4-48C5-B3D5-C3CCEE7D17FF}">
      <dgm:prSet/>
      <dgm:spPr/>
      <dgm:t>
        <a:bodyPr/>
        <a:lstStyle/>
        <a:p>
          <a:endParaRPr lang="en-US"/>
        </a:p>
      </dgm:t>
    </dgm:pt>
    <dgm:pt modelId="{D6BCD423-5765-41C8-B877-7F90E2537F2C}" type="sibTrans" cxnId="{A0C7164C-A8E4-48C5-B3D5-C3CCEE7D17FF}">
      <dgm:prSet/>
      <dgm:spPr/>
      <dgm:t>
        <a:bodyPr/>
        <a:lstStyle/>
        <a:p>
          <a:endParaRPr lang="en-US"/>
        </a:p>
      </dgm:t>
    </dgm:pt>
    <dgm:pt modelId="{4552F130-0185-4D0C-A64B-EA274D79C1EF}">
      <dgm:prSet/>
      <dgm:spPr/>
      <dgm:t>
        <a:bodyPr/>
        <a:lstStyle/>
        <a:p>
          <a:r>
            <a:rPr lang="en-GB"/>
            <a:t>Data types, variables, operators and control structures.</a:t>
          </a:r>
          <a:endParaRPr lang="en-US"/>
        </a:p>
      </dgm:t>
    </dgm:pt>
    <dgm:pt modelId="{AE6E83A1-9F20-4FB8-8505-261407D5B866}" type="parTrans" cxnId="{DFE81DAB-34E3-4389-B374-921B79ECEE9F}">
      <dgm:prSet/>
      <dgm:spPr/>
      <dgm:t>
        <a:bodyPr/>
        <a:lstStyle/>
        <a:p>
          <a:endParaRPr lang="en-US"/>
        </a:p>
      </dgm:t>
    </dgm:pt>
    <dgm:pt modelId="{235A227E-FD2D-446C-8CFB-F0A9CF53CB9E}" type="sibTrans" cxnId="{DFE81DAB-34E3-4389-B374-921B79ECEE9F}">
      <dgm:prSet/>
      <dgm:spPr/>
      <dgm:t>
        <a:bodyPr/>
        <a:lstStyle/>
        <a:p>
          <a:endParaRPr lang="en-US"/>
        </a:p>
      </dgm:t>
    </dgm:pt>
    <dgm:pt modelId="{8C8D7D1F-315A-46FF-8ABD-DE2A49D35C56}">
      <dgm:prSet/>
      <dgm:spPr/>
      <dgm:t>
        <a:bodyPr/>
        <a:lstStyle/>
        <a:p>
          <a:r>
            <a:rPr lang="en-GB"/>
            <a:t>Input/Output.</a:t>
          </a:r>
          <a:endParaRPr lang="en-US"/>
        </a:p>
      </dgm:t>
    </dgm:pt>
    <dgm:pt modelId="{D993089C-3468-40D6-92CE-11F86FDB5DF7}" type="parTrans" cxnId="{00A0DD08-5CE5-4A4B-9E18-7E49BCC95E9C}">
      <dgm:prSet/>
      <dgm:spPr/>
      <dgm:t>
        <a:bodyPr/>
        <a:lstStyle/>
        <a:p>
          <a:endParaRPr lang="en-US"/>
        </a:p>
      </dgm:t>
    </dgm:pt>
    <dgm:pt modelId="{6F2DD3F1-159E-43BA-BFD4-E2232D4A372A}" type="sibTrans" cxnId="{00A0DD08-5CE5-4A4B-9E18-7E49BCC95E9C}">
      <dgm:prSet/>
      <dgm:spPr/>
      <dgm:t>
        <a:bodyPr/>
        <a:lstStyle/>
        <a:p>
          <a:endParaRPr lang="en-US"/>
        </a:p>
      </dgm:t>
    </dgm:pt>
    <dgm:pt modelId="{36CF642A-469B-4044-A87C-8689E35205BC}">
      <dgm:prSet/>
      <dgm:spPr/>
      <dgm:t>
        <a:bodyPr/>
        <a:lstStyle/>
        <a:p>
          <a:r>
            <a:rPr lang="en-GB"/>
            <a:t>Conditional statements.</a:t>
          </a:r>
          <a:endParaRPr lang="en-US"/>
        </a:p>
      </dgm:t>
    </dgm:pt>
    <dgm:pt modelId="{086DE706-D8C7-4C1C-A869-FB0CBDFA816A}" type="parTrans" cxnId="{EE8E5A9E-1408-4730-B8B2-087103DAF816}">
      <dgm:prSet/>
      <dgm:spPr/>
      <dgm:t>
        <a:bodyPr/>
        <a:lstStyle/>
        <a:p>
          <a:endParaRPr lang="en-US"/>
        </a:p>
      </dgm:t>
    </dgm:pt>
    <dgm:pt modelId="{504E3B4C-90BA-4CB7-BA9F-EBA2BFE38D32}" type="sibTrans" cxnId="{EE8E5A9E-1408-4730-B8B2-087103DAF816}">
      <dgm:prSet/>
      <dgm:spPr/>
      <dgm:t>
        <a:bodyPr/>
        <a:lstStyle/>
        <a:p>
          <a:endParaRPr lang="en-US"/>
        </a:p>
      </dgm:t>
    </dgm:pt>
    <dgm:pt modelId="{AADAB697-91D7-4BCC-B082-3B15147A27E4}">
      <dgm:prSet/>
      <dgm:spPr/>
      <dgm:t>
        <a:bodyPr/>
        <a:lstStyle/>
        <a:p>
          <a:r>
            <a:rPr lang="en-GB"/>
            <a:t>Looping structures.</a:t>
          </a:r>
          <a:endParaRPr lang="en-US"/>
        </a:p>
      </dgm:t>
    </dgm:pt>
    <dgm:pt modelId="{48C737B5-5366-48DF-A3A1-E0C777BEB16F}" type="parTrans" cxnId="{3E32CDFF-3FC8-4DA7-8924-089533D85ABF}">
      <dgm:prSet/>
      <dgm:spPr/>
      <dgm:t>
        <a:bodyPr/>
        <a:lstStyle/>
        <a:p>
          <a:endParaRPr lang="en-US"/>
        </a:p>
      </dgm:t>
    </dgm:pt>
    <dgm:pt modelId="{C8798D88-0BC1-4A18-9453-925052CA680E}" type="sibTrans" cxnId="{3E32CDFF-3FC8-4DA7-8924-089533D85ABF}">
      <dgm:prSet/>
      <dgm:spPr/>
      <dgm:t>
        <a:bodyPr/>
        <a:lstStyle/>
        <a:p>
          <a:endParaRPr lang="en-US"/>
        </a:p>
      </dgm:t>
    </dgm:pt>
    <dgm:pt modelId="{ED9FA4EA-0847-4543-B0C6-3D3A64D3FBEE}">
      <dgm:prSet/>
      <dgm:spPr/>
      <dgm:t>
        <a:bodyPr/>
        <a:lstStyle/>
        <a:p>
          <a:r>
            <a:rPr lang="en-GB"/>
            <a:t>String manipulation.</a:t>
          </a:r>
          <a:endParaRPr lang="en-US"/>
        </a:p>
      </dgm:t>
    </dgm:pt>
    <dgm:pt modelId="{215ECC7F-D61D-4321-B124-983D349071E0}" type="parTrans" cxnId="{C67ECAC7-6955-474C-8E6B-0E3CF80D89A6}">
      <dgm:prSet/>
      <dgm:spPr/>
      <dgm:t>
        <a:bodyPr/>
        <a:lstStyle/>
        <a:p>
          <a:endParaRPr lang="en-US"/>
        </a:p>
      </dgm:t>
    </dgm:pt>
    <dgm:pt modelId="{DE8A6F27-5B11-4C8B-8457-26224EA040DF}" type="sibTrans" cxnId="{C67ECAC7-6955-474C-8E6B-0E3CF80D89A6}">
      <dgm:prSet/>
      <dgm:spPr/>
      <dgm:t>
        <a:bodyPr/>
        <a:lstStyle/>
        <a:p>
          <a:endParaRPr lang="en-US"/>
        </a:p>
      </dgm:t>
    </dgm:pt>
    <dgm:pt modelId="{8E7E7D96-80FD-46C8-8A8D-BE902952AD40}">
      <dgm:prSet/>
      <dgm:spPr/>
      <dgm:t>
        <a:bodyPr/>
        <a:lstStyle/>
        <a:p>
          <a:r>
            <a:rPr lang="en-GB"/>
            <a:t>Functions.</a:t>
          </a:r>
          <a:endParaRPr lang="en-US"/>
        </a:p>
      </dgm:t>
    </dgm:pt>
    <dgm:pt modelId="{4E84CF8D-5512-4406-B0EE-F241C3D8D132}" type="parTrans" cxnId="{0328B0FC-27B1-42B3-B7E4-D566C951520B}">
      <dgm:prSet/>
      <dgm:spPr/>
      <dgm:t>
        <a:bodyPr/>
        <a:lstStyle/>
        <a:p>
          <a:endParaRPr lang="en-US"/>
        </a:p>
      </dgm:t>
    </dgm:pt>
    <dgm:pt modelId="{79DDAEC6-51EF-4397-9EA5-E4145B110845}" type="sibTrans" cxnId="{0328B0FC-27B1-42B3-B7E4-D566C951520B}">
      <dgm:prSet/>
      <dgm:spPr/>
      <dgm:t>
        <a:bodyPr/>
        <a:lstStyle/>
        <a:p>
          <a:endParaRPr lang="en-US"/>
        </a:p>
      </dgm:t>
    </dgm:pt>
    <dgm:pt modelId="{A39DDD5A-70B8-4A69-99CE-B5171277A8E0}" type="pres">
      <dgm:prSet presAssocID="{AD5359D2-B10D-4201-B73A-4CC7FD1D4E81}" presName="diagram" presStyleCnt="0">
        <dgm:presLayoutVars>
          <dgm:dir/>
          <dgm:resizeHandles val="exact"/>
        </dgm:presLayoutVars>
      </dgm:prSet>
      <dgm:spPr/>
    </dgm:pt>
    <dgm:pt modelId="{6AD13A1D-1C89-4D79-8EDD-DB442BC54256}" type="pres">
      <dgm:prSet presAssocID="{00525F29-7755-4E1C-A5F8-31DADEF90D4A}" presName="node" presStyleLbl="node1" presStyleIdx="0" presStyleCnt="9">
        <dgm:presLayoutVars>
          <dgm:bulletEnabled val="1"/>
        </dgm:presLayoutVars>
      </dgm:prSet>
      <dgm:spPr/>
    </dgm:pt>
    <dgm:pt modelId="{CF5BA7DC-8E0F-4C84-8482-E1CCA8E43DD9}" type="pres">
      <dgm:prSet presAssocID="{233A4405-D1DF-4DDB-BAEF-2D6FBF13E973}" presName="sibTrans" presStyleCnt="0"/>
      <dgm:spPr/>
    </dgm:pt>
    <dgm:pt modelId="{A75880FA-77A1-4A64-9061-5355745C98F7}" type="pres">
      <dgm:prSet presAssocID="{13C2ADB8-0597-4EDB-86AC-12C22E043BF4}" presName="node" presStyleLbl="node1" presStyleIdx="1" presStyleCnt="9">
        <dgm:presLayoutVars>
          <dgm:bulletEnabled val="1"/>
        </dgm:presLayoutVars>
      </dgm:prSet>
      <dgm:spPr/>
    </dgm:pt>
    <dgm:pt modelId="{E3936D2C-C06A-4A2A-B841-7E2049746D94}" type="pres">
      <dgm:prSet presAssocID="{1C9DC888-02D0-4B84-AC94-0C433E9CB4A0}" presName="sibTrans" presStyleCnt="0"/>
      <dgm:spPr/>
    </dgm:pt>
    <dgm:pt modelId="{E5DEF9C0-A0FB-4391-8C33-05F40B169EE2}" type="pres">
      <dgm:prSet presAssocID="{6684B1D6-C7E4-4C87-A7CE-6E134CA18791}" presName="node" presStyleLbl="node1" presStyleIdx="2" presStyleCnt="9">
        <dgm:presLayoutVars>
          <dgm:bulletEnabled val="1"/>
        </dgm:presLayoutVars>
      </dgm:prSet>
      <dgm:spPr/>
    </dgm:pt>
    <dgm:pt modelId="{B7CEB3C4-BD86-4ED6-8F3F-E4CCE27DDCC7}" type="pres">
      <dgm:prSet presAssocID="{D6BCD423-5765-41C8-B877-7F90E2537F2C}" presName="sibTrans" presStyleCnt="0"/>
      <dgm:spPr/>
    </dgm:pt>
    <dgm:pt modelId="{9C2EB471-F099-4D2A-BC81-EB2EFD634C96}" type="pres">
      <dgm:prSet presAssocID="{4552F130-0185-4D0C-A64B-EA274D79C1EF}" presName="node" presStyleLbl="node1" presStyleIdx="3" presStyleCnt="9">
        <dgm:presLayoutVars>
          <dgm:bulletEnabled val="1"/>
        </dgm:presLayoutVars>
      </dgm:prSet>
      <dgm:spPr/>
    </dgm:pt>
    <dgm:pt modelId="{D5464593-4524-4930-A87C-B07D94F2FB03}" type="pres">
      <dgm:prSet presAssocID="{235A227E-FD2D-446C-8CFB-F0A9CF53CB9E}" presName="sibTrans" presStyleCnt="0"/>
      <dgm:spPr/>
    </dgm:pt>
    <dgm:pt modelId="{DDF6CB42-BDEB-4870-9708-0BAEDDC23D0B}" type="pres">
      <dgm:prSet presAssocID="{8C8D7D1F-315A-46FF-8ABD-DE2A49D35C56}" presName="node" presStyleLbl="node1" presStyleIdx="4" presStyleCnt="9">
        <dgm:presLayoutVars>
          <dgm:bulletEnabled val="1"/>
        </dgm:presLayoutVars>
      </dgm:prSet>
      <dgm:spPr/>
    </dgm:pt>
    <dgm:pt modelId="{FD6D9DD9-E87D-4CF7-803B-047C2C0C8ABF}" type="pres">
      <dgm:prSet presAssocID="{6F2DD3F1-159E-43BA-BFD4-E2232D4A372A}" presName="sibTrans" presStyleCnt="0"/>
      <dgm:spPr/>
    </dgm:pt>
    <dgm:pt modelId="{FDD45E3F-B0E7-41EA-BD9D-E21FB9ABF37E}" type="pres">
      <dgm:prSet presAssocID="{36CF642A-469B-4044-A87C-8689E35205BC}" presName="node" presStyleLbl="node1" presStyleIdx="5" presStyleCnt="9">
        <dgm:presLayoutVars>
          <dgm:bulletEnabled val="1"/>
        </dgm:presLayoutVars>
      </dgm:prSet>
      <dgm:spPr/>
    </dgm:pt>
    <dgm:pt modelId="{22F3960B-6F0E-4B3C-8491-572B394BA099}" type="pres">
      <dgm:prSet presAssocID="{504E3B4C-90BA-4CB7-BA9F-EBA2BFE38D32}" presName="sibTrans" presStyleCnt="0"/>
      <dgm:spPr/>
    </dgm:pt>
    <dgm:pt modelId="{501F9111-00DE-4244-BC64-BAEFCBDC22D3}" type="pres">
      <dgm:prSet presAssocID="{AADAB697-91D7-4BCC-B082-3B15147A27E4}" presName="node" presStyleLbl="node1" presStyleIdx="6" presStyleCnt="9">
        <dgm:presLayoutVars>
          <dgm:bulletEnabled val="1"/>
        </dgm:presLayoutVars>
      </dgm:prSet>
      <dgm:spPr/>
    </dgm:pt>
    <dgm:pt modelId="{DB0DACAB-3AD9-45A1-B1AA-02992A9414C7}" type="pres">
      <dgm:prSet presAssocID="{C8798D88-0BC1-4A18-9453-925052CA680E}" presName="sibTrans" presStyleCnt="0"/>
      <dgm:spPr/>
    </dgm:pt>
    <dgm:pt modelId="{D67506F2-A0A5-4925-B941-A7454ADF34EA}" type="pres">
      <dgm:prSet presAssocID="{ED9FA4EA-0847-4543-B0C6-3D3A64D3FBEE}" presName="node" presStyleLbl="node1" presStyleIdx="7" presStyleCnt="9">
        <dgm:presLayoutVars>
          <dgm:bulletEnabled val="1"/>
        </dgm:presLayoutVars>
      </dgm:prSet>
      <dgm:spPr/>
    </dgm:pt>
    <dgm:pt modelId="{78181DD5-32E2-4AEB-BAB4-1F6FE3859CB2}" type="pres">
      <dgm:prSet presAssocID="{DE8A6F27-5B11-4C8B-8457-26224EA040DF}" presName="sibTrans" presStyleCnt="0"/>
      <dgm:spPr/>
    </dgm:pt>
    <dgm:pt modelId="{9390C9F9-A737-4832-9F8E-FF9D46287021}" type="pres">
      <dgm:prSet presAssocID="{8E7E7D96-80FD-46C8-8A8D-BE902952AD40}" presName="node" presStyleLbl="node1" presStyleIdx="8" presStyleCnt="9">
        <dgm:presLayoutVars>
          <dgm:bulletEnabled val="1"/>
        </dgm:presLayoutVars>
      </dgm:prSet>
      <dgm:spPr/>
    </dgm:pt>
  </dgm:ptLst>
  <dgm:cxnLst>
    <dgm:cxn modelId="{E8D05905-12DA-472A-A0BF-5DD875C1CF56}" srcId="{AD5359D2-B10D-4201-B73A-4CC7FD1D4E81}" destId="{00525F29-7755-4E1C-A5F8-31DADEF90D4A}" srcOrd="0" destOrd="0" parTransId="{10082B39-D808-4569-A10B-004A950F8722}" sibTransId="{233A4405-D1DF-4DDB-BAEF-2D6FBF13E973}"/>
    <dgm:cxn modelId="{00A0DD08-5CE5-4A4B-9E18-7E49BCC95E9C}" srcId="{AD5359D2-B10D-4201-B73A-4CC7FD1D4E81}" destId="{8C8D7D1F-315A-46FF-8ABD-DE2A49D35C56}" srcOrd="4" destOrd="0" parTransId="{D993089C-3468-40D6-92CE-11F86FDB5DF7}" sibTransId="{6F2DD3F1-159E-43BA-BFD4-E2232D4A372A}"/>
    <dgm:cxn modelId="{27E83014-CE56-4F3C-A3C1-78C6CFD001D3}" type="presOf" srcId="{4552F130-0185-4D0C-A64B-EA274D79C1EF}" destId="{9C2EB471-F099-4D2A-BC81-EB2EFD634C96}" srcOrd="0" destOrd="0" presId="urn:microsoft.com/office/officeart/2005/8/layout/default"/>
    <dgm:cxn modelId="{D360222D-679F-4FDC-8257-5833F751226A}" type="presOf" srcId="{AD5359D2-B10D-4201-B73A-4CC7FD1D4E81}" destId="{A39DDD5A-70B8-4A69-99CE-B5171277A8E0}" srcOrd="0" destOrd="0" presId="urn:microsoft.com/office/officeart/2005/8/layout/default"/>
    <dgm:cxn modelId="{61B2252F-1442-414A-9B78-4E3BEA4391D6}" type="presOf" srcId="{ED9FA4EA-0847-4543-B0C6-3D3A64D3FBEE}" destId="{D67506F2-A0A5-4925-B941-A7454ADF34EA}" srcOrd="0" destOrd="0" presId="urn:microsoft.com/office/officeart/2005/8/layout/default"/>
    <dgm:cxn modelId="{BE6D7F34-4395-4C6F-B70B-D3B72665EC61}" type="presOf" srcId="{13C2ADB8-0597-4EDB-86AC-12C22E043BF4}" destId="{A75880FA-77A1-4A64-9061-5355745C98F7}" srcOrd="0" destOrd="0" presId="urn:microsoft.com/office/officeart/2005/8/layout/default"/>
    <dgm:cxn modelId="{243B9F68-A65C-4AFD-9697-A49819A52AAE}" srcId="{AD5359D2-B10D-4201-B73A-4CC7FD1D4E81}" destId="{13C2ADB8-0597-4EDB-86AC-12C22E043BF4}" srcOrd="1" destOrd="0" parTransId="{C2381153-7E31-46E1-AC80-65876A43DA3C}" sibTransId="{1C9DC888-02D0-4B84-AC94-0C433E9CB4A0}"/>
    <dgm:cxn modelId="{A0C7164C-A8E4-48C5-B3D5-C3CCEE7D17FF}" srcId="{AD5359D2-B10D-4201-B73A-4CC7FD1D4E81}" destId="{6684B1D6-C7E4-4C87-A7CE-6E134CA18791}" srcOrd="2" destOrd="0" parTransId="{A48873A2-E749-4D53-8C6C-25A24630D2CC}" sibTransId="{D6BCD423-5765-41C8-B877-7F90E2537F2C}"/>
    <dgm:cxn modelId="{2E1D0C88-1491-4E3F-916C-AA17AC22F5B6}" type="presOf" srcId="{8C8D7D1F-315A-46FF-8ABD-DE2A49D35C56}" destId="{DDF6CB42-BDEB-4870-9708-0BAEDDC23D0B}" srcOrd="0" destOrd="0" presId="urn:microsoft.com/office/officeart/2005/8/layout/default"/>
    <dgm:cxn modelId="{AD18CE88-3C1F-41C1-AAD4-3CB2BF517C58}" type="presOf" srcId="{8E7E7D96-80FD-46C8-8A8D-BE902952AD40}" destId="{9390C9F9-A737-4832-9F8E-FF9D46287021}" srcOrd="0" destOrd="0" presId="urn:microsoft.com/office/officeart/2005/8/layout/default"/>
    <dgm:cxn modelId="{04EDEF8E-1E4B-4273-A1F4-B0377E5770A4}" type="presOf" srcId="{AADAB697-91D7-4BCC-B082-3B15147A27E4}" destId="{501F9111-00DE-4244-BC64-BAEFCBDC22D3}" srcOrd="0" destOrd="0" presId="urn:microsoft.com/office/officeart/2005/8/layout/default"/>
    <dgm:cxn modelId="{E826728F-20CA-43FB-B4D2-6E2247BCF3AE}" type="presOf" srcId="{36CF642A-469B-4044-A87C-8689E35205BC}" destId="{FDD45E3F-B0E7-41EA-BD9D-E21FB9ABF37E}" srcOrd="0" destOrd="0" presId="urn:microsoft.com/office/officeart/2005/8/layout/default"/>
    <dgm:cxn modelId="{EE8E5A9E-1408-4730-B8B2-087103DAF816}" srcId="{AD5359D2-B10D-4201-B73A-4CC7FD1D4E81}" destId="{36CF642A-469B-4044-A87C-8689E35205BC}" srcOrd="5" destOrd="0" parTransId="{086DE706-D8C7-4C1C-A869-FB0CBDFA816A}" sibTransId="{504E3B4C-90BA-4CB7-BA9F-EBA2BFE38D32}"/>
    <dgm:cxn modelId="{DFE81DAB-34E3-4389-B374-921B79ECEE9F}" srcId="{AD5359D2-B10D-4201-B73A-4CC7FD1D4E81}" destId="{4552F130-0185-4D0C-A64B-EA274D79C1EF}" srcOrd="3" destOrd="0" parTransId="{AE6E83A1-9F20-4FB8-8505-261407D5B866}" sibTransId="{235A227E-FD2D-446C-8CFB-F0A9CF53CB9E}"/>
    <dgm:cxn modelId="{C67ECAC7-6955-474C-8E6B-0E3CF80D89A6}" srcId="{AD5359D2-B10D-4201-B73A-4CC7FD1D4E81}" destId="{ED9FA4EA-0847-4543-B0C6-3D3A64D3FBEE}" srcOrd="7" destOrd="0" parTransId="{215ECC7F-D61D-4321-B124-983D349071E0}" sibTransId="{DE8A6F27-5B11-4C8B-8457-26224EA040DF}"/>
    <dgm:cxn modelId="{2181CBE2-EE82-4D2E-8E34-905A3590E087}" type="presOf" srcId="{6684B1D6-C7E4-4C87-A7CE-6E134CA18791}" destId="{E5DEF9C0-A0FB-4391-8C33-05F40B169EE2}" srcOrd="0" destOrd="0" presId="urn:microsoft.com/office/officeart/2005/8/layout/default"/>
    <dgm:cxn modelId="{0328B0FC-27B1-42B3-B7E4-D566C951520B}" srcId="{AD5359D2-B10D-4201-B73A-4CC7FD1D4E81}" destId="{8E7E7D96-80FD-46C8-8A8D-BE902952AD40}" srcOrd="8" destOrd="0" parTransId="{4E84CF8D-5512-4406-B0EE-F241C3D8D132}" sibTransId="{79DDAEC6-51EF-4397-9EA5-E4145B110845}"/>
    <dgm:cxn modelId="{D214A0FE-FFA2-4AA7-B1C9-3954E568EAFD}" type="presOf" srcId="{00525F29-7755-4E1C-A5F8-31DADEF90D4A}" destId="{6AD13A1D-1C89-4D79-8EDD-DB442BC54256}" srcOrd="0" destOrd="0" presId="urn:microsoft.com/office/officeart/2005/8/layout/default"/>
    <dgm:cxn modelId="{3E32CDFF-3FC8-4DA7-8924-089533D85ABF}" srcId="{AD5359D2-B10D-4201-B73A-4CC7FD1D4E81}" destId="{AADAB697-91D7-4BCC-B082-3B15147A27E4}" srcOrd="6" destOrd="0" parTransId="{48C737B5-5366-48DF-A3A1-E0C777BEB16F}" sibTransId="{C8798D88-0BC1-4A18-9453-925052CA680E}"/>
    <dgm:cxn modelId="{7F2B8CA5-8B6F-4EB7-825E-EC96A03A9031}" type="presParOf" srcId="{A39DDD5A-70B8-4A69-99CE-B5171277A8E0}" destId="{6AD13A1D-1C89-4D79-8EDD-DB442BC54256}" srcOrd="0" destOrd="0" presId="urn:microsoft.com/office/officeart/2005/8/layout/default"/>
    <dgm:cxn modelId="{6EFD6244-A5FD-4D70-AC47-4124C0B98251}" type="presParOf" srcId="{A39DDD5A-70B8-4A69-99CE-B5171277A8E0}" destId="{CF5BA7DC-8E0F-4C84-8482-E1CCA8E43DD9}" srcOrd="1" destOrd="0" presId="urn:microsoft.com/office/officeart/2005/8/layout/default"/>
    <dgm:cxn modelId="{233BE6B1-18B1-4218-B0D2-6F7FD7AE4B1F}" type="presParOf" srcId="{A39DDD5A-70B8-4A69-99CE-B5171277A8E0}" destId="{A75880FA-77A1-4A64-9061-5355745C98F7}" srcOrd="2" destOrd="0" presId="urn:microsoft.com/office/officeart/2005/8/layout/default"/>
    <dgm:cxn modelId="{674D7663-F205-4EDE-AE73-94B565E93729}" type="presParOf" srcId="{A39DDD5A-70B8-4A69-99CE-B5171277A8E0}" destId="{E3936D2C-C06A-4A2A-B841-7E2049746D94}" srcOrd="3" destOrd="0" presId="urn:microsoft.com/office/officeart/2005/8/layout/default"/>
    <dgm:cxn modelId="{75B8CF1B-03CA-45EE-92B2-0A8263A9ACD1}" type="presParOf" srcId="{A39DDD5A-70B8-4A69-99CE-B5171277A8E0}" destId="{E5DEF9C0-A0FB-4391-8C33-05F40B169EE2}" srcOrd="4" destOrd="0" presId="urn:microsoft.com/office/officeart/2005/8/layout/default"/>
    <dgm:cxn modelId="{B64B2D1F-F6A4-4653-9D8F-ED6BF41A6948}" type="presParOf" srcId="{A39DDD5A-70B8-4A69-99CE-B5171277A8E0}" destId="{B7CEB3C4-BD86-4ED6-8F3F-E4CCE27DDCC7}" srcOrd="5" destOrd="0" presId="urn:microsoft.com/office/officeart/2005/8/layout/default"/>
    <dgm:cxn modelId="{83F1CEC9-7D4C-4A1E-9492-C922BF0A2DF2}" type="presParOf" srcId="{A39DDD5A-70B8-4A69-99CE-B5171277A8E0}" destId="{9C2EB471-F099-4D2A-BC81-EB2EFD634C96}" srcOrd="6" destOrd="0" presId="urn:microsoft.com/office/officeart/2005/8/layout/default"/>
    <dgm:cxn modelId="{8B393864-3271-4401-861D-81E93B95C23D}" type="presParOf" srcId="{A39DDD5A-70B8-4A69-99CE-B5171277A8E0}" destId="{D5464593-4524-4930-A87C-B07D94F2FB03}" srcOrd="7" destOrd="0" presId="urn:microsoft.com/office/officeart/2005/8/layout/default"/>
    <dgm:cxn modelId="{E6D06F38-0F60-4824-9C2B-A0F6A3DF5729}" type="presParOf" srcId="{A39DDD5A-70B8-4A69-99CE-B5171277A8E0}" destId="{DDF6CB42-BDEB-4870-9708-0BAEDDC23D0B}" srcOrd="8" destOrd="0" presId="urn:microsoft.com/office/officeart/2005/8/layout/default"/>
    <dgm:cxn modelId="{927CF911-C9C7-4700-9DDC-C6C7B1011343}" type="presParOf" srcId="{A39DDD5A-70B8-4A69-99CE-B5171277A8E0}" destId="{FD6D9DD9-E87D-4CF7-803B-047C2C0C8ABF}" srcOrd="9" destOrd="0" presId="urn:microsoft.com/office/officeart/2005/8/layout/default"/>
    <dgm:cxn modelId="{505B84D0-A8E2-4EB9-847E-5EFA7DD2E665}" type="presParOf" srcId="{A39DDD5A-70B8-4A69-99CE-B5171277A8E0}" destId="{FDD45E3F-B0E7-41EA-BD9D-E21FB9ABF37E}" srcOrd="10" destOrd="0" presId="urn:microsoft.com/office/officeart/2005/8/layout/default"/>
    <dgm:cxn modelId="{DBE29CB7-188F-497F-AA28-C14AA31049D7}" type="presParOf" srcId="{A39DDD5A-70B8-4A69-99CE-B5171277A8E0}" destId="{22F3960B-6F0E-4B3C-8491-572B394BA099}" srcOrd="11" destOrd="0" presId="urn:microsoft.com/office/officeart/2005/8/layout/default"/>
    <dgm:cxn modelId="{B1183250-D208-488A-B02C-B5B406CBD6A8}" type="presParOf" srcId="{A39DDD5A-70B8-4A69-99CE-B5171277A8E0}" destId="{501F9111-00DE-4244-BC64-BAEFCBDC22D3}" srcOrd="12" destOrd="0" presId="urn:microsoft.com/office/officeart/2005/8/layout/default"/>
    <dgm:cxn modelId="{97B7A565-665F-44C9-AC77-91475354EF62}" type="presParOf" srcId="{A39DDD5A-70B8-4A69-99CE-B5171277A8E0}" destId="{DB0DACAB-3AD9-45A1-B1AA-02992A9414C7}" srcOrd="13" destOrd="0" presId="urn:microsoft.com/office/officeart/2005/8/layout/default"/>
    <dgm:cxn modelId="{B2984D8F-C9A9-4E40-8895-C72028B579F4}" type="presParOf" srcId="{A39DDD5A-70B8-4A69-99CE-B5171277A8E0}" destId="{D67506F2-A0A5-4925-B941-A7454ADF34EA}" srcOrd="14" destOrd="0" presId="urn:microsoft.com/office/officeart/2005/8/layout/default"/>
    <dgm:cxn modelId="{EA9D1B21-7442-400A-8973-5BEC07E3A80D}" type="presParOf" srcId="{A39DDD5A-70B8-4A69-99CE-B5171277A8E0}" destId="{78181DD5-32E2-4AEB-BAB4-1F6FE3859CB2}" srcOrd="15" destOrd="0" presId="urn:microsoft.com/office/officeart/2005/8/layout/default"/>
    <dgm:cxn modelId="{19CBF755-3FEC-41B5-84AD-50129DE4D9EE}" type="presParOf" srcId="{A39DDD5A-70B8-4A69-99CE-B5171277A8E0}" destId="{9390C9F9-A737-4832-9F8E-FF9D4628702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25941A-9FBF-4269-ABE3-BACFEDAF399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0D148C-8B45-45D0-8646-5E3AA5FE1BC3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https://code.visualstudio.com/</a:t>
          </a:r>
          <a:r>
            <a:rPr lang="en-GB"/>
            <a:t> </a:t>
          </a:r>
          <a:endParaRPr lang="en-US"/>
        </a:p>
      </dgm:t>
    </dgm:pt>
    <dgm:pt modelId="{1B62CEAE-4B67-4351-82E6-3D70ED2F4D63}" type="parTrans" cxnId="{DB029488-6186-44E3-B81E-B205C6E7D531}">
      <dgm:prSet/>
      <dgm:spPr/>
      <dgm:t>
        <a:bodyPr/>
        <a:lstStyle/>
        <a:p>
          <a:endParaRPr lang="en-US"/>
        </a:p>
      </dgm:t>
    </dgm:pt>
    <dgm:pt modelId="{75F5DC8E-2158-435E-AC4D-99117AAF66C1}" type="sibTrans" cxnId="{DB029488-6186-44E3-B81E-B205C6E7D531}">
      <dgm:prSet/>
      <dgm:spPr/>
      <dgm:t>
        <a:bodyPr/>
        <a:lstStyle/>
        <a:p>
          <a:endParaRPr lang="en-US"/>
        </a:p>
      </dgm:t>
    </dgm:pt>
    <dgm:pt modelId="{A79A8103-BFE3-47C5-BC72-9B35A3FB4321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https://code.visualstudio.com/docs/python/python-tutorial</a:t>
          </a:r>
          <a:r>
            <a:rPr lang="en-GB"/>
            <a:t> </a:t>
          </a:r>
          <a:endParaRPr lang="en-US"/>
        </a:p>
      </dgm:t>
    </dgm:pt>
    <dgm:pt modelId="{7C3A1900-74F8-4455-AE35-19CABF08026B}" type="parTrans" cxnId="{A3046C98-4B18-4B4C-85C2-E9525292A69D}">
      <dgm:prSet/>
      <dgm:spPr/>
      <dgm:t>
        <a:bodyPr/>
        <a:lstStyle/>
        <a:p>
          <a:endParaRPr lang="en-US"/>
        </a:p>
      </dgm:t>
    </dgm:pt>
    <dgm:pt modelId="{5BFBB4F3-5F01-4ED8-8231-E305D787D7A1}" type="sibTrans" cxnId="{A3046C98-4B18-4B4C-85C2-E9525292A69D}">
      <dgm:prSet/>
      <dgm:spPr/>
      <dgm:t>
        <a:bodyPr/>
        <a:lstStyle/>
        <a:p>
          <a:endParaRPr lang="en-US"/>
        </a:p>
      </dgm:t>
    </dgm:pt>
    <dgm:pt modelId="{F32914CF-782D-4FCC-BCCE-AE02395C0A22}">
      <dgm:prSet/>
      <dgm:spPr/>
      <dgm:t>
        <a:bodyPr/>
        <a:lstStyle/>
        <a:p>
          <a:r>
            <a:rPr lang="en-GB">
              <a:hlinkClick xmlns:r="http://schemas.openxmlformats.org/officeDocument/2006/relationships" r:id="rId3"/>
            </a:rPr>
            <a:t>https://www.python.org/downloads/</a:t>
          </a:r>
          <a:r>
            <a:rPr lang="en-GB"/>
            <a:t> </a:t>
          </a:r>
          <a:endParaRPr lang="en-US"/>
        </a:p>
      </dgm:t>
    </dgm:pt>
    <dgm:pt modelId="{D8794C2C-6549-4C9F-8E90-6C798D31A37C}" type="parTrans" cxnId="{6D7E9B74-D5AC-46D7-B9A9-338D5666185A}">
      <dgm:prSet/>
      <dgm:spPr/>
      <dgm:t>
        <a:bodyPr/>
        <a:lstStyle/>
        <a:p>
          <a:endParaRPr lang="en-US"/>
        </a:p>
      </dgm:t>
    </dgm:pt>
    <dgm:pt modelId="{635FA037-4FEE-4F02-BEAD-326831BCC7D8}" type="sibTrans" cxnId="{6D7E9B74-D5AC-46D7-B9A9-338D5666185A}">
      <dgm:prSet/>
      <dgm:spPr/>
      <dgm:t>
        <a:bodyPr/>
        <a:lstStyle/>
        <a:p>
          <a:endParaRPr lang="en-US"/>
        </a:p>
      </dgm:t>
    </dgm:pt>
    <dgm:pt modelId="{BC6B7D5B-CB50-4D49-8B35-8189EB461EAA}" type="pres">
      <dgm:prSet presAssocID="{CC25941A-9FBF-4269-ABE3-BACFEDAF3995}" presName="vert0" presStyleCnt="0">
        <dgm:presLayoutVars>
          <dgm:dir/>
          <dgm:animOne val="branch"/>
          <dgm:animLvl val="lvl"/>
        </dgm:presLayoutVars>
      </dgm:prSet>
      <dgm:spPr/>
    </dgm:pt>
    <dgm:pt modelId="{ABCAFFC9-5012-4F1C-9D69-8FD6F2518B5E}" type="pres">
      <dgm:prSet presAssocID="{A40D148C-8B45-45D0-8646-5E3AA5FE1BC3}" presName="thickLine" presStyleLbl="alignNode1" presStyleIdx="0" presStyleCnt="3"/>
      <dgm:spPr/>
    </dgm:pt>
    <dgm:pt modelId="{5A30A5F9-6478-47AA-9231-C3C33BB1A861}" type="pres">
      <dgm:prSet presAssocID="{A40D148C-8B45-45D0-8646-5E3AA5FE1BC3}" presName="horz1" presStyleCnt="0"/>
      <dgm:spPr/>
    </dgm:pt>
    <dgm:pt modelId="{A0515C8D-026F-4011-B666-B8A8CA52C0C0}" type="pres">
      <dgm:prSet presAssocID="{A40D148C-8B45-45D0-8646-5E3AA5FE1BC3}" presName="tx1" presStyleLbl="revTx" presStyleIdx="0" presStyleCnt="3"/>
      <dgm:spPr/>
    </dgm:pt>
    <dgm:pt modelId="{3A3A5F56-D751-4A9E-8AE7-3BF74E76D93F}" type="pres">
      <dgm:prSet presAssocID="{A40D148C-8B45-45D0-8646-5E3AA5FE1BC3}" presName="vert1" presStyleCnt="0"/>
      <dgm:spPr/>
    </dgm:pt>
    <dgm:pt modelId="{3381FDC0-87B4-4912-9E3D-64C268C7C604}" type="pres">
      <dgm:prSet presAssocID="{A79A8103-BFE3-47C5-BC72-9B35A3FB4321}" presName="thickLine" presStyleLbl="alignNode1" presStyleIdx="1" presStyleCnt="3"/>
      <dgm:spPr/>
    </dgm:pt>
    <dgm:pt modelId="{B06E45FB-E71D-4C36-A23A-44198EE41D56}" type="pres">
      <dgm:prSet presAssocID="{A79A8103-BFE3-47C5-BC72-9B35A3FB4321}" presName="horz1" presStyleCnt="0"/>
      <dgm:spPr/>
    </dgm:pt>
    <dgm:pt modelId="{0B2361E8-5616-4708-B81C-7BE0B1A3D03A}" type="pres">
      <dgm:prSet presAssocID="{A79A8103-BFE3-47C5-BC72-9B35A3FB4321}" presName="tx1" presStyleLbl="revTx" presStyleIdx="1" presStyleCnt="3"/>
      <dgm:spPr/>
    </dgm:pt>
    <dgm:pt modelId="{C86F9830-10E8-45B1-B153-6F41549335B5}" type="pres">
      <dgm:prSet presAssocID="{A79A8103-BFE3-47C5-BC72-9B35A3FB4321}" presName="vert1" presStyleCnt="0"/>
      <dgm:spPr/>
    </dgm:pt>
    <dgm:pt modelId="{D31C0714-1955-4235-A95D-E24C569DBE4B}" type="pres">
      <dgm:prSet presAssocID="{F32914CF-782D-4FCC-BCCE-AE02395C0A22}" presName="thickLine" presStyleLbl="alignNode1" presStyleIdx="2" presStyleCnt="3"/>
      <dgm:spPr/>
    </dgm:pt>
    <dgm:pt modelId="{03FA2274-D48D-45BE-A913-C99837961C62}" type="pres">
      <dgm:prSet presAssocID="{F32914CF-782D-4FCC-BCCE-AE02395C0A22}" presName="horz1" presStyleCnt="0"/>
      <dgm:spPr/>
    </dgm:pt>
    <dgm:pt modelId="{6C11090B-349F-4587-960B-314D85BE9553}" type="pres">
      <dgm:prSet presAssocID="{F32914CF-782D-4FCC-BCCE-AE02395C0A22}" presName="tx1" presStyleLbl="revTx" presStyleIdx="2" presStyleCnt="3"/>
      <dgm:spPr/>
    </dgm:pt>
    <dgm:pt modelId="{23034F61-1E57-4433-A8F9-BA94343D45A9}" type="pres">
      <dgm:prSet presAssocID="{F32914CF-782D-4FCC-BCCE-AE02395C0A22}" presName="vert1" presStyleCnt="0"/>
      <dgm:spPr/>
    </dgm:pt>
  </dgm:ptLst>
  <dgm:cxnLst>
    <dgm:cxn modelId="{71497122-DED6-4B8A-94CD-2ECBDBDBDE62}" type="presOf" srcId="{A79A8103-BFE3-47C5-BC72-9B35A3FB4321}" destId="{0B2361E8-5616-4708-B81C-7BE0B1A3D03A}" srcOrd="0" destOrd="0" presId="urn:microsoft.com/office/officeart/2008/layout/LinedList"/>
    <dgm:cxn modelId="{097BA32C-F808-422B-9CDC-3561E5B4D993}" type="presOf" srcId="{A40D148C-8B45-45D0-8646-5E3AA5FE1BC3}" destId="{A0515C8D-026F-4011-B666-B8A8CA52C0C0}" srcOrd="0" destOrd="0" presId="urn:microsoft.com/office/officeart/2008/layout/LinedList"/>
    <dgm:cxn modelId="{6D7E9B74-D5AC-46D7-B9A9-338D5666185A}" srcId="{CC25941A-9FBF-4269-ABE3-BACFEDAF3995}" destId="{F32914CF-782D-4FCC-BCCE-AE02395C0A22}" srcOrd="2" destOrd="0" parTransId="{D8794C2C-6549-4C9F-8E90-6C798D31A37C}" sibTransId="{635FA037-4FEE-4F02-BEAD-326831BCC7D8}"/>
    <dgm:cxn modelId="{ABE50F55-A6A3-4053-9A07-E13BEF7FCAF9}" type="presOf" srcId="{F32914CF-782D-4FCC-BCCE-AE02395C0A22}" destId="{6C11090B-349F-4587-960B-314D85BE9553}" srcOrd="0" destOrd="0" presId="urn:microsoft.com/office/officeart/2008/layout/LinedList"/>
    <dgm:cxn modelId="{DB029488-6186-44E3-B81E-B205C6E7D531}" srcId="{CC25941A-9FBF-4269-ABE3-BACFEDAF3995}" destId="{A40D148C-8B45-45D0-8646-5E3AA5FE1BC3}" srcOrd="0" destOrd="0" parTransId="{1B62CEAE-4B67-4351-82E6-3D70ED2F4D63}" sibTransId="{75F5DC8E-2158-435E-AC4D-99117AAF66C1}"/>
    <dgm:cxn modelId="{A3046C98-4B18-4B4C-85C2-E9525292A69D}" srcId="{CC25941A-9FBF-4269-ABE3-BACFEDAF3995}" destId="{A79A8103-BFE3-47C5-BC72-9B35A3FB4321}" srcOrd="1" destOrd="0" parTransId="{7C3A1900-74F8-4455-AE35-19CABF08026B}" sibTransId="{5BFBB4F3-5F01-4ED8-8231-E305D787D7A1}"/>
    <dgm:cxn modelId="{32A118E4-3BCD-4696-8E66-BBD29DCAAA1A}" type="presOf" srcId="{CC25941A-9FBF-4269-ABE3-BACFEDAF3995}" destId="{BC6B7D5B-CB50-4D49-8B35-8189EB461EAA}" srcOrd="0" destOrd="0" presId="urn:microsoft.com/office/officeart/2008/layout/LinedList"/>
    <dgm:cxn modelId="{AC020F39-1E83-4AF8-A90E-1BAE4D7282B9}" type="presParOf" srcId="{BC6B7D5B-CB50-4D49-8B35-8189EB461EAA}" destId="{ABCAFFC9-5012-4F1C-9D69-8FD6F2518B5E}" srcOrd="0" destOrd="0" presId="urn:microsoft.com/office/officeart/2008/layout/LinedList"/>
    <dgm:cxn modelId="{9212FB73-A337-48E3-82BE-2A40029A239B}" type="presParOf" srcId="{BC6B7D5B-CB50-4D49-8B35-8189EB461EAA}" destId="{5A30A5F9-6478-47AA-9231-C3C33BB1A861}" srcOrd="1" destOrd="0" presId="urn:microsoft.com/office/officeart/2008/layout/LinedList"/>
    <dgm:cxn modelId="{76CD9934-C3B0-4385-B407-2FC9DD8DD8DA}" type="presParOf" srcId="{5A30A5F9-6478-47AA-9231-C3C33BB1A861}" destId="{A0515C8D-026F-4011-B666-B8A8CA52C0C0}" srcOrd="0" destOrd="0" presId="urn:microsoft.com/office/officeart/2008/layout/LinedList"/>
    <dgm:cxn modelId="{2687E34F-548F-4913-A7C5-C9F11A95E7D8}" type="presParOf" srcId="{5A30A5F9-6478-47AA-9231-C3C33BB1A861}" destId="{3A3A5F56-D751-4A9E-8AE7-3BF74E76D93F}" srcOrd="1" destOrd="0" presId="urn:microsoft.com/office/officeart/2008/layout/LinedList"/>
    <dgm:cxn modelId="{D117361D-F41E-4976-8267-38E61E2315E3}" type="presParOf" srcId="{BC6B7D5B-CB50-4D49-8B35-8189EB461EAA}" destId="{3381FDC0-87B4-4912-9E3D-64C268C7C604}" srcOrd="2" destOrd="0" presId="urn:microsoft.com/office/officeart/2008/layout/LinedList"/>
    <dgm:cxn modelId="{D99B5D20-6E28-4739-92CE-FEBFF3852251}" type="presParOf" srcId="{BC6B7D5B-CB50-4D49-8B35-8189EB461EAA}" destId="{B06E45FB-E71D-4C36-A23A-44198EE41D56}" srcOrd="3" destOrd="0" presId="urn:microsoft.com/office/officeart/2008/layout/LinedList"/>
    <dgm:cxn modelId="{9AF4E153-EA80-48ED-A7EC-80E6691557B2}" type="presParOf" srcId="{B06E45FB-E71D-4C36-A23A-44198EE41D56}" destId="{0B2361E8-5616-4708-B81C-7BE0B1A3D03A}" srcOrd="0" destOrd="0" presId="urn:microsoft.com/office/officeart/2008/layout/LinedList"/>
    <dgm:cxn modelId="{7F170345-4970-48BF-A49D-66D5F79A2E67}" type="presParOf" srcId="{B06E45FB-E71D-4C36-A23A-44198EE41D56}" destId="{C86F9830-10E8-45B1-B153-6F41549335B5}" srcOrd="1" destOrd="0" presId="urn:microsoft.com/office/officeart/2008/layout/LinedList"/>
    <dgm:cxn modelId="{E94F5AF1-D562-4F54-9A00-C2F9F66EE291}" type="presParOf" srcId="{BC6B7D5B-CB50-4D49-8B35-8189EB461EAA}" destId="{D31C0714-1955-4235-A95D-E24C569DBE4B}" srcOrd="4" destOrd="0" presId="urn:microsoft.com/office/officeart/2008/layout/LinedList"/>
    <dgm:cxn modelId="{EB31DF94-BEED-443E-B07E-E5F08FADEB8C}" type="presParOf" srcId="{BC6B7D5B-CB50-4D49-8B35-8189EB461EAA}" destId="{03FA2274-D48D-45BE-A913-C99837961C62}" srcOrd="5" destOrd="0" presId="urn:microsoft.com/office/officeart/2008/layout/LinedList"/>
    <dgm:cxn modelId="{F2567285-BA4C-4483-B6D6-091FC0A75BE3}" type="presParOf" srcId="{03FA2274-D48D-45BE-A913-C99837961C62}" destId="{6C11090B-349F-4587-960B-314D85BE9553}" srcOrd="0" destOrd="0" presId="urn:microsoft.com/office/officeart/2008/layout/LinedList"/>
    <dgm:cxn modelId="{7329E7C2-7291-424E-A7FD-43096F388151}" type="presParOf" srcId="{03FA2274-D48D-45BE-A913-C99837961C62}" destId="{23034F61-1E57-4433-A8F9-BA94343D45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13A1D-1C89-4D79-8EDD-DB442BC54256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Introduction to structural programming.</a:t>
          </a:r>
          <a:endParaRPr lang="en-US" sz="1900" kern="1200"/>
        </a:p>
      </dsp:txBody>
      <dsp:txXfrm>
        <a:off x="582645" y="1178"/>
        <a:ext cx="2174490" cy="1304694"/>
      </dsp:txXfrm>
    </dsp:sp>
    <dsp:sp modelId="{A75880FA-77A1-4A64-9061-5355745C98F7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1519019"/>
                <a:satOff val="-103"/>
                <a:lumOff val="2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19019"/>
                <a:satOff val="-103"/>
                <a:lumOff val="2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19019"/>
                <a:satOff val="-103"/>
                <a:lumOff val="2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Algorithm design – flow charts and pseudo-code.</a:t>
          </a:r>
          <a:endParaRPr lang="en-US" sz="1900" kern="1200"/>
        </a:p>
      </dsp:txBody>
      <dsp:txXfrm>
        <a:off x="2974584" y="1178"/>
        <a:ext cx="2174490" cy="1304694"/>
      </dsp:txXfrm>
    </dsp:sp>
    <dsp:sp modelId="{E5DEF9C0-A0FB-4391-8C33-05F40B169EE2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programming environment – editor, compiler, debugger.</a:t>
          </a:r>
          <a:endParaRPr lang="en-US" sz="1900" kern="1200"/>
        </a:p>
      </dsp:txBody>
      <dsp:txXfrm>
        <a:off x="5366524" y="1178"/>
        <a:ext cx="2174490" cy="1304694"/>
      </dsp:txXfrm>
    </dsp:sp>
    <dsp:sp modelId="{9C2EB471-F099-4D2A-BC81-EB2EFD634C96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4557056"/>
                <a:satOff val="-310"/>
                <a:lumOff val="7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57056"/>
                <a:satOff val="-310"/>
                <a:lumOff val="7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57056"/>
                <a:satOff val="-310"/>
                <a:lumOff val="7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types, variables, operators and control structures.</a:t>
          </a:r>
          <a:endParaRPr lang="en-US" sz="1900" kern="1200"/>
        </a:p>
      </dsp:txBody>
      <dsp:txXfrm>
        <a:off x="7758464" y="1178"/>
        <a:ext cx="2174490" cy="1304694"/>
      </dsp:txXfrm>
    </dsp:sp>
    <dsp:sp modelId="{DDF6CB42-BDEB-4870-9708-0BAEDDC23D0B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Input/Output.</a:t>
          </a:r>
          <a:endParaRPr lang="en-US" sz="1900" kern="1200"/>
        </a:p>
      </dsp:txBody>
      <dsp:txXfrm>
        <a:off x="582645" y="1523321"/>
        <a:ext cx="2174490" cy="1304694"/>
      </dsp:txXfrm>
    </dsp:sp>
    <dsp:sp modelId="{FDD45E3F-B0E7-41EA-BD9D-E21FB9ABF37E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7595094"/>
                <a:satOff val="-516"/>
                <a:lumOff val="1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95094"/>
                <a:satOff val="-516"/>
                <a:lumOff val="1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95094"/>
                <a:satOff val="-516"/>
                <a:lumOff val="1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Conditional statements.</a:t>
          </a:r>
          <a:endParaRPr lang="en-US" sz="1900" kern="1200"/>
        </a:p>
      </dsp:txBody>
      <dsp:txXfrm>
        <a:off x="2974584" y="1523321"/>
        <a:ext cx="2174490" cy="1304694"/>
      </dsp:txXfrm>
    </dsp:sp>
    <dsp:sp modelId="{501F9111-00DE-4244-BC64-BAEFCBDC22D3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Looping structures.</a:t>
          </a:r>
          <a:endParaRPr lang="en-US" sz="1900" kern="1200"/>
        </a:p>
      </dsp:txBody>
      <dsp:txXfrm>
        <a:off x="5366524" y="1523321"/>
        <a:ext cx="2174490" cy="1304694"/>
      </dsp:txXfrm>
    </dsp:sp>
    <dsp:sp modelId="{D67506F2-A0A5-4925-B941-A7454ADF34EA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10633130"/>
                <a:satOff val="-723"/>
                <a:lumOff val="17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633130"/>
                <a:satOff val="-723"/>
                <a:lumOff val="17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633130"/>
                <a:satOff val="-723"/>
                <a:lumOff val="17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String manipulation.</a:t>
          </a:r>
          <a:endParaRPr lang="en-US" sz="1900" kern="1200"/>
        </a:p>
      </dsp:txBody>
      <dsp:txXfrm>
        <a:off x="7758464" y="1523321"/>
        <a:ext cx="2174490" cy="1304694"/>
      </dsp:txXfrm>
    </dsp:sp>
    <dsp:sp modelId="{9390C9F9-A737-4832-9F8E-FF9D46287021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Functions.</a:t>
          </a:r>
          <a:endParaRPr lang="en-US" sz="1900" kern="1200"/>
        </a:p>
      </dsp:txBody>
      <dsp:txXfrm>
        <a:off x="4170554" y="3045465"/>
        <a:ext cx="2174490" cy="13046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CAFFC9-5012-4F1C-9D69-8FD6F2518B5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15C8D-026F-4011-B666-B8A8CA52C0C0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hlinkClick xmlns:r="http://schemas.openxmlformats.org/officeDocument/2006/relationships" r:id="rId1"/>
            </a:rPr>
            <a:t>https://code.visualstudio.com/</a:t>
          </a:r>
          <a:r>
            <a:rPr lang="en-GB" sz="3600" kern="1200"/>
            <a:t> </a:t>
          </a:r>
          <a:endParaRPr lang="en-US" sz="3600" kern="1200"/>
        </a:p>
      </dsp:txBody>
      <dsp:txXfrm>
        <a:off x="0" y="2124"/>
        <a:ext cx="10515600" cy="1449029"/>
      </dsp:txXfrm>
    </dsp:sp>
    <dsp:sp modelId="{3381FDC0-87B4-4912-9E3D-64C268C7C60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361E8-5616-4708-B81C-7BE0B1A3D03A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hlinkClick xmlns:r="http://schemas.openxmlformats.org/officeDocument/2006/relationships" r:id="rId2"/>
            </a:rPr>
            <a:t>https://code.visualstudio.com/docs/python/python-tutorial</a:t>
          </a:r>
          <a:r>
            <a:rPr lang="en-GB" sz="3600" kern="1200"/>
            <a:t> </a:t>
          </a:r>
          <a:endParaRPr lang="en-US" sz="3600" kern="1200"/>
        </a:p>
      </dsp:txBody>
      <dsp:txXfrm>
        <a:off x="0" y="1451154"/>
        <a:ext cx="10515600" cy="1449029"/>
      </dsp:txXfrm>
    </dsp:sp>
    <dsp:sp modelId="{D31C0714-1955-4235-A95D-E24C569DBE4B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1090B-349F-4587-960B-314D85BE9553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>
              <a:hlinkClick xmlns:r="http://schemas.openxmlformats.org/officeDocument/2006/relationships" r:id="rId3"/>
            </a:rPr>
            <a:t>https://www.python.org/downloads/</a:t>
          </a:r>
          <a:r>
            <a:rPr lang="en-GB" sz="3600" kern="1200"/>
            <a:t> </a:t>
          </a:r>
          <a:endParaRPr lang="en-US" sz="36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ABED0-1D88-9F8F-377D-2FA722962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1343AC-DCA3-671A-3FB6-148E57B84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C55D37-477E-6431-44C9-BA185EB5C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B38520-33BF-03E5-78D4-574A38722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A600-9D71-0780-511B-2BC2B91BE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35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A55F8-66C6-0965-B255-64AFFC099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2E1E0-C832-3E32-4CB4-516204AAE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40EA7-FD1E-7E52-59A1-4E9ACBAA4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BB804-64CB-7054-1306-6BF52079A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A3F23-F183-E0C4-A8F8-E2DBB3077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89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62580-6204-A453-351A-247ED14BB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B42E6-6F6B-12D0-9A21-0E74D9F5A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C02E3-107E-70C6-3272-67BEA80D3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32457-AF58-32FB-8397-F9EEAC0FE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5344D-548A-7616-1DA0-9AFE146FA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98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10035-C241-57E1-307F-013E422E9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A8726-5AF6-D1ED-2ED3-49707931D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C0BB91-44E6-B507-009D-4BE94E7D0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6D0341-1F90-F535-1A2E-696294954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062E4-F268-B94A-0C76-73B28B8A7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AA59-35EA-BAD6-F313-66722C938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70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F494A-1922-FB3D-9B24-EEF75B56B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B788F-BF93-224E-2031-927560649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88508-29D9-6229-D93C-AC8FE84C63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9F6FC7-CD13-FF2A-FC15-D624C3C083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EB6754-17CE-070B-D369-D15CF3F7AF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AC290E-096F-D1A6-3E82-04F43EADE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ADA438-001F-9F22-947B-8C4E88B7A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6866F2-5B3F-1EBE-68EA-2FB4D2A16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526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FE1CD-4E8B-E06E-6C57-ABF035CE0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AB8638-3007-786A-03EF-5BD286933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10873B-E6E6-8928-3B14-61AB8801E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49E5B1-3D19-3FDB-C5AE-D4B901C19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031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D561-C43F-C10C-D705-0ED77AC59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6083F1-8F38-7C6D-2F2E-24BA3AC5F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0761E7-D0A6-3F7C-55A7-22390CF7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20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76EAC-0321-FE68-79C7-E01990DD8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A5769-315B-71A4-8411-7E60A9B74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F7BEF-29F9-2BD3-EE19-41A5968DC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9DEA6-2FED-F54E-BBCC-3B21BB705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87CEE-4B09-EA58-138B-A7CA237CD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2F084D-5BD0-D50B-CE57-3D9947EA1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801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5281-4B4E-25BC-EF86-A41F83CD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1359CC-6242-CEC3-2F12-51DC682A4D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BB3631-D5A3-DC98-B420-9A9242962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307AA-C032-42BF-967E-A1E311097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CCC65-9AD1-4E26-A26E-70F26A60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A503F-BEB8-47A6-2440-B6EAD0ACD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23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C1486-B09B-B1FF-58C4-125A0516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A6D41-6182-2442-0083-ECFC7363A0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AB463-C980-2D75-C7D3-76DC749F3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3E79D-C4C4-8393-AE0B-4D6F3F28E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9E218-325A-6303-731A-86E1D8A51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854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32C223-4C6F-B6EE-BF1B-E1332DB24E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CCB2C-F9AA-8488-1D54-4BFFC03EC1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A0557-8AC3-0EB8-1A59-6886D64D7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D8612-1AD4-D38C-FCCD-DF9FF3401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CACFF-0CDA-DD85-0874-A4AEDB219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35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52EFB2-A110-6AEA-5DDD-BB795157F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42172-8847-6B27-953A-FC0A8D74A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1B3B2-5E41-1061-EE57-23F45D884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447F42-6E0C-4569-9514-F374EC876A23}" type="datetimeFigureOut">
              <a:rPr lang="en-GB" smtClean="0"/>
              <a:t>30/05/2024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F83A5-670C-DD77-0B02-74BD1AEAEF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9DC62-897B-BB2C-90BF-1D5D508320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4EAFFA-9F90-480E-B572-2A073B82DA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786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Maths And Science Formulae">
            <a:extLst>
              <a:ext uri="{FF2B5EF4-FFF2-40B4-BE49-F238E27FC236}">
                <a16:creationId xmlns:a16="http://schemas.microsoft.com/office/drawing/2014/main" id="{8451EF52-8EEA-0FBD-6302-92E0174D29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DC134-0A02-BA6C-8ED5-632DB081DE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Programming essentials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490911-1F28-EB17-E5E7-3638A53A01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Nathan Morgan</a:t>
            </a:r>
          </a:p>
        </p:txBody>
      </p:sp>
    </p:spTree>
    <p:extLst>
      <p:ext uri="{BB962C8B-B14F-4D97-AF65-F5344CB8AC3E}">
        <p14:creationId xmlns:p14="http://schemas.microsoft.com/office/powerpoint/2010/main" val="151354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view of a labyrinth">
            <a:extLst>
              <a:ext uri="{FF2B5EF4-FFF2-40B4-BE49-F238E27FC236}">
                <a16:creationId xmlns:a16="http://schemas.microsoft.com/office/drawing/2014/main" id="{F9247219-1C84-A26F-8A2F-8A4DB1D1CD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982" b="674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CE2BFA-6DFF-FC4F-7561-85BD9A761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marL="637540" indent="-180340" fontAlgn="auto" hangingPunct="1"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Module Aim</a:t>
            </a:r>
            <a:br>
              <a:rPr lang="en-GB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4B9DB-672A-5977-9612-1CD4AEB24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br>
              <a:rPr lang="en-GB" sz="220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20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students with a conceptual understanding of structural programming and the ability to design and program various applications.</a:t>
            </a:r>
            <a:endParaRPr lang="en-GB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931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48C1C30E-34E4-391F-C46F-9A4C73FA3C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" r="40253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3F44D-BA7C-6798-561F-F9AC002BF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37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 OUTCOMES</a:t>
            </a:r>
            <a:br>
              <a:rPr lang="en-GB" sz="3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3B489-99AF-1A34-E784-401C05233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1000"/>
              </a:spcAft>
              <a:buNone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design and develop code using procedural programming concepts to solve specific problems critically evaluating the suitability of selected algorithms and data structures.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5468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28F9326B-A450-E12D-62B8-7A048F7BFE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0820" y="741391"/>
            <a:ext cx="6705206" cy="16162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eaLnBrk="1" fontAlgn="base" hangingPunct="1">
              <a:lnSpc>
                <a:spcPct val="90000"/>
              </a:lnSpc>
              <a:spcAft>
                <a:spcPts val="600"/>
              </a:spcAft>
              <a:buClrTx/>
              <a:buSzTx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US" altLang="en-US" sz="3200" b="1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Study Time Allocation</a:t>
            </a:r>
            <a:endParaRPr kumimoji="0" lang="en-US" altLang="en-US" sz="32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algn="ctr" eaLnBrk="1" fontAlgn="base" hangingPunct="1">
              <a:lnSpc>
                <a:spcPct val="90000"/>
              </a:lnSpc>
              <a:spcAft>
                <a:spcPts val="600"/>
              </a:spcAft>
              <a:buClrTx/>
              <a:buSzTx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US" altLang="en-US" sz="32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study time for the module is divided as follows:</a:t>
            </a:r>
          </a:p>
          <a:p>
            <a:pPr marL="0" marR="0" lvl="0" indent="0" algn="ctr" eaLnBrk="1" fontAlgn="base" hangingPunct="1">
              <a:lnSpc>
                <a:spcPct val="90000"/>
              </a:lnSpc>
              <a:spcAft>
                <a:spcPts val="600"/>
              </a:spcAft>
              <a:buClrTx/>
              <a:buSzTx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US" altLang="en-US" sz="32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17ED9EE-380C-224B-8619-61C6C01B1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BEA0657-2676-EBD0-330D-2DE1D716D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ABD4BE5-70D5-796C-F818-10F0570E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3" name="Content Placeholder 5">
            <a:extLst>
              <a:ext uri="{FF2B5EF4-FFF2-40B4-BE49-F238E27FC236}">
                <a16:creationId xmlns:a16="http://schemas.microsoft.com/office/drawing/2014/main" id="{F463802C-D8BF-9CA0-F840-41485D98FB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44263" y="2740948"/>
          <a:ext cx="9465374" cy="33087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676110">
                  <a:extLst>
                    <a:ext uri="{9D8B030D-6E8A-4147-A177-3AD203B41FA5}">
                      <a16:colId xmlns:a16="http://schemas.microsoft.com/office/drawing/2014/main" val="970084540"/>
                    </a:ext>
                  </a:extLst>
                </a:gridCol>
                <a:gridCol w="1889092">
                  <a:extLst>
                    <a:ext uri="{9D8B030D-6E8A-4147-A177-3AD203B41FA5}">
                      <a16:colId xmlns:a16="http://schemas.microsoft.com/office/drawing/2014/main" val="2108308956"/>
                    </a:ext>
                  </a:extLst>
                </a:gridCol>
                <a:gridCol w="2900172">
                  <a:extLst>
                    <a:ext uri="{9D8B030D-6E8A-4147-A177-3AD203B41FA5}">
                      <a16:colId xmlns:a16="http://schemas.microsoft.com/office/drawing/2014/main" val="1119078923"/>
                    </a:ext>
                  </a:extLst>
                </a:gridCol>
              </a:tblGrid>
              <a:tr h="661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Activity type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Hours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Percentage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extLst>
                  <a:ext uri="{0D108BD9-81ED-4DB2-BD59-A6C34878D82A}">
                    <a16:rowId xmlns:a16="http://schemas.microsoft.com/office/drawing/2014/main" val="2799219160"/>
                  </a:ext>
                </a:extLst>
              </a:tr>
              <a:tr h="661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Scheduled learning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24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24%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extLst>
                  <a:ext uri="{0D108BD9-81ED-4DB2-BD59-A6C34878D82A}">
                    <a16:rowId xmlns:a16="http://schemas.microsoft.com/office/drawing/2014/main" val="3970977787"/>
                  </a:ext>
                </a:extLst>
              </a:tr>
              <a:tr h="661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Independent learning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76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76%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extLst>
                  <a:ext uri="{0D108BD9-81ED-4DB2-BD59-A6C34878D82A}">
                    <a16:rowId xmlns:a16="http://schemas.microsoft.com/office/drawing/2014/main" val="2868850498"/>
                  </a:ext>
                </a:extLst>
              </a:tr>
              <a:tr h="661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Placement learning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0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0%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extLst>
                  <a:ext uri="{0D108BD9-81ED-4DB2-BD59-A6C34878D82A}">
                    <a16:rowId xmlns:a16="http://schemas.microsoft.com/office/drawing/2014/main" val="1786629644"/>
                  </a:ext>
                </a:extLst>
              </a:tr>
              <a:tr h="6617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TOTAL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100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300">
                          <a:effectLst/>
                        </a:rPr>
                        <a:t>100%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26314" marR="226314" marT="0" marB="0"/>
                </a:tc>
                <a:extLst>
                  <a:ext uri="{0D108BD9-81ED-4DB2-BD59-A6C34878D82A}">
                    <a16:rowId xmlns:a16="http://schemas.microsoft.com/office/drawing/2014/main" val="2270365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66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4CB89C-3038-A397-076D-10EC61E985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25A2B8-0A7B-0BD5-7B46-BB5A33947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br>
              <a:rPr lang="en-GB" b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F61572-1F01-4B54-62B5-8E8758C343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35846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2460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ubble sheet test paper and pencil">
            <a:extLst>
              <a:ext uri="{FF2B5EF4-FFF2-40B4-BE49-F238E27FC236}">
                <a16:creationId xmlns:a16="http://schemas.microsoft.com/office/drawing/2014/main" id="{A7CCD5A9-1D39-A71A-9C46-9E35C1175D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252" b="820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646537-62BB-1663-2CC5-705EE7018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2"/>
            <a:ext cx="10515600" cy="14368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8F30A-DADF-0DE7-05DD-570AA6A0E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159404"/>
            <a:ext cx="105156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rgbClr val="FFFFFF"/>
                </a:solidFill>
              </a:rPr>
              <a:t>The only assessment for this module is a 2 hour practical exam. </a:t>
            </a:r>
          </a:p>
        </p:txBody>
      </p:sp>
    </p:spTree>
    <p:extLst>
      <p:ext uri="{BB962C8B-B14F-4D97-AF65-F5344CB8AC3E}">
        <p14:creationId xmlns:p14="http://schemas.microsoft.com/office/powerpoint/2010/main" val="1369427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A122-D4A4-DD9F-CECD-3DBFF2CCC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Downloads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5BF637F-1AC1-CCC2-374B-BC096EBEE6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958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08798-D974-2E33-2AA5-4033CEB43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/>
              <a:t>Reading list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828F66-8391-E36B-C3FC-B95F53D973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451323"/>
              </p:ext>
            </p:extLst>
          </p:nvPr>
        </p:nvGraphicFramePr>
        <p:xfrm>
          <a:off x="838200" y="2062858"/>
          <a:ext cx="10506457" cy="3884431"/>
        </p:xfrm>
        <a:graphic>
          <a:graphicData uri="http://schemas.openxmlformats.org/drawingml/2006/table">
            <a:tbl>
              <a:tblPr firstRow="1" firstCol="1" bandRow="1"/>
              <a:tblGrid>
                <a:gridCol w="2119532">
                  <a:extLst>
                    <a:ext uri="{9D8B030D-6E8A-4147-A177-3AD203B41FA5}">
                      <a16:colId xmlns:a16="http://schemas.microsoft.com/office/drawing/2014/main" val="1946847408"/>
                    </a:ext>
                  </a:extLst>
                </a:gridCol>
                <a:gridCol w="7211303">
                  <a:extLst>
                    <a:ext uri="{9D8B030D-6E8A-4147-A177-3AD203B41FA5}">
                      <a16:colId xmlns:a16="http://schemas.microsoft.com/office/drawing/2014/main" val="1701175992"/>
                    </a:ext>
                  </a:extLst>
                </a:gridCol>
                <a:gridCol w="1175622">
                  <a:extLst>
                    <a:ext uri="{9D8B030D-6E8A-4147-A177-3AD203B41FA5}">
                      <a16:colId xmlns:a16="http://schemas.microsoft.com/office/drawing/2014/main" val="318362559"/>
                    </a:ext>
                  </a:extLst>
                </a:gridCol>
              </a:tblGrid>
              <a:tr h="85308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US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McGrath, M</a:t>
                      </a: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(2022) </a:t>
                      </a:r>
                      <a:r>
                        <a:rPr lang="en-US" sz="2200" b="0" i="1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Python in Easy Steps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In Easy Steps Publishing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☒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7659845"/>
                  </a:ext>
                </a:extLst>
              </a:tr>
              <a:tr h="472095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Cisco Networking Academy – Skills for All 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0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☒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2635782"/>
                  </a:ext>
                </a:extLst>
              </a:tr>
              <a:tr h="85308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Barry, P. </a:t>
                      </a: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2023</a:t>
                      </a: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200" b="0" i="1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Head First Python 2e: A Brain-Friendly Guide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(2</a:t>
                      </a:r>
                      <a:r>
                        <a:rPr lang="en-US" sz="2200" b="0" i="0" u="none" strike="noStrike" baseline="30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nd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edition): O'Reilly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2091514"/>
                  </a:ext>
                </a:extLst>
              </a:tr>
              <a:tr h="85308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Elder. (2019). Python </a:t>
                      </a:r>
                      <a:r>
                        <a:rPr lang="en-US" sz="2200" b="0" i="1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Programming for Everyone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Packt Publishing.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US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7228208"/>
                  </a:ext>
                </a:extLst>
              </a:tr>
              <a:tr h="853084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Lee, K</a:t>
                      </a:r>
                      <a:r>
                        <a:rPr lang="en-US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D. (2015) </a:t>
                      </a:r>
                      <a:r>
                        <a:rPr lang="en-US" sz="2200" b="0" i="1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Python Programming Fundamentals</a:t>
                      </a:r>
                      <a:r>
                        <a:rPr lang="en-US" sz="2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London: Springer London, Limited.</a:t>
                      </a:r>
                      <a:endParaRPr lang="en-US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☐</a:t>
                      </a:r>
                      <a:endParaRPr lang="en-US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5530" marR="135530" marT="18824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0258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5156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74a244207fb38b1983b04fe9a35dc8f7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bbf661b57ef8e45d8e333553f09a469c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C17897E5-DB0D-40AC-9E64-EF122A4598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3A0D51-6BAB-451F-A50D-5646A6A2C6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AB526C-BD6D-46C1-9246-5BA3CED6890F}">
  <ds:schemaRefs>
    <ds:schemaRef ds:uri="http://schemas.microsoft.com/office/2006/documentManagement/types"/>
    <ds:schemaRef ds:uri="http://purl.org/dc/terms/"/>
    <ds:schemaRef ds:uri="e89b0d28-101f-4150-bb20-b1c24cca2db8"/>
    <ds:schemaRef ds:uri="http://purl.org/dc/dcmitype/"/>
    <ds:schemaRef ds:uri="http://schemas.microsoft.com/office/infopath/2007/PartnerControls"/>
    <ds:schemaRef ds:uri="http://schemas.microsoft.com/office/2006/metadata/properties"/>
    <ds:schemaRef ds:uri="97e90ac9-f7c9-4ef0-b151-0ad37f9b04e3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290</Words>
  <Application>Microsoft Office PowerPoint</Application>
  <PresentationFormat>Widescreen</PresentationFormat>
  <Paragraphs>55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MS Gothic</vt:lpstr>
      <vt:lpstr>Aptos</vt:lpstr>
      <vt:lpstr>Aptos Display</vt:lpstr>
      <vt:lpstr>Arial</vt:lpstr>
      <vt:lpstr>Calibri</vt:lpstr>
      <vt:lpstr>Symbol</vt:lpstr>
      <vt:lpstr>Times New Roman</vt:lpstr>
      <vt:lpstr>Office Theme</vt:lpstr>
      <vt:lpstr>Programming essentials</vt:lpstr>
      <vt:lpstr>Module Aim </vt:lpstr>
      <vt:lpstr>LEARNING OUTCOMES </vt:lpstr>
      <vt:lpstr>PowerPoint Presentation</vt:lpstr>
      <vt:lpstr>INDICATIVE CONTENT </vt:lpstr>
      <vt:lpstr>Assessment</vt:lpstr>
      <vt:lpstr>Downloads</vt:lpstr>
      <vt:lpstr>Reading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essentials</dc:title>
  <dc:creator>Nathan Morgan</dc:creator>
  <cp:lastModifiedBy>Nathan Morgan</cp:lastModifiedBy>
  <cp:revision>1</cp:revision>
  <dcterms:created xsi:type="dcterms:W3CDTF">2024-05-30T12:31:47Z</dcterms:created>
  <dcterms:modified xsi:type="dcterms:W3CDTF">2024-05-30T18:00:21Z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