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rts/chart1.xml" ContentType="application/vnd.openxmlformats-officedocument.drawingml.chart+xml"/>
  <Override PartName="/ppt/drawings/drawing1.xml" ContentType="application/vnd.openxmlformats-officedocument.drawingml.chartshapes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37" r:id="rId1"/>
    <p:sldMasterId id="2147484153" r:id="rId2"/>
    <p:sldMasterId id="2147484214" r:id="rId3"/>
  </p:sldMasterIdLst>
  <p:notesMasterIdLst>
    <p:notesMasterId r:id="rId19"/>
  </p:notesMasterIdLst>
  <p:handoutMasterIdLst>
    <p:handoutMasterId r:id="rId20"/>
  </p:handoutMasterIdLst>
  <p:sldIdLst>
    <p:sldId id="528" r:id="rId4"/>
    <p:sldId id="544" r:id="rId5"/>
    <p:sldId id="529" r:id="rId6"/>
    <p:sldId id="530" r:id="rId7"/>
    <p:sldId id="622" r:id="rId8"/>
    <p:sldId id="534" r:id="rId9"/>
    <p:sldId id="541" r:id="rId10"/>
    <p:sldId id="533" r:id="rId11"/>
    <p:sldId id="621" r:id="rId12"/>
    <p:sldId id="665" r:id="rId13"/>
    <p:sldId id="636" r:id="rId14"/>
    <p:sldId id="639" r:id="rId15"/>
    <p:sldId id="640" r:id="rId16"/>
    <p:sldId id="641" r:id="rId17"/>
    <p:sldId id="642" r:id="rId18"/>
  </p:sldIdLst>
  <p:sldSz cx="9906000" cy="6858000" type="A4"/>
  <p:notesSz cx="6797675" cy="9926638"/>
  <p:defaultTextStyle>
    <a:defPPr>
      <a:defRPr lang="en-GB"/>
    </a:defPPr>
    <a:lvl1pPr algn="r" rtl="0" eaLnBrk="0" fontAlgn="base" hangingPunct="0">
      <a:spcBef>
        <a:spcPct val="2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eaLnBrk="0" fontAlgn="base" hangingPunct="0">
      <a:spcBef>
        <a:spcPct val="2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eaLnBrk="0" fontAlgn="base" hangingPunct="0">
      <a:spcBef>
        <a:spcPct val="2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eaLnBrk="0" fontAlgn="base" hangingPunct="0">
      <a:spcBef>
        <a:spcPct val="2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eaLnBrk="0" fontAlgn="base" hangingPunct="0">
      <a:spcBef>
        <a:spcPct val="2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Alex Jackson" initials="AJ" lastIdx="6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E74"/>
    <a:srgbClr val="73AE57"/>
    <a:srgbClr val="820F28"/>
    <a:srgbClr val="292926"/>
    <a:srgbClr val="424242"/>
    <a:srgbClr val="292929"/>
    <a:srgbClr val="848687"/>
    <a:srgbClr val="AFB0B1"/>
    <a:srgbClr val="3C783D"/>
    <a:srgbClr val="BE0F3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743" autoAdjust="0"/>
    <p:restoredTop sz="99149" autoAdjust="0"/>
  </p:normalViewPr>
  <p:slideViewPr>
    <p:cSldViewPr>
      <p:cViewPr>
        <p:scale>
          <a:sx n="75" d="100"/>
          <a:sy n="75" d="100"/>
        </p:scale>
        <p:origin x="-498" y="-72"/>
      </p:cViewPr>
      <p:guideLst>
        <p:guide orient="horz" pos="511"/>
        <p:guide orient="horz" pos="4020"/>
        <p:guide orient="horz" pos="815"/>
        <p:guide orient="horz" pos="3793"/>
        <p:guide orient="horz" pos="935"/>
        <p:guide orient="horz" pos="1117"/>
        <p:guide orient="horz" pos="3913"/>
        <p:guide orient="horz" pos="709"/>
        <p:guide pos="156"/>
        <p:guide pos="6096"/>
        <p:guide pos="2055"/>
        <p:guide pos="4212"/>
        <p:guide pos="4083"/>
        <p:guide pos="6239"/>
        <p:guide/>
        <p:guide pos="2197"/>
      </p:guideLst>
    </p:cSldViewPr>
  </p:slideViewPr>
  <p:notesTextViewPr>
    <p:cViewPr>
      <p:scale>
        <a:sx n="66" d="100"/>
        <a:sy n="66" d="100"/>
      </p:scale>
      <p:origin x="0" y="0"/>
    </p:cViewPr>
  </p:notesTextViewPr>
  <p:sorterViewPr>
    <p:cViewPr>
      <p:scale>
        <a:sx n="90" d="100"/>
        <a:sy n="90" d="100"/>
      </p:scale>
      <p:origin x="0" y="14586"/>
    </p:cViewPr>
  </p:sorterViewPr>
  <p:notesViewPr>
    <p:cSldViewPr>
      <p:cViewPr>
        <p:scale>
          <a:sx n="125" d="100"/>
          <a:sy n="125" d="100"/>
        </p:scale>
        <p:origin x="-1032" y="-252"/>
      </p:cViewPr>
      <p:guideLst>
        <p:guide orient="horz" pos="3126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commentAuthors" Target="commentAuthor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Online</c:v>
                </c:pt>
              </c:strCache>
            </c:strRef>
          </c:tx>
          <c:invertIfNegative val="0"/>
          <c:cat>
            <c:strRef>
              <c:f>Sheet1!$A$2:$A$11</c:f>
              <c:strCache>
                <c:ptCount val="10"/>
                <c:pt idx="0">
                  <c:v>2005</c:v>
                </c:pt>
                <c:pt idx="1">
                  <c:v>2006</c:v>
                </c:pt>
                <c:pt idx="2">
                  <c:v>2007</c:v>
                </c:pt>
                <c:pt idx="3">
                  <c:v>2008</c:v>
                </c:pt>
                <c:pt idx="4">
                  <c:v>2009</c:v>
                </c:pt>
                <c:pt idx="5">
                  <c:v>2010</c:v>
                </c:pt>
                <c:pt idx="6">
                  <c:v>2011</c:v>
                </c:pt>
                <c:pt idx="7">
                  <c:v>2012</c:v>
                </c:pt>
                <c:pt idx="8">
                  <c:v>2013</c:v>
                </c:pt>
                <c:pt idx="9">
                  <c:v>2014</c:v>
                </c:pt>
              </c:strCache>
            </c:strRef>
          </c:cat>
          <c:val>
            <c:numRef>
              <c:f>Sheet1!$B$2:$B$11</c:f>
              <c:numCache>
                <c:formatCode>0%</c:formatCode>
                <c:ptCount val="10"/>
                <c:pt idx="0">
                  <c:v>0.31000000000000011</c:v>
                </c:pt>
                <c:pt idx="1">
                  <c:v>0.441</c:v>
                </c:pt>
                <c:pt idx="2">
                  <c:v>0.56200000000000028</c:v>
                </c:pt>
                <c:pt idx="3">
                  <c:v>0.59899999999999998</c:v>
                </c:pt>
                <c:pt idx="4">
                  <c:v>0.56999999999999995</c:v>
                </c:pt>
                <c:pt idx="5">
                  <c:v>0.6000000000000002</c:v>
                </c:pt>
                <c:pt idx="6">
                  <c:v>0.67000000000000026</c:v>
                </c:pt>
                <c:pt idx="7">
                  <c:v>0.70000000000000018</c:v>
                </c:pt>
                <c:pt idx="8">
                  <c:v>0.71160000000000023</c:v>
                </c:pt>
                <c:pt idx="9">
                  <c:v>0.71250000000000002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Post</c:v>
                </c:pt>
              </c:strCache>
            </c:strRef>
          </c:tx>
          <c:invertIfNegative val="0"/>
          <c:cat>
            <c:strRef>
              <c:f>Sheet1!$A$2:$A$11</c:f>
              <c:strCache>
                <c:ptCount val="10"/>
                <c:pt idx="0">
                  <c:v>2005</c:v>
                </c:pt>
                <c:pt idx="1">
                  <c:v>2006</c:v>
                </c:pt>
                <c:pt idx="2">
                  <c:v>2007</c:v>
                </c:pt>
                <c:pt idx="3">
                  <c:v>2008</c:v>
                </c:pt>
                <c:pt idx="4">
                  <c:v>2009</c:v>
                </c:pt>
                <c:pt idx="5">
                  <c:v>2010</c:v>
                </c:pt>
                <c:pt idx="6">
                  <c:v>2011</c:v>
                </c:pt>
                <c:pt idx="7">
                  <c:v>2012</c:v>
                </c:pt>
                <c:pt idx="8">
                  <c:v>2013</c:v>
                </c:pt>
                <c:pt idx="9">
                  <c:v>2014</c:v>
                </c:pt>
              </c:strCache>
            </c:strRef>
          </c:cat>
          <c:val>
            <c:numRef>
              <c:f>Sheet1!$C$2:$C$11</c:f>
              <c:numCache>
                <c:formatCode>0%</c:formatCode>
                <c:ptCount val="10"/>
                <c:pt idx="0">
                  <c:v>0.24500000000000005</c:v>
                </c:pt>
                <c:pt idx="1">
                  <c:v>0.21300000000000005</c:v>
                </c:pt>
                <c:pt idx="2">
                  <c:v>0.16</c:v>
                </c:pt>
                <c:pt idx="3">
                  <c:v>0.13700000000000001</c:v>
                </c:pt>
                <c:pt idx="4">
                  <c:v>9.3000000000000055E-2</c:v>
                </c:pt>
                <c:pt idx="5">
                  <c:v>0.1</c:v>
                </c:pt>
                <c:pt idx="6">
                  <c:v>6.0000000000000019E-2</c:v>
                </c:pt>
                <c:pt idx="7">
                  <c:v>0.05</c:v>
                </c:pt>
                <c:pt idx="8">
                  <c:v>4.6899999999999997E-2</c:v>
                </c:pt>
                <c:pt idx="9">
                  <c:v>4.5000000000000012E-2</c:v>
                </c:pt>
              </c:numCache>
            </c:numRef>
          </c:val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Telephone</c:v>
                </c:pt>
              </c:strCache>
            </c:strRef>
          </c:tx>
          <c:invertIfNegative val="0"/>
          <c:cat>
            <c:strRef>
              <c:f>Sheet1!$A$2:$A$11</c:f>
              <c:strCache>
                <c:ptCount val="10"/>
                <c:pt idx="0">
                  <c:v>2005</c:v>
                </c:pt>
                <c:pt idx="1">
                  <c:v>2006</c:v>
                </c:pt>
                <c:pt idx="2">
                  <c:v>2007</c:v>
                </c:pt>
                <c:pt idx="3">
                  <c:v>2008</c:v>
                </c:pt>
                <c:pt idx="4">
                  <c:v>2009</c:v>
                </c:pt>
                <c:pt idx="5">
                  <c:v>2010</c:v>
                </c:pt>
                <c:pt idx="6">
                  <c:v>2011</c:v>
                </c:pt>
                <c:pt idx="7">
                  <c:v>2012</c:v>
                </c:pt>
                <c:pt idx="8">
                  <c:v>2013</c:v>
                </c:pt>
                <c:pt idx="9">
                  <c:v>2014</c:v>
                </c:pt>
              </c:strCache>
            </c:strRef>
          </c:cat>
          <c:val>
            <c:numRef>
              <c:f>Sheet1!$D$2:$D$11</c:f>
              <c:numCache>
                <c:formatCode>0%</c:formatCode>
                <c:ptCount val="10"/>
                <c:pt idx="0">
                  <c:v>0.45</c:v>
                </c:pt>
                <c:pt idx="1">
                  <c:v>0.34600000000000009</c:v>
                </c:pt>
                <c:pt idx="2">
                  <c:v>0.27800000000000002</c:v>
                </c:pt>
                <c:pt idx="3">
                  <c:v>0.26400000000000001</c:v>
                </c:pt>
                <c:pt idx="4">
                  <c:v>0.33400000000000013</c:v>
                </c:pt>
                <c:pt idx="5">
                  <c:v>0.3000000000000001</c:v>
                </c:pt>
                <c:pt idx="6">
                  <c:v>0.27</c:v>
                </c:pt>
                <c:pt idx="7">
                  <c:v>0.25</c:v>
                </c:pt>
                <c:pt idx="8">
                  <c:v>0.26040000000000002</c:v>
                </c:pt>
                <c:pt idx="9">
                  <c:v>0.255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6238208"/>
        <c:axId val="50020352"/>
      </c:barChart>
      <c:catAx>
        <c:axId val="623820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50020352"/>
        <c:crosses val="autoZero"/>
        <c:auto val="1"/>
        <c:lblAlgn val="ctr"/>
        <c:lblOffset val="100"/>
        <c:noMultiLvlLbl val="0"/>
      </c:catAx>
      <c:valAx>
        <c:axId val="50020352"/>
        <c:scaling>
          <c:orientation val="minMax"/>
          <c:max val="1"/>
        </c:scaling>
        <c:delete val="0"/>
        <c:axPos val="l"/>
        <c:numFmt formatCode="0%" sourceLinked="1"/>
        <c:majorTickMark val="out"/>
        <c:minorTickMark val="none"/>
        <c:tickLblPos val="nextTo"/>
        <c:crossAx val="6238208"/>
        <c:crosses val="autoZero"/>
        <c:crossBetween val="between"/>
        <c:majorUnit val="0.2"/>
      </c:valAx>
      <c:spPr>
        <a:noFill/>
        <a:ln w="25397">
          <a:noFill/>
        </a:ln>
      </c:spPr>
    </c:plotArea>
    <c:legend>
      <c:legendPos val="r"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  <c:userShapes r:id="rId2"/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D99DB8-4C3C-43BD-800B-401796E9E06E}" type="doc">
      <dgm:prSet loTypeId="urn:microsoft.com/office/officeart/2005/8/layout/hList7#1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2B045D96-BDC1-4498-99ED-1EFD703DC3D8}" type="pres">
      <dgm:prSet presAssocID="{80D99DB8-4C3C-43BD-800B-401796E9E06E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532822A6-9E96-4E61-B56C-E57C93160720}" type="pres">
      <dgm:prSet presAssocID="{80D99DB8-4C3C-43BD-800B-401796E9E06E}" presName="fgShape" presStyleLbl="fgShp" presStyleIdx="0" presStyleCnt="1" custScaleX="64511" custLinFactNeighborX="-2956" custLinFactNeighborY="-46779"/>
      <dgm:spPr>
        <a:solidFill>
          <a:schemeClr val="bg1">
            <a:lumMod val="85000"/>
          </a:schemeClr>
        </a:solidFill>
      </dgm:spPr>
    </dgm:pt>
    <dgm:pt modelId="{CEAF1343-EB91-417F-8F5F-4E2B19E03374}" type="pres">
      <dgm:prSet presAssocID="{80D99DB8-4C3C-43BD-800B-401796E9E06E}" presName="linComp" presStyleCnt="0"/>
      <dgm:spPr/>
    </dgm:pt>
  </dgm:ptLst>
  <dgm:cxnLst>
    <dgm:cxn modelId="{D2C9DFF4-C96C-4E54-A420-A0A4A9D8017F}" type="presOf" srcId="{80D99DB8-4C3C-43BD-800B-401796E9E06E}" destId="{2B045D96-BDC1-4498-99ED-1EFD703DC3D8}" srcOrd="0" destOrd="0" presId="urn:microsoft.com/office/officeart/2005/8/layout/hList7#1"/>
    <dgm:cxn modelId="{992D11C1-BE63-4F4B-99FA-3E12D29654E3}" type="presParOf" srcId="{2B045D96-BDC1-4498-99ED-1EFD703DC3D8}" destId="{532822A6-9E96-4E61-B56C-E57C93160720}" srcOrd="0" destOrd="0" presId="urn:microsoft.com/office/officeart/2005/8/layout/hList7#1"/>
    <dgm:cxn modelId="{CF2581F5-04E3-42E0-8F29-942FDA98DC6D}" type="presParOf" srcId="{2B045D96-BDC1-4498-99ED-1EFD703DC3D8}" destId="{CEAF1343-EB91-417F-8F5F-4E2B19E03374}" srcOrd="1" destOrd="0" presId="urn:microsoft.com/office/officeart/2005/8/layout/hList7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#1">
  <dgm:title val=""/>
  <dgm:desc val=""/>
  <dgm:catLst>
    <dgm:cat type="list" pri="12000"/>
    <dgm:cat type="process" pri="20000"/>
    <dgm:cat type="relationship" pri="14000"/>
    <dgm:cat type="convert" pri="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image" Target="../media/image10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0.72664</cdr:x>
      <cdr:y>0.06051</cdr:y>
    </cdr:to>
    <cdr:sp macro="" textlink="">
      <cdr:nvSpPr>
        <cdr:cNvPr id="2" name="TextBox 7"/>
        <cdr:cNvSpPr txBox="1">
          <a:spLocks xmlns:a="http://schemas.openxmlformats.org/drawingml/2006/main" noChangeArrowheads="1"/>
        </cdr:cNvSpPr>
      </cdr:nvSpPr>
      <cdr:spPr bwMode="auto">
        <a:xfrm xmlns:a="http://schemas.openxmlformats.org/drawingml/2006/main">
          <a:off x="0" y="0"/>
          <a:ext cx="6840537" cy="307777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 w="9525">
          <a:noFill/>
          <a:miter lim="800000"/>
          <a:headEnd/>
          <a:tailEnd/>
        </a:ln>
      </cdr:spPr>
      <cdr:txBody>
        <a:bodyPr xmlns:a="http://schemas.openxmlformats.org/drawingml/2006/main" lIns="0" tIns="0" rIns="0" bIns="0">
          <a:spAutoFit/>
        </a:bodyPr>
        <a:lstStyle xmlns:a="http://schemas.openxmlformats.org/drawingml/2006/main">
          <a:defPPr>
            <a:defRPr lang="en-GB"/>
          </a:defPPr>
          <a:lvl1pPr algn="l" rtl="0" fontAlgn="base">
            <a:spcBef>
              <a:spcPct val="0"/>
            </a:spcBef>
            <a:spcAft>
              <a:spcPct val="0"/>
            </a:spcAft>
            <a:defRPr sz="1200" kern="1200">
              <a:solidFill>
                <a:srgbClr val="292926"/>
              </a:solidFill>
              <a:latin typeface="Arial" charset="0"/>
            </a:defRPr>
          </a:lvl1pPr>
          <a:lvl2pPr marL="457200" algn="l" rtl="0" fontAlgn="base">
            <a:spcBef>
              <a:spcPct val="0"/>
            </a:spcBef>
            <a:spcAft>
              <a:spcPct val="0"/>
            </a:spcAft>
            <a:defRPr sz="1200" kern="1200">
              <a:solidFill>
                <a:srgbClr val="292926"/>
              </a:solidFill>
              <a:latin typeface="Arial" charset="0"/>
            </a:defRPr>
          </a:lvl2pPr>
          <a:lvl3pPr marL="914400" algn="l" rtl="0" fontAlgn="base">
            <a:spcBef>
              <a:spcPct val="0"/>
            </a:spcBef>
            <a:spcAft>
              <a:spcPct val="0"/>
            </a:spcAft>
            <a:defRPr sz="1200" kern="1200">
              <a:solidFill>
                <a:srgbClr val="292926"/>
              </a:solidFill>
              <a:latin typeface="Arial" charset="0"/>
            </a:defRPr>
          </a:lvl3pPr>
          <a:lvl4pPr marL="1371600" algn="l" rtl="0" fontAlgn="base">
            <a:spcBef>
              <a:spcPct val="0"/>
            </a:spcBef>
            <a:spcAft>
              <a:spcPct val="0"/>
            </a:spcAft>
            <a:defRPr sz="1200" kern="1200">
              <a:solidFill>
                <a:srgbClr val="292926"/>
              </a:solidFill>
              <a:latin typeface="Arial" charset="0"/>
            </a:defRPr>
          </a:lvl4pPr>
          <a:lvl5pPr marL="1828800" algn="l" rtl="0" fontAlgn="base">
            <a:spcBef>
              <a:spcPct val="0"/>
            </a:spcBef>
            <a:spcAft>
              <a:spcPct val="0"/>
            </a:spcAft>
            <a:defRPr sz="1200" kern="1200">
              <a:solidFill>
                <a:srgbClr val="292926"/>
              </a:solidFill>
              <a:latin typeface="Arial" charset="0"/>
            </a:defRPr>
          </a:lvl5pPr>
          <a:lvl6pPr marL="2286000" algn="l" defTabSz="914400" rtl="0" eaLnBrk="1" latinLnBrk="0" hangingPunct="1">
            <a:defRPr sz="1200" kern="1200">
              <a:solidFill>
                <a:srgbClr val="292926"/>
              </a:solidFill>
              <a:latin typeface="Arial" charset="0"/>
            </a:defRPr>
          </a:lvl6pPr>
          <a:lvl7pPr marL="2743200" algn="l" defTabSz="914400" rtl="0" eaLnBrk="1" latinLnBrk="0" hangingPunct="1">
            <a:defRPr sz="1200" kern="1200">
              <a:solidFill>
                <a:srgbClr val="292926"/>
              </a:solidFill>
              <a:latin typeface="Arial" charset="0"/>
            </a:defRPr>
          </a:lvl7pPr>
          <a:lvl8pPr marL="3200400" algn="l" defTabSz="914400" rtl="0" eaLnBrk="1" latinLnBrk="0" hangingPunct="1">
            <a:defRPr sz="1200" kern="1200">
              <a:solidFill>
                <a:srgbClr val="292926"/>
              </a:solidFill>
              <a:latin typeface="Arial" charset="0"/>
            </a:defRPr>
          </a:lvl8pPr>
          <a:lvl9pPr marL="3657600" algn="l" defTabSz="914400" rtl="0" eaLnBrk="1" latinLnBrk="0" hangingPunct="1">
            <a:defRPr sz="1200" kern="1200">
              <a:solidFill>
                <a:srgbClr val="292926"/>
              </a:solidFill>
              <a:latin typeface="Arial" charset="0"/>
            </a:defRPr>
          </a:lvl9pPr>
        </a:lstStyle>
        <a:p xmlns:a="http://schemas.openxmlformats.org/drawingml/2006/main">
          <a:r>
            <a:rPr lang="en-GB" sz="1000" b="1" dirty="0">
              <a:solidFill>
                <a:srgbClr val="FFFFFF"/>
              </a:solidFill>
            </a:rPr>
            <a:t>    </a:t>
          </a:r>
          <a:r>
            <a:rPr lang="en-GB" sz="1000" b="1" dirty="0" smtClean="0">
              <a:solidFill>
                <a:srgbClr val="FFFFFF"/>
              </a:solidFill>
            </a:rPr>
            <a:t>  31</a:t>
          </a:r>
          <a:r>
            <a:rPr lang="en-GB" sz="1000" b="1" dirty="0">
              <a:solidFill>
                <a:srgbClr val="FFFFFF"/>
              </a:solidFill>
            </a:rPr>
            <a:t>%	 </a:t>
          </a:r>
          <a:r>
            <a:rPr lang="en-GB" sz="1000" b="1" dirty="0" smtClean="0">
              <a:solidFill>
                <a:srgbClr val="FFFFFF"/>
              </a:solidFill>
            </a:rPr>
            <a:t>44</a:t>
          </a:r>
          <a:r>
            <a:rPr lang="en-GB" sz="1000" b="1" dirty="0">
              <a:solidFill>
                <a:srgbClr val="FFFFFF"/>
              </a:solidFill>
            </a:rPr>
            <a:t>% </a:t>
          </a:r>
          <a:r>
            <a:rPr lang="en-GB" sz="1000" b="1" dirty="0" smtClean="0">
              <a:solidFill>
                <a:srgbClr val="FFFFFF"/>
              </a:solidFill>
            </a:rPr>
            <a:t>            56</a:t>
          </a:r>
          <a:r>
            <a:rPr lang="en-GB" sz="1000" b="1" dirty="0">
              <a:solidFill>
                <a:srgbClr val="FFFFFF"/>
              </a:solidFill>
            </a:rPr>
            <a:t>% </a:t>
          </a:r>
          <a:r>
            <a:rPr lang="en-GB" sz="1000" b="1" dirty="0" smtClean="0">
              <a:solidFill>
                <a:srgbClr val="FFFFFF"/>
              </a:solidFill>
            </a:rPr>
            <a:t>           60</a:t>
          </a:r>
          <a:r>
            <a:rPr lang="en-GB" sz="1000" b="1" dirty="0">
              <a:solidFill>
                <a:srgbClr val="FFFFFF"/>
              </a:solidFill>
            </a:rPr>
            <a:t>% </a:t>
          </a:r>
          <a:r>
            <a:rPr lang="en-GB" sz="1000" b="1" dirty="0" smtClean="0">
              <a:solidFill>
                <a:srgbClr val="FFFFFF"/>
              </a:solidFill>
            </a:rPr>
            <a:t>            57</a:t>
          </a:r>
          <a:r>
            <a:rPr lang="en-GB" sz="1000" b="1" dirty="0">
              <a:solidFill>
                <a:srgbClr val="FFFFFF"/>
              </a:solidFill>
            </a:rPr>
            <a:t>% </a:t>
          </a:r>
          <a:r>
            <a:rPr lang="en-GB" sz="1000" b="1" dirty="0" smtClean="0">
              <a:solidFill>
                <a:srgbClr val="FFFFFF"/>
              </a:solidFill>
            </a:rPr>
            <a:t>            60%             67</a:t>
          </a:r>
          <a:r>
            <a:rPr lang="en-GB" sz="1000" b="1" dirty="0">
              <a:solidFill>
                <a:srgbClr val="FFFFFF"/>
              </a:solidFill>
            </a:rPr>
            <a:t>%             </a:t>
          </a:r>
          <a:r>
            <a:rPr lang="en-GB" sz="1000" b="1" dirty="0" smtClean="0">
              <a:solidFill>
                <a:srgbClr val="FFFFFF"/>
              </a:solidFill>
            </a:rPr>
            <a:t>70%           71%              72%</a:t>
          </a:r>
          <a:endParaRPr lang="en-GB" sz="1000" b="1" dirty="0">
            <a:solidFill>
              <a:srgbClr val="FFFFFF"/>
            </a:solidFill>
          </a:endParaRPr>
        </a:p>
        <a:p xmlns:a="http://schemas.openxmlformats.org/drawingml/2006/main">
          <a:endParaRPr lang="en-GB" sz="1000" b="1" dirty="0">
            <a:solidFill>
              <a:srgbClr val="FFFFFF"/>
            </a:solidFill>
          </a:endParaRPr>
        </a:p>
      </cdr:txBody>
    </cdr:sp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37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0"/>
            <a:ext cx="2946145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0650" tIns="45324" rIns="90650" bIns="45324" numCol="1" anchor="t" anchorCtr="0" compatLnSpc="1">
            <a:prstTxWarp prst="textNoShape">
              <a:avLst/>
            </a:prstTxWarp>
          </a:bodyPr>
          <a:lstStyle>
            <a:lvl1pPr algn="l" defTabSz="906463" eaLnBrk="1" hangingPunct="1">
              <a:spcBef>
                <a:spcPct val="0"/>
              </a:spcBef>
              <a:defRPr sz="1100"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5737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911" y="0"/>
            <a:ext cx="2946144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0650" tIns="45324" rIns="90650" bIns="45324" numCol="1" anchor="t" anchorCtr="0" compatLnSpc="1">
            <a:prstTxWarp prst="textNoShape">
              <a:avLst/>
            </a:prstTxWarp>
          </a:bodyPr>
          <a:lstStyle>
            <a:lvl1pPr algn="r" defTabSz="906463" eaLnBrk="1" hangingPunct="1">
              <a:spcBef>
                <a:spcPct val="0"/>
              </a:spcBef>
              <a:defRPr sz="1100"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5738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1" y="9428164"/>
            <a:ext cx="2946145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0650" tIns="45324" rIns="90650" bIns="45324" numCol="1" anchor="b" anchorCtr="0" compatLnSpc="1">
            <a:prstTxWarp prst="textNoShape">
              <a:avLst/>
            </a:prstTxWarp>
          </a:bodyPr>
          <a:lstStyle>
            <a:lvl1pPr algn="l" defTabSz="906463" eaLnBrk="1" hangingPunct="1">
              <a:spcBef>
                <a:spcPct val="0"/>
              </a:spcBef>
              <a:defRPr sz="1100"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5738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911" y="9428164"/>
            <a:ext cx="2946144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0650" tIns="45324" rIns="90650" bIns="45324" numCol="1" anchor="b" anchorCtr="0" compatLnSpc="1">
            <a:prstTxWarp prst="textNoShape">
              <a:avLst/>
            </a:prstTxWarp>
          </a:bodyPr>
          <a:lstStyle>
            <a:lvl1pPr algn="r" defTabSz="906463" eaLnBrk="1" hangingPunct="1">
              <a:spcBef>
                <a:spcPct val="0"/>
              </a:spcBef>
              <a:defRPr sz="1100"/>
            </a:lvl1pPr>
          </a:lstStyle>
          <a:p>
            <a:pPr>
              <a:defRPr/>
            </a:pPr>
            <a:fld id="{B267AA43-1B9F-49F0-BE19-72FD1015666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58800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538163" y="552450"/>
            <a:ext cx="5724525" cy="39624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85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0254" y="4716464"/>
            <a:ext cx="5437168" cy="470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0650" tIns="45324" rIns="90650" bIns="453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1085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911" y="0"/>
            <a:ext cx="2946144" cy="280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0650" tIns="45324" rIns="90650" bIns="45324" numCol="1" anchor="t" anchorCtr="0" compatLnSpc="1">
            <a:prstTxWarp prst="textNoShape">
              <a:avLst/>
            </a:prstTxWarp>
          </a:bodyPr>
          <a:lstStyle>
            <a:lvl1pPr algn="r" defTabSz="906463" eaLnBrk="1" hangingPunct="1">
              <a:spcBef>
                <a:spcPct val="0"/>
              </a:spcBef>
              <a:defRPr sz="800"/>
            </a:lvl1pPr>
          </a:lstStyle>
          <a:p>
            <a:pPr>
              <a:defRPr/>
            </a:pPr>
            <a:r>
              <a:rPr lang="en-GB" dirty="0"/>
              <a:t>  </a:t>
            </a:r>
            <a:r>
              <a:rPr lang="en-GB" dirty="0">
                <a:solidFill>
                  <a:srgbClr val="333333"/>
                </a:solidFill>
                <a:ea typeface="Times New Roman" pitchFamily="18" charset="0"/>
                <a:cs typeface="Arial" charset="0"/>
              </a:rPr>
              <a:t>Ipsos MORI: Report Title</a:t>
            </a:r>
            <a:r>
              <a:rPr lang="en-GB" sz="1000" dirty="0">
                <a:solidFill>
                  <a:srgbClr val="000000"/>
                </a:solidFill>
                <a:latin typeface="Arial Black" pitchFamily="34" charset="0"/>
              </a:rPr>
              <a:t> </a:t>
            </a:r>
            <a:fld id="{BD169286-7779-44A5-A586-15FA91A020D3}" type="slidenum">
              <a:rPr lang="en-GB" sz="1000">
                <a:latin typeface="Arial Black" pitchFamily="34" charset="0"/>
              </a:rPr>
              <a:pPr>
                <a:defRPr/>
              </a:pPr>
              <a:t>‹#›</a:t>
            </a:fld>
            <a:endParaRPr lang="en-GB" sz="1000" dirty="0">
              <a:latin typeface="Arial Black" pitchFamily="34" charset="0"/>
            </a:endParaRPr>
          </a:p>
        </p:txBody>
      </p:sp>
      <p:sp>
        <p:nvSpPr>
          <p:cNvPr id="108552" name="Text Box 8"/>
          <p:cNvSpPr txBox="1">
            <a:spLocks noChangeArrowheads="1"/>
          </p:cNvSpPr>
          <p:nvPr/>
        </p:nvSpPr>
        <p:spPr bwMode="auto">
          <a:xfrm>
            <a:off x="0" y="9591675"/>
            <a:ext cx="6797675" cy="3399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9224" tIns="46396" rIns="89224" bIns="46396">
            <a:spAutoFit/>
          </a:bodyPr>
          <a:lstStyle/>
          <a:p>
            <a:pPr algn="ctr" defTabSz="906463" eaLnBrk="1" hangingPunct="1">
              <a:spcBef>
                <a:spcPct val="50000"/>
              </a:spcBef>
              <a:defRPr/>
            </a:pPr>
            <a:r>
              <a:rPr lang="en-GB" sz="800" i="1" dirty="0">
                <a:solidFill>
                  <a:srgbClr val="5F5F5F"/>
                </a:solidFill>
                <a:ea typeface="Times New Roman" pitchFamily="18" charset="0"/>
                <a:cs typeface="Arial" charset="0"/>
              </a:rPr>
              <a:t>© 2008 Ipsos MORI.  Contains Ipsos MORI confidential and proprietary information.</a:t>
            </a:r>
            <a:br>
              <a:rPr lang="en-GB" sz="800" i="1" dirty="0">
                <a:solidFill>
                  <a:srgbClr val="5F5F5F"/>
                </a:solidFill>
                <a:ea typeface="Times New Roman" pitchFamily="18" charset="0"/>
                <a:cs typeface="Arial" charset="0"/>
              </a:rPr>
            </a:br>
            <a:r>
              <a:rPr lang="en-GB" sz="800" i="1" dirty="0">
                <a:solidFill>
                  <a:srgbClr val="5F5F5F"/>
                </a:solidFill>
                <a:ea typeface="Times New Roman" pitchFamily="18" charset="0"/>
                <a:cs typeface="Arial" charset="0"/>
              </a:rPr>
              <a:t>Not to be disclosed or reproduced without the prior written consent of Ipsos MORI.</a:t>
            </a:r>
          </a:p>
        </p:txBody>
      </p:sp>
    </p:spTree>
    <p:extLst>
      <p:ext uri="{BB962C8B-B14F-4D97-AF65-F5344CB8AC3E}">
        <p14:creationId xmlns:p14="http://schemas.microsoft.com/office/powerpoint/2010/main" val="68735302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2667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534988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809625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076325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  </a:t>
            </a:r>
            <a:r>
              <a:rPr lang="en-GB" dirty="0" smtClean="0">
                <a:solidFill>
                  <a:srgbClr val="333333"/>
                </a:solidFill>
                <a:ea typeface="Times New Roman" pitchFamily="18" charset="0"/>
                <a:cs typeface="Arial" charset="0"/>
              </a:rPr>
              <a:t>Ipsos MORI: Report Title</a:t>
            </a:r>
            <a:r>
              <a:rPr lang="en-GB" sz="1000" dirty="0" smtClean="0">
                <a:solidFill>
                  <a:srgbClr val="000000"/>
                </a:solidFill>
                <a:latin typeface="Arial Black" pitchFamily="34" charset="0"/>
              </a:rPr>
              <a:t> </a:t>
            </a:r>
            <a:fld id="{B268E7CB-3B0E-4779-9C6E-91D5D507B985}" type="slidenum">
              <a:rPr lang="en-GB" sz="1000" smtClean="0">
                <a:latin typeface="Arial Black" pitchFamily="34" charset="0"/>
              </a:rPr>
              <a:pPr>
                <a:defRPr/>
              </a:pPr>
              <a:t>1</a:t>
            </a:fld>
            <a:endParaRPr lang="en-GB" sz="1000" dirty="0">
              <a:latin typeface="Arial Black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  </a:t>
            </a:r>
            <a:r>
              <a:rPr lang="en-GB" dirty="0" smtClean="0">
                <a:solidFill>
                  <a:srgbClr val="333333"/>
                </a:solidFill>
                <a:ea typeface="Times New Roman" pitchFamily="18" charset="0"/>
                <a:cs typeface="Arial" charset="0"/>
              </a:rPr>
              <a:t>Ipsos MORI: Report Title</a:t>
            </a:r>
            <a:r>
              <a:rPr lang="en-GB" sz="1000" dirty="0" smtClean="0">
                <a:solidFill>
                  <a:srgbClr val="000000"/>
                </a:solidFill>
                <a:latin typeface="Arial Black" pitchFamily="34" charset="0"/>
              </a:rPr>
              <a:t> </a:t>
            </a:r>
            <a:fld id="{BD169286-7779-44A5-A586-15FA91A020D3}" type="slidenum">
              <a:rPr lang="en-GB" sz="1000" smtClean="0">
                <a:latin typeface="Arial Black" pitchFamily="34" charset="0"/>
              </a:rPr>
              <a:pPr>
                <a:defRPr/>
              </a:pPr>
              <a:t>2</a:t>
            </a:fld>
            <a:endParaRPr lang="en-GB" sz="1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10492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</a:t>
            </a:r>
            <a:r>
              <a:rPr lang="en-GB" baseline="0" dirty="0" smtClean="0"/>
              <a:t> NSS empowers students by giving them a tool to voice their opinion about their academic experience.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  </a:t>
            </a:r>
            <a:r>
              <a:rPr lang="en-GB" dirty="0" smtClean="0">
                <a:solidFill>
                  <a:srgbClr val="333333"/>
                </a:solidFill>
                <a:ea typeface="Times New Roman" pitchFamily="18" charset="0"/>
                <a:cs typeface="Arial" charset="0"/>
              </a:rPr>
              <a:t>Ipsos MORI: Report Title</a:t>
            </a:r>
            <a:r>
              <a:rPr lang="en-GB" sz="1000" dirty="0" smtClean="0">
                <a:solidFill>
                  <a:srgbClr val="000000"/>
                </a:solidFill>
                <a:latin typeface="Arial Black" pitchFamily="34" charset="0"/>
              </a:rPr>
              <a:t> </a:t>
            </a:r>
            <a:fld id="{ED844CB2-3B28-4DC2-B6C7-2EA354CAF46B}" type="slidenum">
              <a:rPr lang="en-GB" sz="1000" smtClean="0">
                <a:latin typeface="Arial Black" pitchFamily="34" charset="0"/>
              </a:rPr>
              <a:pPr>
                <a:defRPr/>
              </a:pPr>
              <a:t>6</a:t>
            </a:fld>
            <a:endParaRPr lang="en-GB" sz="1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82908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</a:t>
            </a:r>
            <a:r>
              <a:rPr lang="en-GB" baseline="0" dirty="0" smtClean="0"/>
              <a:t> NSS empowers students by giving them a tool to voice their opinion about their academic experience.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  </a:t>
            </a:r>
            <a:r>
              <a:rPr lang="en-GB" dirty="0" smtClean="0">
                <a:solidFill>
                  <a:srgbClr val="333333"/>
                </a:solidFill>
                <a:ea typeface="Times New Roman" pitchFamily="18" charset="0"/>
                <a:cs typeface="Arial" charset="0"/>
              </a:rPr>
              <a:t>Ipsos MORI: Report Title</a:t>
            </a:r>
            <a:r>
              <a:rPr lang="en-GB" sz="1000" dirty="0" smtClean="0">
                <a:solidFill>
                  <a:srgbClr val="000000"/>
                </a:solidFill>
                <a:latin typeface="Arial Black" pitchFamily="34" charset="0"/>
              </a:rPr>
              <a:t> </a:t>
            </a:r>
            <a:fld id="{ED844CB2-3B28-4DC2-B6C7-2EA354CAF46B}" type="slidenum">
              <a:rPr lang="en-GB" sz="1000" smtClean="0">
                <a:latin typeface="Arial Black" pitchFamily="34" charset="0"/>
              </a:rPr>
              <a:pPr>
                <a:defRPr/>
              </a:pPr>
              <a:t>7</a:t>
            </a:fld>
            <a:endParaRPr lang="en-GB" sz="1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82908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</a:t>
            </a:r>
            <a:r>
              <a:rPr lang="en-GB" baseline="0" dirty="0" smtClean="0"/>
              <a:t> NSS empowers students by giving them a tool to voice their opinion about their academic experience.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  </a:t>
            </a:r>
            <a:r>
              <a:rPr lang="en-GB" dirty="0" smtClean="0">
                <a:solidFill>
                  <a:srgbClr val="333333"/>
                </a:solidFill>
                <a:ea typeface="Times New Roman" pitchFamily="18" charset="0"/>
                <a:cs typeface="Arial" charset="0"/>
              </a:rPr>
              <a:t>Ipsos MORI: Report Title</a:t>
            </a:r>
            <a:r>
              <a:rPr lang="en-GB" sz="1000" dirty="0" smtClean="0">
                <a:solidFill>
                  <a:srgbClr val="000000"/>
                </a:solidFill>
                <a:latin typeface="Arial Black" pitchFamily="34" charset="0"/>
              </a:rPr>
              <a:t> </a:t>
            </a:r>
            <a:fld id="{ED844CB2-3B28-4DC2-B6C7-2EA354CAF46B}" type="slidenum">
              <a:rPr lang="en-GB" sz="1000" smtClean="0">
                <a:latin typeface="Arial Black" pitchFamily="34" charset="0"/>
              </a:rPr>
              <a:pPr>
                <a:defRPr/>
              </a:pPr>
              <a:t>8</a:t>
            </a:fld>
            <a:endParaRPr lang="en-GB" sz="1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82908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</a:t>
            </a:r>
            <a:r>
              <a:rPr lang="en-GB" baseline="0" dirty="0" smtClean="0"/>
              <a:t> NSS empowers students by giving them a tool to voice their opinion about their academic experience.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  </a:t>
            </a:r>
            <a:r>
              <a:rPr lang="en-GB" dirty="0" smtClean="0">
                <a:solidFill>
                  <a:srgbClr val="333333"/>
                </a:solidFill>
                <a:ea typeface="Times New Roman" pitchFamily="18" charset="0"/>
                <a:cs typeface="Arial" charset="0"/>
              </a:rPr>
              <a:t>Ipsos MORI: Report Title</a:t>
            </a:r>
            <a:r>
              <a:rPr lang="en-GB" sz="1000" dirty="0" smtClean="0">
                <a:solidFill>
                  <a:srgbClr val="000000"/>
                </a:solidFill>
                <a:latin typeface="Arial Black" pitchFamily="34" charset="0"/>
              </a:rPr>
              <a:t> </a:t>
            </a:r>
            <a:fld id="{ED844CB2-3B28-4DC2-B6C7-2EA354CAF46B}" type="slidenum">
              <a:rPr lang="en-GB" sz="1000" smtClean="0">
                <a:latin typeface="Arial Black" pitchFamily="34" charset="0"/>
              </a:rPr>
              <a:pPr>
                <a:defRPr/>
              </a:pPr>
              <a:t>11</a:t>
            </a:fld>
            <a:endParaRPr lang="en-GB" sz="1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82908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 smtClean="0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5988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defTabSz="915988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defTabSz="915988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defTabSz="915988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defTabSz="915988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defTabSz="9159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defTabSz="9159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defTabSz="9159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defTabSz="9159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GB" dirty="0" smtClean="0"/>
              <a:t>  </a:t>
            </a:r>
            <a:r>
              <a:rPr lang="en-GB" dirty="0" smtClean="0">
                <a:solidFill>
                  <a:srgbClr val="333333"/>
                </a:solidFill>
                <a:ea typeface="Times New Roman" pitchFamily="18" charset="0"/>
                <a:cs typeface="Arial" charset="0"/>
              </a:rPr>
              <a:t>Ipsos MORI: Report Title</a:t>
            </a:r>
            <a:r>
              <a:rPr lang="en-GB" sz="1000" dirty="0" smtClean="0">
                <a:solidFill>
                  <a:srgbClr val="000000"/>
                </a:solidFill>
                <a:latin typeface="Arial Black" pitchFamily="34" charset="0"/>
              </a:rPr>
              <a:t> </a:t>
            </a:r>
            <a:fld id="{EBDF82BE-2933-4D63-A4FC-CA66826E201E}" type="slidenum">
              <a:rPr lang="en-GB" sz="1000" smtClean="0">
                <a:latin typeface="Arial Black" pitchFamily="34" charset="0"/>
              </a:rPr>
              <a:pPr eaLnBrk="1" hangingPunct="1"/>
              <a:t>12</a:t>
            </a:fld>
            <a:endParaRPr lang="en-GB" sz="1000" dirty="0" smtClean="0">
              <a:latin typeface="Arial Black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 smtClean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5988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defTabSz="915988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defTabSz="915988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defTabSz="915988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defTabSz="915988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defTabSz="9159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defTabSz="9159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defTabSz="9159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defTabSz="9159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GB" dirty="0" smtClean="0"/>
              <a:t>  </a:t>
            </a:r>
            <a:r>
              <a:rPr lang="en-GB" dirty="0" smtClean="0">
                <a:solidFill>
                  <a:srgbClr val="333333"/>
                </a:solidFill>
                <a:ea typeface="Times New Roman" pitchFamily="18" charset="0"/>
                <a:cs typeface="Arial" charset="0"/>
              </a:rPr>
              <a:t>Ipsos MORI: Report Title</a:t>
            </a:r>
            <a:r>
              <a:rPr lang="en-GB" sz="1000" dirty="0" smtClean="0">
                <a:solidFill>
                  <a:srgbClr val="000000"/>
                </a:solidFill>
                <a:latin typeface="Arial Black" pitchFamily="34" charset="0"/>
              </a:rPr>
              <a:t> </a:t>
            </a:r>
            <a:fld id="{2238AD40-A60E-4311-A7B0-D28B0B06DC45}" type="slidenum">
              <a:rPr lang="en-GB" sz="1000" smtClean="0">
                <a:latin typeface="Arial Black" pitchFamily="34" charset="0"/>
              </a:rPr>
              <a:pPr eaLnBrk="1" hangingPunct="1"/>
              <a:t>13</a:t>
            </a:fld>
            <a:endParaRPr lang="en-GB" sz="1000" dirty="0" smtClean="0">
              <a:latin typeface="Arial Black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starts with the development of a marketing campaign involving </a:t>
            </a:r>
            <a:r>
              <a:rPr lang="en-GB" dirty="0" smtClean="0"/>
              <a:t>students</a:t>
            </a:r>
          </a:p>
          <a:p>
            <a:r>
              <a:rPr lang="en-GB" dirty="0" smtClean="0"/>
              <a:t>A poster design competition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  </a:t>
            </a:r>
            <a:r>
              <a:rPr lang="en-GB" dirty="0" smtClean="0">
                <a:solidFill>
                  <a:srgbClr val="333333"/>
                </a:solidFill>
                <a:ea typeface="Times New Roman" pitchFamily="18" charset="0"/>
                <a:cs typeface="Arial" charset="0"/>
              </a:rPr>
              <a:t>Ipsos MORI: Report Title</a:t>
            </a:r>
            <a:r>
              <a:rPr lang="en-GB" sz="1000" dirty="0" smtClean="0">
                <a:solidFill>
                  <a:srgbClr val="000000"/>
                </a:solidFill>
                <a:latin typeface="Arial Black" pitchFamily="34" charset="0"/>
              </a:rPr>
              <a:t> </a:t>
            </a:r>
            <a:fld id="{BD169286-7779-44A5-A586-15FA91A020D3}" type="slidenum">
              <a:rPr lang="en-GB" sz="1000" smtClean="0">
                <a:latin typeface="Arial Black" pitchFamily="34" charset="0"/>
              </a:rPr>
              <a:pPr>
                <a:defRPr/>
              </a:pPr>
              <a:t>15</a:t>
            </a:fld>
            <a:endParaRPr lang="en-GB" sz="1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76179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/Divider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/>
          <p:cNvSpPr/>
          <p:nvPr userDrawn="1"/>
        </p:nvSpPr>
        <p:spPr bwMode="auto">
          <a:xfrm>
            <a:off x="0" y="0"/>
            <a:ext cx="9904413" cy="6858000"/>
          </a:xfrm>
          <a:prstGeom prst="rect">
            <a:avLst/>
          </a:prstGeom>
          <a:solidFill>
            <a:schemeClr val="tx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0000" tIns="72000" rIns="90000" bIns="72000" numCol="1" rtlCol="0" anchor="t" anchorCtr="0" compatLnSpc="1">
            <a:prstTxWarp prst="textNoShape">
              <a:avLst/>
            </a:prstTxWarp>
            <a:noAutofit/>
          </a:bodyPr>
          <a:lstStyle/>
          <a:p>
            <a:pPr marL="173038" marR="0" indent="-17303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3" name="Title 1"/>
          <p:cNvSpPr>
            <a:spLocks noGrp="1"/>
          </p:cNvSpPr>
          <p:nvPr>
            <p:ph type="title" hasCustomPrompt="1"/>
          </p:nvPr>
        </p:nvSpPr>
        <p:spPr bwMode="ltGray">
          <a:xfrm>
            <a:off x="-1" y="4643446"/>
            <a:ext cx="7524769" cy="952283"/>
          </a:xfrm>
          <a:noFill/>
        </p:spPr>
        <p:txBody>
          <a:bodyPr lIns="216000" rIns="360000" bIns="0" anchor="b" anchorCtr="0"/>
          <a:lstStyle>
            <a:lvl1pPr>
              <a:defRPr sz="2800" i="0" baseline="0">
                <a:solidFill>
                  <a:schemeClr val="bg1"/>
                </a:solidFill>
              </a:defRPr>
            </a:lvl1pPr>
          </a:lstStyle>
          <a:p>
            <a:r>
              <a:rPr lang="en-GB" dirty="0" smtClean="0"/>
              <a:t>Managing the National Student Survey</a:t>
            </a:r>
            <a:endParaRPr lang="en-GB" dirty="0"/>
          </a:p>
        </p:txBody>
      </p:sp>
      <p:cxnSp>
        <p:nvCxnSpPr>
          <p:cNvPr id="26" name="Straight Connector 25"/>
          <p:cNvCxnSpPr/>
          <p:nvPr/>
        </p:nvCxnSpPr>
        <p:spPr bwMode="auto">
          <a:xfrm>
            <a:off x="0" y="463732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0" name="Text Placeholder 29"/>
          <p:cNvSpPr>
            <a:spLocks noGrp="1"/>
          </p:cNvSpPr>
          <p:nvPr>
            <p:ph type="body" sz="quarter" idx="10" hasCustomPrompt="1"/>
          </p:nvPr>
        </p:nvSpPr>
        <p:spPr bwMode="ltGray">
          <a:xfrm>
            <a:off x="1" y="5655366"/>
            <a:ext cx="6446838" cy="616226"/>
          </a:xfrm>
        </p:spPr>
        <p:txBody>
          <a:bodyPr lIns="216000" rIns="72000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  <a:lvl2pPr>
              <a:buNone/>
              <a:defRPr b="1">
                <a:solidFill>
                  <a:schemeClr val="bg1"/>
                </a:solidFill>
              </a:defRPr>
            </a:lvl2pPr>
            <a:lvl3pPr>
              <a:defRPr b="1">
                <a:solidFill>
                  <a:schemeClr val="bg1"/>
                </a:solidFill>
              </a:defRPr>
            </a:lvl3pPr>
            <a:lvl4pPr>
              <a:defRPr b="1">
                <a:solidFill>
                  <a:schemeClr val="bg1"/>
                </a:solidFill>
              </a:defRPr>
            </a:lvl4pPr>
            <a:lvl5pPr>
              <a:defRPr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 smtClean="0"/>
              <a:t>HEFCE</a:t>
            </a:r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1" hasCustomPrompt="1"/>
          </p:nvPr>
        </p:nvSpPr>
        <p:spPr bwMode="white">
          <a:xfrm>
            <a:off x="8239148" y="5794513"/>
            <a:ext cx="1420790" cy="237987"/>
          </a:xfrm>
        </p:spPr>
        <p:txBody>
          <a:bodyPr anchor="b" anchorCtr="0"/>
          <a:lstStyle>
            <a:lvl1pPr algn="r">
              <a:buNone/>
              <a:defRPr sz="10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 smtClean="0"/>
              <a:t>15 May 2013</a:t>
            </a:r>
            <a:endParaRPr lang="en-US" dirty="0"/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9898063" cy="4622800"/>
          </a:xfrm>
        </p:spPr>
        <p:txBody>
          <a:bodyPr lIns="1224000" tIns="0" anchor="ctr" anchorCtr="0"/>
          <a:lstStyle>
            <a:lvl1pPr>
              <a:buNone/>
              <a:defRPr>
                <a:sym typeface="Wingdings" pitchFamily="2" charset="2"/>
              </a:defRPr>
            </a:lvl1pPr>
          </a:lstStyle>
          <a:p>
            <a:r>
              <a:rPr lang="en-GB" dirty="0" smtClean="0"/>
              <a:t>Click here to insert cover image </a:t>
            </a:r>
            <a:endParaRPr lang="en-US" dirty="0"/>
          </a:p>
        </p:txBody>
      </p:sp>
      <p:cxnSp>
        <p:nvCxnSpPr>
          <p:cNvPr id="13" name="Straight Connector 12"/>
          <p:cNvCxnSpPr/>
          <p:nvPr userDrawn="1"/>
        </p:nvCxnSpPr>
        <p:spPr bwMode="ltGray">
          <a:xfrm>
            <a:off x="0" y="463732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2051" name="Picture 3" descr="\\euuklonfp1\MARKETING &amp; BD\Graphics team\Work_2012\Client Work\NSS 2013\NEW NSS Logo\PNGs\NSS2012_logo_White_small.png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11888" y="3356992"/>
            <a:ext cx="2237656" cy="1250309"/>
          </a:xfrm>
          <a:prstGeom prst="rect">
            <a:avLst/>
          </a:prstGeom>
          <a:noFill/>
        </p:spPr>
      </p:pic>
      <p:pic>
        <p:nvPicPr>
          <p:cNvPr id="1026" name="Picture 9" descr="image002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82" y="44625"/>
            <a:ext cx="6244762" cy="43702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 lIns="0" tIns="0" rIns="0" bIns="0"/>
          <a:lstStyle>
            <a:lvl1pPr>
              <a:defRPr baseline="0"/>
            </a:lvl1pPr>
          </a:lstStyle>
          <a:p>
            <a:r>
              <a:rPr lang="en-US" dirty="0" smtClean="0"/>
              <a:t>Overview</a:t>
            </a:r>
            <a:endParaRPr lang="en-GB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0" hasCustomPrompt="1"/>
          </p:nvPr>
        </p:nvSpPr>
        <p:spPr>
          <a:xfrm>
            <a:off x="246063" y="1135063"/>
            <a:ext cx="9315449" cy="5076825"/>
          </a:xfrm>
        </p:spPr>
        <p:txBody>
          <a:bodyPr/>
          <a:lstStyle>
            <a:lvl1pPr marL="180975" marR="0" indent="-180975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chemeClr val="tx1"/>
              </a:buClr>
              <a:buSzTx/>
              <a:buFont typeface="Arial" pitchFamily="34" charset="0"/>
              <a:buChar char="•"/>
              <a:tabLst/>
              <a:defRPr baseline="0">
                <a:solidFill>
                  <a:srgbClr val="424242"/>
                </a:solidFill>
              </a:defRPr>
            </a:lvl1pPr>
            <a:lvl2pPr>
              <a:buClr>
                <a:schemeClr val="tx1"/>
              </a:buClr>
              <a:buNone/>
              <a:defRPr baseline="0"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The same project team with nine years of NSS experience will be involved</a:t>
            </a:r>
          </a:p>
          <a:p>
            <a:pPr marL="180975" marR="0" lvl="0" indent="-180975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chemeClr val="tx1"/>
              </a:buClr>
              <a:buSzTx/>
              <a:buFont typeface="Arial" pitchFamily="34" charset="0"/>
              <a:buChar char="•"/>
              <a:tabLst/>
              <a:defRPr/>
            </a:pPr>
            <a:r>
              <a:rPr lang="en-US" dirty="0" smtClean="0"/>
              <a:t>Similar project arrangements and timing for institutions</a:t>
            </a:r>
          </a:p>
          <a:p>
            <a:pPr lvl="0"/>
            <a:r>
              <a:rPr lang="en-US" dirty="0" smtClean="0"/>
              <a:t>A multi-mode survey </a:t>
            </a:r>
          </a:p>
          <a:p>
            <a:pPr lvl="0"/>
            <a:r>
              <a:rPr lang="en-US" dirty="0" smtClean="0"/>
              <a:t>Continuity and consistency for the tenth NSS</a:t>
            </a:r>
          </a:p>
          <a:p>
            <a:pPr lvl="0"/>
            <a:endParaRPr lang="en-US" dirty="0" smtClean="0"/>
          </a:p>
        </p:txBody>
      </p:sp>
      <p:cxnSp>
        <p:nvCxnSpPr>
          <p:cNvPr id="8" name="Straight Connector 7"/>
          <p:cNvCxnSpPr/>
          <p:nvPr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" name="Straight Connector 5"/>
          <p:cNvCxnSpPr/>
          <p:nvPr userDrawn="1"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Layout with Base/Sour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 smtClean="0"/>
              <a:t>Methodology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2" hasCustomPrompt="1"/>
          </p:nvPr>
        </p:nvSpPr>
        <p:spPr>
          <a:xfrm>
            <a:off x="246063" y="6032499"/>
            <a:ext cx="6200775" cy="349251"/>
          </a:xfrm>
          <a:prstGeom prst="rect">
            <a:avLst/>
          </a:prstGeom>
        </p:spPr>
        <p:txBody>
          <a:bodyPr anchor="ctr" anchorCtr="0"/>
          <a:lstStyle>
            <a:lvl1pPr marL="0" indent="0" algn="l">
              <a:buNone/>
              <a:defRPr sz="800">
                <a:solidFill>
                  <a:srgbClr val="424242"/>
                </a:solidFill>
              </a:defRPr>
            </a:lvl1pPr>
          </a:lstStyle>
          <a:p>
            <a:pPr lvl="0"/>
            <a:r>
              <a:rPr lang="en-US" dirty="0" smtClean="0"/>
              <a:t>Click to edit Base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6686550" y="6039172"/>
            <a:ext cx="2973388" cy="346129"/>
          </a:xfrm>
          <a:prstGeom prst="rect">
            <a:avLst/>
          </a:prstGeom>
        </p:spPr>
        <p:txBody>
          <a:bodyPr anchor="ctr" anchorCtr="0"/>
          <a:lstStyle>
            <a:lvl1pPr marL="0" indent="0" algn="r">
              <a:buNone/>
              <a:defRPr sz="800">
                <a:solidFill>
                  <a:srgbClr val="424242"/>
                </a:solidFill>
              </a:defRPr>
            </a:lvl1pPr>
          </a:lstStyle>
          <a:p>
            <a:pPr lvl="0"/>
            <a:r>
              <a:rPr lang="en-US" dirty="0" smtClean="0"/>
              <a:t>Click to edit Source</a:t>
            </a:r>
          </a:p>
        </p:txBody>
      </p:sp>
      <p:cxnSp>
        <p:nvCxnSpPr>
          <p:cNvPr id="11" name="Straight Connector 10"/>
          <p:cNvCxnSpPr/>
          <p:nvPr/>
        </p:nvCxnSpPr>
        <p:spPr bwMode="auto">
          <a:xfrm>
            <a:off x="246063" y="6032500"/>
            <a:ext cx="9413875" cy="1588"/>
          </a:xfrm>
          <a:prstGeom prst="line">
            <a:avLst/>
          </a:prstGeom>
          <a:solidFill>
            <a:schemeClr val="accent2"/>
          </a:solidFill>
          <a:ln w="317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4" name="Straight Connector 13"/>
          <p:cNvCxnSpPr/>
          <p:nvPr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2" name="Content Placeholder 12"/>
          <p:cNvSpPr>
            <a:spLocks noGrp="1"/>
          </p:cNvSpPr>
          <p:nvPr>
            <p:ph sz="quarter" idx="10" hasCustomPrompt="1"/>
          </p:nvPr>
        </p:nvSpPr>
        <p:spPr>
          <a:xfrm>
            <a:off x="246063" y="1135063"/>
            <a:ext cx="9315449" cy="4741862"/>
          </a:xfrm>
        </p:spPr>
        <p:txBody>
          <a:bodyPr/>
          <a:lstStyle>
            <a:lvl1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1pPr>
            <a:lvl2pPr marL="358775" marR="0" indent="-1841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chemeClr val="tx1"/>
              </a:buClr>
              <a:buSzTx/>
              <a:buFont typeface="Arial" pitchFamily="34" charset="0"/>
              <a:buChar char="•"/>
              <a:tabLst/>
              <a:defRPr baseline="0"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A multi-mode survey</a:t>
            </a:r>
          </a:p>
          <a:p>
            <a:pPr lvl="1"/>
            <a:r>
              <a:rPr lang="en-US" dirty="0" smtClean="0"/>
              <a:t>With enhanced website</a:t>
            </a:r>
          </a:p>
          <a:p>
            <a:pPr lvl="1"/>
            <a:r>
              <a:rPr lang="en-US" dirty="0" smtClean="0"/>
              <a:t>Online survey</a:t>
            </a:r>
          </a:p>
          <a:p>
            <a:pPr marL="358775" marR="0" lvl="1" indent="-184150" algn="l" defTabSz="914400" rtl="0" eaLnBrk="1" fontAlgn="base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>
                <a:schemeClr val="tx1"/>
              </a:buClr>
              <a:buSzTx/>
              <a:buFont typeface="Arial" pitchFamily="34" charset="0"/>
              <a:buChar char="•"/>
              <a:tabLst/>
              <a:defRPr/>
            </a:pPr>
            <a:r>
              <a:rPr lang="en-GB" dirty="0" smtClean="0"/>
              <a:t>Proposal to study mobile survey</a:t>
            </a:r>
            <a:endParaRPr lang="en-US" dirty="0" smtClean="0"/>
          </a:p>
          <a:p>
            <a:pPr lvl="1"/>
            <a:r>
              <a:rPr lang="en-GB" dirty="0" smtClean="0"/>
              <a:t>Post  (Bespoke SU question wording)</a:t>
            </a:r>
          </a:p>
          <a:p>
            <a:pPr lvl="1"/>
            <a:r>
              <a:rPr lang="en-GB" dirty="0" smtClean="0"/>
              <a:t>Telephone (various scenarios, cap on call attempts, targeted follow up, special cases)</a:t>
            </a:r>
          </a:p>
          <a:p>
            <a:pPr lvl="1"/>
            <a:r>
              <a:rPr lang="en-GB" dirty="0" smtClean="0"/>
              <a:t>Proposal to experiment alternative survey sequencing </a:t>
            </a:r>
          </a:p>
        </p:txBody>
      </p:sp>
      <p:cxnSp>
        <p:nvCxnSpPr>
          <p:cNvPr id="13" name="Straight Connector 12"/>
          <p:cNvCxnSpPr/>
          <p:nvPr userDrawn="1"/>
        </p:nvCxnSpPr>
        <p:spPr bwMode="auto">
          <a:xfrm>
            <a:off x="246063" y="6032500"/>
            <a:ext cx="9413875" cy="1588"/>
          </a:xfrm>
          <a:prstGeom prst="line">
            <a:avLst/>
          </a:prstGeom>
          <a:solidFill>
            <a:schemeClr val="accent2"/>
          </a:solidFill>
          <a:ln w="317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6" name="Straight Connector 15"/>
          <p:cNvCxnSpPr/>
          <p:nvPr userDrawn="1"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Question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6"/>
          <p:cNvSpPr>
            <a:spLocks noGrp="1"/>
          </p:cNvSpPr>
          <p:nvPr>
            <p:ph type="body" sz="quarter" idx="11" hasCustomPrompt="1"/>
          </p:nvPr>
        </p:nvSpPr>
        <p:spPr>
          <a:xfrm>
            <a:off x="0" y="829957"/>
            <a:ext cx="9906000" cy="453183"/>
          </a:xfrm>
          <a:prstGeom prst="rect">
            <a:avLst/>
          </a:prstGeom>
          <a:solidFill>
            <a:schemeClr val="tx1"/>
          </a:solidFill>
        </p:spPr>
        <p:txBody>
          <a:bodyPr lIns="216000" tIns="72000" rIns="216000" bIns="72000" anchor="t" anchorCtr="0">
            <a:spAutoFit/>
          </a:bodyPr>
          <a:lstStyle>
            <a:lvl1pPr marL="0" indent="0">
              <a:buNone/>
              <a:defRPr sz="2000" b="1" i="1" baseline="0">
                <a:solidFill>
                  <a:schemeClr val="bg1"/>
                </a:solidFill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 smtClean="0"/>
              <a:t>Click to edit slide question Arial Bold Italic size 20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 smtClean="0"/>
              <a:t>Working with you</a:t>
            </a:r>
            <a:endParaRPr lang="en-GB" dirty="0"/>
          </a:p>
        </p:txBody>
      </p:sp>
      <p:cxnSp>
        <p:nvCxnSpPr>
          <p:cNvPr id="12" name="Straight Connector 11"/>
          <p:cNvCxnSpPr/>
          <p:nvPr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7" name="Content Placeholder 12"/>
          <p:cNvSpPr>
            <a:spLocks noGrp="1"/>
          </p:cNvSpPr>
          <p:nvPr>
            <p:ph sz="quarter" idx="10" hasCustomPrompt="1"/>
          </p:nvPr>
        </p:nvSpPr>
        <p:spPr>
          <a:xfrm>
            <a:off x="246063" y="1514475"/>
            <a:ext cx="6200775" cy="4697413"/>
          </a:xfrm>
        </p:spPr>
        <p:txBody>
          <a:bodyPr/>
          <a:lstStyle>
            <a:lvl1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1pPr>
            <a:lvl2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HEFCE, students, HEFCW, NUS and other stakeholders</a:t>
            </a:r>
          </a:p>
          <a:p>
            <a:pPr lvl="0"/>
            <a:r>
              <a:rPr lang="en-US" dirty="0" smtClean="0"/>
              <a:t>Engaging</a:t>
            </a:r>
          </a:p>
          <a:p>
            <a:pPr lvl="0"/>
            <a:r>
              <a:rPr lang="en-US" dirty="0" smtClean="0"/>
              <a:t>Communication of progress</a:t>
            </a:r>
          </a:p>
          <a:p>
            <a:pPr lvl="0"/>
            <a:r>
              <a:rPr lang="en-US" dirty="0" smtClean="0"/>
              <a:t>Wording collaboratively </a:t>
            </a:r>
            <a:r>
              <a:rPr lang="en-GB" dirty="0" smtClean="0"/>
              <a:t>with all the stakeholders</a:t>
            </a:r>
            <a:endParaRPr lang="en-US" dirty="0" smtClean="0"/>
          </a:p>
        </p:txBody>
      </p:sp>
      <p:sp>
        <p:nvSpPr>
          <p:cNvPr id="8" name="Content Placeholder 14"/>
          <p:cNvSpPr>
            <a:spLocks noGrp="1"/>
          </p:cNvSpPr>
          <p:nvPr>
            <p:ph sz="quarter" idx="12" hasCustomPrompt="1"/>
          </p:nvPr>
        </p:nvSpPr>
        <p:spPr>
          <a:xfrm>
            <a:off x="6686550" y="1514475"/>
            <a:ext cx="2973388" cy="4697413"/>
          </a:xfrm>
        </p:spPr>
        <p:txBody>
          <a:bodyPr/>
          <a:lstStyle>
            <a:lvl1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1pPr>
            <a:lvl2pPr>
              <a:buClr>
                <a:schemeClr val="tx1"/>
              </a:buClr>
              <a:defRPr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Click to edit text Arial size 18</a:t>
            </a:r>
          </a:p>
          <a:p>
            <a:pPr lvl="1"/>
            <a:r>
              <a:rPr lang="en-US" dirty="0" smtClean="0"/>
              <a:t>First level bullet Arial </a:t>
            </a:r>
            <a:br>
              <a:rPr lang="en-US" dirty="0" smtClean="0"/>
            </a:br>
            <a:r>
              <a:rPr lang="en-US" dirty="0" smtClean="0"/>
              <a:t>size 18</a:t>
            </a:r>
          </a:p>
          <a:p>
            <a:pPr lvl="2"/>
            <a:r>
              <a:rPr lang="en-GB" dirty="0" smtClean="0"/>
              <a:t>Second level bullet </a:t>
            </a:r>
            <a:br>
              <a:rPr lang="en-GB" dirty="0" smtClean="0"/>
            </a:br>
            <a:r>
              <a:rPr lang="en-GB" dirty="0" smtClean="0"/>
              <a:t>Arial size 16</a:t>
            </a:r>
            <a:endParaRPr lang="en-US" dirty="0" smtClean="0"/>
          </a:p>
        </p:txBody>
      </p:sp>
      <p:cxnSp>
        <p:nvCxnSpPr>
          <p:cNvPr id="9" name="Straight Connector 8"/>
          <p:cNvCxnSpPr/>
          <p:nvPr userDrawn="1"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Question and Content with Base/Sour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6"/>
          <p:cNvSpPr>
            <a:spLocks noGrp="1"/>
          </p:cNvSpPr>
          <p:nvPr>
            <p:ph type="body" sz="quarter" idx="11" hasCustomPrompt="1"/>
          </p:nvPr>
        </p:nvSpPr>
        <p:spPr>
          <a:xfrm>
            <a:off x="0" y="829813"/>
            <a:ext cx="9906000" cy="453183"/>
          </a:xfrm>
          <a:prstGeom prst="rect">
            <a:avLst/>
          </a:prstGeom>
          <a:solidFill>
            <a:schemeClr val="tx1"/>
          </a:solidFill>
        </p:spPr>
        <p:txBody>
          <a:bodyPr lIns="216000" tIns="72000" rIns="216000" bIns="72000" anchor="t" anchorCtr="0">
            <a:spAutoFit/>
          </a:bodyPr>
          <a:lstStyle>
            <a:lvl1pPr marL="0" indent="0">
              <a:buNone/>
              <a:defRPr sz="2000" b="1" i="1" baseline="0">
                <a:solidFill>
                  <a:schemeClr val="bg1"/>
                </a:solidFill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 smtClean="0"/>
              <a:t>Click to edit slide question Arial Bold Italic size 20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 smtClean="0"/>
              <a:t>Promotion</a:t>
            </a:r>
            <a:endParaRPr lang="en-GB" dirty="0"/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2" hasCustomPrompt="1"/>
          </p:nvPr>
        </p:nvSpPr>
        <p:spPr>
          <a:xfrm>
            <a:off x="246063" y="6032499"/>
            <a:ext cx="6200775" cy="349251"/>
          </a:xfrm>
          <a:prstGeom prst="rect">
            <a:avLst/>
          </a:prstGeom>
        </p:spPr>
        <p:txBody>
          <a:bodyPr anchor="ctr" anchorCtr="0"/>
          <a:lstStyle>
            <a:lvl1pPr marL="0" marR="0" indent="0" algn="l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tabLst/>
              <a:defRPr sz="800">
                <a:solidFill>
                  <a:srgbClr val="424242"/>
                </a:solidFill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tabLst/>
              <a:defRPr/>
            </a:pPr>
            <a:r>
              <a:rPr lang="en-US" dirty="0" smtClean="0"/>
              <a:t>Click to edit Base</a:t>
            </a:r>
          </a:p>
        </p:txBody>
      </p:sp>
      <p:sp>
        <p:nvSpPr>
          <p:cNvPr id="11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6689035" y="6039172"/>
            <a:ext cx="2970903" cy="346129"/>
          </a:xfrm>
          <a:prstGeom prst="rect">
            <a:avLst/>
          </a:prstGeom>
        </p:spPr>
        <p:txBody>
          <a:bodyPr anchor="ctr" anchorCtr="0"/>
          <a:lstStyle>
            <a:lvl1pPr marL="0" marR="0" indent="0" algn="r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tabLst/>
              <a:defRPr sz="800">
                <a:solidFill>
                  <a:srgbClr val="424242"/>
                </a:solidFill>
              </a:defRPr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tabLst/>
              <a:defRPr/>
            </a:pPr>
            <a:r>
              <a:rPr lang="en-US" dirty="0" smtClean="0"/>
              <a:t>Click to edit Source</a:t>
            </a:r>
          </a:p>
        </p:txBody>
      </p:sp>
      <p:cxnSp>
        <p:nvCxnSpPr>
          <p:cNvPr id="8" name="Straight Connector 7"/>
          <p:cNvCxnSpPr/>
          <p:nvPr/>
        </p:nvCxnSpPr>
        <p:spPr bwMode="auto">
          <a:xfrm>
            <a:off x="246063" y="6032500"/>
            <a:ext cx="9413875" cy="1588"/>
          </a:xfrm>
          <a:prstGeom prst="line">
            <a:avLst/>
          </a:prstGeom>
          <a:solidFill>
            <a:schemeClr val="accent2"/>
          </a:solidFill>
          <a:ln w="317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2" name="Straight Connector 11"/>
          <p:cNvCxnSpPr/>
          <p:nvPr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4" name="Content Placeholder 12"/>
          <p:cNvSpPr>
            <a:spLocks noGrp="1"/>
          </p:cNvSpPr>
          <p:nvPr>
            <p:ph sz="quarter" idx="10" hasCustomPrompt="1"/>
          </p:nvPr>
        </p:nvSpPr>
        <p:spPr>
          <a:xfrm>
            <a:off x="246063" y="1514475"/>
            <a:ext cx="6200775" cy="4362450"/>
          </a:xfrm>
        </p:spPr>
        <p:txBody>
          <a:bodyPr/>
          <a:lstStyle>
            <a:lvl1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1pPr>
            <a:lvl2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NUS design campaign</a:t>
            </a:r>
          </a:p>
          <a:p>
            <a:pPr lvl="0"/>
            <a:r>
              <a:rPr lang="en-US" dirty="0" smtClean="0"/>
              <a:t>Taking online promotion to the next level</a:t>
            </a:r>
          </a:p>
          <a:p>
            <a:pPr lvl="1"/>
            <a:endParaRPr lang="en-US" dirty="0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 hasCustomPrompt="1"/>
          </p:nvPr>
        </p:nvSpPr>
        <p:spPr>
          <a:xfrm>
            <a:off x="6686550" y="1514475"/>
            <a:ext cx="2973388" cy="4362450"/>
          </a:xfrm>
        </p:spPr>
        <p:txBody>
          <a:bodyPr/>
          <a:lstStyle>
            <a:lvl1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1pPr>
            <a:lvl2pPr>
              <a:buClr>
                <a:schemeClr val="tx1"/>
              </a:buClr>
              <a:defRPr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Click to edit text Arial size 18</a:t>
            </a:r>
          </a:p>
          <a:p>
            <a:pPr lvl="1"/>
            <a:r>
              <a:rPr lang="en-US" dirty="0" smtClean="0"/>
              <a:t>First level bullet Arial </a:t>
            </a:r>
            <a:br>
              <a:rPr lang="en-US" dirty="0" smtClean="0"/>
            </a:br>
            <a:r>
              <a:rPr lang="en-US" dirty="0" smtClean="0"/>
              <a:t>size 18</a:t>
            </a:r>
          </a:p>
          <a:p>
            <a:pPr lvl="2"/>
            <a:r>
              <a:rPr lang="en-GB" dirty="0" smtClean="0"/>
              <a:t>Second level bullet </a:t>
            </a:r>
            <a:br>
              <a:rPr lang="en-GB" dirty="0" smtClean="0"/>
            </a:br>
            <a:r>
              <a:rPr lang="en-GB" dirty="0" smtClean="0"/>
              <a:t>Arial size 16</a:t>
            </a:r>
            <a:endParaRPr lang="en-US" dirty="0" smtClean="0"/>
          </a:p>
        </p:txBody>
      </p:sp>
      <p:cxnSp>
        <p:nvCxnSpPr>
          <p:cNvPr id="16" name="Straight Connector 15"/>
          <p:cNvCxnSpPr/>
          <p:nvPr userDrawn="1"/>
        </p:nvCxnSpPr>
        <p:spPr bwMode="auto">
          <a:xfrm>
            <a:off x="246063" y="6032500"/>
            <a:ext cx="9413875" cy="1588"/>
          </a:xfrm>
          <a:prstGeom prst="line">
            <a:avLst/>
          </a:prstGeom>
          <a:solidFill>
            <a:schemeClr val="accent2"/>
          </a:solidFill>
          <a:ln w="317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7" name="Straight Connector 16"/>
          <p:cNvCxnSpPr/>
          <p:nvPr userDrawn="1"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ull Pag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 lIns="0" tIns="0" rIns="0" bIns="0"/>
          <a:lstStyle>
            <a:lvl1pPr>
              <a:defRPr baseline="0"/>
            </a:lvl1pPr>
          </a:lstStyle>
          <a:p>
            <a:r>
              <a:rPr lang="en-US" dirty="0" smtClean="0"/>
              <a:t>Response rates</a:t>
            </a:r>
            <a:endParaRPr lang="en-GB" dirty="0"/>
          </a:p>
        </p:txBody>
      </p:sp>
      <p:cxnSp>
        <p:nvCxnSpPr>
          <p:cNvPr id="8" name="Straight Connector 7"/>
          <p:cNvCxnSpPr/>
          <p:nvPr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5" name="Straight Connector 4"/>
          <p:cNvCxnSpPr/>
          <p:nvPr userDrawn="1"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graphicFrame>
        <p:nvGraphicFramePr>
          <p:cNvPr id="6" name="Content Placeholder 3"/>
          <p:cNvGraphicFramePr>
            <a:graphicFrameLocks/>
          </p:cNvGraphicFramePr>
          <p:nvPr userDrawn="1"/>
        </p:nvGraphicFramePr>
        <p:xfrm>
          <a:off x="250825" y="1125538"/>
          <a:ext cx="9413875" cy="50863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Full Page Layout with Base/Sour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 smtClean="0"/>
              <a:t>Costs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2" hasCustomPrompt="1"/>
          </p:nvPr>
        </p:nvSpPr>
        <p:spPr>
          <a:xfrm>
            <a:off x="246063" y="6032499"/>
            <a:ext cx="6200775" cy="349251"/>
          </a:xfrm>
          <a:prstGeom prst="rect">
            <a:avLst/>
          </a:prstGeom>
        </p:spPr>
        <p:txBody>
          <a:bodyPr anchor="ctr" anchorCtr="0"/>
          <a:lstStyle>
            <a:lvl1pPr marL="0" indent="0" algn="l">
              <a:buNone/>
              <a:defRPr sz="800">
                <a:solidFill>
                  <a:srgbClr val="424242"/>
                </a:solidFill>
              </a:defRPr>
            </a:lvl1pPr>
          </a:lstStyle>
          <a:p>
            <a:pPr lvl="0"/>
            <a:r>
              <a:rPr lang="en-US" dirty="0" smtClean="0"/>
              <a:t>Click to edit Base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6686550" y="6039172"/>
            <a:ext cx="2973388" cy="346129"/>
          </a:xfrm>
          <a:prstGeom prst="rect">
            <a:avLst/>
          </a:prstGeom>
        </p:spPr>
        <p:txBody>
          <a:bodyPr anchor="ctr" anchorCtr="0"/>
          <a:lstStyle>
            <a:lvl1pPr marL="0" indent="0" algn="r">
              <a:buNone/>
              <a:defRPr sz="800">
                <a:solidFill>
                  <a:srgbClr val="424242"/>
                </a:solidFill>
              </a:defRPr>
            </a:lvl1pPr>
          </a:lstStyle>
          <a:p>
            <a:pPr lvl="0"/>
            <a:r>
              <a:rPr lang="en-US" dirty="0" smtClean="0"/>
              <a:t>Click to edit Source</a:t>
            </a:r>
          </a:p>
        </p:txBody>
      </p:sp>
      <p:cxnSp>
        <p:nvCxnSpPr>
          <p:cNvPr id="11" name="Straight Connector 10"/>
          <p:cNvCxnSpPr/>
          <p:nvPr/>
        </p:nvCxnSpPr>
        <p:spPr bwMode="auto">
          <a:xfrm>
            <a:off x="246063" y="6032500"/>
            <a:ext cx="9413875" cy="1588"/>
          </a:xfrm>
          <a:prstGeom prst="line">
            <a:avLst/>
          </a:prstGeom>
          <a:solidFill>
            <a:schemeClr val="accent2"/>
          </a:solidFill>
          <a:ln w="317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4" name="Straight Connector 13"/>
          <p:cNvCxnSpPr/>
          <p:nvPr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2" name="Content Placeholder 12"/>
          <p:cNvSpPr>
            <a:spLocks noGrp="1"/>
          </p:cNvSpPr>
          <p:nvPr>
            <p:ph sz="quarter" idx="10" hasCustomPrompt="1"/>
          </p:nvPr>
        </p:nvSpPr>
        <p:spPr>
          <a:xfrm>
            <a:off x="246063" y="1135063"/>
            <a:ext cx="9417050" cy="4741862"/>
          </a:xfrm>
        </p:spPr>
        <p:txBody>
          <a:bodyPr/>
          <a:lstStyle>
            <a:lvl1pPr>
              <a:buClr>
                <a:schemeClr val="tx1"/>
              </a:buClr>
              <a:defRPr>
                <a:solidFill>
                  <a:srgbClr val="424242"/>
                </a:solidFill>
              </a:defRPr>
            </a:lvl1pPr>
            <a:lvl2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Click to edit text Arial size 18</a:t>
            </a:r>
          </a:p>
          <a:p>
            <a:pPr lvl="1"/>
            <a:r>
              <a:rPr lang="en-US" dirty="0" smtClean="0"/>
              <a:t>First level bullet Arial size 18</a:t>
            </a:r>
          </a:p>
          <a:p>
            <a:pPr lvl="2"/>
            <a:r>
              <a:rPr lang="en-GB" dirty="0" smtClean="0"/>
              <a:t>Second level bullet Arial size 16</a:t>
            </a:r>
            <a:endParaRPr lang="en-US" dirty="0" smtClean="0"/>
          </a:p>
        </p:txBody>
      </p:sp>
      <p:cxnSp>
        <p:nvCxnSpPr>
          <p:cNvPr id="8" name="Straight Connector 7"/>
          <p:cNvCxnSpPr/>
          <p:nvPr userDrawn="1"/>
        </p:nvCxnSpPr>
        <p:spPr bwMode="auto">
          <a:xfrm>
            <a:off x="246063" y="6032500"/>
            <a:ext cx="9413875" cy="1588"/>
          </a:xfrm>
          <a:prstGeom prst="line">
            <a:avLst/>
          </a:prstGeom>
          <a:solidFill>
            <a:schemeClr val="accent2"/>
          </a:solidFill>
          <a:ln w="317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3" name="Straight Connector 12"/>
          <p:cNvCxnSpPr/>
          <p:nvPr userDrawn="1"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Question and Full Pag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6"/>
          <p:cNvSpPr>
            <a:spLocks noGrp="1"/>
          </p:cNvSpPr>
          <p:nvPr>
            <p:ph type="body" sz="quarter" idx="11" hasCustomPrompt="1"/>
          </p:nvPr>
        </p:nvSpPr>
        <p:spPr>
          <a:xfrm>
            <a:off x="0" y="829957"/>
            <a:ext cx="9906000" cy="453183"/>
          </a:xfrm>
          <a:prstGeom prst="rect">
            <a:avLst/>
          </a:prstGeom>
          <a:solidFill>
            <a:schemeClr val="tx1"/>
          </a:solidFill>
        </p:spPr>
        <p:txBody>
          <a:bodyPr lIns="216000" tIns="72000" rIns="216000" bIns="72000" anchor="t" anchorCtr="0">
            <a:spAutoFit/>
          </a:bodyPr>
          <a:lstStyle>
            <a:lvl1pPr marL="0" indent="0">
              <a:buNone/>
              <a:defRPr sz="2000" b="1" i="1" baseline="0">
                <a:solidFill>
                  <a:schemeClr val="bg1"/>
                </a:solidFill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 smtClean="0"/>
              <a:t>Click to edit slide question Arial Bold Italic size 20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 smtClean="0"/>
              <a:t>Intentions after </a:t>
            </a:r>
            <a:r>
              <a:rPr lang="en-US" smtClean="0"/>
              <a:t>Graduation Surve</a:t>
            </a:r>
            <a:endParaRPr lang="en-GB" dirty="0"/>
          </a:p>
        </p:txBody>
      </p:sp>
      <p:cxnSp>
        <p:nvCxnSpPr>
          <p:cNvPr id="12" name="Straight Connector 11"/>
          <p:cNvCxnSpPr/>
          <p:nvPr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7" name="Content Placeholder 12"/>
          <p:cNvSpPr>
            <a:spLocks noGrp="1"/>
          </p:cNvSpPr>
          <p:nvPr>
            <p:ph sz="quarter" idx="10" hasCustomPrompt="1"/>
          </p:nvPr>
        </p:nvSpPr>
        <p:spPr>
          <a:xfrm>
            <a:off x="246063" y="1514475"/>
            <a:ext cx="9417050" cy="4697413"/>
          </a:xfrm>
        </p:spPr>
        <p:txBody>
          <a:bodyPr/>
          <a:lstStyle>
            <a:lvl1pPr>
              <a:buClr>
                <a:schemeClr val="tx1"/>
              </a:buClr>
              <a:defRPr>
                <a:solidFill>
                  <a:srgbClr val="424242"/>
                </a:solidFill>
              </a:defRPr>
            </a:lvl1pPr>
            <a:lvl2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Click to edit text Arial size 18</a:t>
            </a:r>
          </a:p>
          <a:p>
            <a:pPr lvl="1"/>
            <a:r>
              <a:rPr lang="en-US" dirty="0" smtClean="0"/>
              <a:t>First level bullet Arial size 18</a:t>
            </a:r>
          </a:p>
          <a:p>
            <a:pPr lvl="2"/>
            <a:r>
              <a:rPr lang="en-GB" dirty="0" smtClean="0"/>
              <a:t>Second level bullet Arial size 16</a:t>
            </a:r>
            <a:endParaRPr lang="en-US" dirty="0" smtClean="0"/>
          </a:p>
        </p:txBody>
      </p:sp>
      <p:cxnSp>
        <p:nvCxnSpPr>
          <p:cNvPr id="6" name="Straight Connector 5"/>
          <p:cNvCxnSpPr/>
          <p:nvPr userDrawn="1"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Question and Content Full Page with Base/Sour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6"/>
          <p:cNvSpPr>
            <a:spLocks noGrp="1"/>
          </p:cNvSpPr>
          <p:nvPr>
            <p:ph type="body" sz="quarter" idx="11" hasCustomPrompt="1"/>
          </p:nvPr>
        </p:nvSpPr>
        <p:spPr>
          <a:xfrm>
            <a:off x="0" y="829813"/>
            <a:ext cx="9906000" cy="453183"/>
          </a:xfrm>
          <a:prstGeom prst="rect">
            <a:avLst/>
          </a:prstGeom>
          <a:solidFill>
            <a:schemeClr val="tx1"/>
          </a:solidFill>
        </p:spPr>
        <p:txBody>
          <a:bodyPr lIns="216000" tIns="72000" rIns="216000" bIns="72000" anchor="t" anchorCtr="0">
            <a:spAutoFit/>
          </a:bodyPr>
          <a:lstStyle>
            <a:lvl1pPr marL="0" indent="0">
              <a:buNone/>
              <a:defRPr sz="2000" b="1" i="1" baseline="0">
                <a:solidFill>
                  <a:schemeClr val="bg1"/>
                </a:solidFill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 smtClean="0"/>
              <a:t>Click to edit slide question Arial Bold Italic size 20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 smtClean="0"/>
              <a:t>Click to edit slide title Arial Bold size 24</a:t>
            </a:r>
            <a:endParaRPr lang="en-GB" dirty="0"/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2" hasCustomPrompt="1"/>
          </p:nvPr>
        </p:nvSpPr>
        <p:spPr>
          <a:xfrm>
            <a:off x="246063" y="6032499"/>
            <a:ext cx="6200775" cy="349251"/>
          </a:xfrm>
          <a:prstGeom prst="rect">
            <a:avLst/>
          </a:prstGeom>
        </p:spPr>
        <p:txBody>
          <a:bodyPr anchor="ctr" anchorCtr="0"/>
          <a:lstStyle>
            <a:lvl1pPr marL="0" marR="0" indent="0" algn="l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tabLst/>
              <a:defRPr sz="800">
                <a:solidFill>
                  <a:srgbClr val="424242"/>
                </a:solidFill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tabLst/>
              <a:defRPr/>
            </a:pPr>
            <a:r>
              <a:rPr lang="en-US" dirty="0" smtClean="0"/>
              <a:t>Click to edit Base</a:t>
            </a:r>
          </a:p>
        </p:txBody>
      </p:sp>
      <p:sp>
        <p:nvSpPr>
          <p:cNvPr id="11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6689035" y="6039172"/>
            <a:ext cx="2970903" cy="346129"/>
          </a:xfrm>
          <a:prstGeom prst="rect">
            <a:avLst/>
          </a:prstGeom>
        </p:spPr>
        <p:txBody>
          <a:bodyPr anchor="ctr" anchorCtr="0"/>
          <a:lstStyle>
            <a:lvl1pPr marL="0" marR="0" indent="0" algn="r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tabLst/>
              <a:defRPr sz="800">
                <a:solidFill>
                  <a:srgbClr val="424242"/>
                </a:solidFill>
              </a:defRPr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tabLst/>
              <a:defRPr/>
            </a:pPr>
            <a:r>
              <a:rPr lang="en-US" dirty="0" smtClean="0"/>
              <a:t>Click to edit Source</a:t>
            </a:r>
          </a:p>
        </p:txBody>
      </p:sp>
      <p:cxnSp>
        <p:nvCxnSpPr>
          <p:cNvPr id="8" name="Straight Connector 7"/>
          <p:cNvCxnSpPr/>
          <p:nvPr/>
        </p:nvCxnSpPr>
        <p:spPr bwMode="auto">
          <a:xfrm>
            <a:off x="246063" y="6032500"/>
            <a:ext cx="9413875" cy="1588"/>
          </a:xfrm>
          <a:prstGeom prst="line">
            <a:avLst/>
          </a:prstGeom>
          <a:solidFill>
            <a:schemeClr val="accent2"/>
          </a:solidFill>
          <a:ln w="317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2" name="Straight Connector 11"/>
          <p:cNvCxnSpPr/>
          <p:nvPr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4" name="Content Placeholder 12"/>
          <p:cNvSpPr>
            <a:spLocks noGrp="1"/>
          </p:cNvSpPr>
          <p:nvPr>
            <p:ph sz="quarter" idx="10" hasCustomPrompt="1"/>
          </p:nvPr>
        </p:nvSpPr>
        <p:spPr>
          <a:xfrm>
            <a:off x="246063" y="1514475"/>
            <a:ext cx="9417050" cy="4362450"/>
          </a:xfrm>
        </p:spPr>
        <p:txBody>
          <a:bodyPr/>
          <a:lstStyle>
            <a:lvl1pPr>
              <a:buClr>
                <a:schemeClr val="tx1"/>
              </a:buClr>
              <a:defRPr>
                <a:solidFill>
                  <a:srgbClr val="424242"/>
                </a:solidFill>
              </a:defRPr>
            </a:lvl1pPr>
            <a:lvl2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Click to edit text Arial size 18</a:t>
            </a:r>
          </a:p>
          <a:p>
            <a:pPr lvl="1"/>
            <a:r>
              <a:rPr lang="en-US" dirty="0" smtClean="0"/>
              <a:t>First level bullet Arial size 18</a:t>
            </a:r>
          </a:p>
          <a:p>
            <a:pPr lvl="2"/>
            <a:r>
              <a:rPr lang="en-GB" dirty="0" smtClean="0"/>
              <a:t>Second level bullet Arial size 16</a:t>
            </a:r>
            <a:endParaRPr lang="en-US" dirty="0" smtClean="0"/>
          </a:p>
        </p:txBody>
      </p:sp>
      <p:cxnSp>
        <p:nvCxnSpPr>
          <p:cNvPr id="9" name="Straight Connector 8"/>
          <p:cNvCxnSpPr/>
          <p:nvPr userDrawn="1"/>
        </p:nvCxnSpPr>
        <p:spPr bwMode="auto">
          <a:xfrm>
            <a:off x="246063" y="6032500"/>
            <a:ext cx="9413875" cy="1588"/>
          </a:xfrm>
          <a:prstGeom prst="line">
            <a:avLst/>
          </a:prstGeom>
          <a:solidFill>
            <a:schemeClr val="accent2"/>
          </a:solidFill>
          <a:ln w="317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5" name="Straight Connector 14"/>
          <p:cNvCxnSpPr/>
          <p:nvPr userDrawn="1"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 lIns="0" tIns="0" rIns="0" bIns="0"/>
          <a:lstStyle>
            <a:lvl1pPr>
              <a:defRPr baseline="0"/>
            </a:lvl1pPr>
          </a:lstStyle>
          <a:p>
            <a:r>
              <a:rPr lang="en-US" dirty="0" smtClean="0"/>
              <a:t>Click to edit slide title Arial Bold size 24</a:t>
            </a:r>
            <a:endParaRPr lang="en-GB" dirty="0"/>
          </a:p>
        </p:txBody>
      </p:sp>
      <p:cxnSp>
        <p:nvCxnSpPr>
          <p:cNvPr id="8" name="Straight Connector 7"/>
          <p:cNvCxnSpPr/>
          <p:nvPr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4" name="Straight Connector 3"/>
          <p:cNvCxnSpPr/>
          <p:nvPr userDrawn="1"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 Half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 bwMode="auto">
          <a:xfrm>
            <a:off x="0" y="0"/>
            <a:ext cx="4953000" cy="6858000"/>
          </a:xfrm>
          <a:prstGeom prst="rect">
            <a:avLst/>
          </a:prstGeom>
          <a:solidFill>
            <a:schemeClr val="tx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0000" tIns="72000" rIns="90000" bIns="72000" numCol="1" rtlCol="0" anchor="t" anchorCtr="0" compatLnSpc="1">
            <a:prstTxWarp prst="textNoShape">
              <a:avLst/>
            </a:prstTxWarp>
            <a:noAutofit/>
          </a:bodyPr>
          <a:lstStyle/>
          <a:p>
            <a:pPr marL="173038" marR="0" indent="-17303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4" name="Rectangle 111"/>
          <p:cNvSpPr>
            <a:spLocks noChangeArrowheads="1"/>
          </p:cNvSpPr>
          <p:nvPr/>
        </p:nvSpPr>
        <p:spPr bwMode="auto">
          <a:xfrm flipH="1">
            <a:off x="4952999" y="0"/>
            <a:ext cx="4951413" cy="68580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lIns="90000" tIns="46800" rIns="90000" bIns="46800" anchor="ctr"/>
          <a:lstStyle/>
          <a:p>
            <a:pPr algn="l" eaLnBrk="1" hangingPunct="1">
              <a:spcBef>
                <a:spcPct val="0"/>
              </a:spcBef>
              <a:defRPr/>
            </a:pPr>
            <a:endParaRPr lang="en-GB" sz="2400" dirty="0"/>
          </a:p>
        </p:txBody>
      </p:sp>
      <p:sp>
        <p:nvSpPr>
          <p:cNvPr id="3" name="Title 1"/>
          <p:cNvSpPr>
            <a:spLocks noGrp="1"/>
          </p:cNvSpPr>
          <p:nvPr>
            <p:ph type="title" hasCustomPrompt="1"/>
          </p:nvPr>
        </p:nvSpPr>
        <p:spPr>
          <a:xfrm>
            <a:off x="0" y="811213"/>
            <a:ext cx="4952999" cy="2117721"/>
          </a:xfrm>
        </p:spPr>
        <p:txBody>
          <a:bodyPr lIns="216000" tIns="216000" rIns="216000" anchor="b" anchorCtr="0"/>
          <a:lstStyle>
            <a:lvl1pPr>
              <a:defRPr sz="2400" i="0"/>
            </a:lvl1pPr>
          </a:lstStyle>
          <a:p>
            <a:r>
              <a:rPr lang="en-US" dirty="0" smtClean="0"/>
              <a:t>Click to edit title Arial Bold size 24</a:t>
            </a:r>
            <a:endParaRPr lang="en-GB" dirty="0"/>
          </a:p>
        </p:txBody>
      </p:sp>
      <p:cxnSp>
        <p:nvCxnSpPr>
          <p:cNvPr id="31" name="Straight Connector 30"/>
          <p:cNvCxnSpPr/>
          <p:nvPr/>
        </p:nvCxnSpPr>
        <p:spPr bwMode="auto">
          <a:xfrm flipV="1">
            <a:off x="0" y="4857760"/>
            <a:ext cx="4953000" cy="986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34" name="Straight Connector 33"/>
          <p:cNvCxnSpPr/>
          <p:nvPr/>
        </p:nvCxnSpPr>
        <p:spPr bwMode="auto">
          <a:xfrm flipV="1">
            <a:off x="0" y="810227"/>
            <a:ext cx="4953000" cy="986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2" name="Text Placeholder 21"/>
          <p:cNvSpPr>
            <a:spLocks noGrp="1"/>
          </p:cNvSpPr>
          <p:nvPr>
            <p:ph type="body" sz="quarter" idx="10" hasCustomPrompt="1"/>
          </p:nvPr>
        </p:nvSpPr>
        <p:spPr bwMode="white">
          <a:xfrm>
            <a:off x="1" y="2932043"/>
            <a:ext cx="4953000" cy="1925707"/>
          </a:xfrm>
        </p:spPr>
        <p:txBody>
          <a:bodyPr lIns="216000" tIns="72000" rIns="216000" bIns="216000"/>
          <a:lstStyle>
            <a:lvl1pPr>
              <a:buNone/>
              <a:defRPr sz="2000"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 smtClean="0"/>
              <a:t>Click to edit Subtitle Arial size 20</a:t>
            </a:r>
          </a:p>
        </p:txBody>
      </p:sp>
      <p:sp>
        <p:nvSpPr>
          <p:cNvPr id="9" name="Rectangle 111"/>
          <p:cNvSpPr>
            <a:spLocks noChangeArrowheads="1"/>
          </p:cNvSpPr>
          <p:nvPr userDrawn="1"/>
        </p:nvSpPr>
        <p:spPr bwMode="auto">
          <a:xfrm flipH="1">
            <a:off x="4952999" y="0"/>
            <a:ext cx="4951413" cy="68580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lIns="90000" tIns="46800" rIns="90000" bIns="46800" anchor="ctr"/>
          <a:lstStyle/>
          <a:p>
            <a:pPr algn="l" eaLnBrk="1" hangingPunct="1">
              <a:spcBef>
                <a:spcPct val="0"/>
              </a:spcBef>
              <a:defRPr/>
            </a:pPr>
            <a:endParaRPr lang="en-GB" sz="2400" dirty="0"/>
          </a:p>
        </p:txBody>
      </p:sp>
      <p:cxnSp>
        <p:nvCxnSpPr>
          <p:cNvPr id="10" name="Straight Connector 9"/>
          <p:cNvCxnSpPr/>
          <p:nvPr userDrawn="1"/>
        </p:nvCxnSpPr>
        <p:spPr bwMode="ltGray">
          <a:xfrm flipV="1">
            <a:off x="0" y="4857760"/>
            <a:ext cx="4953000" cy="986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3" name="Straight Connector 12"/>
          <p:cNvCxnSpPr/>
          <p:nvPr userDrawn="1"/>
        </p:nvCxnSpPr>
        <p:spPr bwMode="ltGray">
          <a:xfrm flipV="1">
            <a:off x="0" y="810227"/>
            <a:ext cx="4953000" cy="986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and Content Half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 bwMode="auto">
          <a:xfrm>
            <a:off x="0" y="0"/>
            <a:ext cx="4953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shade val="30000"/>
                  <a:satMod val="115000"/>
                </a:schemeClr>
              </a:gs>
              <a:gs pos="50000">
                <a:schemeClr val="tx2">
                  <a:shade val="67500"/>
                  <a:satMod val="115000"/>
                </a:schemeClr>
              </a:gs>
              <a:gs pos="100000">
                <a:schemeClr val="tx2">
                  <a:shade val="100000"/>
                  <a:satMod val="115000"/>
                </a:schemeClr>
              </a:gs>
            </a:gsLst>
            <a:lin ang="16200000" scaled="1"/>
            <a:tileRect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0000" tIns="72000" rIns="90000" bIns="72000" numCol="1" rtlCol="0" anchor="t" anchorCtr="0" compatLnSpc="1">
            <a:prstTxWarp prst="textNoShape">
              <a:avLst/>
            </a:prstTxWarp>
            <a:noAutofit/>
          </a:bodyPr>
          <a:lstStyle/>
          <a:p>
            <a:pPr marL="173038" marR="0" indent="-17303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4" name="Rectangle 111"/>
          <p:cNvSpPr>
            <a:spLocks noChangeArrowheads="1"/>
          </p:cNvSpPr>
          <p:nvPr/>
        </p:nvSpPr>
        <p:spPr bwMode="auto">
          <a:xfrm flipH="1">
            <a:off x="4952999" y="0"/>
            <a:ext cx="4951413" cy="68580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lIns="90000" tIns="46800" rIns="90000" bIns="46800" anchor="ctr"/>
          <a:lstStyle/>
          <a:p>
            <a:pPr algn="l" eaLnBrk="1" hangingPunct="1">
              <a:spcBef>
                <a:spcPct val="0"/>
              </a:spcBef>
              <a:defRPr/>
            </a:pPr>
            <a:endParaRPr lang="en-GB" sz="2400" dirty="0"/>
          </a:p>
        </p:txBody>
      </p:sp>
      <p:sp>
        <p:nvSpPr>
          <p:cNvPr id="3" name="Title 1"/>
          <p:cNvSpPr>
            <a:spLocks noGrp="1"/>
          </p:cNvSpPr>
          <p:nvPr>
            <p:ph type="title" hasCustomPrompt="1"/>
          </p:nvPr>
        </p:nvSpPr>
        <p:spPr>
          <a:xfrm>
            <a:off x="0" y="811213"/>
            <a:ext cx="4952999" cy="2117721"/>
          </a:xfrm>
        </p:spPr>
        <p:txBody>
          <a:bodyPr lIns="216000" tIns="216000" rIns="216000" anchor="b" anchorCtr="0"/>
          <a:lstStyle>
            <a:lvl1pPr>
              <a:defRPr sz="2400" i="0"/>
            </a:lvl1pPr>
          </a:lstStyle>
          <a:p>
            <a:r>
              <a:rPr lang="en-US" dirty="0" smtClean="0"/>
              <a:t>Click to edit title Arial Bold size 24</a:t>
            </a:r>
            <a:endParaRPr lang="en-GB" dirty="0"/>
          </a:p>
        </p:txBody>
      </p:sp>
      <p:cxnSp>
        <p:nvCxnSpPr>
          <p:cNvPr id="31" name="Straight Connector 30"/>
          <p:cNvCxnSpPr/>
          <p:nvPr/>
        </p:nvCxnSpPr>
        <p:spPr bwMode="auto">
          <a:xfrm flipV="1">
            <a:off x="0" y="4857760"/>
            <a:ext cx="4953000" cy="986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34" name="Straight Connector 33"/>
          <p:cNvCxnSpPr/>
          <p:nvPr/>
        </p:nvCxnSpPr>
        <p:spPr bwMode="auto">
          <a:xfrm flipV="1">
            <a:off x="0" y="810227"/>
            <a:ext cx="4953000" cy="986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2" name="Text Placeholder 21"/>
          <p:cNvSpPr>
            <a:spLocks noGrp="1"/>
          </p:cNvSpPr>
          <p:nvPr>
            <p:ph type="body" sz="quarter" idx="10" hasCustomPrompt="1"/>
          </p:nvPr>
        </p:nvSpPr>
        <p:spPr bwMode="white">
          <a:xfrm>
            <a:off x="1" y="2932043"/>
            <a:ext cx="4953000" cy="1925707"/>
          </a:xfrm>
        </p:spPr>
        <p:txBody>
          <a:bodyPr lIns="216000" tIns="72000" rIns="216000" bIns="216000"/>
          <a:lstStyle>
            <a:lvl1pPr>
              <a:buNone/>
              <a:defRPr sz="2000">
                <a:solidFill>
                  <a:schemeClr val="accent3">
                    <a:lumMod val="25000"/>
                    <a:lumOff val="75000"/>
                  </a:schemeClr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 smtClean="0"/>
              <a:t>Click to edit Subtitle Arial size 20</a:t>
            </a:r>
          </a:p>
        </p:txBody>
      </p:sp>
      <p:sp>
        <p:nvSpPr>
          <p:cNvPr id="9" name="Rectangle 111"/>
          <p:cNvSpPr>
            <a:spLocks noChangeArrowheads="1"/>
          </p:cNvSpPr>
          <p:nvPr userDrawn="1"/>
        </p:nvSpPr>
        <p:spPr bwMode="auto">
          <a:xfrm flipH="1">
            <a:off x="4952999" y="0"/>
            <a:ext cx="4951413" cy="68580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lIns="90000" tIns="46800" rIns="90000" bIns="46800" anchor="ctr"/>
          <a:lstStyle/>
          <a:p>
            <a:pPr algn="l" eaLnBrk="1" hangingPunct="1">
              <a:spcBef>
                <a:spcPct val="0"/>
              </a:spcBef>
              <a:defRPr/>
            </a:pPr>
            <a:endParaRPr lang="en-GB" sz="2400" dirty="0"/>
          </a:p>
        </p:txBody>
      </p:sp>
      <p:cxnSp>
        <p:nvCxnSpPr>
          <p:cNvPr id="10" name="Straight Connector 9"/>
          <p:cNvCxnSpPr/>
          <p:nvPr userDrawn="1"/>
        </p:nvCxnSpPr>
        <p:spPr bwMode="ltGray">
          <a:xfrm flipV="1">
            <a:off x="0" y="4857760"/>
            <a:ext cx="4953000" cy="986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accent3">
                <a:lumMod val="25000"/>
                <a:lumOff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3" name="Straight Connector 12"/>
          <p:cNvCxnSpPr/>
          <p:nvPr userDrawn="1"/>
        </p:nvCxnSpPr>
        <p:spPr bwMode="ltGray">
          <a:xfrm flipV="1">
            <a:off x="0" y="810227"/>
            <a:ext cx="4953000" cy="986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BG Colou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/>
          <p:cNvSpPr/>
          <p:nvPr userDrawn="1"/>
        </p:nvSpPr>
        <p:spPr bwMode="auto">
          <a:xfrm>
            <a:off x="0" y="0"/>
            <a:ext cx="9904413" cy="6858000"/>
          </a:xfrm>
          <a:prstGeom prst="rect">
            <a:avLst/>
          </a:prstGeom>
          <a:solidFill>
            <a:schemeClr val="tx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0000" tIns="72000" rIns="90000" bIns="72000" numCol="1" rtlCol="0" anchor="t" anchorCtr="0" compatLnSpc="1">
            <a:prstTxWarp prst="textNoShape">
              <a:avLst/>
            </a:prstTxWarp>
            <a:noAutofit/>
          </a:bodyPr>
          <a:lstStyle/>
          <a:p>
            <a:pPr marL="173038" marR="0" indent="-17303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30" name="Text Placeholder 29"/>
          <p:cNvSpPr>
            <a:spLocks noGrp="1"/>
          </p:cNvSpPr>
          <p:nvPr>
            <p:ph type="body" sz="quarter" idx="10" hasCustomPrompt="1"/>
          </p:nvPr>
        </p:nvSpPr>
        <p:spPr bwMode="white">
          <a:xfrm>
            <a:off x="21266" y="902255"/>
            <a:ext cx="9677399" cy="347662"/>
          </a:xfrm>
        </p:spPr>
        <p:txBody>
          <a:bodyPr lIns="216000" rIns="720000"/>
          <a:lstStyle>
            <a:lvl1pPr>
              <a:buNone/>
              <a:defRPr sz="2000" b="1">
                <a:solidFill>
                  <a:schemeClr val="bg1"/>
                </a:solidFill>
              </a:defRPr>
            </a:lvl1pPr>
            <a:lvl2pPr>
              <a:buNone/>
              <a:defRPr b="1">
                <a:solidFill>
                  <a:schemeClr val="bg1"/>
                </a:solidFill>
              </a:defRPr>
            </a:lvl2pPr>
            <a:lvl3pPr>
              <a:defRPr b="1">
                <a:solidFill>
                  <a:schemeClr val="bg1"/>
                </a:solidFill>
              </a:defRPr>
            </a:lvl3pPr>
            <a:lvl4pPr>
              <a:defRPr b="1">
                <a:solidFill>
                  <a:schemeClr val="bg1"/>
                </a:solidFill>
              </a:defRPr>
            </a:lvl4pPr>
            <a:lvl5pPr>
              <a:defRPr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 smtClean="0"/>
              <a:t>Click to edit slide subtitle Arial Bold size 20</a:t>
            </a:r>
          </a:p>
        </p:txBody>
      </p:sp>
      <p:sp>
        <p:nvSpPr>
          <p:cNvPr id="31" name="Rectangle 30"/>
          <p:cNvSpPr/>
          <p:nvPr userDrawn="1"/>
        </p:nvSpPr>
        <p:spPr bwMode="auto">
          <a:xfrm>
            <a:off x="8977537" y="0"/>
            <a:ext cx="927791" cy="815788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0000" tIns="72000" rIns="90000" bIns="72000" numCol="1" rtlCol="0" anchor="t" anchorCtr="0" compatLnSpc="1">
            <a:prstTxWarp prst="textNoShape">
              <a:avLst/>
            </a:prstTxWarp>
            <a:noAutofit/>
          </a:bodyPr>
          <a:lstStyle/>
          <a:p>
            <a:pPr marL="173038" marR="0" indent="-17303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kumimoji="0" lang="en-US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34" name="TextBox 33"/>
          <p:cNvSpPr txBox="1"/>
          <p:nvPr userDrawn="1"/>
        </p:nvSpPr>
        <p:spPr>
          <a:xfrm>
            <a:off x="8915401" y="601842"/>
            <a:ext cx="990600" cy="217166"/>
          </a:xfrm>
          <a:prstGeom prst="rect">
            <a:avLst/>
          </a:prstGeom>
          <a:gradFill flip="none" rotWithShape="1">
            <a:gsLst>
              <a:gs pos="0">
                <a:schemeClr val="tx2">
                  <a:shade val="30000"/>
                  <a:satMod val="115000"/>
                </a:schemeClr>
              </a:gs>
              <a:gs pos="50000">
                <a:schemeClr val="tx2">
                  <a:shade val="67500"/>
                  <a:satMod val="115000"/>
                </a:schemeClr>
              </a:gs>
              <a:gs pos="100000">
                <a:schemeClr val="tx2"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txBody>
          <a:bodyPr wrap="square" tIns="0" bIns="0" rtlCol="0" anchor="ctr" anchorCtr="0">
            <a:noAutofit/>
          </a:bodyPr>
          <a:lstStyle/>
          <a:p>
            <a:pPr algn="ctr"/>
            <a:fld id="{F0AC4B27-E38B-4B91-A9A8-4E50C63E50F6}" type="slidenum">
              <a:rPr lang="en-GB" sz="1000" b="1" i="0" smtClean="0">
                <a:solidFill>
                  <a:schemeClr val="bg1"/>
                </a:solidFill>
              </a:rPr>
              <a:pPr algn="ctr"/>
              <a:t>‹#›</a:t>
            </a:fld>
            <a:endParaRPr lang="en-GB" sz="1000" b="1" i="0" dirty="0">
              <a:solidFill>
                <a:schemeClr val="bg1"/>
              </a:solidFill>
            </a:endParaRPr>
          </a:p>
        </p:txBody>
      </p:sp>
      <p:sp>
        <p:nvSpPr>
          <p:cNvPr id="35" name="Rectangle 34"/>
          <p:cNvSpPr/>
          <p:nvPr userDrawn="1"/>
        </p:nvSpPr>
        <p:spPr bwMode="auto">
          <a:xfrm>
            <a:off x="8915400" y="0"/>
            <a:ext cx="990600" cy="603503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0000" tIns="72000" rIns="90000" bIns="72000" numCol="1" rtlCol="0" anchor="t" anchorCtr="0" compatLnSpc="1">
            <a:prstTxWarp prst="textNoShape">
              <a:avLst/>
            </a:prstTxWarp>
            <a:noAutofit/>
          </a:bodyPr>
          <a:lstStyle/>
          <a:p>
            <a:pPr marL="173038" marR="0" indent="-17303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kumimoji="0" lang="en-US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38" name="Content Placeholder 12"/>
          <p:cNvSpPr>
            <a:spLocks noGrp="1"/>
          </p:cNvSpPr>
          <p:nvPr>
            <p:ph sz="quarter" idx="15" hasCustomPrompt="1"/>
          </p:nvPr>
        </p:nvSpPr>
        <p:spPr bwMode="white">
          <a:xfrm>
            <a:off x="246064" y="1514475"/>
            <a:ext cx="3001962" cy="470058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 baseline="0">
                <a:solidFill>
                  <a:schemeClr val="bg1"/>
                </a:solidFill>
              </a:defRPr>
            </a:lvl2pPr>
            <a:lvl3pPr>
              <a:defRPr baseline="0">
                <a:solidFill>
                  <a:schemeClr val="bg1"/>
                </a:solidFill>
              </a:defRPr>
            </a:lvl3pPr>
          </a:lstStyle>
          <a:p>
            <a:pPr lvl="0"/>
            <a:r>
              <a:rPr lang="en-US" dirty="0" smtClean="0"/>
              <a:t>Click to edit text Arial size 18</a:t>
            </a:r>
          </a:p>
          <a:p>
            <a:pPr lvl="1"/>
            <a:r>
              <a:rPr lang="en-US" dirty="0" smtClean="0"/>
              <a:t>First level bullet Arial size 18</a:t>
            </a:r>
          </a:p>
          <a:p>
            <a:pPr lvl="2"/>
            <a:r>
              <a:rPr lang="en-GB" dirty="0" smtClean="0"/>
              <a:t>Second level bullet Arial size 16</a:t>
            </a:r>
            <a:endParaRPr lang="en-US" dirty="0" smtClean="0"/>
          </a:p>
        </p:txBody>
      </p:sp>
      <p:sp>
        <p:nvSpPr>
          <p:cNvPr id="39" name="Content Placeholder 14"/>
          <p:cNvSpPr>
            <a:spLocks noGrp="1"/>
          </p:cNvSpPr>
          <p:nvPr>
            <p:ph sz="quarter" idx="12" hasCustomPrompt="1"/>
          </p:nvPr>
        </p:nvSpPr>
        <p:spPr bwMode="white">
          <a:xfrm>
            <a:off x="3487738" y="1514475"/>
            <a:ext cx="2973388" cy="4700588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</a:lstStyle>
          <a:p>
            <a:pPr lvl="0"/>
            <a:r>
              <a:rPr lang="en-US" dirty="0" smtClean="0"/>
              <a:t>Click to edit text Arial size 18</a:t>
            </a:r>
          </a:p>
          <a:p>
            <a:pPr lvl="1"/>
            <a:r>
              <a:rPr lang="en-US" dirty="0" smtClean="0"/>
              <a:t>First level bullet Arial </a:t>
            </a:r>
            <a:br>
              <a:rPr lang="en-US" dirty="0" smtClean="0"/>
            </a:br>
            <a:r>
              <a:rPr lang="en-US" dirty="0" smtClean="0"/>
              <a:t>size 18</a:t>
            </a:r>
          </a:p>
          <a:p>
            <a:pPr lvl="2"/>
            <a:r>
              <a:rPr lang="en-GB" dirty="0" smtClean="0"/>
              <a:t>Second level bullet </a:t>
            </a:r>
            <a:br>
              <a:rPr lang="en-GB" dirty="0" smtClean="0"/>
            </a:br>
            <a:r>
              <a:rPr lang="en-GB" dirty="0" smtClean="0"/>
              <a:t>Arial size 16</a:t>
            </a:r>
            <a:endParaRPr lang="en-US" dirty="0" smtClean="0"/>
          </a:p>
        </p:txBody>
      </p:sp>
      <p:sp>
        <p:nvSpPr>
          <p:cNvPr id="40" name="Content Placeholder 14"/>
          <p:cNvSpPr>
            <a:spLocks noGrp="1"/>
          </p:cNvSpPr>
          <p:nvPr>
            <p:ph sz="quarter" idx="16" hasCustomPrompt="1"/>
          </p:nvPr>
        </p:nvSpPr>
        <p:spPr bwMode="white">
          <a:xfrm>
            <a:off x="6686550" y="1514475"/>
            <a:ext cx="2973388" cy="4700588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</a:lstStyle>
          <a:p>
            <a:pPr lvl="0"/>
            <a:r>
              <a:rPr lang="en-US" dirty="0" smtClean="0"/>
              <a:t>Click to edit text Arial size 18</a:t>
            </a:r>
          </a:p>
          <a:p>
            <a:pPr lvl="1"/>
            <a:r>
              <a:rPr lang="en-US" dirty="0" smtClean="0"/>
              <a:t>First level bullet Arial </a:t>
            </a:r>
            <a:br>
              <a:rPr lang="en-US" dirty="0" smtClean="0"/>
            </a:br>
            <a:r>
              <a:rPr lang="en-US" dirty="0" smtClean="0"/>
              <a:t>size 18</a:t>
            </a:r>
          </a:p>
          <a:p>
            <a:pPr lvl="2"/>
            <a:r>
              <a:rPr lang="en-GB" dirty="0" smtClean="0"/>
              <a:t>Second level bullet </a:t>
            </a:r>
            <a:br>
              <a:rPr lang="en-GB" dirty="0" smtClean="0"/>
            </a:br>
            <a:r>
              <a:rPr lang="en-GB" dirty="0" smtClean="0"/>
              <a:t>Arial size 16</a:t>
            </a:r>
            <a:endParaRPr lang="en-US" dirty="0" smtClean="0"/>
          </a:p>
        </p:txBody>
      </p:sp>
      <p:sp>
        <p:nvSpPr>
          <p:cNvPr id="57" name="Text Placeholder 29"/>
          <p:cNvSpPr>
            <a:spLocks noGrp="1"/>
          </p:cNvSpPr>
          <p:nvPr>
            <p:ph type="body" sz="quarter" idx="17" hasCustomPrompt="1"/>
          </p:nvPr>
        </p:nvSpPr>
        <p:spPr bwMode="white">
          <a:xfrm>
            <a:off x="37272" y="221834"/>
            <a:ext cx="8732152" cy="616226"/>
          </a:xfrm>
        </p:spPr>
        <p:txBody>
          <a:bodyPr lIns="216000" rIns="720000"/>
          <a:lstStyle>
            <a:lvl1pPr marL="0" indent="0">
              <a:buNone/>
              <a:defRPr sz="2400" b="1" baseline="0">
                <a:solidFill>
                  <a:schemeClr val="bg1"/>
                </a:solidFill>
              </a:defRPr>
            </a:lvl1pPr>
            <a:lvl2pPr>
              <a:buNone/>
              <a:defRPr b="1">
                <a:solidFill>
                  <a:schemeClr val="bg1"/>
                </a:solidFill>
              </a:defRPr>
            </a:lvl2pPr>
            <a:lvl3pPr>
              <a:defRPr b="1">
                <a:solidFill>
                  <a:schemeClr val="bg1"/>
                </a:solidFill>
              </a:defRPr>
            </a:lvl3pPr>
            <a:lvl4pPr>
              <a:defRPr b="1">
                <a:solidFill>
                  <a:schemeClr val="bg1"/>
                </a:solidFill>
              </a:defRPr>
            </a:lvl4pPr>
            <a:lvl5pPr>
              <a:defRPr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 smtClean="0"/>
              <a:t>Click to edit slice title Arial Bold size 24</a:t>
            </a:r>
          </a:p>
        </p:txBody>
      </p:sp>
      <p:cxnSp>
        <p:nvCxnSpPr>
          <p:cNvPr id="43" name="Straight Connector 42"/>
          <p:cNvCxnSpPr/>
          <p:nvPr userDrawn="1"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pic>
        <p:nvPicPr>
          <p:cNvPr id="13" name="Picture 2" descr="\\euuklonfp1\MARKETING &amp; BD\Graphics team\Work_2012\Client Work\NSS 2013\NEW NSS Logo\PNGs\NSS2012_logo_Black_small.png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13440" y="44845"/>
            <a:ext cx="936105" cy="5230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7"/>
          <p:cNvCxnSpPr>
            <a:cxnSpLocks noChangeShapeType="1"/>
          </p:cNvCxnSpPr>
          <p:nvPr/>
        </p:nvCxnSpPr>
        <p:spPr bwMode="auto">
          <a:xfrm>
            <a:off x="0" y="815975"/>
            <a:ext cx="9906000" cy="1588"/>
          </a:xfrm>
          <a:prstGeom prst="line">
            <a:avLst/>
          </a:prstGeom>
          <a:noFill/>
          <a:ln w="28575" algn="ctr">
            <a:solidFill>
              <a:schemeClr val="tx2"/>
            </a:solidFill>
            <a:round/>
            <a:headEnd/>
            <a:tailEnd/>
          </a:ln>
        </p:spPr>
      </p:cxnSp>
      <p:cxnSp>
        <p:nvCxnSpPr>
          <p:cNvPr id="6" name="Straight Connector 28"/>
          <p:cNvCxnSpPr>
            <a:cxnSpLocks noChangeShapeType="1"/>
          </p:cNvCxnSpPr>
          <p:nvPr userDrawn="1"/>
        </p:nvCxnSpPr>
        <p:spPr bwMode="auto">
          <a:xfrm>
            <a:off x="0" y="815975"/>
            <a:ext cx="9906000" cy="1588"/>
          </a:xfrm>
          <a:prstGeom prst="line">
            <a:avLst/>
          </a:prstGeom>
          <a:noFill/>
          <a:ln w="28575" algn="ctr">
            <a:solidFill>
              <a:schemeClr val="tx2"/>
            </a:solidFill>
            <a:round/>
            <a:headEnd/>
            <a:tailEnd/>
          </a:ln>
        </p:spPr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0"/>
          </p:nvPr>
        </p:nvSpPr>
        <p:spPr>
          <a:xfrm>
            <a:off x="246063" y="1135063"/>
            <a:ext cx="6200775" cy="5076825"/>
          </a:xfrm>
        </p:spPr>
        <p:txBody>
          <a:bodyPr/>
          <a:lstStyle>
            <a:lvl1pPr>
              <a:buClr>
                <a:schemeClr val="tx1"/>
              </a:buClr>
              <a:defRPr>
                <a:solidFill>
                  <a:srgbClr val="424242"/>
                </a:solidFill>
              </a:defRPr>
            </a:lvl1pPr>
            <a:lvl2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1"/>
          </p:nvPr>
        </p:nvSpPr>
        <p:spPr>
          <a:xfrm>
            <a:off x="6686550" y="1135063"/>
            <a:ext cx="2973388" cy="5076825"/>
          </a:xfrm>
        </p:spPr>
        <p:txBody>
          <a:bodyPr/>
          <a:lstStyle>
            <a:lvl1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1pPr>
            <a:lvl2pPr>
              <a:buClr>
                <a:schemeClr val="tx1"/>
              </a:buClr>
              <a:defRPr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019932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7"/>
          <p:cNvCxnSpPr>
            <a:cxnSpLocks noChangeShapeType="1"/>
          </p:cNvCxnSpPr>
          <p:nvPr/>
        </p:nvCxnSpPr>
        <p:spPr bwMode="auto">
          <a:xfrm>
            <a:off x="0" y="815975"/>
            <a:ext cx="9906000" cy="1588"/>
          </a:xfrm>
          <a:prstGeom prst="line">
            <a:avLst/>
          </a:prstGeom>
          <a:noFill/>
          <a:ln w="28575" algn="ctr">
            <a:solidFill>
              <a:schemeClr val="tx2"/>
            </a:solidFill>
            <a:round/>
            <a:headEnd/>
            <a:tailEnd/>
          </a:ln>
        </p:spPr>
      </p:cxnSp>
      <p:cxnSp>
        <p:nvCxnSpPr>
          <p:cNvPr id="6" name="Straight Connector 28"/>
          <p:cNvCxnSpPr>
            <a:cxnSpLocks noChangeShapeType="1"/>
          </p:cNvCxnSpPr>
          <p:nvPr userDrawn="1"/>
        </p:nvCxnSpPr>
        <p:spPr bwMode="auto">
          <a:xfrm>
            <a:off x="0" y="815975"/>
            <a:ext cx="9906000" cy="1588"/>
          </a:xfrm>
          <a:prstGeom prst="line">
            <a:avLst/>
          </a:prstGeom>
          <a:noFill/>
          <a:ln w="28575" algn="ctr">
            <a:solidFill>
              <a:schemeClr val="tx2"/>
            </a:solidFill>
            <a:round/>
            <a:headEnd/>
            <a:tailEnd/>
          </a:ln>
        </p:spPr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0"/>
          </p:nvPr>
        </p:nvSpPr>
        <p:spPr>
          <a:xfrm>
            <a:off x="246063" y="1135063"/>
            <a:ext cx="6200775" cy="5076825"/>
          </a:xfrm>
        </p:spPr>
        <p:txBody>
          <a:bodyPr/>
          <a:lstStyle>
            <a:lvl1pPr>
              <a:buClr>
                <a:schemeClr val="tx1"/>
              </a:buClr>
              <a:defRPr>
                <a:solidFill>
                  <a:srgbClr val="424242"/>
                </a:solidFill>
              </a:defRPr>
            </a:lvl1pPr>
            <a:lvl2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1"/>
          </p:nvPr>
        </p:nvSpPr>
        <p:spPr>
          <a:xfrm>
            <a:off x="6686550" y="1135063"/>
            <a:ext cx="2973388" cy="5076825"/>
          </a:xfrm>
        </p:spPr>
        <p:txBody>
          <a:bodyPr/>
          <a:lstStyle>
            <a:lvl1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1pPr>
            <a:lvl2pPr>
              <a:buClr>
                <a:schemeClr val="tx1"/>
              </a:buClr>
              <a:defRPr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31372535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/Divider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0"/>
          <p:cNvSpPr>
            <a:spLocks noChangeArrowheads="1"/>
          </p:cNvSpPr>
          <p:nvPr userDrawn="1"/>
        </p:nvSpPr>
        <p:spPr bwMode="auto">
          <a:xfrm>
            <a:off x="0" y="0"/>
            <a:ext cx="9904413" cy="6858000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72000" rIns="90000" bIns="72000"/>
          <a:lstStyle>
            <a:lvl1pPr marL="173038" indent="-173038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 typeface="Arial" charset="0"/>
              <a:buChar char="•"/>
              <a:defRPr/>
            </a:pPr>
            <a:endParaRPr lang="en-US" altLang="en-US" sz="1800" dirty="0" smtClean="0">
              <a:solidFill>
                <a:schemeClr val="bg1"/>
              </a:solidFill>
            </a:endParaRPr>
          </a:p>
        </p:txBody>
      </p:sp>
      <p:cxnSp>
        <p:nvCxnSpPr>
          <p:cNvPr id="5" name="Straight Connector 25"/>
          <p:cNvCxnSpPr>
            <a:cxnSpLocks noChangeShapeType="1"/>
          </p:cNvCxnSpPr>
          <p:nvPr/>
        </p:nvCxnSpPr>
        <p:spPr bwMode="auto">
          <a:xfrm>
            <a:off x="0" y="4637088"/>
            <a:ext cx="9906000" cy="1587"/>
          </a:xfrm>
          <a:prstGeom prst="line">
            <a:avLst/>
          </a:prstGeom>
          <a:noFill/>
          <a:ln w="28575" algn="ctr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" name="Title 1"/>
          <p:cNvSpPr>
            <a:spLocks noGrp="1"/>
          </p:cNvSpPr>
          <p:nvPr>
            <p:ph type="title"/>
          </p:nvPr>
        </p:nvSpPr>
        <p:spPr bwMode="ltGray">
          <a:xfrm>
            <a:off x="-1" y="4643446"/>
            <a:ext cx="7524769" cy="952283"/>
          </a:xfrm>
          <a:noFill/>
        </p:spPr>
        <p:txBody>
          <a:bodyPr lIns="216000" rIns="360000" anchor="b"/>
          <a:lstStyle>
            <a:lvl1pPr>
              <a:defRPr sz="2800" i="0" baseline="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sz="quarter" idx="10"/>
          </p:nvPr>
        </p:nvSpPr>
        <p:spPr bwMode="ltGray">
          <a:xfrm>
            <a:off x="1" y="5655366"/>
            <a:ext cx="6446838" cy="616226"/>
          </a:xfrm>
        </p:spPr>
        <p:txBody>
          <a:bodyPr lIns="216000" rIns="72000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  <a:lvl2pPr>
              <a:buNone/>
              <a:defRPr b="1">
                <a:solidFill>
                  <a:schemeClr val="bg1"/>
                </a:solidFill>
              </a:defRPr>
            </a:lvl2pPr>
            <a:lvl3pPr>
              <a:defRPr b="1">
                <a:solidFill>
                  <a:schemeClr val="bg1"/>
                </a:solidFill>
              </a:defRPr>
            </a:lvl3pPr>
            <a:lvl4pPr>
              <a:defRPr b="1">
                <a:solidFill>
                  <a:schemeClr val="bg1"/>
                </a:solidFill>
              </a:defRPr>
            </a:lvl4pPr>
            <a:lvl5pPr>
              <a:defRPr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676535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 lIns="0" tIns="0" rIns="0" bIns="0"/>
          <a:lstStyle>
            <a:lvl1pPr>
              <a:defRPr baseline="0"/>
            </a:lvl1pPr>
          </a:lstStyle>
          <a:p>
            <a:r>
              <a:rPr lang="en-US" dirty="0" smtClean="0"/>
              <a:t>Click to edit slide title Arial Bold size 24</a:t>
            </a:r>
            <a:endParaRPr lang="en-GB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0" hasCustomPrompt="1"/>
          </p:nvPr>
        </p:nvSpPr>
        <p:spPr>
          <a:xfrm>
            <a:off x="246063" y="1135063"/>
            <a:ext cx="6200775" cy="5076825"/>
          </a:xfrm>
        </p:spPr>
        <p:txBody>
          <a:bodyPr/>
          <a:lstStyle>
            <a:lvl1pPr>
              <a:buClr>
                <a:schemeClr val="tx1"/>
              </a:buClr>
              <a:defRPr>
                <a:solidFill>
                  <a:srgbClr val="424242"/>
                </a:solidFill>
              </a:defRPr>
            </a:lvl1pPr>
            <a:lvl2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Click to edit text Arial size 18</a:t>
            </a:r>
          </a:p>
          <a:p>
            <a:pPr lvl="1"/>
            <a:r>
              <a:rPr lang="en-US" dirty="0" smtClean="0"/>
              <a:t>First level bullet Arial size 18</a:t>
            </a:r>
          </a:p>
          <a:p>
            <a:pPr lvl="2"/>
            <a:r>
              <a:rPr lang="en-GB" dirty="0" smtClean="0"/>
              <a:t>Second level bullet Arial size 16</a:t>
            </a:r>
            <a:endParaRPr lang="en-US" dirty="0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1" hasCustomPrompt="1"/>
          </p:nvPr>
        </p:nvSpPr>
        <p:spPr>
          <a:xfrm>
            <a:off x="6686550" y="1135063"/>
            <a:ext cx="2973388" cy="5076825"/>
          </a:xfrm>
        </p:spPr>
        <p:txBody>
          <a:bodyPr/>
          <a:lstStyle>
            <a:lvl1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1pPr>
            <a:lvl2pPr>
              <a:buClr>
                <a:schemeClr val="tx1"/>
              </a:buClr>
              <a:defRPr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Click to edit text Arial size 18</a:t>
            </a:r>
          </a:p>
          <a:p>
            <a:pPr lvl="1"/>
            <a:r>
              <a:rPr lang="en-US" dirty="0" smtClean="0"/>
              <a:t>First level bullet Arial </a:t>
            </a:r>
            <a:br>
              <a:rPr lang="en-US" dirty="0" smtClean="0"/>
            </a:br>
            <a:r>
              <a:rPr lang="en-US" dirty="0" smtClean="0"/>
              <a:t>size 18</a:t>
            </a:r>
          </a:p>
          <a:p>
            <a:pPr lvl="2"/>
            <a:r>
              <a:rPr lang="en-GB" dirty="0" smtClean="0"/>
              <a:t>Second level bullet </a:t>
            </a:r>
            <a:br>
              <a:rPr lang="en-GB" dirty="0" smtClean="0"/>
            </a:br>
            <a:r>
              <a:rPr lang="en-GB" dirty="0" smtClean="0"/>
              <a:t>Arial size 16</a:t>
            </a:r>
            <a:endParaRPr lang="en-US" dirty="0" smtClean="0"/>
          </a:p>
        </p:txBody>
      </p:sp>
      <p:cxnSp>
        <p:nvCxnSpPr>
          <p:cNvPr id="8" name="Straight Connector 7"/>
          <p:cNvCxnSpPr/>
          <p:nvPr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" name="Straight Connector 5"/>
          <p:cNvCxnSpPr/>
          <p:nvPr userDrawn="1"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Layout with Base/Sour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 smtClean="0"/>
              <a:t>Click to edit slide title Arial Bold size 24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2" hasCustomPrompt="1"/>
          </p:nvPr>
        </p:nvSpPr>
        <p:spPr>
          <a:xfrm>
            <a:off x="246063" y="6032499"/>
            <a:ext cx="6200775" cy="349251"/>
          </a:xfrm>
          <a:prstGeom prst="rect">
            <a:avLst/>
          </a:prstGeom>
        </p:spPr>
        <p:txBody>
          <a:bodyPr anchor="ctr" anchorCtr="0"/>
          <a:lstStyle>
            <a:lvl1pPr marL="0" indent="0" algn="l">
              <a:buNone/>
              <a:defRPr sz="800">
                <a:solidFill>
                  <a:srgbClr val="424242"/>
                </a:solidFill>
              </a:defRPr>
            </a:lvl1pPr>
          </a:lstStyle>
          <a:p>
            <a:pPr lvl="0"/>
            <a:r>
              <a:rPr lang="en-US" dirty="0" smtClean="0"/>
              <a:t>Click to edit Base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6686550" y="6039172"/>
            <a:ext cx="2973388" cy="346129"/>
          </a:xfrm>
          <a:prstGeom prst="rect">
            <a:avLst/>
          </a:prstGeom>
        </p:spPr>
        <p:txBody>
          <a:bodyPr anchor="ctr" anchorCtr="0"/>
          <a:lstStyle>
            <a:lvl1pPr marL="0" indent="0" algn="r">
              <a:buNone/>
              <a:defRPr sz="800">
                <a:solidFill>
                  <a:srgbClr val="424242"/>
                </a:solidFill>
              </a:defRPr>
            </a:lvl1pPr>
          </a:lstStyle>
          <a:p>
            <a:pPr lvl="0"/>
            <a:r>
              <a:rPr lang="en-US" dirty="0" smtClean="0"/>
              <a:t>Click to edit Source</a:t>
            </a:r>
          </a:p>
        </p:txBody>
      </p:sp>
      <p:cxnSp>
        <p:nvCxnSpPr>
          <p:cNvPr id="11" name="Straight Connector 10"/>
          <p:cNvCxnSpPr/>
          <p:nvPr/>
        </p:nvCxnSpPr>
        <p:spPr bwMode="auto">
          <a:xfrm>
            <a:off x="246063" y="6032500"/>
            <a:ext cx="9413875" cy="1588"/>
          </a:xfrm>
          <a:prstGeom prst="line">
            <a:avLst/>
          </a:prstGeom>
          <a:solidFill>
            <a:schemeClr val="accent2"/>
          </a:solidFill>
          <a:ln w="317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4" name="Straight Connector 13"/>
          <p:cNvCxnSpPr/>
          <p:nvPr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2" name="Content Placeholder 12"/>
          <p:cNvSpPr>
            <a:spLocks noGrp="1"/>
          </p:cNvSpPr>
          <p:nvPr>
            <p:ph sz="quarter" idx="10" hasCustomPrompt="1"/>
          </p:nvPr>
        </p:nvSpPr>
        <p:spPr>
          <a:xfrm>
            <a:off x="246063" y="1135063"/>
            <a:ext cx="6200775" cy="4741862"/>
          </a:xfrm>
        </p:spPr>
        <p:txBody>
          <a:bodyPr/>
          <a:lstStyle>
            <a:lvl1pPr>
              <a:buClr>
                <a:schemeClr val="tx1"/>
              </a:buClr>
              <a:defRPr>
                <a:solidFill>
                  <a:srgbClr val="424242"/>
                </a:solidFill>
              </a:defRPr>
            </a:lvl1pPr>
            <a:lvl2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Click to edit text Arial size 18</a:t>
            </a:r>
          </a:p>
          <a:p>
            <a:pPr lvl="1"/>
            <a:r>
              <a:rPr lang="en-US" dirty="0" smtClean="0"/>
              <a:t>First level bullet Arial size 18</a:t>
            </a:r>
          </a:p>
          <a:p>
            <a:pPr lvl="2"/>
            <a:r>
              <a:rPr lang="en-GB" dirty="0" smtClean="0"/>
              <a:t>Second level bullet Arial size 16</a:t>
            </a:r>
            <a:endParaRPr lang="en-US" dirty="0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1" hasCustomPrompt="1"/>
          </p:nvPr>
        </p:nvSpPr>
        <p:spPr>
          <a:xfrm>
            <a:off x="6686550" y="1135063"/>
            <a:ext cx="2973388" cy="4741862"/>
          </a:xfrm>
        </p:spPr>
        <p:txBody>
          <a:bodyPr/>
          <a:lstStyle>
            <a:lvl1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1pPr>
            <a:lvl2pPr>
              <a:buClr>
                <a:schemeClr val="tx1"/>
              </a:buClr>
              <a:defRPr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Click to edit text Arial size 18</a:t>
            </a:r>
          </a:p>
          <a:p>
            <a:pPr lvl="1"/>
            <a:r>
              <a:rPr lang="en-US" dirty="0" smtClean="0"/>
              <a:t>First level bullet Arial </a:t>
            </a:r>
            <a:br>
              <a:rPr lang="en-US" dirty="0" smtClean="0"/>
            </a:br>
            <a:r>
              <a:rPr lang="en-US" dirty="0" smtClean="0"/>
              <a:t>size 18</a:t>
            </a:r>
          </a:p>
          <a:p>
            <a:pPr lvl="2"/>
            <a:r>
              <a:rPr lang="en-GB" dirty="0" smtClean="0"/>
              <a:t>Second level bullet </a:t>
            </a:r>
            <a:br>
              <a:rPr lang="en-GB" dirty="0" smtClean="0"/>
            </a:br>
            <a:r>
              <a:rPr lang="en-GB" dirty="0" smtClean="0"/>
              <a:t>Arial size 16</a:t>
            </a:r>
            <a:endParaRPr lang="en-US" dirty="0" smtClean="0"/>
          </a:p>
        </p:txBody>
      </p:sp>
      <p:cxnSp>
        <p:nvCxnSpPr>
          <p:cNvPr id="13" name="Straight Connector 12"/>
          <p:cNvCxnSpPr/>
          <p:nvPr userDrawn="1"/>
        </p:nvCxnSpPr>
        <p:spPr bwMode="auto">
          <a:xfrm>
            <a:off x="246063" y="6032500"/>
            <a:ext cx="9413875" cy="1588"/>
          </a:xfrm>
          <a:prstGeom prst="line">
            <a:avLst/>
          </a:prstGeom>
          <a:solidFill>
            <a:schemeClr val="accent2"/>
          </a:solidFill>
          <a:ln w="317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6" name="Straight Connector 15"/>
          <p:cNvCxnSpPr/>
          <p:nvPr userDrawn="1"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Question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6"/>
          <p:cNvSpPr>
            <a:spLocks noGrp="1"/>
          </p:cNvSpPr>
          <p:nvPr>
            <p:ph type="body" sz="quarter" idx="11" hasCustomPrompt="1"/>
          </p:nvPr>
        </p:nvSpPr>
        <p:spPr>
          <a:xfrm>
            <a:off x="0" y="829957"/>
            <a:ext cx="9906000" cy="453183"/>
          </a:xfrm>
          <a:prstGeom prst="rect">
            <a:avLst/>
          </a:prstGeom>
          <a:solidFill>
            <a:schemeClr val="tx1"/>
          </a:solidFill>
        </p:spPr>
        <p:txBody>
          <a:bodyPr lIns="216000" tIns="72000" rIns="216000" bIns="72000" anchor="t" anchorCtr="0">
            <a:spAutoFit/>
          </a:bodyPr>
          <a:lstStyle>
            <a:lvl1pPr marL="0" indent="0">
              <a:buNone/>
              <a:defRPr sz="2000" b="1" i="1" baseline="0">
                <a:solidFill>
                  <a:schemeClr val="bg1"/>
                </a:solidFill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 smtClean="0"/>
              <a:t>Click to edit slide question Arial Bold Italic size 20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 smtClean="0"/>
              <a:t>Click to edit slide title Arial Bold size 24</a:t>
            </a:r>
            <a:endParaRPr lang="en-GB" dirty="0"/>
          </a:p>
        </p:txBody>
      </p:sp>
      <p:cxnSp>
        <p:nvCxnSpPr>
          <p:cNvPr id="12" name="Straight Connector 11"/>
          <p:cNvCxnSpPr/>
          <p:nvPr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7" name="Content Placeholder 12"/>
          <p:cNvSpPr>
            <a:spLocks noGrp="1"/>
          </p:cNvSpPr>
          <p:nvPr>
            <p:ph sz="quarter" idx="10" hasCustomPrompt="1"/>
          </p:nvPr>
        </p:nvSpPr>
        <p:spPr>
          <a:xfrm>
            <a:off x="246063" y="1514475"/>
            <a:ext cx="6200775" cy="4697413"/>
          </a:xfrm>
        </p:spPr>
        <p:txBody>
          <a:bodyPr/>
          <a:lstStyle>
            <a:lvl1pPr>
              <a:buClr>
                <a:schemeClr val="tx1"/>
              </a:buClr>
              <a:defRPr>
                <a:solidFill>
                  <a:srgbClr val="424242"/>
                </a:solidFill>
              </a:defRPr>
            </a:lvl1pPr>
            <a:lvl2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Click to edit text Arial size 18</a:t>
            </a:r>
          </a:p>
          <a:p>
            <a:pPr lvl="1"/>
            <a:r>
              <a:rPr lang="en-US" dirty="0" smtClean="0"/>
              <a:t>First level bullet Arial size 18</a:t>
            </a:r>
          </a:p>
          <a:p>
            <a:pPr lvl="2"/>
            <a:r>
              <a:rPr lang="en-GB" dirty="0" smtClean="0"/>
              <a:t>Second level bullet Arial size 16</a:t>
            </a:r>
            <a:endParaRPr lang="en-US" dirty="0" smtClean="0"/>
          </a:p>
        </p:txBody>
      </p:sp>
      <p:sp>
        <p:nvSpPr>
          <p:cNvPr id="8" name="Content Placeholder 14"/>
          <p:cNvSpPr>
            <a:spLocks noGrp="1"/>
          </p:cNvSpPr>
          <p:nvPr>
            <p:ph sz="quarter" idx="12" hasCustomPrompt="1"/>
          </p:nvPr>
        </p:nvSpPr>
        <p:spPr>
          <a:xfrm>
            <a:off x="6686550" y="1514475"/>
            <a:ext cx="2973388" cy="4697413"/>
          </a:xfrm>
        </p:spPr>
        <p:txBody>
          <a:bodyPr/>
          <a:lstStyle>
            <a:lvl1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1pPr>
            <a:lvl2pPr>
              <a:buClr>
                <a:schemeClr val="tx1"/>
              </a:buClr>
              <a:defRPr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Click to edit text Arial size 18</a:t>
            </a:r>
          </a:p>
          <a:p>
            <a:pPr lvl="1"/>
            <a:r>
              <a:rPr lang="en-US" dirty="0" smtClean="0"/>
              <a:t>First level bullet Arial </a:t>
            </a:r>
            <a:br>
              <a:rPr lang="en-US" dirty="0" smtClean="0"/>
            </a:br>
            <a:r>
              <a:rPr lang="en-US" dirty="0" smtClean="0"/>
              <a:t>size 18</a:t>
            </a:r>
          </a:p>
          <a:p>
            <a:pPr lvl="2"/>
            <a:r>
              <a:rPr lang="en-GB" dirty="0" smtClean="0"/>
              <a:t>Second level bullet </a:t>
            </a:r>
            <a:br>
              <a:rPr lang="en-GB" dirty="0" smtClean="0"/>
            </a:br>
            <a:r>
              <a:rPr lang="en-GB" dirty="0" smtClean="0"/>
              <a:t>Arial size 16</a:t>
            </a:r>
            <a:endParaRPr lang="en-US" dirty="0" smtClean="0"/>
          </a:p>
        </p:txBody>
      </p:sp>
      <p:cxnSp>
        <p:nvCxnSpPr>
          <p:cNvPr id="9" name="Straight Connector 8"/>
          <p:cNvCxnSpPr/>
          <p:nvPr userDrawn="1"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Question and Content with Base/Sour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6"/>
          <p:cNvSpPr>
            <a:spLocks noGrp="1"/>
          </p:cNvSpPr>
          <p:nvPr>
            <p:ph type="body" sz="quarter" idx="11" hasCustomPrompt="1"/>
          </p:nvPr>
        </p:nvSpPr>
        <p:spPr>
          <a:xfrm>
            <a:off x="0" y="829813"/>
            <a:ext cx="9906000" cy="453183"/>
          </a:xfrm>
          <a:prstGeom prst="rect">
            <a:avLst/>
          </a:prstGeom>
          <a:solidFill>
            <a:schemeClr val="tx1"/>
          </a:solidFill>
        </p:spPr>
        <p:txBody>
          <a:bodyPr lIns="216000" tIns="72000" rIns="216000" bIns="72000" anchor="t" anchorCtr="0">
            <a:spAutoFit/>
          </a:bodyPr>
          <a:lstStyle>
            <a:lvl1pPr marL="0" indent="0">
              <a:buNone/>
              <a:defRPr sz="2000" b="1" i="1" baseline="0">
                <a:solidFill>
                  <a:schemeClr val="bg1"/>
                </a:solidFill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 smtClean="0"/>
              <a:t>Click to edit slide question Arial Bold Italic size 20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 smtClean="0"/>
              <a:t>Click to edit slide title Arial Bold size 24</a:t>
            </a:r>
            <a:endParaRPr lang="en-GB" dirty="0"/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2" hasCustomPrompt="1"/>
          </p:nvPr>
        </p:nvSpPr>
        <p:spPr>
          <a:xfrm>
            <a:off x="246063" y="6032499"/>
            <a:ext cx="6200775" cy="349251"/>
          </a:xfrm>
          <a:prstGeom prst="rect">
            <a:avLst/>
          </a:prstGeom>
        </p:spPr>
        <p:txBody>
          <a:bodyPr anchor="ctr" anchorCtr="0"/>
          <a:lstStyle>
            <a:lvl1pPr marL="0" marR="0" indent="0" algn="l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tabLst/>
              <a:defRPr sz="800">
                <a:solidFill>
                  <a:srgbClr val="424242"/>
                </a:solidFill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tabLst/>
              <a:defRPr/>
            </a:pPr>
            <a:r>
              <a:rPr lang="en-US" dirty="0" smtClean="0"/>
              <a:t>Click to edit Base</a:t>
            </a:r>
          </a:p>
        </p:txBody>
      </p:sp>
      <p:sp>
        <p:nvSpPr>
          <p:cNvPr id="11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6689035" y="6039172"/>
            <a:ext cx="2970903" cy="346129"/>
          </a:xfrm>
          <a:prstGeom prst="rect">
            <a:avLst/>
          </a:prstGeom>
        </p:spPr>
        <p:txBody>
          <a:bodyPr anchor="ctr" anchorCtr="0"/>
          <a:lstStyle>
            <a:lvl1pPr marL="0" marR="0" indent="0" algn="r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tabLst/>
              <a:defRPr sz="800">
                <a:solidFill>
                  <a:srgbClr val="424242"/>
                </a:solidFill>
              </a:defRPr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tabLst/>
              <a:defRPr/>
            </a:pPr>
            <a:r>
              <a:rPr lang="en-US" dirty="0" smtClean="0"/>
              <a:t>Click to edit Source</a:t>
            </a:r>
          </a:p>
        </p:txBody>
      </p:sp>
      <p:cxnSp>
        <p:nvCxnSpPr>
          <p:cNvPr id="8" name="Straight Connector 7"/>
          <p:cNvCxnSpPr/>
          <p:nvPr/>
        </p:nvCxnSpPr>
        <p:spPr bwMode="auto">
          <a:xfrm>
            <a:off x="246063" y="6032500"/>
            <a:ext cx="9413875" cy="1588"/>
          </a:xfrm>
          <a:prstGeom prst="line">
            <a:avLst/>
          </a:prstGeom>
          <a:solidFill>
            <a:schemeClr val="accent2"/>
          </a:solidFill>
          <a:ln w="317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2" name="Straight Connector 11"/>
          <p:cNvCxnSpPr/>
          <p:nvPr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4" name="Content Placeholder 12"/>
          <p:cNvSpPr>
            <a:spLocks noGrp="1"/>
          </p:cNvSpPr>
          <p:nvPr>
            <p:ph sz="quarter" idx="10" hasCustomPrompt="1"/>
          </p:nvPr>
        </p:nvSpPr>
        <p:spPr>
          <a:xfrm>
            <a:off x="246063" y="1514475"/>
            <a:ext cx="6200775" cy="4362450"/>
          </a:xfrm>
        </p:spPr>
        <p:txBody>
          <a:bodyPr/>
          <a:lstStyle>
            <a:lvl1pPr>
              <a:buClr>
                <a:schemeClr val="tx1"/>
              </a:buClr>
              <a:defRPr>
                <a:solidFill>
                  <a:srgbClr val="424242"/>
                </a:solidFill>
              </a:defRPr>
            </a:lvl1pPr>
            <a:lvl2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Click to edit text Arial size 18</a:t>
            </a:r>
          </a:p>
          <a:p>
            <a:pPr lvl="1"/>
            <a:r>
              <a:rPr lang="en-US" dirty="0" smtClean="0"/>
              <a:t>First level bullet Arial size 18</a:t>
            </a:r>
          </a:p>
          <a:p>
            <a:pPr lvl="2"/>
            <a:r>
              <a:rPr lang="en-GB" dirty="0" smtClean="0"/>
              <a:t>Second level bullet Arial size 16</a:t>
            </a:r>
            <a:endParaRPr lang="en-US" dirty="0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 hasCustomPrompt="1"/>
          </p:nvPr>
        </p:nvSpPr>
        <p:spPr>
          <a:xfrm>
            <a:off x="6686550" y="1514475"/>
            <a:ext cx="2973388" cy="4362450"/>
          </a:xfrm>
        </p:spPr>
        <p:txBody>
          <a:bodyPr/>
          <a:lstStyle>
            <a:lvl1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1pPr>
            <a:lvl2pPr>
              <a:buClr>
                <a:schemeClr val="tx1"/>
              </a:buClr>
              <a:defRPr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Click to edit text Arial size 18</a:t>
            </a:r>
          </a:p>
          <a:p>
            <a:pPr lvl="1"/>
            <a:r>
              <a:rPr lang="en-US" dirty="0" smtClean="0"/>
              <a:t>First level bullet Arial </a:t>
            </a:r>
            <a:br>
              <a:rPr lang="en-US" dirty="0" smtClean="0"/>
            </a:br>
            <a:r>
              <a:rPr lang="en-US" dirty="0" smtClean="0"/>
              <a:t>size 18</a:t>
            </a:r>
          </a:p>
          <a:p>
            <a:pPr lvl="2"/>
            <a:r>
              <a:rPr lang="en-GB" dirty="0" smtClean="0"/>
              <a:t>Second level bullet </a:t>
            </a:r>
            <a:br>
              <a:rPr lang="en-GB" dirty="0" smtClean="0"/>
            </a:br>
            <a:r>
              <a:rPr lang="en-GB" dirty="0" smtClean="0"/>
              <a:t>Arial size 16</a:t>
            </a:r>
            <a:endParaRPr lang="en-US" dirty="0" smtClean="0"/>
          </a:p>
        </p:txBody>
      </p:sp>
      <p:cxnSp>
        <p:nvCxnSpPr>
          <p:cNvPr id="16" name="Straight Connector 15"/>
          <p:cNvCxnSpPr/>
          <p:nvPr userDrawn="1"/>
        </p:nvCxnSpPr>
        <p:spPr bwMode="auto">
          <a:xfrm>
            <a:off x="246063" y="6032500"/>
            <a:ext cx="9413875" cy="1588"/>
          </a:xfrm>
          <a:prstGeom prst="line">
            <a:avLst/>
          </a:prstGeom>
          <a:solidFill>
            <a:schemeClr val="accent2"/>
          </a:solidFill>
          <a:ln w="317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7" name="Straight Connector 16"/>
          <p:cNvCxnSpPr/>
          <p:nvPr userDrawn="1"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Full Pag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 lIns="0" tIns="0" rIns="0" bIns="0"/>
          <a:lstStyle>
            <a:lvl1pPr>
              <a:defRPr baseline="0"/>
            </a:lvl1pPr>
          </a:lstStyle>
          <a:p>
            <a:r>
              <a:rPr lang="en-US" dirty="0" smtClean="0"/>
              <a:t>Click to edit slide title Arial Bold size 24</a:t>
            </a:r>
            <a:endParaRPr lang="en-GB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0" hasCustomPrompt="1"/>
          </p:nvPr>
        </p:nvSpPr>
        <p:spPr>
          <a:xfrm>
            <a:off x="246063" y="1135063"/>
            <a:ext cx="9417050" cy="5076825"/>
          </a:xfrm>
        </p:spPr>
        <p:txBody>
          <a:bodyPr/>
          <a:lstStyle>
            <a:lvl1pPr>
              <a:buClr>
                <a:schemeClr val="tx1"/>
              </a:buClr>
              <a:defRPr>
                <a:solidFill>
                  <a:srgbClr val="424242"/>
                </a:solidFill>
              </a:defRPr>
            </a:lvl1pPr>
            <a:lvl2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Click to edit text Arial size 18</a:t>
            </a:r>
          </a:p>
          <a:p>
            <a:pPr lvl="1"/>
            <a:r>
              <a:rPr lang="en-US" dirty="0" smtClean="0"/>
              <a:t>First level bullet Arial size 18</a:t>
            </a:r>
          </a:p>
          <a:p>
            <a:pPr lvl="2"/>
            <a:r>
              <a:rPr lang="en-GB" dirty="0" smtClean="0"/>
              <a:t>Second level bullet Arial size 16</a:t>
            </a:r>
            <a:endParaRPr lang="en-US" dirty="0" smtClean="0"/>
          </a:p>
        </p:txBody>
      </p:sp>
      <p:cxnSp>
        <p:nvCxnSpPr>
          <p:cNvPr id="8" name="Straight Connector 7"/>
          <p:cNvCxnSpPr/>
          <p:nvPr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5" name="Straight Connector 4"/>
          <p:cNvCxnSpPr/>
          <p:nvPr userDrawn="1"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Full Page Layout with Base/Sour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 smtClean="0"/>
              <a:t>Click to edit slide title Arial Bold size 24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2" hasCustomPrompt="1"/>
          </p:nvPr>
        </p:nvSpPr>
        <p:spPr>
          <a:xfrm>
            <a:off x="246063" y="6032499"/>
            <a:ext cx="6200775" cy="349251"/>
          </a:xfrm>
          <a:prstGeom prst="rect">
            <a:avLst/>
          </a:prstGeom>
        </p:spPr>
        <p:txBody>
          <a:bodyPr anchor="ctr" anchorCtr="0"/>
          <a:lstStyle>
            <a:lvl1pPr marL="0" indent="0" algn="l">
              <a:buNone/>
              <a:defRPr sz="800">
                <a:solidFill>
                  <a:srgbClr val="424242"/>
                </a:solidFill>
              </a:defRPr>
            </a:lvl1pPr>
          </a:lstStyle>
          <a:p>
            <a:pPr lvl="0"/>
            <a:r>
              <a:rPr lang="en-US" dirty="0" smtClean="0"/>
              <a:t>Click to edit Base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6686550" y="6039172"/>
            <a:ext cx="2973388" cy="346129"/>
          </a:xfrm>
          <a:prstGeom prst="rect">
            <a:avLst/>
          </a:prstGeom>
        </p:spPr>
        <p:txBody>
          <a:bodyPr anchor="ctr" anchorCtr="0"/>
          <a:lstStyle>
            <a:lvl1pPr marL="0" indent="0" algn="r">
              <a:buNone/>
              <a:defRPr sz="800">
                <a:solidFill>
                  <a:srgbClr val="424242"/>
                </a:solidFill>
              </a:defRPr>
            </a:lvl1pPr>
          </a:lstStyle>
          <a:p>
            <a:pPr lvl="0"/>
            <a:r>
              <a:rPr lang="en-US" dirty="0" smtClean="0"/>
              <a:t>Click to edit Source</a:t>
            </a:r>
          </a:p>
        </p:txBody>
      </p:sp>
      <p:cxnSp>
        <p:nvCxnSpPr>
          <p:cNvPr id="11" name="Straight Connector 10"/>
          <p:cNvCxnSpPr/>
          <p:nvPr/>
        </p:nvCxnSpPr>
        <p:spPr bwMode="auto">
          <a:xfrm>
            <a:off x="246063" y="6032500"/>
            <a:ext cx="9413875" cy="1588"/>
          </a:xfrm>
          <a:prstGeom prst="line">
            <a:avLst/>
          </a:prstGeom>
          <a:solidFill>
            <a:schemeClr val="accent2"/>
          </a:solidFill>
          <a:ln w="317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4" name="Straight Connector 13"/>
          <p:cNvCxnSpPr/>
          <p:nvPr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2" name="Content Placeholder 12"/>
          <p:cNvSpPr>
            <a:spLocks noGrp="1"/>
          </p:cNvSpPr>
          <p:nvPr>
            <p:ph sz="quarter" idx="10" hasCustomPrompt="1"/>
          </p:nvPr>
        </p:nvSpPr>
        <p:spPr>
          <a:xfrm>
            <a:off x="246063" y="1135063"/>
            <a:ext cx="9417050" cy="4741862"/>
          </a:xfrm>
        </p:spPr>
        <p:txBody>
          <a:bodyPr/>
          <a:lstStyle>
            <a:lvl1pPr>
              <a:buClr>
                <a:schemeClr val="tx1"/>
              </a:buClr>
              <a:defRPr>
                <a:solidFill>
                  <a:srgbClr val="424242"/>
                </a:solidFill>
              </a:defRPr>
            </a:lvl1pPr>
            <a:lvl2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Click to edit text Arial size 18</a:t>
            </a:r>
          </a:p>
          <a:p>
            <a:pPr lvl="1"/>
            <a:r>
              <a:rPr lang="en-US" dirty="0" smtClean="0"/>
              <a:t>First level bullet Arial size 18</a:t>
            </a:r>
          </a:p>
          <a:p>
            <a:pPr lvl="2"/>
            <a:r>
              <a:rPr lang="en-GB" dirty="0" smtClean="0"/>
              <a:t>Second level bullet Arial size 16</a:t>
            </a:r>
            <a:endParaRPr lang="en-US" dirty="0" smtClean="0"/>
          </a:p>
        </p:txBody>
      </p:sp>
      <p:cxnSp>
        <p:nvCxnSpPr>
          <p:cNvPr id="8" name="Straight Connector 7"/>
          <p:cNvCxnSpPr/>
          <p:nvPr userDrawn="1"/>
        </p:nvCxnSpPr>
        <p:spPr bwMode="auto">
          <a:xfrm>
            <a:off x="246063" y="6032500"/>
            <a:ext cx="9413875" cy="1588"/>
          </a:xfrm>
          <a:prstGeom prst="line">
            <a:avLst/>
          </a:prstGeom>
          <a:solidFill>
            <a:schemeClr val="accent2"/>
          </a:solidFill>
          <a:ln w="317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3" name="Straight Connector 12"/>
          <p:cNvCxnSpPr/>
          <p:nvPr userDrawn="1"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Question and Full Pag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6"/>
          <p:cNvSpPr>
            <a:spLocks noGrp="1"/>
          </p:cNvSpPr>
          <p:nvPr>
            <p:ph type="body" sz="quarter" idx="11" hasCustomPrompt="1"/>
          </p:nvPr>
        </p:nvSpPr>
        <p:spPr>
          <a:xfrm>
            <a:off x="0" y="829957"/>
            <a:ext cx="9906000" cy="453183"/>
          </a:xfrm>
          <a:prstGeom prst="rect">
            <a:avLst/>
          </a:prstGeom>
          <a:solidFill>
            <a:schemeClr val="tx1"/>
          </a:solidFill>
        </p:spPr>
        <p:txBody>
          <a:bodyPr lIns="216000" tIns="72000" rIns="216000" bIns="72000" anchor="t" anchorCtr="0">
            <a:spAutoFit/>
          </a:bodyPr>
          <a:lstStyle>
            <a:lvl1pPr marL="0" indent="0">
              <a:buNone/>
              <a:defRPr sz="2000" b="1" i="1" baseline="0">
                <a:solidFill>
                  <a:schemeClr val="bg1"/>
                </a:solidFill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 smtClean="0"/>
              <a:t>Click to edit slide question Arial Bold Italic size 20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 smtClean="0"/>
              <a:t>Click to edit slide title Arial Bold size 24</a:t>
            </a:r>
            <a:endParaRPr lang="en-GB" dirty="0"/>
          </a:p>
        </p:txBody>
      </p:sp>
      <p:cxnSp>
        <p:nvCxnSpPr>
          <p:cNvPr id="12" name="Straight Connector 11"/>
          <p:cNvCxnSpPr/>
          <p:nvPr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7" name="Content Placeholder 12"/>
          <p:cNvSpPr>
            <a:spLocks noGrp="1"/>
          </p:cNvSpPr>
          <p:nvPr>
            <p:ph sz="quarter" idx="10" hasCustomPrompt="1"/>
          </p:nvPr>
        </p:nvSpPr>
        <p:spPr>
          <a:xfrm>
            <a:off x="246063" y="1514475"/>
            <a:ext cx="9417050" cy="4697413"/>
          </a:xfrm>
        </p:spPr>
        <p:txBody>
          <a:bodyPr/>
          <a:lstStyle>
            <a:lvl1pPr>
              <a:buClr>
                <a:schemeClr val="tx1"/>
              </a:buClr>
              <a:defRPr>
                <a:solidFill>
                  <a:srgbClr val="424242"/>
                </a:solidFill>
              </a:defRPr>
            </a:lvl1pPr>
            <a:lvl2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Click to edit text Arial size 18</a:t>
            </a:r>
          </a:p>
          <a:p>
            <a:pPr lvl="1"/>
            <a:r>
              <a:rPr lang="en-US" dirty="0" smtClean="0"/>
              <a:t>First level bullet Arial size 18</a:t>
            </a:r>
          </a:p>
          <a:p>
            <a:pPr lvl="2"/>
            <a:r>
              <a:rPr lang="en-GB" dirty="0" smtClean="0"/>
              <a:t>Second level bullet Arial size 16</a:t>
            </a:r>
            <a:endParaRPr lang="en-US" dirty="0" smtClean="0"/>
          </a:p>
        </p:txBody>
      </p:sp>
      <p:cxnSp>
        <p:nvCxnSpPr>
          <p:cNvPr id="6" name="Straight Connector 5"/>
          <p:cNvCxnSpPr/>
          <p:nvPr userDrawn="1"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Question and Content Full Page with Base/Sour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6"/>
          <p:cNvSpPr>
            <a:spLocks noGrp="1"/>
          </p:cNvSpPr>
          <p:nvPr>
            <p:ph type="body" sz="quarter" idx="11" hasCustomPrompt="1"/>
          </p:nvPr>
        </p:nvSpPr>
        <p:spPr>
          <a:xfrm>
            <a:off x="0" y="829813"/>
            <a:ext cx="9906000" cy="453183"/>
          </a:xfrm>
          <a:prstGeom prst="rect">
            <a:avLst/>
          </a:prstGeom>
          <a:solidFill>
            <a:schemeClr val="tx1"/>
          </a:solidFill>
        </p:spPr>
        <p:txBody>
          <a:bodyPr lIns="216000" tIns="72000" rIns="216000" bIns="72000" anchor="t" anchorCtr="0">
            <a:spAutoFit/>
          </a:bodyPr>
          <a:lstStyle>
            <a:lvl1pPr marL="0" indent="0">
              <a:buNone/>
              <a:defRPr sz="2000" b="1" i="1" baseline="0">
                <a:solidFill>
                  <a:schemeClr val="bg1"/>
                </a:solidFill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 smtClean="0"/>
              <a:t>Click to edit slide question Arial Bold Italic size 20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 smtClean="0"/>
              <a:t>Click to edit slide title Arial Bold size 24</a:t>
            </a:r>
            <a:endParaRPr lang="en-GB" dirty="0"/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2" hasCustomPrompt="1"/>
          </p:nvPr>
        </p:nvSpPr>
        <p:spPr>
          <a:xfrm>
            <a:off x="246063" y="6032499"/>
            <a:ext cx="6200775" cy="349251"/>
          </a:xfrm>
          <a:prstGeom prst="rect">
            <a:avLst/>
          </a:prstGeom>
        </p:spPr>
        <p:txBody>
          <a:bodyPr anchor="ctr" anchorCtr="0"/>
          <a:lstStyle>
            <a:lvl1pPr marL="0" marR="0" indent="0" algn="l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tabLst/>
              <a:defRPr sz="800">
                <a:solidFill>
                  <a:srgbClr val="424242"/>
                </a:solidFill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tabLst/>
              <a:defRPr/>
            </a:pPr>
            <a:r>
              <a:rPr lang="en-US" dirty="0" smtClean="0"/>
              <a:t>Click to edit Base</a:t>
            </a:r>
          </a:p>
        </p:txBody>
      </p:sp>
      <p:sp>
        <p:nvSpPr>
          <p:cNvPr id="11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6689035" y="6039172"/>
            <a:ext cx="2970903" cy="346129"/>
          </a:xfrm>
          <a:prstGeom prst="rect">
            <a:avLst/>
          </a:prstGeom>
        </p:spPr>
        <p:txBody>
          <a:bodyPr anchor="ctr" anchorCtr="0"/>
          <a:lstStyle>
            <a:lvl1pPr marL="0" marR="0" indent="0" algn="r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tabLst/>
              <a:defRPr sz="800">
                <a:solidFill>
                  <a:srgbClr val="424242"/>
                </a:solidFill>
              </a:defRPr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tabLst/>
              <a:defRPr/>
            </a:pPr>
            <a:r>
              <a:rPr lang="en-US" dirty="0" smtClean="0"/>
              <a:t>Click to edit Source</a:t>
            </a:r>
          </a:p>
        </p:txBody>
      </p:sp>
      <p:cxnSp>
        <p:nvCxnSpPr>
          <p:cNvPr id="8" name="Straight Connector 7"/>
          <p:cNvCxnSpPr/>
          <p:nvPr/>
        </p:nvCxnSpPr>
        <p:spPr bwMode="auto">
          <a:xfrm>
            <a:off x="246063" y="6032500"/>
            <a:ext cx="9413875" cy="1588"/>
          </a:xfrm>
          <a:prstGeom prst="line">
            <a:avLst/>
          </a:prstGeom>
          <a:solidFill>
            <a:schemeClr val="accent2"/>
          </a:solidFill>
          <a:ln w="317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2" name="Straight Connector 11"/>
          <p:cNvCxnSpPr/>
          <p:nvPr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4" name="Content Placeholder 12"/>
          <p:cNvSpPr>
            <a:spLocks noGrp="1"/>
          </p:cNvSpPr>
          <p:nvPr>
            <p:ph sz="quarter" idx="10" hasCustomPrompt="1"/>
          </p:nvPr>
        </p:nvSpPr>
        <p:spPr>
          <a:xfrm>
            <a:off x="246063" y="1514475"/>
            <a:ext cx="9417050" cy="4362450"/>
          </a:xfrm>
        </p:spPr>
        <p:txBody>
          <a:bodyPr/>
          <a:lstStyle>
            <a:lvl1pPr>
              <a:buClr>
                <a:schemeClr val="tx1"/>
              </a:buClr>
              <a:defRPr>
                <a:solidFill>
                  <a:srgbClr val="424242"/>
                </a:solidFill>
              </a:defRPr>
            </a:lvl1pPr>
            <a:lvl2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2pPr>
            <a:lvl3pPr>
              <a:buClr>
                <a:schemeClr val="tx1"/>
              </a:buClr>
              <a:defRPr baseline="0">
                <a:solidFill>
                  <a:srgbClr val="424242"/>
                </a:solidFill>
              </a:defRPr>
            </a:lvl3pPr>
          </a:lstStyle>
          <a:p>
            <a:pPr lvl="0"/>
            <a:r>
              <a:rPr lang="en-US" dirty="0" smtClean="0"/>
              <a:t>Click to edit text Arial size 18</a:t>
            </a:r>
          </a:p>
          <a:p>
            <a:pPr lvl="1"/>
            <a:r>
              <a:rPr lang="en-US" dirty="0" smtClean="0"/>
              <a:t>First level bullet Arial size 18</a:t>
            </a:r>
          </a:p>
          <a:p>
            <a:pPr lvl="2"/>
            <a:r>
              <a:rPr lang="en-GB" dirty="0" smtClean="0"/>
              <a:t>Second level bullet Arial size 16</a:t>
            </a:r>
            <a:endParaRPr lang="en-US" dirty="0" smtClean="0"/>
          </a:p>
        </p:txBody>
      </p:sp>
      <p:cxnSp>
        <p:nvCxnSpPr>
          <p:cNvPr id="9" name="Straight Connector 8"/>
          <p:cNvCxnSpPr/>
          <p:nvPr userDrawn="1"/>
        </p:nvCxnSpPr>
        <p:spPr bwMode="auto">
          <a:xfrm>
            <a:off x="246063" y="6032500"/>
            <a:ext cx="9413875" cy="1588"/>
          </a:xfrm>
          <a:prstGeom prst="line">
            <a:avLst/>
          </a:prstGeom>
          <a:solidFill>
            <a:schemeClr val="accent2"/>
          </a:solidFill>
          <a:ln w="317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5" name="Straight Connector 14"/>
          <p:cNvCxnSpPr/>
          <p:nvPr userDrawn="1"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 lIns="0" tIns="0" rIns="0" bIns="0"/>
          <a:lstStyle>
            <a:lvl1pPr>
              <a:defRPr baseline="0"/>
            </a:lvl1pPr>
          </a:lstStyle>
          <a:p>
            <a:r>
              <a:rPr lang="en-US" dirty="0" smtClean="0"/>
              <a:t>Click to edit slide title Arial Bold size 24</a:t>
            </a:r>
            <a:endParaRPr lang="en-GB" dirty="0"/>
          </a:p>
        </p:txBody>
      </p:sp>
      <p:cxnSp>
        <p:nvCxnSpPr>
          <p:cNvPr id="8" name="Straight Connector 7"/>
          <p:cNvCxnSpPr/>
          <p:nvPr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4" name="Straight Connector 3"/>
          <p:cNvCxnSpPr/>
          <p:nvPr userDrawn="1"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 Half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 bwMode="auto">
          <a:xfrm>
            <a:off x="0" y="0"/>
            <a:ext cx="4953000" cy="6858000"/>
          </a:xfrm>
          <a:prstGeom prst="rect">
            <a:avLst/>
          </a:prstGeom>
          <a:solidFill>
            <a:schemeClr val="tx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0000" tIns="72000" rIns="90000" bIns="72000" numCol="1" rtlCol="0" anchor="t" anchorCtr="0" compatLnSpc="1">
            <a:prstTxWarp prst="textNoShape">
              <a:avLst/>
            </a:prstTxWarp>
            <a:noAutofit/>
          </a:bodyPr>
          <a:lstStyle/>
          <a:p>
            <a:pPr marL="173038" marR="0" indent="-17303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4" name="Rectangle 111"/>
          <p:cNvSpPr>
            <a:spLocks noChangeArrowheads="1"/>
          </p:cNvSpPr>
          <p:nvPr/>
        </p:nvSpPr>
        <p:spPr bwMode="auto">
          <a:xfrm flipH="1">
            <a:off x="4952999" y="0"/>
            <a:ext cx="4951413" cy="68580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lIns="90000" tIns="46800" rIns="90000" bIns="46800" anchor="ctr"/>
          <a:lstStyle/>
          <a:p>
            <a:pPr algn="l" eaLnBrk="1" hangingPunct="1">
              <a:spcBef>
                <a:spcPct val="0"/>
              </a:spcBef>
              <a:defRPr/>
            </a:pPr>
            <a:endParaRPr lang="en-GB" sz="2400" dirty="0"/>
          </a:p>
        </p:txBody>
      </p:sp>
      <p:sp>
        <p:nvSpPr>
          <p:cNvPr id="3" name="Title 1"/>
          <p:cNvSpPr>
            <a:spLocks noGrp="1"/>
          </p:cNvSpPr>
          <p:nvPr>
            <p:ph type="title" hasCustomPrompt="1"/>
          </p:nvPr>
        </p:nvSpPr>
        <p:spPr>
          <a:xfrm>
            <a:off x="0" y="811213"/>
            <a:ext cx="4952999" cy="2117721"/>
          </a:xfrm>
        </p:spPr>
        <p:txBody>
          <a:bodyPr lIns="216000" tIns="216000" rIns="216000" anchor="b" anchorCtr="0"/>
          <a:lstStyle>
            <a:lvl1pPr>
              <a:defRPr sz="2400" i="0"/>
            </a:lvl1pPr>
          </a:lstStyle>
          <a:p>
            <a:r>
              <a:rPr lang="en-US" dirty="0" smtClean="0"/>
              <a:t>Click to edit title Arial Bold size 24</a:t>
            </a:r>
            <a:endParaRPr lang="en-GB" dirty="0"/>
          </a:p>
        </p:txBody>
      </p:sp>
      <p:cxnSp>
        <p:nvCxnSpPr>
          <p:cNvPr id="31" name="Straight Connector 30"/>
          <p:cNvCxnSpPr/>
          <p:nvPr/>
        </p:nvCxnSpPr>
        <p:spPr bwMode="auto">
          <a:xfrm flipV="1">
            <a:off x="0" y="4857760"/>
            <a:ext cx="4953000" cy="986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34" name="Straight Connector 33"/>
          <p:cNvCxnSpPr/>
          <p:nvPr/>
        </p:nvCxnSpPr>
        <p:spPr bwMode="auto">
          <a:xfrm flipV="1">
            <a:off x="0" y="810227"/>
            <a:ext cx="4953000" cy="986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2" name="Text Placeholder 21"/>
          <p:cNvSpPr>
            <a:spLocks noGrp="1"/>
          </p:cNvSpPr>
          <p:nvPr>
            <p:ph type="body" sz="quarter" idx="10" hasCustomPrompt="1"/>
          </p:nvPr>
        </p:nvSpPr>
        <p:spPr bwMode="white">
          <a:xfrm>
            <a:off x="1" y="2932043"/>
            <a:ext cx="4953000" cy="1925707"/>
          </a:xfrm>
        </p:spPr>
        <p:txBody>
          <a:bodyPr lIns="216000" tIns="72000" rIns="216000" bIns="216000"/>
          <a:lstStyle>
            <a:lvl1pPr>
              <a:buNone/>
              <a:defRPr sz="2000"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 smtClean="0"/>
              <a:t>Click to edit Subtitle Arial size 20</a:t>
            </a:r>
          </a:p>
        </p:txBody>
      </p:sp>
      <p:sp>
        <p:nvSpPr>
          <p:cNvPr id="9" name="Rectangle 111"/>
          <p:cNvSpPr>
            <a:spLocks noChangeArrowheads="1"/>
          </p:cNvSpPr>
          <p:nvPr userDrawn="1"/>
        </p:nvSpPr>
        <p:spPr bwMode="auto">
          <a:xfrm flipH="1">
            <a:off x="4952999" y="0"/>
            <a:ext cx="4951413" cy="68580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lIns="90000" tIns="46800" rIns="90000" bIns="46800" anchor="ctr"/>
          <a:lstStyle/>
          <a:p>
            <a:pPr algn="l" eaLnBrk="1" hangingPunct="1">
              <a:spcBef>
                <a:spcPct val="0"/>
              </a:spcBef>
              <a:defRPr/>
            </a:pPr>
            <a:endParaRPr lang="en-GB" sz="2400" dirty="0"/>
          </a:p>
        </p:txBody>
      </p:sp>
      <p:cxnSp>
        <p:nvCxnSpPr>
          <p:cNvPr id="10" name="Straight Connector 9"/>
          <p:cNvCxnSpPr/>
          <p:nvPr userDrawn="1"/>
        </p:nvCxnSpPr>
        <p:spPr bwMode="ltGray">
          <a:xfrm flipV="1">
            <a:off x="0" y="4857760"/>
            <a:ext cx="4953000" cy="986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3" name="Straight Connector 12"/>
          <p:cNvCxnSpPr/>
          <p:nvPr userDrawn="1"/>
        </p:nvCxnSpPr>
        <p:spPr bwMode="ltGray">
          <a:xfrm flipV="1">
            <a:off x="0" y="810227"/>
            <a:ext cx="4953000" cy="986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and Content Half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 bwMode="auto">
          <a:xfrm>
            <a:off x="0" y="0"/>
            <a:ext cx="4953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shade val="30000"/>
                  <a:satMod val="115000"/>
                </a:schemeClr>
              </a:gs>
              <a:gs pos="50000">
                <a:schemeClr val="tx2">
                  <a:shade val="67500"/>
                  <a:satMod val="115000"/>
                </a:schemeClr>
              </a:gs>
              <a:gs pos="100000">
                <a:schemeClr val="tx2">
                  <a:shade val="100000"/>
                  <a:satMod val="115000"/>
                </a:schemeClr>
              </a:gs>
            </a:gsLst>
            <a:lin ang="16200000" scaled="1"/>
            <a:tileRect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0000" tIns="72000" rIns="90000" bIns="72000" numCol="1" rtlCol="0" anchor="t" anchorCtr="0" compatLnSpc="1">
            <a:prstTxWarp prst="textNoShape">
              <a:avLst/>
            </a:prstTxWarp>
            <a:noAutofit/>
          </a:bodyPr>
          <a:lstStyle/>
          <a:p>
            <a:pPr marL="173038" marR="0" indent="-17303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4" name="Rectangle 111"/>
          <p:cNvSpPr>
            <a:spLocks noChangeArrowheads="1"/>
          </p:cNvSpPr>
          <p:nvPr userDrawn="1"/>
        </p:nvSpPr>
        <p:spPr bwMode="auto">
          <a:xfrm flipH="1">
            <a:off x="4952999" y="0"/>
            <a:ext cx="4951413" cy="6858000"/>
          </a:xfrm>
          <a:prstGeom prst="rect">
            <a:avLst/>
          </a:prstGeom>
          <a:solidFill>
            <a:srgbClr val="292926"/>
          </a:solidFill>
          <a:ln w="9525">
            <a:noFill/>
            <a:miter lim="800000"/>
            <a:headEnd/>
            <a:tailEnd/>
          </a:ln>
          <a:effectLst/>
        </p:spPr>
        <p:txBody>
          <a:bodyPr wrap="none" lIns="90000" tIns="46800" rIns="90000" bIns="46800" anchor="ctr"/>
          <a:lstStyle/>
          <a:p>
            <a:pPr algn="l" eaLnBrk="1" hangingPunct="1">
              <a:spcBef>
                <a:spcPct val="0"/>
              </a:spcBef>
              <a:defRPr/>
            </a:pPr>
            <a:endParaRPr lang="en-GB" sz="2400" dirty="0"/>
          </a:p>
        </p:txBody>
      </p:sp>
      <p:sp>
        <p:nvSpPr>
          <p:cNvPr id="3" name="Title 1"/>
          <p:cNvSpPr>
            <a:spLocks noGrp="1"/>
          </p:cNvSpPr>
          <p:nvPr>
            <p:ph type="title" hasCustomPrompt="1"/>
          </p:nvPr>
        </p:nvSpPr>
        <p:spPr>
          <a:xfrm>
            <a:off x="0" y="811213"/>
            <a:ext cx="4952999" cy="2117721"/>
          </a:xfrm>
        </p:spPr>
        <p:txBody>
          <a:bodyPr lIns="216000" tIns="216000" rIns="216000" anchor="b" anchorCtr="0"/>
          <a:lstStyle>
            <a:lvl1pPr>
              <a:defRPr sz="2400" i="0"/>
            </a:lvl1pPr>
          </a:lstStyle>
          <a:p>
            <a:r>
              <a:rPr lang="en-US" dirty="0" smtClean="0"/>
              <a:t>Click to edit title Arial Bold size 24</a:t>
            </a:r>
            <a:endParaRPr lang="en-GB" dirty="0"/>
          </a:p>
        </p:txBody>
      </p:sp>
      <p:cxnSp>
        <p:nvCxnSpPr>
          <p:cNvPr id="31" name="Straight Connector 30"/>
          <p:cNvCxnSpPr/>
          <p:nvPr/>
        </p:nvCxnSpPr>
        <p:spPr bwMode="auto">
          <a:xfrm flipV="1">
            <a:off x="0" y="4857760"/>
            <a:ext cx="4953000" cy="986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34" name="Straight Connector 33"/>
          <p:cNvCxnSpPr/>
          <p:nvPr/>
        </p:nvCxnSpPr>
        <p:spPr bwMode="auto">
          <a:xfrm flipV="1">
            <a:off x="0" y="810227"/>
            <a:ext cx="4953000" cy="986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2" name="Text Placeholder 21"/>
          <p:cNvSpPr>
            <a:spLocks noGrp="1"/>
          </p:cNvSpPr>
          <p:nvPr>
            <p:ph type="body" sz="quarter" idx="10" hasCustomPrompt="1"/>
          </p:nvPr>
        </p:nvSpPr>
        <p:spPr bwMode="white">
          <a:xfrm>
            <a:off x="1" y="2932043"/>
            <a:ext cx="4953000" cy="1925707"/>
          </a:xfrm>
        </p:spPr>
        <p:txBody>
          <a:bodyPr lIns="216000" tIns="72000" rIns="216000" bIns="216000"/>
          <a:lstStyle>
            <a:lvl1pPr>
              <a:buNone/>
              <a:defRPr sz="2000">
                <a:solidFill>
                  <a:schemeClr val="accent3">
                    <a:lumMod val="25000"/>
                    <a:lumOff val="75000"/>
                  </a:schemeClr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 smtClean="0"/>
              <a:t>Click to edit Subtitle Arial size 20</a:t>
            </a:r>
          </a:p>
        </p:txBody>
      </p:sp>
      <p:cxnSp>
        <p:nvCxnSpPr>
          <p:cNvPr id="10" name="Straight Connector 9"/>
          <p:cNvCxnSpPr/>
          <p:nvPr userDrawn="1"/>
        </p:nvCxnSpPr>
        <p:spPr bwMode="ltGray">
          <a:xfrm flipV="1">
            <a:off x="0" y="4857760"/>
            <a:ext cx="4953000" cy="986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accent3">
                <a:lumMod val="25000"/>
                <a:lumOff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3" name="Straight Connector 12"/>
          <p:cNvCxnSpPr/>
          <p:nvPr userDrawn="1"/>
        </p:nvCxnSpPr>
        <p:spPr bwMode="ltGray">
          <a:xfrm flipV="1">
            <a:off x="0" y="810227"/>
            <a:ext cx="4953000" cy="986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BG Colou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 Placeholder 29"/>
          <p:cNvSpPr>
            <a:spLocks noGrp="1"/>
          </p:cNvSpPr>
          <p:nvPr>
            <p:ph type="body" sz="quarter" idx="10" hasCustomPrompt="1"/>
          </p:nvPr>
        </p:nvSpPr>
        <p:spPr bwMode="white">
          <a:xfrm>
            <a:off x="21266" y="902255"/>
            <a:ext cx="9677399" cy="347662"/>
          </a:xfrm>
        </p:spPr>
        <p:txBody>
          <a:bodyPr lIns="216000" rIns="720000"/>
          <a:lstStyle>
            <a:lvl1pPr>
              <a:buNone/>
              <a:defRPr sz="2000" b="1">
                <a:solidFill>
                  <a:schemeClr val="bg1"/>
                </a:solidFill>
              </a:defRPr>
            </a:lvl1pPr>
            <a:lvl2pPr>
              <a:buNone/>
              <a:defRPr b="1">
                <a:solidFill>
                  <a:schemeClr val="bg1"/>
                </a:solidFill>
              </a:defRPr>
            </a:lvl2pPr>
            <a:lvl3pPr>
              <a:defRPr b="1">
                <a:solidFill>
                  <a:schemeClr val="bg1"/>
                </a:solidFill>
              </a:defRPr>
            </a:lvl3pPr>
            <a:lvl4pPr>
              <a:defRPr b="1">
                <a:solidFill>
                  <a:schemeClr val="bg1"/>
                </a:solidFill>
              </a:defRPr>
            </a:lvl4pPr>
            <a:lvl5pPr>
              <a:defRPr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 smtClean="0"/>
              <a:t>Click to edit slide subtitle Arial Bold size 20</a:t>
            </a:r>
          </a:p>
        </p:txBody>
      </p:sp>
      <p:sp>
        <p:nvSpPr>
          <p:cNvPr id="34" name="TextBox 33"/>
          <p:cNvSpPr txBox="1"/>
          <p:nvPr userDrawn="1"/>
        </p:nvSpPr>
        <p:spPr>
          <a:xfrm>
            <a:off x="8915401" y="601842"/>
            <a:ext cx="990600" cy="217166"/>
          </a:xfrm>
          <a:prstGeom prst="rect">
            <a:avLst/>
          </a:prstGeom>
          <a:noFill/>
        </p:spPr>
        <p:txBody>
          <a:bodyPr wrap="square" tIns="0" bIns="0" rtlCol="0" anchor="ctr" anchorCtr="0">
            <a:noAutofit/>
          </a:bodyPr>
          <a:lstStyle/>
          <a:p>
            <a:pPr algn="ctr"/>
            <a:fld id="{F0AC4B27-E38B-4B91-A9A8-4E50C63E50F6}" type="slidenum">
              <a:rPr lang="en-GB" sz="1000" b="1" i="0" smtClean="0">
                <a:solidFill>
                  <a:schemeClr val="bg1"/>
                </a:solidFill>
              </a:rPr>
              <a:pPr algn="ctr"/>
              <a:t>‹#›</a:t>
            </a:fld>
            <a:endParaRPr lang="en-GB" sz="1000" b="1" i="0" dirty="0">
              <a:solidFill>
                <a:schemeClr val="bg1"/>
              </a:solidFill>
            </a:endParaRPr>
          </a:p>
        </p:txBody>
      </p:sp>
      <p:sp>
        <p:nvSpPr>
          <p:cNvPr id="38" name="Content Placeholder 12"/>
          <p:cNvSpPr>
            <a:spLocks noGrp="1"/>
          </p:cNvSpPr>
          <p:nvPr>
            <p:ph sz="quarter" idx="15" hasCustomPrompt="1"/>
          </p:nvPr>
        </p:nvSpPr>
        <p:spPr bwMode="white">
          <a:xfrm>
            <a:off x="246064" y="1514475"/>
            <a:ext cx="3001962" cy="470058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 baseline="0">
                <a:solidFill>
                  <a:schemeClr val="bg1"/>
                </a:solidFill>
              </a:defRPr>
            </a:lvl2pPr>
            <a:lvl3pPr>
              <a:defRPr baseline="0">
                <a:solidFill>
                  <a:schemeClr val="bg1"/>
                </a:solidFill>
              </a:defRPr>
            </a:lvl3pPr>
          </a:lstStyle>
          <a:p>
            <a:pPr lvl="0"/>
            <a:r>
              <a:rPr lang="en-US" dirty="0" smtClean="0"/>
              <a:t>Click to edit text Arial size 18</a:t>
            </a:r>
          </a:p>
          <a:p>
            <a:pPr lvl="1"/>
            <a:r>
              <a:rPr lang="en-US" dirty="0" smtClean="0"/>
              <a:t>First level bullet Arial size 18</a:t>
            </a:r>
          </a:p>
          <a:p>
            <a:pPr lvl="2"/>
            <a:r>
              <a:rPr lang="en-GB" dirty="0" smtClean="0"/>
              <a:t>Second level bullet Arial size 16</a:t>
            </a:r>
            <a:endParaRPr lang="en-US" dirty="0" smtClean="0"/>
          </a:p>
        </p:txBody>
      </p:sp>
      <p:sp>
        <p:nvSpPr>
          <p:cNvPr id="39" name="Content Placeholder 14"/>
          <p:cNvSpPr>
            <a:spLocks noGrp="1"/>
          </p:cNvSpPr>
          <p:nvPr>
            <p:ph sz="quarter" idx="12" hasCustomPrompt="1"/>
          </p:nvPr>
        </p:nvSpPr>
        <p:spPr bwMode="white">
          <a:xfrm>
            <a:off x="3487738" y="1514475"/>
            <a:ext cx="2973388" cy="4700588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</a:lstStyle>
          <a:p>
            <a:pPr lvl="0"/>
            <a:r>
              <a:rPr lang="en-US" dirty="0" smtClean="0"/>
              <a:t>Click to edit text Arial size 18</a:t>
            </a:r>
          </a:p>
          <a:p>
            <a:pPr lvl="1"/>
            <a:r>
              <a:rPr lang="en-US" dirty="0" smtClean="0"/>
              <a:t>First level bullet Arial </a:t>
            </a:r>
            <a:br>
              <a:rPr lang="en-US" dirty="0" smtClean="0"/>
            </a:br>
            <a:r>
              <a:rPr lang="en-US" dirty="0" smtClean="0"/>
              <a:t>size 18</a:t>
            </a:r>
          </a:p>
          <a:p>
            <a:pPr lvl="2"/>
            <a:r>
              <a:rPr lang="en-GB" dirty="0" smtClean="0"/>
              <a:t>Second level bullet </a:t>
            </a:r>
            <a:br>
              <a:rPr lang="en-GB" dirty="0" smtClean="0"/>
            </a:br>
            <a:r>
              <a:rPr lang="en-GB" dirty="0" smtClean="0"/>
              <a:t>Arial size 16</a:t>
            </a:r>
            <a:endParaRPr lang="en-US" dirty="0" smtClean="0"/>
          </a:p>
        </p:txBody>
      </p:sp>
      <p:sp>
        <p:nvSpPr>
          <p:cNvPr id="40" name="Content Placeholder 14"/>
          <p:cNvSpPr>
            <a:spLocks noGrp="1"/>
          </p:cNvSpPr>
          <p:nvPr>
            <p:ph sz="quarter" idx="16" hasCustomPrompt="1"/>
          </p:nvPr>
        </p:nvSpPr>
        <p:spPr bwMode="white">
          <a:xfrm>
            <a:off x="6686550" y="1514475"/>
            <a:ext cx="2973388" cy="4700588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</a:lstStyle>
          <a:p>
            <a:pPr lvl="0"/>
            <a:r>
              <a:rPr lang="en-US" dirty="0" smtClean="0"/>
              <a:t>Click to edit text Arial size 18</a:t>
            </a:r>
          </a:p>
          <a:p>
            <a:pPr lvl="1"/>
            <a:r>
              <a:rPr lang="en-US" dirty="0" smtClean="0"/>
              <a:t>First level bullet Arial </a:t>
            </a:r>
            <a:br>
              <a:rPr lang="en-US" dirty="0" smtClean="0"/>
            </a:br>
            <a:r>
              <a:rPr lang="en-US" dirty="0" smtClean="0"/>
              <a:t>size 18</a:t>
            </a:r>
          </a:p>
          <a:p>
            <a:pPr lvl="2"/>
            <a:r>
              <a:rPr lang="en-GB" dirty="0" smtClean="0"/>
              <a:t>Second level bullet </a:t>
            </a:r>
            <a:br>
              <a:rPr lang="en-GB" dirty="0" smtClean="0"/>
            </a:br>
            <a:r>
              <a:rPr lang="en-GB" dirty="0" smtClean="0"/>
              <a:t>Arial size 16</a:t>
            </a:r>
            <a:endParaRPr lang="en-US" dirty="0" smtClean="0"/>
          </a:p>
        </p:txBody>
      </p:sp>
      <p:sp>
        <p:nvSpPr>
          <p:cNvPr id="57" name="Text Placeholder 29"/>
          <p:cNvSpPr>
            <a:spLocks noGrp="1"/>
          </p:cNvSpPr>
          <p:nvPr>
            <p:ph type="body" sz="quarter" idx="17" hasCustomPrompt="1"/>
          </p:nvPr>
        </p:nvSpPr>
        <p:spPr bwMode="white">
          <a:xfrm>
            <a:off x="37272" y="221834"/>
            <a:ext cx="8732152" cy="616226"/>
          </a:xfrm>
        </p:spPr>
        <p:txBody>
          <a:bodyPr lIns="216000" rIns="720000"/>
          <a:lstStyle>
            <a:lvl1pPr marL="0" indent="0">
              <a:buNone/>
              <a:defRPr sz="2400" b="1" baseline="0">
                <a:solidFill>
                  <a:schemeClr val="bg1"/>
                </a:solidFill>
              </a:defRPr>
            </a:lvl1pPr>
            <a:lvl2pPr>
              <a:buNone/>
              <a:defRPr b="1">
                <a:solidFill>
                  <a:schemeClr val="bg1"/>
                </a:solidFill>
              </a:defRPr>
            </a:lvl2pPr>
            <a:lvl3pPr>
              <a:defRPr b="1">
                <a:solidFill>
                  <a:schemeClr val="bg1"/>
                </a:solidFill>
              </a:defRPr>
            </a:lvl3pPr>
            <a:lvl4pPr>
              <a:defRPr b="1">
                <a:solidFill>
                  <a:schemeClr val="bg1"/>
                </a:solidFill>
              </a:defRPr>
            </a:lvl4pPr>
            <a:lvl5pPr>
              <a:defRPr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 smtClean="0"/>
              <a:t>Click to edit slice title Arial Bold size 24</a:t>
            </a:r>
          </a:p>
        </p:txBody>
      </p:sp>
      <p:cxnSp>
        <p:nvCxnSpPr>
          <p:cNvPr id="43" name="Straight Connector 42"/>
          <p:cNvCxnSpPr/>
          <p:nvPr userDrawn="1"/>
        </p:nvCxnSpPr>
        <p:spPr bwMode="auto">
          <a:xfrm>
            <a:off x="0" y="815281"/>
            <a:ext cx="9906000" cy="1588"/>
          </a:xfrm>
          <a:prstGeom prst="line">
            <a:avLst/>
          </a:prstGeom>
          <a:solidFill>
            <a:schemeClr val="accent2"/>
          </a:solidFill>
          <a:ln w="28575" cap="flat" cmpd="sng" algn="ctr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2130425"/>
            <a:ext cx="84201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85900" y="3886200"/>
            <a:ext cx="69342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29E7A-A043-4AA6-B91F-1A793E56602E}" type="datetimeFigureOut">
              <a:rPr lang="en-GB" smtClean="0"/>
              <a:t>18/02/2015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56691-44EE-40E6-9D32-D827F36D766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87328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29E7A-A043-4AA6-B91F-1A793E56602E}" type="datetimeFigureOut">
              <a:rPr lang="en-GB" smtClean="0"/>
              <a:t>18/02/2015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56691-44EE-40E6-9D32-D827F36D766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5025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638" y="4406900"/>
            <a:ext cx="84201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638" y="2906713"/>
            <a:ext cx="84201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29E7A-A043-4AA6-B91F-1A793E56602E}" type="datetimeFigureOut">
              <a:rPr lang="en-GB" smtClean="0"/>
              <a:t>18/02/2015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56691-44EE-40E6-9D32-D827F36D766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57983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300" y="1600200"/>
            <a:ext cx="43815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600200"/>
            <a:ext cx="43815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29E7A-A043-4AA6-B91F-1A793E56602E}" type="datetimeFigureOut">
              <a:rPr lang="en-GB" smtClean="0"/>
              <a:t>18/02/2015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56691-44EE-40E6-9D32-D827F36D766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525218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0" y="1535113"/>
            <a:ext cx="437673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174875"/>
            <a:ext cx="437673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32375" y="1535113"/>
            <a:ext cx="437832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2375" y="2174875"/>
            <a:ext cx="437832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29E7A-A043-4AA6-B91F-1A793E56602E}" type="datetimeFigureOut">
              <a:rPr lang="en-GB" smtClean="0"/>
              <a:t>18/02/2015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56691-44EE-40E6-9D32-D827F36D766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795575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29E7A-A043-4AA6-B91F-1A793E56602E}" type="datetimeFigureOut">
              <a:rPr lang="en-GB" smtClean="0"/>
              <a:t>18/02/2015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56691-44EE-40E6-9D32-D827F36D766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887631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29E7A-A043-4AA6-B91F-1A793E56602E}" type="datetimeFigureOut">
              <a:rPr lang="en-GB" smtClean="0"/>
              <a:t>18/02/2015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56691-44EE-40E6-9D32-D827F36D766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3578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273050"/>
            <a:ext cx="3259138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3500" y="273050"/>
            <a:ext cx="55372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435100"/>
            <a:ext cx="3259138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29E7A-A043-4AA6-B91F-1A793E56602E}" type="datetimeFigureOut">
              <a:rPr lang="en-GB" smtClean="0"/>
              <a:t>18/02/2015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56691-44EE-40E6-9D32-D827F36D766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092700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513" y="4800600"/>
            <a:ext cx="59436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41513" y="612775"/>
            <a:ext cx="59436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513" y="5367338"/>
            <a:ext cx="59436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29E7A-A043-4AA6-B91F-1A793E56602E}" type="datetimeFigureOut">
              <a:rPr lang="en-GB" smtClean="0"/>
              <a:t>18/02/2015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56691-44EE-40E6-9D32-D827F36D766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216549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29E7A-A043-4AA6-B91F-1A793E56602E}" type="datetimeFigureOut">
              <a:rPr lang="en-GB" smtClean="0"/>
              <a:t>18/02/2015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56691-44EE-40E6-9D32-D827F36D766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411743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81850" y="274638"/>
            <a:ext cx="222885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300" y="274638"/>
            <a:ext cx="653415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29E7A-A043-4AA6-B91F-1A793E56602E}" type="datetimeFigureOut">
              <a:rPr lang="en-GB" smtClean="0"/>
              <a:t>18/02/2015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56691-44EE-40E6-9D32-D827F36D766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6121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5" name="Rectangle 111"/>
          <p:cNvSpPr>
            <a:spLocks noChangeArrowheads="1"/>
          </p:cNvSpPr>
          <p:nvPr/>
        </p:nvSpPr>
        <p:spPr bwMode="auto">
          <a:xfrm flipV="1">
            <a:off x="-1" y="819150"/>
            <a:ext cx="9906001" cy="60388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lIns="90000" tIns="46800" rIns="90000" bIns="46800" anchor="ctr"/>
          <a:lstStyle/>
          <a:p>
            <a:pPr algn="l" eaLnBrk="1" hangingPunct="1">
              <a:spcBef>
                <a:spcPct val="0"/>
              </a:spcBef>
              <a:defRPr/>
            </a:pPr>
            <a:endParaRPr lang="en-GB" sz="2400" dirty="0"/>
          </a:p>
        </p:txBody>
      </p:sp>
      <p:sp>
        <p:nvSpPr>
          <p:cNvPr id="22533" name="Rectangle 2"/>
          <p:cNvSpPr>
            <a:spLocks noGrp="1" noChangeArrowheads="1"/>
          </p:cNvSpPr>
          <p:nvPr>
            <p:ph type="title"/>
          </p:nvPr>
        </p:nvSpPr>
        <p:spPr bwMode="gray">
          <a:xfrm>
            <a:off x="246063" y="0"/>
            <a:ext cx="8064523" cy="7857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dirty="0" smtClean="0"/>
              <a:t>Click to edit slide title Arial Bold size 24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915401" y="601842"/>
            <a:ext cx="990600" cy="217166"/>
          </a:xfrm>
          <a:prstGeom prst="rect">
            <a:avLst/>
          </a:prstGeom>
          <a:gradFill flip="none" rotWithShape="1">
            <a:gsLst>
              <a:gs pos="0">
                <a:schemeClr val="tx2">
                  <a:shade val="30000"/>
                  <a:satMod val="115000"/>
                </a:schemeClr>
              </a:gs>
              <a:gs pos="50000">
                <a:schemeClr val="tx2">
                  <a:shade val="67500"/>
                  <a:satMod val="115000"/>
                </a:schemeClr>
              </a:gs>
              <a:gs pos="100000">
                <a:schemeClr val="tx2"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txBody>
          <a:bodyPr wrap="square" tIns="0" bIns="0" rtlCol="0" anchor="ctr" anchorCtr="0">
            <a:noAutofit/>
          </a:bodyPr>
          <a:lstStyle/>
          <a:p>
            <a:pPr algn="ctr"/>
            <a:fld id="{F0AC4B27-E38B-4B91-A9A8-4E50C63E50F6}" type="slidenum">
              <a:rPr lang="en-GB" sz="900" b="1" i="0" smtClean="0">
                <a:solidFill>
                  <a:schemeClr val="bg1"/>
                </a:solidFill>
              </a:rPr>
              <a:pPr algn="ctr"/>
              <a:t>‹#›</a:t>
            </a:fld>
            <a:endParaRPr lang="en-GB" sz="900" b="1" i="0" dirty="0">
              <a:solidFill>
                <a:schemeClr val="bg1"/>
              </a:solidFill>
            </a:endParaRPr>
          </a:p>
        </p:txBody>
      </p:sp>
      <p:cxnSp>
        <p:nvCxnSpPr>
          <p:cNvPr id="22" name="Straight Connector 21"/>
          <p:cNvCxnSpPr/>
          <p:nvPr/>
        </p:nvCxnSpPr>
        <p:spPr bwMode="auto">
          <a:xfrm>
            <a:off x="246063" y="6369937"/>
            <a:ext cx="9413875" cy="1588"/>
          </a:xfrm>
          <a:prstGeom prst="line">
            <a:avLst/>
          </a:prstGeom>
          <a:solidFill>
            <a:schemeClr val="accent2"/>
          </a:solidFill>
          <a:ln w="317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2" name="Text Placeholder 11"/>
          <p:cNvSpPr>
            <a:spLocks noGrp="1"/>
          </p:cNvSpPr>
          <p:nvPr>
            <p:ph type="body" idx="1"/>
          </p:nvPr>
        </p:nvSpPr>
        <p:spPr>
          <a:xfrm>
            <a:off x="246063" y="1125538"/>
            <a:ext cx="9413875" cy="50863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 smtClean="0"/>
              <a:t>Click to add text Arial size 18</a:t>
            </a:r>
          </a:p>
          <a:p>
            <a:pPr lvl="1"/>
            <a:r>
              <a:rPr lang="en-US" dirty="0" smtClean="0"/>
              <a:t>Second level Arial size 18</a:t>
            </a:r>
          </a:p>
          <a:p>
            <a:pPr lvl="2"/>
            <a:r>
              <a:rPr lang="en-US" dirty="0" smtClean="0"/>
              <a:t>Third level Arial size 16</a:t>
            </a:r>
          </a:p>
          <a:p>
            <a:pPr lvl="3"/>
            <a:r>
              <a:rPr lang="en-US" dirty="0" smtClean="0"/>
              <a:t>Fourth level size 16</a:t>
            </a:r>
          </a:p>
          <a:p>
            <a:pPr lvl="4"/>
            <a:r>
              <a:rPr lang="en-US" dirty="0" smtClean="0"/>
              <a:t>Fifth level size 16</a:t>
            </a:r>
            <a:endParaRPr lang="en-US" dirty="0"/>
          </a:p>
        </p:txBody>
      </p:sp>
      <p:sp>
        <p:nvSpPr>
          <p:cNvPr id="14" name="Rectangle 13"/>
          <p:cNvSpPr/>
          <p:nvPr/>
        </p:nvSpPr>
        <p:spPr bwMode="auto">
          <a:xfrm>
            <a:off x="8915400" y="0"/>
            <a:ext cx="990600" cy="603503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0000" tIns="72000" rIns="90000" bIns="72000" numCol="1" rtlCol="0" anchor="t" anchorCtr="0" compatLnSpc="1">
            <a:prstTxWarp prst="textNoShape">
              <a:avLst/>
            </a:prstTxWarp>
            <a:noAutofit/>
          </a:bodyPr>
          <a:lstStyle/>
          <a:p>
            <a:pPr marL="173038" marR="0" indent="-17303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kumimoji="0" lang="en-US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pic>
        <p:nvPicPr>
          <p:cNvPr id="1026" name="Picture 2" descr="\\euuklonfp1\MARKETING &amp; BD\Graphics team\Work_2012\Client Work\NSS 2013\NEW NSS Logo\PNGs\NSS2012_logo_Black_small.png"/>
          <p:cNvPicPr>
            <a:picLocks noChangeAspect="1" noChangeArrowheads="1"/>
          </p:cNvPicPr>
          <p:nvPr userDrawn="1"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8913440" y="44845"/>
            <a:ext cx="936105" cy="523057"/>
          </a:xfrm>
          <a:prstGeom prst="rect">
            <a:avLst/>
          </a:prstGeom>
          <a:noFill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4138" r:id="rId1"/>
    <p:sldLayoutId id="2147484139" r:id="rId2"/>
    <p:sldLayoutId id="2147484140" r:id="rId3"/>
    <p:sldLayoutId id="2147484141" r:id="rId4"/>
    <p:sldLayoutId id="2147484142" r:id="rId5"/>
    <p:sldLayoutId id="2147484143" r:id="rId6"/>
    <p:sldLayoutId id="2147484144" r:id="rId7"/>
    <p:sldLayoutId id="2147484145" r:id="rId8"/>
    <p:sldLayoutId id="2147484146" r:id="rId9"/>
    <p:sldLayoutId id="2147484147" r:id="rId10"/>
    <p:sldLayoutId id="2147484148" r:id="rId11"/>
    <p:sldLayoutId id="2147484152" r:id="rId12"/>
    <p:sldLayoutId id="2147484150" r:id="rId13"/>
    <p:sldLayoutId id="2147484173" r:id="rId14"/>
    <p:sldLayoutId id="2147484197" r:id="rId15"/>
    <p:sldLayoutId id="2147484226" r:id="rId16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2400" b="1" baseline="0">
          <a:solidFill>
            <a:schemeClr val="bg1"/>
          </a:solidFill>
          <a:latin typeface="+mn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 Black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 Black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 Black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 Black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 Black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 Black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 Black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 Black" pitchFamily="34" charset="0"/>
        </a:defRPr>
      </a:lvl9pPr>
    </p:titleStyle>
    <p:bodyStyle>
      <a:lvl1pPr marL="180975" indent="-180975" algn="l" rtl="0" eaLnBrk="1" fontAlgn="base" hangingPunct="1">
        <a:spcBef>
          <a:spcPts val="600"/>
        </a:spcBef>
        <a:spcAft>
          <a:spcPct val="0"/>
        </a:spcAft>
        <a:buFont typeface="Arial" pitchFamily="34" charset="0"/>
        <a:buChar char="•"/>
        <a:defRPr sz="1800" baseline="0">
          <a:solidFill>
            <a:schemeClr val="tx1"/>
          </a:solidFill>
          <a:latin typeface="+mn-lt"/>
          <a:ea typeface="+mn-ea"/>
          <a:cs typeface="+mn-cs"/>
        </a:defRPr>
      </a:lvl1pPr>
      <a:lvl2pPr marL="358775" indent="-184150" algn="l" rtl="0" eaLnBrk="1" fontAlgn="base" hangingPunct="1">
        <a:spcBef>
          <a:spcPts val="600"/>
        </a:spcBef>
        <a:spcAft>
          <a:spcPct val="0"/>
        </a:spcAft>
        <a:buFont typeface="Arial" pitchFamily="34" charset="0"/>
        <a:buChar char="•"/>
        <a:defRPr sz="1800">
          <a:solidFill>
            <a:schemeClr val="tx1"/>
          </a:solidFill>
          <a:latin typeface="+mn-lt"/>
        </a:defRPr>
      </a:lvl2pPr>
      <a:lvl3pPr marL="720000" indent="-228600" algn="l" rtl="0" eaLnBrk="1" fontAlgn="base" hangingPunct="1">
        <a:spcBef>
          <a:spcPts val="600"/>
        </a:spcBef>
        <a:spcAft>
          <a:spcPct val="0"/>
        </a:spcAft>
        <a:buFont typeface="Arial" pitchFamily="34" charset="0"/>
        <a:buChar char="•"/>
        <a:defRPr sz="1600">
          <a:solidFill>
            <a:schemeClr val="tx1"/>
          </a:solidFill>
          <a:latin typeface="+mn-lt"/>
        </a:defRPr>
      </a:lvl3pPr>
      <a:lvl4pPr marL="1077913" indent="-273050" algn="l" rtl="0" eaLnBrk="1" fontAlgn="base" hangingPunct="1">
        <a:spcBef>
          <a:spcPts val="600"/>
        </a:spcBef>
        <a:spcAft>
          <a:spcPct val="0"/>
        </a:spcAft>
        <a:buFont typeface="Arial" pitchFamily="34" charset="0"/>
        <a:buChar char="•"/>
        <a:defRPr sz="1600" baseline="0">
          <a:solidFill>
            <a:schemeClr val="tx1"/>
          </a:solidFill>
          <a:latin typeface="+mn-lt"/>
        </a:defRPr>
      </a:lvl4pPr>
      <a:lvl5pPr marL="1436688" indent="-271463" algn="l" rtl="0" eaLnBrk="1" fontAlgn="base" hangingPunct="1">
        <a:spcBef>
          <a:spcPts val="600"/>
        </a:spcBef>
        <a:spcAft>
          <a:spcPct val="0"/>
        </a:spcAft>
        <a:buFont typeface="Arial" pitchFamily="34" charset="0"/>
        <a:buChar char="•"/>
        <a:defRPr sz="1600" baseline="0">
          <a:solidFill>
            <a:schemeClr val="tx1"/>
          </a:solidFill>
          <a:latin typeface="+mn-lt"/>
        </a:defRPr>
      </a:lvl5pPr>
      <a:lvl6pPr marL="2613025" indent="-268288" algn="l" rtl="0" eaLnBrk="1" fontAlgn="base" hangingPunct="1">
        <a:spcBef>
          <a:spcPct val="5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</a:defRPr>
      </a:lvl6pPr>
      <a:lvl7pPr marL="3070225" indent="-268288" algn="l" rtl="0" eaLnBrk="1" fontAlgn="base" hangingPunct="1">
        <a:spcBef>
          <a:spcPct val="5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</a:defRPr>
      </a:lvl7pPr>
      <a:lvl8pPr marL="3527425" indent="-268288" algn="l" rtl="0" eaLnBrk="1" fontAlgn="base" hangingPunct="1">
        <a:spcBef>
          <a:spcPct val="5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</a:defRPr>
      </a:lvl8pPr>
      <a:lvl9pPr marL="3984625" indent="-268288" algn="l" rtl="0" eaLnBrk="1" fontAlgn="base" hangingPunct="1">
        <a:spcBef>
          <a:spcPct val="5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5" name="Rectangle 111"/>
          <p:cNvSpPr>
            <a:spLocks noChangeArrowheads="1"/>
          </p:cNvSpPr>
          <p:nvPr userDrawn="1"/>
        </p:nvSpPr>
        <p:spPr bwMode="auto">
          <a:xfrm flipV="1">
            <a:off x="-1" y="-1"/>
            <a:ext cx="8913441" cy="811211"/>
          </a:xfrm>
          <a:prstGeom prst="rect">
            <a:avLst/>
          </a:prstGeom>
          <a:gradFill flip="none" rotWithShape="1">
            <a:gsLst>
              <a:gs pos="0">
                <a:schemeClr val="tx2">
                  <a:shade val="30000"/>
                  <a:satMod val="115000"/>
                </a:schemeClr>
              </a:gs>
              <a:gs pos="50000">
                <a:schemeClr val="tx2">
                  <a:shade val="67500"/>
                  <a:satMod val="115000"/>
                </a:schemeClr>
              </a:gs>
              <a:gs pos="100000">
                <a:schemeClr val="tx2">
                  <a:shade val="100000"/>
                  <a:satMod val="115000"/>
                </a:schemeClr>
              </a:gs>
            </a:gsLst>
            <a:lin ang="5400000" scaled="1"/>
            <a:tileRect/>
          </a:gradFill>
          <a:ln w="9525">
            <a:noFill/>
            <a:miter lim="800000"/>
            <a:headEnd/>
            <a:tailEnd/>
          </a:ln>
          <a:effectLst/>
        </p:spPr>
        <p:txBody>
          <a:bodyPr wrap="none" lIns="90000" tIns="46800" rIns="90000" bIns="46800" anchor="ctr"/>
          <a:lstStyle/>
          <a:p>
            <a:pPr algn="l" eaLnBrk="1" hangingPunct="1">
              <a:spcBef>
                <a:spcPct val="0"/>
              </a:spcBef>
              <a:defRPr/>
            </a:pPr>
            <a:endParaRPr lang="en-GB" sz="2400" dirty="0"/>
          </a:p>
        </p:txBody>
      </p:sp>
      <p:sp>
        <p:nvSpPr>
          <p:cNvPr id="22533" name="Rectangle 2"/>
          <p:cNvSpPr>
            <a:spLocks noGrp="1" noChangeArrowheads="1"/>
          </p:cNvSpPr>
          <p:nvPr>
            <p:ph type="title"/>
          </p:nvPr>
        </p:nvSpPr>
        <p:spPr bwMode="gray">
          <a:xfrm>
            <a:off x="246063" y="0"/>
            <a:ext cx="8064523" cy="7857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dirty="0" smtClean="0"/>
              <a:t>Click to edit slide title Arial Bold size 24</a:t>
            </a:r>
          </a:p>
        </p:txBody>
      </p:sp>
      <p:sp>
        <p:nvSpPr>
          <p:cNvPr id="17" name="TextBox 16"/>
          <p:cNvSpPr txBox="1"/>
          <p:nvPr userDrawn="1"/>
        </p:nvSpPr>
        <p:spPr>
          <a:xfrm>
            <a:off x="8915401" y="601842"/>
            <a:ext cx="990600" cy="217166"/>
          </a:xfrm>
          <a:prstGeom prst="rect">
            <a:avLst/>
          </a:prstGeom>
          <a:noFill/>
        </p:spPr>
        <p:txBody>
          <a:bodyPr wrap="square" tIns="0" bIns="0" rtlCol="0" anchor="ctr" anchorCtr="0">
            <a:noAutofit/>
          </a:bodyPr>
          <a:lstStyle/>
          <a:p>
            <a:pPr algn="ctr"/>
            <a:fld id="{F0AC4B27-E38B-4B91-A9A8-4E50C63E50F6}" type="slidenum">
              <a:rPr lang="en-GB" sz="900" b="1" i="0" smtClean="0">
                <a:solidFill>
                  <a:schemeClr val="bg1"/>
                </a:solidFill>
              </a:rPr>
              <a:pPr algn="ctr"/>
              <a:t>‹#›</a:t>
            </a:fld>
            <a:endParaRPr lang="en-GB" sz="900" b="1" i="0" dirty="0">
              <a:solidFill>
                <a:schemeClr val="bg1"/>
              </a:solidFill>
            </a:endParaRPr>
          </a:p>
        </p:txBody>
      </p:sp>
      <p:cxnSp>
        <p:nvCxnSpPr>
          <p:cNvPr id="22" name="Straight Connector 21"/>
          <p:cNvCxnSpPr/>
          <p:nvPr/>
        </p:nvCxnSpPr>
        <p:spPr bwMode="auto">
          <a:xfrm>
            <a:off x="246063" y="6369937"/>
            <a:ext cx="9413875" cy="1588"/>
          </a:xfrm>
          <a:prstGeom prst="line">
            <a:avLst/>
          </a:prstGeom>
          <a:solidFill>
            <a:schemeClr val="accent2"/>
          </a:solidFill>
          <a:ln w="317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2" name="Text Placeholder 11"/>
          <p:cNvSpPr>
            <a:spLocks noGrp="1"/>
          </p:cNvSpPr>
          <p:nvPr>
            <p:ph type="body" idx="1"/>
          </p:nvPr>
        </p:nvSpPr>
        <p:spPr>
          <a:xfrm>
            <a:off x="246063" y="1125538"/>
            <a:ext cx="9413875" cy="50863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 smtClean="0"/>
              <a:t>Click to add text Arial size 18</a:t>
            </a:r>
          </a:p>
          <a:p>
            <a:pPr lvl="1"/>
            <a:r>
              <a:rPr lang="en-US" dirty="0" smtClean="0"/>
              <a:t>Second level Arial size 18</a:t>
            </a:r>
          </a:p>
          <a:p>
            <a:pPr lvl="2"/>
            <a:r>
              <a:rPr lang="en-US" dirty="0" smtClean="0"/>
              <a:t>Third level Arial size 16</a:t>
            </a:r>
          </a:p>
          <a:p>
            <a:pPr lvl="3"/>
            <a:r>
              <a:rPr lang="en-US" dirty="0" smtClean="0"/>
              <a:t>Fourth level size 16</a:t>
            </a:r>
          </a:p>
          <a:p>
            <a:pPr lvl="4"/>
            <a:r>
              <a:rPr lang="en-US" dirty="0" smtClean="0"/>
              <a:t>Fifth level size 16</a:t>
            </a:r>
            <a:endParaRPr lang="en-US" dirty="0"/>
          </a:p>
        </p:txBody>
      </p:sp>
      <p:pic>
        <p:nvPicPr>
          <p:cNvPr id="1026" name="Picture 2" descr="\\euuklonfp1\MARKETING &amp; BD\Graphics team\Work_2012\Client Work\NSS 2013\NEW NSS Logo\PNGs\NSS2012_logo_Black_small.png"/>
          <p:cNvPicPr>
            <a:picLocks noChangeAspect="1" noChangeArrowheads="1"/>
          </p:cNvPicPr>
          <p:nvPr userDrawn="1"/>
        </p:nvPicPr>
        <p:blipFill>
          <a:blip r:embed="rId15" cstate="print"/>
          <a:stretch>
            <a:fillRect/>
          </a:stretch>
        </p:blipFill>
        <p:spPr bwMode="auto">
          <a:xfrm>
            <a:off x="8913440" y="44845"/>
            <a:ext cx="936105" cy="523056"/>
          </a:xfrm>
          <a:prstGeom prst="rect">
            <a:avLst/>
          </a:prstGeom>
          <a:noFill/>
        </p:spPr>
      </p:pic>
      <p:cxnSp>
        <p:nvCxnSpPr>
          <p:cNvPr id="10" name="Straight Connector 9"/>
          <p:cNvCxnSpPr/>
          <p:nvPr userDrawn="1"/>
        </p:nvCxnSpPr>
        <p:spPr bwMode="auto">
          <a:xfrm>
            <a:off x="8913440" y="584200"/>
            <a:ext cx="971031" cy="0"/>
          </a:xfrm>
          <a:prstGeom prst="line">
            <a:avLst/>
          </a:prstGeom>
          <a:solidFill>
            <a:schemeClr val="accent2"/>
          </a:solidFill>
          <a:ln w="317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55" r:id="rId1"/>
    <p:sldLayoutId id="2147484156" r:id="rId2"/>
    <p:sldLayoutId id="2147484157" r:id="rId3"/>
    <p:sldLayoutId id="2147484158" r:id="rId4"/>
    <p:sldLayoutId id="2147484159" r:id="rId5"/>
    <p:sldLayoutId id="2147484160" r:id="rId6"/>
    <p:sldLayoutId id="2147484161" r:id="rId7"/>
    <p:sldLayoutId id="2147484162" r:id="rId8"/>
    <p:sldLayoutId id="2147484163" r:id="rId9"/>
    <p:sldLayoutId id="2147484164" r:id="rId10"/>
    <p:sldLayoutId id="2147484165" r:id="rId11"/>
    <p:sldLayoutId id="2147484166" r:id="rId12"/>
    <p:sldLayoutId id="2147484167" r:id="rId13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2400" b="1" baseline="0">
          <a:solidFill>
            <a:schemeClr val="bg1"/>
          </a:solidFill>
          <a:latin typeface="+mn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 Black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 Black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 Black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 Black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 Black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 Black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 Black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Arial Black" pitchFamily="34" charset="0"/>
        </a:defRPr>
      </a:lvl9pPr>
    </p:titleStyle>
    <p:bodyStyle>
      <a:lvl1pPr marL="180975" indent="-180975" algn="l" rtl="0" eaLnBrk="1" fontAlgn="base" hangingPunct="1">
        <a:spcBef>
          <a:spcPts val="600"/>
        </a:spcBef>
        <a:spcAft>
          <a:spcPct val="0"/>
        </a:spcAft>
        <a:buFont typeface="Arial" pitchFamily="34" charset="0"/>
        <a:buChar char="•"/>
        <a:defRPr sz="1800" baseline="0">
          <a:solidFill>
            <a:schemeClr val="tx1"/>
          </a:solidFill>
          <a:latin typeface="+mn-lt"/>
          <a:ea typeface="+mn-ea"/>
          <a:cs typeface="+mn-cs"/>
        </a:defRPr>
      </a:lvl1pPr>
      <a:lvl2pPr marL="358775" indent="-184150" algn="l" rtl="0" eaLnBrk="1" fontAlgn="base" hangingPunct="1">
        <a:spcBef>
          <a:spcPts val="600"/>
        </a:spcBef>
        <a:spcAft>
          <a:spcPct val="0"/>
        </a:spcAft>
        <a:buFont typeface="Arial" pitchFamily="34" charset="0"/>
        <a:buChar char="•"/>
        <a:defRPr sz="1800">
          <a:solidFill>
            <a:schemeClr val="tx1"/>
          </a:solidFill>
          <a:latin typeface="+mn-lt"/>
        </a:defRPr>
      </a:lvl2pPr>
      <a:lvl3pPr marL="720000" indent="-228600" algn="l" rtl="0" eaLnBrk="1" fontAlgn="base" hangingPunct="1">
        <a:spcBef>
          <a:spcPts val="600"/>
        </a:spcBef>
        <a:spcAft>
          <a:spcPct val="0"/>
        </a:spcAft>
        <a:buFont typeface="Arial" pitchFamily="34" charset="0"/>
        <a:buChar char="•"/>
        <a:defRPr sz="1600">
          <a:solidFill>
            <a:schemeClr val="tx1"/>
          </a:solidFill>
          <a:latin typeface="+mn-lt"/>
        </a:defRPr>
      </a:lvl3pPr>
      <a:lvl4pPr marL="1077913" indent="-273050" algn="l" rtl="0" eaLnBrk="1" fontAlgn="base" hangingPunct="1">
        <a:spcBef>
          <a:spcPts val="600"/>
        </a:spcBef>
        <a:spcAft>
          <a:spcPct val="0"/>
        </a:spcAft>
        <a:buFont typeface="Arial" pitchFamily="34" charset="0"/>
        <a:buChar char="•"/>
        <a:defRPr sz="1600" baseline="0">
          <a:solidFill>
            <a:schemeClr val="tx1"/>
          </a:solidFill>
          <a:latin typeface="+mn-lt"/>
        </a:defRPr>
      </a:lvl4pPr>
      <a:lvl5pPr marL="1436688" indent="-271463" algn="l" rtl="0" eaLnBrk="1" fontAlgn="base" hangingPunct="1">
        <a:spcBef>
          <a:spcPts val="600"/>
        </a:spcBef>
        <a:spcAft>
          <a:spcPct val="0"/>
        </a:spcAft>
        <a:buFont typeface="Arial" pitchFamily="34" charset="0"/>
        <a:buChar char="•"/>
        <a:defRPr sz="1600" baseline="0">
          <a:solidFill>
            <a:schemeClr val="tx1"/>
          </a:solidFill>
          <a:latin typeface="+mn-lt"/>
        </a:defRPr>
      </a:lvl5pPr>
      <a:lvl6pPr marL="2613025" indent="-268288" algn="l" rtl="0" eaLnBrk="1" fontAlgn="base" hangingPunct="1">
        <a:spcBef>
          <a:spcPct val="5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</a:defRPr>
      </a:lvl6pPr>
      <a:lvl7pPr marL="3070225" indent="-268288" algn="l" rtl="0" eaLnBrk="1" fontAlgn="base" hangingPunct="1">
        <a:spcBef>
          <a:spcPct val="5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</a:defRPr>
      </a:lvl7pPr>
      <a:lvl8pPr marL="3527425" indent="-268288" algn="l" rtl="0" eaLnBrk="1" fontAlgn="base" hangingPunct="1">
        <a:spcBef>
          <a:spcPct val="5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</a:defRPr>
      </a:lvl8pPr>
      <a:lvl9pPr marL="3984625" indent="-268288" algn="l" rtl="0" eaLnBrk="1" fontAlgn="base" hangingPunct="1">
        <a:spcBef>
          <a:spcPct val="5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0" y="1600200"/>
            <a:ext cx="89154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95300" y="6356350"/>
            <a:ext cx="231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829E7A-A043-4AA6-B91F-1A793E56602E}" type="datetimeFigureOut">
              <a:rPr lang="en-GB" smtClean="0"/>
              <a:t>18/02/2015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84550" y="6356350"/>
            <a:ext cx="31369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099300" y="6356350"/>
            <a:ext cx="231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D56691-44EE-40E6-9D32-D827F36D766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1384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15" r:id="rId1"/>
    <p:sldLayoutId id="2147484216" r:id="rId2"/>
    <p:sldLayoutId id="2147484217" r:id="rId3"/>
    <p:sldLayoutId id="2147484218" r:id="rId4"/>
    <p:sldLayoutId id="2147484219" r:id="rId5"/>
    <p:sldLayoutId id="2147484220" r:id="rId6"/>
    <p:sldLayoutId id="2147484221" r:id="rId7"/>
    <p:sldLayoutId id="2147484222" r:id="rId8"/>
    <p:sldLayoutId id="2147484223" r:id="rId9"/>
    <p:sldLayoutId id="2147484224" r:id="rId10"/>
    <p:sldLayoutId id="214748422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.bin"/><Relationship Id="rId3" Type="http://schemas.openxmlformats.org/officeDocument/2006/relationships/notesSlide" Target="../notesSlides/notesSlide4.xml"/><Relationship Id="rId7" Type="http://schemas.openxmlformats.org/officeDocument/2006/relationships/image" Target="../media/image10.emf"/><Relationship Id="rId2" Type="http://schemas.openxmlformats.org/officeDocument/2006/relationships/slideLayout" Target="../slideLayouts/slideLayout14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1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7" Type="http://schemas.openxmlformats.org/officeDocument/2006/relationships/image" Target="../media/image14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hyperlink" Target="http://www.google.co.uk/url?sa=i&amp;rct=j&amp;q=&amp;esrc=s&amp;frm=1&amp;source=images&amp;cd=&amp;cad=rja&amp;docid=RDIxV4_Dy58wOM&amp;tbnid=HU9qhRAx11GxqM:&amp;ved=0CAUQjRw&amp;url=http://www.dpm.uk.com/en-gb/News/1509-/New-v-Used-Decision-for-Inkon-Printers&amp;ei=C2IxUqbuE_G84AP7rIH4Dw&amp;bvm=bv.52109249,d.Yms&amp;psig=AFQjCNHOfYlouInbSkRWQBOhxZHm3rEYww&amp;ust=1379054081304346" TargetMode="External"/><Relationship Id="rId5" Type="http://schemas.openxmlformats.org/officeDocument/2006/relationships/image" Target="../media/image10.emf"/><Relationship Id="rId4" Type="http://schemas.openxmlformats.org/officeDocument/2006/relationships/oleObject" Target="../embeddings/oleObject3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call%20centre&amp;source=images&amp;cd=&amp;cad=rja&amp;docid=GdFsAl2XEEM5BM&amp;tbnid=xOtuUc10iX_vsM:&amp;ved=0CAUQjRw&amp;url=http://www.doobi.co.uk/services/&amp;ei=D5YlUs__HoqMtQawp4CQDw&amp;psig=AFQjCNE4p5mO4LXtPu69IJ1s7PPn4FN_aQ&amp;ust=1378281268350228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11" descr="ppt-cover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31440"/>
            <a:ext cx="9904413" cy="7426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2469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the NSS?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921552" cy="4581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116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What is the NSS?</a:t>
            </a:r>
          </a:p>
        </p:txBody>
      </p:sp>
      <p:sp>
        <p:nvSpPr>
          <p:cNvPr id="717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72480" y="1052736"/>
            <a:ext cx="9288462" cy="5113337"/>
          </a:xfrm>
          <a:prstGeom prst="rect">
            <a:avLst/>
          </a:prstGeom>
          <a:noFill/>
        </p:spPr>
        <p:txBody>
          <a:bodyPr/>
          <a:lstStyle/>
          <a:p>
            <a:pPr eaLnBrk="1" hangingPunct="1"/>
            <a:r>
              <a:rPr lang="en-GB" sz="2400" dirty="0" smtClean="0"/>
              <a:t>A student  survey. </a:t>
            </a:r>
          </a:p>
          <a:p>
            <a:pPr eaLnBrk="1" hangingPunct="1"/>
            <a:r>
              <a:rPr lang="en-GB" sz="2400" dirty="0" smtClean="0"/>
              <a:t>An annual census of UK final year undergraduates</a:t>
            </a:r>
          </a:p>
          <a:p>
            <a:pPr lvl="2"/>
            <a:r>
              <a:rPr lang="en-GB" sz="2200" dirty="0"/>
              <a:t>in the majority of cases this will be level 6 students, but level 5 students who are completing their studies on HNDs or Foundation Degrees will also be asked to take part</a:t>
            </a:r>
          </a:p>
          <a:p>
            <a:pPr eaLnBrk="1" hangingPunct="1"/>
            <a:r>
              <a:rPr lang="en-GB" sz="2400" smtClean="0"/>
              <a:t>A </a:t>
            </a:r>
            <a:r>
              <a:rPr lang="en-GB" sz="2400" dirty="0" smtClean="0"/>
              <a:t>key measure of the student mood.</a:t>
            </a:r>
          </a:p>
          <a:p>
            <a:pPr eaLnBrk="1" hangingPunct="1"/>
            <a:r>
              <a:rPr lang="en-GB" sz="2400" dirty="0" smtClean="0"/>
              <a:t>A high profile survey.</a:t>
            </a:r>
          </a:p>
          <a:p>
            <a:pPr eaLnBrk="1" hangingPunct="1"/>
            <a:r>
              <a:rPr lang="en-GB" sz="2400" dirty="0" smtClean="0"/>
              <a:t>Used to inform quality standards.</a:t>
            </a:r>
          </a:p>
          <a:p>
            <a:pPr eaLnBrk="1" hangingPunct="1">
              <a:buFont typeface="Wingdings" pitchFamily="2" charset="2"/>
              <a:buNone/>
            </a:pPr>
            <a:endParaRPr lang="en-GB" sz="2800" b="1" dirty="0" smtClean="0"/>
          </a:p>
          <a:p>
            <a:pPr>
              <a:buNone/>
            </a:pPr>
            <a:endParaRPr lang="en-GB" sz="1400" b="1" i="1" dirty="0"/>
          </a:p>
        </p:txBody>
      </p:sp>
      <p:pic>
        <p:nvPicPr>
          <p:cNvPr id="7173" name="Picture 4" descr="NSS2012_logo_Black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5064" y="4077072"/>
            <a:ext cx="3944119" cy="22081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0486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What you need to know about the NSS?</a:t>
            </a:r>
            <a:endParaRPr lang="en-US" smtClean="0"/>
          </a:p>
        </p:txBody>
      </p:sp>
      <p:sp>
        <p:nvSpPr>
          <p:cNvPr id="819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00472" y="980728"/>
            <a:ext cx="9073007" cy="5356225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sz="2400" dirty="0" smtClean="0"/>
              <a:t>National Survey – spanning England, Wales, Northern Ireland and Scotland. </a:t>
            </a:r>
          </a:p>
          <a:p>
            <a:pPr eaLnBrk="1" hangingPunct="1">
              <a:buFont typeface="Arial" charset="0"/>
              <a:buChar char="•"/>
            </a:pPr>
            <a:r>
              <a:rPr lang="en-GB" sz="2400" dirty="0" smtClean="0"/>
              <a:t>Commissioned by the HEFCE on behalf of the HEFCW</a:t>
            </a:r>
          </a:p>
          <a:p>
            <a:pPr eaLnBrk="1" hangingPunct="1">
              <a:buFont typeface="Arial" charset="0"/>
              <a:buChar char="•"/>
            </a:pPr>
            <a:r>
              <a:rPr lang="en-GB" sz="2400" dirty="0" smtClean="0"/>
              <a:t>Fully supported by the National Union of Students.</a:t>
            </a:r>
          </a:p>
          <a:p>
            <a:pPr eaLnBrk="1" hangingPunct="1">
              <a:buFont typeface="Arial" charset="0"/>
              <a:buChar char="•"/>
            </a:pPr>
            <a:r>
              <a:rPr lang="en-GB" sz="2400" dirty="0" smtClean="0"/>
              <a:t>Conducted by </a:t>
            </a:r>
            <a:r>
              <a:rPr lang="en-GB" sz="2400" dirty="0" err="1" smtClean="0"/>
              <a:t>Ipsos</a:t>
            </a:r>
            <a:r>
              <a:rPr lang="en-GB" sz="2400" dirty="0" smtClean="0"/>
              <a:t> MORI.</a:t>
            </a:r>
          </a:p>
          <a:p>
            <a:pPr eaLnBrk="1" hangingPunct="1"/>
            <a:r>
              <a:rPr lang="en-GB" sz="2400" dirty="0" smtClean="0"/>
              <a:t>Students studying on directly funded, prescribed HE courses at Further Education Institutions are also eligible.</a:t>
            </a:r>
          </a:p>
          <a:p>
            <a:pPr eaLnBrk="1" hangingPunct="1">
              <a:buFont typeface="Wingdings" pitchFamily="2" charset="2"/>
              <a:buNone/>
            </a:pPr>
            <a:endParaRPr lang="en-US" dirty="0" smtClean="0"/>
          </a:p>
          <a:p>
            <a:pPr eaLnBrk="1" hangingPunct="1">
              <a:buFont typeface="Wingdings" pitchFamily="2" charset="2"/>
              <a:buNone/>
            </a:pPr>
            <a:endParaRPr lang="en-US" dirty="0" smtClean="0"/>
          </a:p>
          <a:p>
            <a:pPr eaLnBrk="1" hangingPunct="1">
              <a:buFont typeface="Wingdings" pitchFamily="2" charset="2"/>
              <a:buNone/>
            </a:pPr>
            <a:endParaRPr lang="en-US" dirty="0" smtClean="0"/>
          </a:p>
          <a:p>
            <a:pPr eaLnBrk="1" hangingPunct="1">
              <a:buFont typeface="Wingdings" pitchFamily="2" charset="2"/>
              <a:buNone/>
            </a:pPr>
            <a:endParaRPr lang="en-US" dirty="0" smtClean="0"/>
          </a:p>
        </p:txBody>
      </p:sp>
      <p:pic>
        <p:nvPicPr>
          <p:cNvPr id="4" name="Picture 4" descr="NSS2012_logo_Black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5064" y="4077072"/>
            <a:ext cx="3944119" cy="22081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220801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sz="2000" dirty="0"/>
              <a:t>The NSS is a voluntary survey that may be completed, or not, at any time after the survey goes live until the closing date on April 30</a:t>
            </a:r>
            <a:r>
              <a:rPr lang="en-GB" sz="2000" baseline="30000" dirty="0"/>
              <a:t>th</a:t>
            </a:r>
            <a:r>
              <a:rPr lang="en-GB" sz="2000" dirty="0"/>
              <a:t>. </a:t>
            </a:r>
            <a:endParaRPr lang="en-GB" sz="2000" dirty="0" smtClean="0"/>
          </a:p>
          <a:p>
            <a:r>
              <a:rPr lang="en-GB" sz="2000" dirty="0" smtClean="0"/>
              <a:t>Students are  </a:t>
            </a:r>
            <a:r>
              <a:rPr lang="en-GB" sz="2000" dirty="0"/>
              <a:t>encouraged to complete the survey as it provides us with important feedback about your experiences while at University. </a:t>
            </a:r>
            <a:endParaRPr lang="en-GB" sz="2000" dirty="0" smtClean="0"/>
          </a:p>
          <a:p>
            <a:r>
              <a:rPr lang="en-GB" sz="2000" dirty="0" smtClean="0"/>
              <a:t>The </a:t>
            </a:r>
            <a:r>
              <a:rPr lang="en-GB" sz="2000" dirty="0"/>
              <a:t>University will provide </a:t>
            </a:r>
            <a:r>
              <a:rPr lang="en-GB" sz="2000" dirty="0" smtClean="0"/>
              <a:t>briefing </a:t>
            </a:r>
            <a:r>
              <a:rPr lang="en-GB" sz="2000" dirty="0"/>
              <a:t>sessions on the nature of the survey and will ensure that computer facilities are accessible for the completion of the survey; you are however free to compete the survey at any time and place of your choosing.</a:t>
            </a:r>
          </a:p>
          <a:p>
            <a:r>
              <a:rPr lang="en-GB" sz="2000" dirty="0"/>
              <a:t>The University wishes to make clear that these briefing sessions, along with the survey itself, are optional.</a:t>
            </a:r>
          </a:p>
          <a:p>
            <a:endParaRPr lang="en-GB" dirty="0"/>
          </a:p>
        </p:txBody>
      </p:sp>
      <p:pic>
        <p:nvPicPr>
          <p:cNvPr id="4" name="Picture 4" descr="NSS2012_logo_Black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5064" y="4077072"/>
            <a:ext cx="3944119" cy="22081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69517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This is one of the largest surveys of its kind</a:t>
            </a:r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8482013" y="0"/>
            <a:ext cx="1476375" cy="836613"/>
            <a:chOff x="5343" y="0"/>
            <a:chExt cx="930" cy="527"/>
          </a:xfrm>
        </p:grpSpPr>
        <p:pic>
          <p:nvPicPr>
            <p:cNvPr id="55303" name="Picture 10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593" y="0"/>
              <a:ext cx="657" cy="5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5304" name="Picture 11" descr="NSS2012_logo_White_small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343" y="7"/>
              <a:ext cx="930" cy="5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34" name="Rectangle 33"/>
          <p:cNvSpPr/>
          <p:nvPr/>
        </p:nvSpPr>
        <p:spPr>
          <a:xfrm>
            <a:off x="0" y="836613"/>
            <a:ext cx="9921875" cy="6021387"/>
          </a:xfrm>
          <a:prstGeom prst="rect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5" name="TextBox 34"/>
          <p:cNvSpPr txBox="1"/>
          <p:nvPr/>
        </p:nvSpPr>
        <p:spPr>
          <a:xfrm>
            <a:off x="560512" y="1177171"/>
            <a:ext cx="8839870" cy="391491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GB" sz="2400" b="1" dirty="0" smtClean="0">
                <a:solidFill>
                  <a:srgbClr val="DA0000"/>
                </a:solidFill>
                <a:latin typeface="Arial" pitchFamily="34" charset="0"/>
                <a:cs typeface="Arial" pitchFamily="34" charset="0"/>
              </a:rPr>
              <a:t>Ten years </a:t>
            </a:r>
            <a:r>
              <a:rPr lang="en-GB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of data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en-GB" sz="24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en-GB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Nearly </a:t>
            </a:r>
            <a:r>
              <a:rPr lang="en-GB" sz="2400" b="1" dirty="0" smtClean="0">
                <a:solidFill>
                  <a:srgbClr val="DA0000"/>
                </a:solidFill>
                <a:latin typeface="Arial" pitchFamily="34" charset="0"/>
                <a:cs typeface="Arial" pitchFamily="34" charset="0"/>
              </a:rPr>
              <a:t>half a million</a:t>
            </a:r>
            <a:r>
              <a:rPr lang="en-GB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students sampled in a single year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en-GB" sz="24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en-GB" sz="2400" b="1" dirty="0" smtClean="0">
                <a:solidFill>
                  <a:srgbClr val="DA0000"/>
                </a:solidFill>
                <a:latin typeface="Arial" pitchFamily="34" charset="0"/>
                <a:cs typeface="Arial" pitchFamily="34" charset="0"/>
              </a:rPr>
              <a:t>Over 320,000 </a:t>
            </a:r>
            <a:r>
              <a:rPr lang="en-GB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students took part in 2014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en-GB" sz="24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en-GB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And </a:t>
            </a:r>
            <a:r>
              <a:rPr lang="en-GB" sz="2400" b="1" dirty="0" smtClean="0">
                <a:solidFill>
                  <a:srgbClr val="DA0000"/>
                </a:solidFill>
                <a:latin typeface="Arial" pitchFamily="34" charset="0"/>
                <a:cs typeface="Arial" pitchFamily="34" charset="0"/>
              </a:rPr>
              <a:t>more than 2,000,000 </a:t>
            </a:r>
            <a:r>
              <a:rPr lang="en-GB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since 2005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en-GB" sz="24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en-GB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The survey covers </a:t>
            </a:r>
            <a:r>
              <a:rPr lang="en-GB" sz="2400" b="1" dirty="0" smtClean="0">
                <a:solidFill>
                  <a:srgbClr val="DA0000"/>
                </a:solidFill>
                <a:latin typeface="Arial" pitchFamily="34" charset="0"/>
                <a:cs typeface="Arial" pitchFamily="34" charset="0"/>
              </a:rPr>
              <a:t>all types of students and institutions</a:t>
            </a:r>
          </a:p>
        </p:txBody>
      </p:sp>
    </p:spTree>
    <p:extLst>
      <p:ext uri="{BB962C8B-B14F-4D97-AF65-F5344CB8AC3E}">
        <p14:creationId xmlns:p14="http://schemas.microsoft.com/office/powerpoint/2010/main" val="43660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survey</a:t>
            </a:r>
            <a:endParaRPr lang="en-US" dirty="0"/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8482013" y="0"/>
            <a:ext cx="1476375" cy="836613"/>
            <a:chOff x="5343" y="0"/>
            <a:chExt cx="930" cy="527"/>
          </a:xfrm>
        </p:grpSpPr>
        <p:pic>
          <p:nvPicPr>
            <p:cNvPr id="55303" name="Picture 10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593" y="0"/>
              <a:ext cx="657" cy="5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5304" name="Picture 11" descr="NSS2012_logo_White_small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343" y="7"/>
              <a:ext cx="930" cy="5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34" name="Rectangle 33"/>
          <p:cNvSpPr/>
          <p:nvPr/>
        </p:nvSpPr>
        <p:spPr>
          <a:xfrm>
            <a:off x="0" y="836613"/>
            <a:ext cx="9921875" cy="6021387"/>
          </a:xfrm>
          <a:prstGeom prst="rect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eaLnBrk="1" hangingPunct="1"/>
            <a:endParaRPr lang="en-GB" sz="2800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22932959"/>
              </p:ext>
            </p:extLst>
          </p:nvPr>
        </p:nvGraphicFramePr>
        <p:xfrm>
          <a:off x="6808788" y="1268760"/>
          <a:ext cx="2411412" cy="3411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522" name="Acrobat Document" r:id="rId6" imgW="5355000" imgH="7578000" progId="AcroExch.Document.11">
                  <p:embed/>
                </p:oleObj>
              </mc:Choice>
              <mc:Fallback>
                <p:oleObj name="Acrobat Document" r:id="rId6" imgW="5355000" imgH="7578000" progId="AcroExch.Document.11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08788" y="1268760"/>
                        <a:ext cx="2411412" cy="34115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2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1288947"/>
              </p:ext>
            </p:extLst>
          </p:nvPr>
        </p:nvGraphicFramePr>
        <p:xfrm>
          <a:off x="7258050" y="2852936"/>
          <a:ext cx="2447925" cy="3465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523" name="Acrobat Document" r:id="rId8" imgW="5667375" imgH="8020050" progId="AcroExch.Document.11">
                  <p:embed/>
                </p:oleObj>
              </mc:Choice>
              <mc:Fallback>
                <p:oleObj name="Acrobat Document" r:id="rId8" imgW="5667375" imgH="8020050" progId="AcroExch.Document.11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58050" y="2852936"/>
                        <a:ext cx="2447925" cy="34655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2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00472" y="1052736"/>
            <a:ext cx="6408712" cy="648793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 eaLnBrk="1" hangingPunct="1"/>
            <a:r>
              <a:rPr lang="en-GB" sz="2400" b="1" dirty="0">
                <a:solidFill>
                  <a:schemeClr val="bg1"/>
                </a:solidFill>
              </a:rPr>
              <a:t>23 </a:t>
            </a:r>
            <a:r>
              <a:rPr lang="en-GB" sz="2400" b="1" dirty="0">
                <a:solidFill>
                  <a:schemeClr val="tx2"/>
                </a:solidFill>
              </a:rPr>
              <a:t>core</a:t>
            </a:r>
            <a:r>
              <a:rPr lang="en-GB" sz="2400" b="1" dirty="0">
                <a:solidFill>
                  <a:schemeClr val="bg1"/>
                </a:solidFill>
              </a:rPr>
              <a:t> questions </a:t>
            </a:r>
            <a:endParaRPr lang="en-GB" sz="2400" b="1" dirty="0" smtClean="0">
              <a:solidFill>
                <a:schemeClr val="bg1"/>
              </a:solidFill>
            </a:endParaRPr>
          </a:p>
          <a:p>
            <a:pPr marL="0" lvl="1" algn="l" eaLnBrk="1" hangingPunct="1"/>
            <a:r>
              <a:rPr lang="en-GB" sz="2400" b="1" dirty="0" smtClean="0">
                <a:solidFill>
                  <a:schemeClr val="bg1"/>
                </a:solidFill>
              </a:rPr>
              <a:t>Topics such as: </a:t>
            </a:r>
          </a:p>
          <a:p>
            <a:pPr marL="342900" lvl="1" indent="-342900" algn="l" eaLnBrk="1" hangingPunct="1">
              <a:buFont typeface="Arial" panose="020B0604020202020204" pitchFamily="34" charset="0"/>
              <a:buChar char="•"/>
            </a:pPr>
            <a:r>
              <a:rPr lang="en-GB" sz="2400" b="1" dirty="0" smtClean="0">
                <a:solidFill>
                  <a:schemeClr val="bg1"/>
                </a:solidFill>
              </a:rPr>
              <a:t>teaching, academic support, learning </a:t>
            </a:r>
            <a:r>
              <a:rPr lang="en-GB" sz="2400" b="1" dirty="0">
                <a:solidFill>
                  <a:schemeClr val="bg1"/>
                </a:solidFill>
              </a:rPr>
              <a:t>resources, programme organisation, personal development etc. </a:t>
            </a:r>
          </a:p>
          <a:p>
            <a:pPr algn="l" eaLnBrk="1" hangingPunct="1"/>
            <a:endParaRPr lang="en-GB" sz="2400" b="1" dirty="0" smtClean="0">
              <a:solidFill>
                <a:schemeClr val="bg1"/>
              </a:solidFill>
            </a:endParaRPr>
          </a:p>
          <a:p>
            <a:pPr algn="l" eaLnBrk="1" hangingPunct="1"/>
            <a:r>
              <a:rPr lang="en-GB" sz="2400" b="1" dirty="0" smtClean="0">
                <a:solidFill>
                  <a:schemeClr val="bg1"/>
                </a:solidFill>
              </a:rPr>
              <a:t>Institutions </a:t>
            </a:r>
            <a:r>
              <a:rPr lang="en-GB" sz="2400" b="1" dirty="0">
                <a:solidFill>
                  <a:schemeClr val="bg1"/>
                </a:solidFill>
              </a:rPr>
              <a:t>can also add</a:t>
            </a:r>
          </a:p>
          <a:p>
            <a:pPr lvl="1" algn="l" eaLnBrk="1" hangingPunct="1">
              <a:buFont typeface="Wingdings" pitchFamily="2" charset="2"/>
              <a:buChar char="§"/>
            </a:pPr>
            <a:r>
              <a:rPr lang="en-GB" sz="2400" b="1" dirty="0">
                <a:solidFill>
                  <a:schemeClr val="tx2"/>
                </a:solidFill>
              </a:rPr>
              <a:t>Optional banks </a:t>
            </a:r>
            <a:r>
              <a:rPr lang="en-GB" sz="2400" b="1" dirty="0">
                <a:solidFill>
                  <a:schemeClr val="bg1"/>
                </a:solidFill>
              </a:rPr>
              <a:t>of </a:t>
            </a:r>
            <a:r>
              <a:rPr lang="en-GB" sz="2400" b="1" dirty="0" smtClean="0">
                <a:solidFill>
                  <a:schemeClr val="bg1"/>
                </a:solidFill>
              </a:rPr>
              <a:t>questions</a:t>
            </a:r>
          </a:p>
          <a:p>
            <a:pPr lvl="2" algn="l" eaLnBrk="1" hangingPunct="1">
              <a:buFont typeface="Wingdings" pitchFamily="2" charset="2"/>
              <a:buChar char="§"/>
            </a:pPr>
            <a:r>
              <a:rPr lang="en-GB" sz="2000" b="1" dirty="0" smtClean="0">
                <a:solidFill>
                  <a:schemeClr val="bg1"/>
                </a:solidFill>
              </a:rPr>
              <a:t>UWTSD has chosen optional questions on:</a:t>
            </a:r>
          </a:p>
          <a:p>
            <a:pPr lvl="3" algn="l" eaLnBrk="1" hangingPunct="1">
              <a:buFont typeface="Wingdings" pitchFamily="2" charset="2"/>
              <a:buChar char="§"/>
            </a:pPr>
            <a:r>
              <a:rPr lang="en-GB" sz="2000" b="1" dirty="0" smtClean="0">
                <a:solidFill>
                  <a:schemeClr val="bg1"/>
                </a:solidFill>
              </a:rPr>
              <a:t>Feedback </a:t>
            </a:r>
            <a:r>
              <a:rPr lang="en-GB" sz="2000" b="1" dirty="0">
                <a:solidFill>
                  <a:schemeClr val="bg1"/>
                </a:solidFill>
              </a:rPr>
              <a:t>from </a:t>
            </a:r>
            <a:r>
              <a:rPr lang="en-GB" sz="2000" b="1" dirty="0" smtClean="0">
                <a:solidFill>
                  <a:schemeClr val="bg1"/>
                </a:solidFill>
              </a:rPr>
              <a:t>Students</a:t>
            </a:r>
          </a:p>
          <a:p>
            <a:pPr lvl="3" algn="l" eaLnBrk="1" hangingPunct="1">
              <a:buFont typeface="Wingdings" pitchFamily="2" charset="2"/>
              <a:buChar char="§"/>
            </a:pPr>
            <a:r>
              <a:rPr lang="en-GB" sz="2000" b="1" dirty="0" smtClean="0">
                <a:solidFill>
                  <a:schemeClr val="bg1"/>
                </a:solidFill>
              </a:rPr>
              <a:t>Learning Community</a:t>
            </a:r>
          </a:p>
          <a:p>
            <a:pPr lvl="3" algn="l" eaLnBrk="1" hangingPunct="1">
              <a:buFont typeface="Wingdings" pitchFamily="2" charset="2"/>
              <a:buChar char="§"/>
            </a:pPr>
            <a:r>
              <a:rPr lang="en-GB" sz="2000" b="1" dirty="0" smtClean="0">
                <a:solidFill>
                  <a:schemeClr val="bg1"/>
                </a:solidFill>
              </a:rPr>
              <a:t>Intellectual </a:t>
            </a:r>
            <a:r>
              <a:rPr lang="en-GB" sz="2000" b="1" dirty="0">
                <a:solidFill>
                  <a:schemeClr val="bg1"/>
                </a:solidFill>
              </a:rPr>
              <a:t>Motivation</a:t>
            </a:r>
            <a:r>
              <a:rPr lang="en-GB" sz="2000" b="1" dirty="0" smtClean="0">
                <a:solidFill>
                  <a:schemeClr val="bg1"/>
                </a:solidFill>
              </a:rPr>
              <a:t>.</a:t>
            </a:r>
          </a:p>
          <a:p>
            <a:pPr lvl="2" algn="l" eaLnBrk="1" hangingPunct="1">
              <a:buFont typeface="Wingdings" pitchFamily="2" charset="2"/>
              <a:buChar char="§"/>
            </a:pPr>
            <a:r>
              <a:rPr lang="en-GB" sz="2000" b="1" dirty="0">
                <a:solidFill>
                  <a:schemeClr val="bg1"/>
                </a:solidFill>
              </a:rPr>
              <a:t>These are internal questions for the University to gain additional feedback from students.</a:t>
            </a:r>
          </a:p>
          <a:p>
            <a:pPr lvl="3" algn="l" eaLnBrk="1" hangingPunct="1">
              <a:buFont typeface="Wingdings" pitchFamily="2" charset="2"/>
              <a:buChar char="§"/>
            </a:pPr>
            <a:endParaRPr lang="en-GB" sz="2000" b="1" dirty="0">
              <a:solidFill>
                <a:schemeClr val="bg1"/>
              </a:solidFill>
            </a:endParaRPr>
          </a:p>
          <a:p>
            <a:pPr algn="l"/>
            <a:endParaRPr lang="en-GB" sz="1800" dirty="0" smtClean="0"/>
          </a:p>
        </p:txBody>
      </p:sp>
    </p:spTree>
    <p:extLst>
      <p:ext uri="{BB962C8B-B14F-4D97-AF65-F5344CB8AC3E}">
        <p14:creationId xmlns:p14="http://schemas.microsoft.com/office/powerpoint/2010/main" val="2243967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auto">
          <a:xfrm>
            <a:off x="0" y="836613"/>
            <a:ext cx="9906000" cy="6021387"/>
          </a:xfrm>
          <a:prstGeom prst="rect">
            <a:avLst/>
          </a:prstGeom>
          <a:solidFill>
            <a:srgbClr val="0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0000" tIns="72000" rIns="90000" bIns="72000" numCol="1" rtlCol="0" anchor="t" anchorCtr="0" compatLnSpc="1">
            <a:prstTxWarp prst="textNoShape">
              <a:avLst/>
            </a:prstTxWarp>
            <a:noAutofit/>
          </a:bodyPr>
          <a:lstStyle/>
          <a:p>
            <a:pPr marL="173038" marR="0" indent="-173038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5415" y="1481415"/>
            <a:ext cx="4080242" cy="4080242"/>
          </a:xfrm>
          <a:prstGeom prst="rect">
            <a:avLst/>
          </a:prstGeom>
        </p:spPr>
      </p:pic>
      <p:sp>
        <p:nvSpPr>
          <p:cNvPr id="552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National Student Survey – </a:t>
            </a:r>
            <a:r>
              <a:rPr lang="en-US" dirty="0" smtClean="0"/>
              <a:t>the groups of questions</a:t>
            </a:r>
            <a:endParaRPr lang="en-US" dirty="0"/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8482013" y="0"/>
            <a:ext cx="1476375" cy="836613"/>
            <a:chOff x="5343" y="0"/>
            <a:chExt cx="930" cy="527"/>
          </a:xfrm>
        </p:grpSpPr>
        <p:pic>
          <p:nvPicPr>
            <p:cNvPr id="55303" name="Picture 10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593" y="0"/>
              <a:ext cx="657" cy="5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5304" name="Picture 11" descr="NSS2012_logo_White_small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343" y="7"/>
              <a:ext cx="930" cy="5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3" name="TextBox 12"/>
          <p:cNvSpPr txBox="1"/>
          <p:nvPr/>
        </p:nvSpPr>
        <p:spPr>
          <a:xfrm>
            <a:off x="6393160" y="4629645"/>
            <a:ext cx="345670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GB" sz="2400" b="1" dirty="0" smtClean="0">
                <a:solidFill>
                  <a:srgbClr val="FF2F2F"/>
                </a:solidFill>
                <a:latin typeface="Arial" pitchFamily="34" charset="0"/>
                <a:cs typeface="Arial" pitchFamily="34" charset="0"/>
              </a:rPr>
              <a:t>Teaching on the course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36850" y="1220204"/>
            <a:ext cx="431819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GB" sz="2400" b="1" dirty="0" smtClean="0">
                <a:solidFill>
                  <a:srgbClr val="FF2F2F"/>
                </a:solidFill>
                <a:latin typeface="Arial" pitchFamily="34" charset="0"/>
                <a:cs typeface="Arial" pitchFamily="34" charset="0"/>
              </a:rPr>
              <a:t>Assessment and feedback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36850" y="3987500"/>
            <a:ext cx="3184994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GB" sz="2400" b="1" dirty="0" smtClean="0">
                <a:solidFill>
                  <a:srgbClr val="FF2F2F"/>
                </a:solidFill>
                <a:latin typeface="Arial" pitchFamily="34" charset="0"/>
                <a:cs typeface="Arial" pitchFamily="34" charset="0"/>
              </a:rPr>
              <a:t>Academic support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955610" y="5798193"/>
            <a:ext cx="592327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GB" sz="2400" b="1" dirty="0" smtClean="0">
                <a:solidFill>
                  <a:srgbClr val="FF2F2F"/>
                </a:solidFill>
                <a:latin typeface="Arial" pitchFamily="34" charset="0"/>
                <a:cs typeface="Arial" pitchFamily="34" charset="0"/>
              </a:rPr>
              <a:t>Organisation and management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617879" y="1256564"/>
            <a:ext cx="2891239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GB" sz="2400" b="1" dirty="0" smtClean="0">
                <a:solidFill>
                  <a:srgbClr val="FF2F2F"/>
                </a:solidFill>
                <a:latin typeface="Arial" pitchFamily="34" charset="0"/>
                <a:cs typeface="Arial" pitchFamily="34" charset="0"/>
              </a:rPr>
              <a:t>Students’ union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7079726" y="2924944"/>
            <a:ext cx="3057850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GB" sz="2400" b="1" dirty="0" smtClean="0">
                <a:solidFill>
                  <a:srgbClr val="FF2F2F"/>
                </a:solidFill>
                <a:latin typeface="Arial" pitchFamily="34" charset="0"/>
                <a:cs typeface="Arial" pitchFamily="34" charset="0"/>
              </a:rPr>
              <a:t>Learning resources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11821" y="2518683"/>
            <a:ext cx="3689049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GB" sz="2000" b="1" dirty="0" smtClean="0">
                <a:solidFill>
                  <a:srgbClr val="FF2F2F"/>
                </a:solidFill>
                <a:latin typeface="Arial" pitchFamily="34" charset="0"/>
                <a:cs typeface="Arial" pitchFamily="34" charset="0"/>
              </a:rPr>
              <a:t>Personal development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2792760" y="2276872"/>
            <a:ext cx="4680520" cy="67710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GB" sz="4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Satisfaction</a:t>
            </a:r>
          </a:p>
        </p:txBody>
      </p:sp>
    </p:spTree>
    <p:extLst>
      <p:ext uri="{BB962C8B-B14F-4D97-AF65-F5344CB8AC3E}">
        <p14:creationId xmlns:p14="http://schemas.microsoft.com/office/powerpoint/2010/main" val="4218292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Questions – more detail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pPr lvl="1"/>
            <a:r>
              <a:rPr lang="en-GB" dirty="0"/>
              <a:t>Question 22 is about ‘overall satisfaction’</a:t>
            </a:r>
            <a:endParaRPr lang="en-GB" sz="1600" dirty="0"/>
          </a:p>
          <a:p>
            <a:pPr lvl="1"/>
            <a:r>
              <a:rPr lang="en-GB" dirty="0"/>
              <a:t>One question is about satisfaction with the Students’ Union</a:t>
            </a:r>
            <a:endParaRPr lang="en-GB" sz="1600" dirty="0"/>
          </a:p>
          <a:p>
            <a:pPr lvl="1"/>
            <a:r>
              <a:rPr lang="en-GB" dirty="0"/>
              <a:t>Plus, there is also the opportunity for you to give general written comments about your overall experience</a:t>
            </a:r>
            <a:endParaRPr lang="en-GB" sz="1600" dirty="0"/>
          </a:p>
          <a:p>
            <a:pPr lvl="1"/>
            <a:r>
              <a:rPr lang="en-GB" dirty="0"/>
              <a:t>‘Questions’ are in the form of statements to which you are asked to agree or disagree. The possible responses are:</a:t>
            </a:r>
            <a:endParaRPr lang="en-GB" sz="1600" dirty="0"/>
          </a:p>
          <a:p>
            <a:pPr lvl="2"/>
            <a:r>
              <a:rPr lang="en-GB" dirty="0" smtClean="0"/>
              <a:t>Definitely </a:t>
            </a:r>
            <a:r>
              <a:rPr lang="en-GB" dirty="0"/>
              <a:t>agree</a:t>
            </a:r>
            <a:endParaRPr lang="en-GB" sz="1400" dirty="0"/>
          </a:p>
          <a:p>
            <a:pPr lvl="2"/>
            <a:r>
              <a:rPr lang="en-GB" dirty="0" smtClean="0"/>
              <a:t>Mostly </a:t>
            </a:r>
            <a:r>
              <a:rPr lang="en-GB" dirty="0"/>
              <a:t>agree</a:t>
            </a:r>
            <a:endParaRPr lang="en-GB" sz="1400" dirty="0"/>
          </a:p>
          <a:p>
            <a:pPr lvl="2"/>
            <a:r>
              <a:rPr lang="en-GB" dirty="0" smtClean="0"/>
              <a:t>Neither </a:t>
            </a:r>
            <a:r>
              <a:rPr lang="en-GB" dirty="0"/>
              <a:t>agree nor disagree</a:t>
            </a:r>
            <a:endParaRPr lang="en-GB" sz="1400" dirty="0"/>
          </a:p>
          <a:p>
            <a:pPr lvl="2"/>
            <a:r>
              <a:rPr lang="en-GB" dirty="0" smtClean="0"/>
              <a:t>Mostly </a:t>
            </a:r>
            <a:r>
              <a:rPr lang="en-GB" dirty="0"/>
              <a:t>disagree</a:t>
            </a:r>
            <a:endParaRPr lang="en-GB" sz="1400" dirty="0"/>
          </a:p>
          <a:p>
            <a:pPr lvl="2"/>
            <a:r>
              <a:rPr lang="en-GB" dirty="0" smtClean="0"/>
              <a:t>Definitely </a:t>
            </a:r>
            <a:r>
              <a:rPr lang="en-GB" dirty="0"/>
              <a:t>disagree</a:t>
            </a:r>
            <a:endParaRPr lang="en-GB" sz="1400" dirty="0"/>
          </a:p>
          <a:p>
            <a:pPr lvl="2"/>
            <a:r>
              <a:rPr lang="en-GB" dirty="0" smtClean="0"/>
              <a:t>Not </a:t>
            </a:r>
            <a:r>
              <a:rPr lang="en-GB" dirty="0"/>
              <a:t>applicable</a:t>
            </a:r>
            <a:endParaRPr lang="en-GB" sz="1400" dirty="0"/>
          </a:p>
          <a:p>
            <a:r>
              <a:rPr lang="en-GB" dirty="0"/>
              <a:t> </a:t>
            </a:r>
            <a:r>
              <a:rPr lang="en-GB" dirty="0" smtClean="0"/>
              <a:t>These </a:t>
            </a:r>
            <a:r>
              <a:rPr lang="en-GB" dirty="0"/>
              <a:t>are translated into scores of 5-0 when the results are published, 5 representing definitely agree and 1 representing definitely disagree.</a:t>
            </a:r>
            <a:endParaRPr lang="en-GB" sz="1600" dirty="0"/>
          </a:p>
          <a:p>
            <a:endParaRPr lang="en-GB" dirty="0"/>
          </a:p>
        </p:txBody>
      </p:sp>
      <p:pic>
        <p:nvPicPr>
          <p:cNvPr id="21506" name="Picture 2"/>
          <p:cNvPicPr>
            <a:picLocks noGrp="1" noChangeAspect="1" noChangeArrowheads="1"/>
          </p:cNvPicPr>
          <p:nvPr>
            <p:ph sz="quarter" idx="1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6550" y="2186781"/>
            <a:ext cx="2973388" cy="2973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42474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46063" y="0"/>
            <a:ext cx="8064523" cy="785794"/>
          </a:xfrm>
        </p:spPr>
        <p:txBody>
          <a:bodyPr/>
          <a:lstStyle/>
          <a:p>
            <a:r>
              <a:rPr lang="en-GB" smtClean="0"/>
              <a:t>Survey schedule</a:t>
            </a:r>
          </a:p>
        </p:txBody>
      </p:sp>
      <p:graphicFrame>
        <p:nvGraphicFramePr>
          <p:cNvPr id="6" name="Content Placeholder 7"/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587365404"/>
              </p:ext>
            </p:extLst>
          </p:nvPr>
        </p:nvGraphicFramePr>
        <p:xfrm>
          <a:off x="369888" y="1556792"/>
          <a:ext cx="9263062" cy="44645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776536" y="3068960"/>
            <a:ext cx="1080120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GB" sz="1800" dirty="0" smtClean="0"/>
              <a:t>STARTS February 9</a:t>
            </a:r>
            <a:r>
              <a:rPr lang="en-GB" sz="1800" baseline="30000" dirty="0" smtClean="0"/>
              <a:t>th</a:t>
            </a:r>
            <a:r>
              <a:rPr lang="en-GB" sz="1800" dirty="0" smtClean="0"/>
              <a:t>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545288" y="3102744"/>
            <a:ext cx="1080120" cy="8863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GB" sz="1800" dirty="0" smtClean="0"/>
              <a:t>ENDS April</a:t>
            </a:r>
          </a:p>
          <a:p>
            <a:pPr algn="ctr"/>
            <a:r>
              <a:rPr lang="en-GB" sz="1800" dirty="0" smtClean="0"/>
              <a:t> 30</a:t>
            </a:r>
            <a:r>
              <a:rPr lang="en-GB" sz="1800" baseline="30000" dirty="0" smtClean="0"/>
              <a:t>th</a:t>
            </a:r>
            <a:r>
              <a:rPr lang="en-GB" sz="18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859356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survey – can be taken in many ways</a:t>
            </a:r>
            <a:endParaRPr lang="en-US" dirty="0"/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8482013" y="0"/>
            <a:ext cx="1476375" cy="836613"/>
            <a:chOff x="5343" y="0"/>
            <a:chExt cx="930" cy="527"/>
          </a:xfrm>
        </p:grpSpPr>
        <p:pic>
          <p:nvPicPr>
            <p:cNvPr id="55303" name="Picture 10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593" y="0"/>
              <a:ext cx="657" cy="5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5304" name="Picture 11" descr="NSS2012_logo_White_small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343" y="7"/>
              <a:ext cx="930" cy="5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34" name="Rectangle 33"/>
          <p:cNvSpPr/>
          <p:nvPr/>
        </p:nvSpPr>
        <p:spPr>
          <a:xfrm>
            <a:off x="0" y="836614"/>
            <a:ext cx="9921875" cy="6021486"/>
          </a:xfrm>
          <a:prstGeom prst="rect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eaLnBrk="1" hangingPunct="1"/>
            <a:endParaRPr lang="en-GB" sz="2800" b="1" dirty="0">
              <a:solidFill>
                <a:schemeClr val="bg1"/>
              </a:solidFill>
            </a:endParaRPr>
          </a:p>
        </p:txBody>
      </p:sp>
      <p:grpSp>
        <p:nvGrpSpPr>
          <p:cNvPr id="10" name="Group 9"/>
          <p:cNvGrpSpPr/>
          <p:nvPr/>
        </p:nvGrpSpPr>
        <p:grpSpPr>
          <a:xfrm>
            <a:off x="3487405" y="1963405"/>
            <a:ext cx="2931190" cy="2931190"/>
            <a:chOff x="3222467" y="850754"/>
            <a:chExt cx="2931190" cy="2931190"/>
          </a:xfrm>
          <a:solidFill>
            <a:schemeClr val="accent1"/>
          </a:solidFill>
          <a:scene3d>
            <a:camera prst="orthographicFront"/>
            <a:lightRig rig="flat" dir="t"/>
          </a:scene3d>
        </p:grpSpPr>
        <p:sp>
          <p:nvSpPr>
            <p:cNvPr id="11" name="Oval 10"/>
            <p:cNvSpPr/>
            <p:nvPr/>
          </p:nvSpPr>
          <p:spPr>
            <a:xfrm>
              <a:off x="3222467" y="850754"/>
              <a:ext cx="2931190" cy="2931190"/>
            </a:xfrm>
            <a:prstGeom prst="ellipse">
              <a:avLst/>
            </a:prstGeom>
            <a:grpFill/>
            <a:sp3d prstMaterial="dkEdge">
              <a:bevelT w="8200" h="38100"/>
            </a:sp3d>
          </p:spPr>
          <p:style>
            <a:lnRef idx="0">
              <a:schemeClr val="dk1">
                <a:shade val="80000"/>
                <a:hueOff val="0"/>
                <a:satOff val="0"/>
                <a:lumOff val="0"/>
                <a:alphaOff val="0"/>
              </a:schemeClr>
            </a:lnRef>
            <a:fillRef idx="2">
              <a:schemeClr val="lt1">
                <a:hueOff val="0"/>
                <a:satOff val="0"/>
                <a:lumOff val="0"/>
                <a:alphaOff val="0"/>
              </a:schemeClr>
            </a:fillRef>
            <a:effectRef idx="1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2" name="Oval 4"/>
            <p:cNvSpPr/>
            <p:nvPr/>
          </p:nvSpPr>
          <p:spPr>
            <a:xfrm>
              <a:off x="3651730" y="1280017"/>
              <a:ext cx="2072664" cy="2072664"/>
            </a:xfrm>
            <a:prstGeom prst="rect">
              <a:avLst/>
            </a:prstGeom>
            <a:grpFill/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7305" tIns="27305" rIns="27305" bIns="27305" numCol="1" spcCol="1270" anchor="ctr" anchorCtr="0">
              <a:noAutofit/>
            </a:bodyPr>
            <a:lstStyle/>
            <a:p>
              <a:pPr lvl="0" algn="ctr" defTabSz="1911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4300" b="1" kern="1200" dirty="0" smtClean="0">
                  <a:solidFill>
                    <a:schemeClr val="bg1"/>
                  </a:solidFill>
                </a:rPr>
                <a:t>MULTI MODAL </a:t>
              </a:r>
              <a:endParaRPr lang="en-GB" sz="4300" kern="1200" dirty="0">
                <a:solidFill>
                  <a:schemeClr val="bg1"/>
                </a:solidFill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608664" y="2708920"/>
            <a:ext cx="2232248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GB" sz="1800" b="1" dirty="0" smtClean="0">
                <a:solidFill>
                  <a:schemeClr val="bg1"/>
                </a:solidFill>
              </a:rPr>
              <a:t>ONLINE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987952" y="2863969"/>
            <a:ext cx="2232248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GB" sz="1800" b="1" dirty="0" smtClean="0">
                <a:solidFill>
                  <a:schemeClr val="bg1"/>
                </a:solidFill>
              </a:rPr>
              <a:t>TELEPHONE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004339" y="5672281"/>
            <a:ext cx="2232248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GB" sz="1800" b="1" dirty="0" smtClean="0">
                <a:solidFill>
                  <a:schemeClr val="bg1"/>
                </a:solidFill>
              </a:rPr>
              <a:t>POST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272480" y="5683817"/>
            <a:ext cx="2232248" cy="276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/>
            <a:r>
              <a:rPr lang="en-GB" sz="1800" b="1" dirty="0" smtClean="0">
                <a:solidFill>
                  <a:schemeClr val="bg1"/>
                </a:solidFill>
              </a:rPr>
              <a:t>EMAIL</a:t>
            </a:r>
          </a:p>
        </p:txBody>
      </p:sp>
      <p:grpSp>
        <p:nvGrpSpPr>
          <p:cNvPr id="21" name="Group 20"/>
          <p:cNvGrpSpPr>
            <a:grpSpLocks noChangeAspect="1"/>
          </p:cNvGrpSpPr>
          <p:nvPr/>
        </p:nvGrpSpPr>
        <p:grpSpPr>
          <a:xfrm>
            <a:off x="7371580" y="3929694"/>
            <a:ext cx="1492028" cy="1428904"/>
            <a:chOff x="6435725" y="4232275"/>
            <a:chExt cx="825500" cy="790575"/>
          </a:xfrm>
          <a:solidFill>
            <a:schemeClr val="bg1"/>
          </a:solidFill>
        </p:grpSpPr>
        <p:sp>
          <p:nvSpPr>
            <p:cNvPr id="22" name="Freeform 75"/>
            <p:cNvSpPr>
              <a:spLocks noEditPoints="1"/>
            </p:cNvSpPr>
            <p:nvPr/>
          </p:nvSpPr>
          <p:spPr bwMode="auto">
            <a:xfrm>
              <a:off x="6435725" y="4232275"/>
              <a:ext cx="825500" cy="790575"/>
            </a:xfrm>
            <a:custGeom>
              <a:avLst/>
              <a:gdLst/>
              <a:ahLst/>
              <a:cxnLst>
                <a:cxn ang="0">
                  <a:pos x="500" y="156"/>
                </a:cxn>
                <a:cxn ang="0">
                  <a:pos x="360" y="56"/>
                </a:cxn>
                <a:cxn ang="0">
                  <a:pos x="292" y="8"/>
                </a:cxn>
                <a:cxn ang="0">
                  <a:pos x="260" y="0"/>
                </a:cxn>
                <a:cxn ang="0">
                  <a:pos x="230" y="8"/>
                </a:cxn>
                <a:cxn ang="0">
                  <a:pos x="162" y="56"/>
                </a:cxn>
                <a:cxn ang="0">
                  <a:pos x="22" y="156"/>
                </a:cxn>
                <a:cxn ang="0">
                  <a:pos x="10" y="168"/>
                </a:cxn>
                <a:cxn ang="0">
                  <a:pos x="0" y="194"/>
                </a:cxn>
                <a:cxn ang="0">
                  <a:pos x="2" y="462"/>
                </a:cxn>
                <a:cxn ang="0">
                  <a:pos x="14" y="484"/>
                </a:cxn>
                <a:cxn ang="0">
                  <a:pos x="38" y="498"/>
                </a:cxn>
                <a:cxn ang="0">
                  <a:pos x="476" y="498"/>
                </a:cxn>
                <a:cxn ang="0">
                  <a:pos x="502" y="490"/>
                </a:cxn>
                <a:cxn ang="0">
                  <a:pos x="518" y="470"/>
                </a:cxn>
                <a:cxn ang="0">
                  <a:pos x="520" y="194"/>
                </a:cxn>
                <a:cxn ang="0">
                  <a:pos x="516" y="172"/>
                </a:cxn>
                <a:cxn ang="0">
                  <a:pos x="500" y="158"/>
                </a:cxn>
                <a:cxn ang="0">
                  <a:pos x="30" y="180"/>
                </a:cxn>
                <a:cxn ang="0">
                  <a:pos x="94" y="132"/>
                </a:cxn>
                <a:cxn ang="0">
                  <a:pos x="234" y="30"/>
                </a:cxn>
                <a:cxn ang="0">
                  <a:pos x="260" y="24"/>
                </a:cxn>
                <a:cxn ang="0">
                  <a:pos x="288" y="30"/>
                </a:cxn>
                <a:cxn ang="0">
                  <a:pos x="428" y="132"/>
                </a:cxn>
                <a:cxn ang="0">
                  <a:pos x="488" y="176"/>
                </a:cxn>
                <a:cxn ang="0">
                  <a:pos x="492" y="180"/>
                </a:cxn>
                <a:cxn ang="0">
                  <a:pos x="484" y="188"/>
                </a:cxn>
                <a:cxn ang="0">
                  <a:pos x="346" y="288"/>
                </a:cxn>
                <a:cxn ang="0">
                  <a:pos x="274" y="336"/>
                </a:cxn>
                <a:cxn ang="0">
                  <a:pos x="244" y="336"/>
                </a:cxn>
                <a:cxn ang="0">
                  <a:pos x="150" y="270"/>
                </a:cxn>
                <a:cxn ang="0">
                  <a:pos x="34" y="188"/>
                </a:cxn>
                <a:cxn ang="0">
                  <a:pos x="28" y="182"/>
                </a:cxn>
                <a:cxn ang="0">
                  <a:pos x="24" y="452"/>
                </a:cxn>
                <a:cxn ang="0">
                  <a:pos x="80" y="248"/>
                </a:cxn>
                <a:cxn ang="0">
                  <a:pos x="56" y="436"/>
                </a:cxn>
                <a:cxn ang="0">
                  <a:pos x="24" y="452"/>
                </a:cxn>
                <a:cxn ang="0">
                  <a:pos x="46" y="476"/>
                </a:cxn>
                <a:cxn ang="0">
                  <a:pos x="216" y="350"/>
                </a:cxn>
                <a:cxn ang="0">
                  <a:pos x="220" y="348"/>
                </a:cxn>
                <a:cxn ang="0">
                  <a:pos x="238" y="358"/>
                </a:cxn>
                <a:cxn ang="0">
                  <a:pos x="270" y="360"/>
                </a:cxn>
                <a:cxn ang="0">
                  <a:pos x="300" y="348"/>
                </a:cxn>
                <a:cxn ang="0">
                  <a:pos x="308" y="350"/>
                </a:cxn>
                <a:cxn ang="0">
                  <a:pos x="476" y="476"/>
                </a:cxn>
                <a:cxn ang="0">
                  <a:pos x="498" y="452"/>
                </a:cxn>
                <a:cxn ang="0">
                  <a:pos x="322" y="332"/>
                </a:cxn>
                <a:cxn ang="0">
                  <a:pos x="440" y="248"/>
                </a:cxn>
                <a:cxn ang="0">
                  <a:pos x="498" y="206"/>
                </a:cxn>
              </a:cxnLst>
              <a:rect l="0" t="0" r="r" b="b"/>
              <a:pathLst>
                <a:path w="520" h="498">
                  <a:moveTo>
                    <a:pt x="500" y="158"/>
                  </a:moveTo>
                  <a:lnTo>
                    <a:pt x="500" y="158"/>
                  </a:lnTo>
                  <a:lnTo>
                    <a:pt x="500" y="156"/>
                  </a:lnTo>
                  <a:lnTo>
                    <a:pt x="440" y="114"/>
                  </a:lnTo>
                  <a:lnTo>
                    <a:pt x="440" y="114"/>
                  </a:lnTo>
                  <a:lnTo>
                    <a:pt x="360" y="56"/>
                  </a:lnTo>
                  <a:lnTo>
                    <a:pt x="300" y="12"/>
                  </a:lnTo>
                  <a:lnTo>
                    <a:pt x="300" y="12"/>
                  </a:lnTo>
                  <a:lnTo>
                    <a:pt x="292" y="8"/>
                  </a:lnTo>
                  <a:lnTo>
                    <a:pt x="282" y="4"/>
                  </a:lnTo>
                  <a:lnTo>
                    <a:pt x="272" y="2"/>
                  </a:lnTo>
                  <a:lnTo>
                    <a:pt x="260" y="0"/>
                  </a:lnTo>
                  <a:lnTo>
                    <a:pt x="250" y="2"/>
                  </a:lnTo>
                  <a:lnTo>
                    <a:pt x="240" y="4"/>
                  </a:lnTo>
                  <a:lnTo>
                    <a:pt x="230" y="8"/>
                  </a:lnTo>
                  <a:lnTo>
                    <a:pt x="220" y="12"/>
                  </a:lnTo>
                  <a:lnTo>
                    <a:pt x="162" y="56"/>
                  </a:lnTo>
                  <a:lnTo>
                    <a:pt x="162" y="56"/>
                  </a:lnTo>
                  <a:lnTo>
                    <a:pt x="80" y="114"/>
                  </a:lnTo>
                  <a:lnTo>
                    <a:pt x="22" y="156"/>
                  </a:lnTo>
                  <a:lnTo>
                    <a:pt x="22" y="156"/>
                  </a:lnTo>
                  <a:lnTo>
                    <a:pt x="14" y="162"/>
                  </a:lnTo>
                  <a:lnTo>
                    <a:pt x="10" y="168"/>
                  </a:lnTo>
                  <a:lnTo>
                    <a:pt x="10" y="168"/>
                  </a:lnTo>
                  <a:lnTo>
                    <a:pt x="4" y="180"/>
                  </a:lnTo>
                  <a:lnTo>
                    <a:pt x="2" y="188"/>
                  </a:lnTo>
                  <a:lnTo>
                    <a:pt x="0" y="194"/>
                  </a:lnTo>
                  <a:lnTo>
                    <a:pt x="0" y="452"/>
                  </a:lnTo>
                  <a:lnTo>
                    <a:pt x="0" y="452"/>
                  </a:lnTo>
                  <a:lnTo>
                    <a:pt x="2" y="462"/>
                  </a:lnTo>
                  <a:lnTo>
                    <a:pt x="4" y="470"/>
                  </a:lnTo>
                  <a:lnTo>
                    <a:pt x="8" y="478"/>
                  </a:lnTo>
                  <a:lnTo>
                    <a:pt x="14" y="484"/>
                  </a:lnTo>
                  <a:lnTo>
                    <a:pt x="20" y="490"/>
                  </a:lnTo>
                  <a:lnTo>
                    <a:pt x="28" y="494"/>
                  </a:lnTo>
                  <a:lnTo>
                    <a:pt x="38" y="498"/>
                  </a:lnTo>
                  <a:lnTo>
                    <a:pt x="46" y="498"/>
                  </a:lnTo>
                  <a:lnTo>
                    <a:pt x="476" y="498"/>
                  </a:lnTo>
                  <a:lnTo>
                    <a:pt x="476" y="498"/>
                  </a:lnTo>
                  <a:lnTo>
                    <a:pt x="484" y="498"/>
                  </a:lnTo>
                  <a:lnTo>
                    <a:pt x="494" y="494"/>
                  </a:lnTo>
                  <a:lnTo>
                    <a:pt x="502" y="490"/>
                  </a:lnTo>
                  <a:lnTo>
                    <a:pt x="508" y="484"/>
                  </a:lnTo>
                  <a:lnTo>
                    <a:pt x="514" y="478"/>
                  </a:lnTo>
                  <a:lnTo>
                    <a:pt x="518" y="470"/>
                  </a:lnTo>
                  <a:lnTo>
                    <a:pt x="520" y="462"/>
                  </a:lnTo>
                  <a:lnTo>
                    <a:pt x="520" y="452"/>
                  </a:lnTo>
                  <a:lnTo>
                    <a:pt x="520" y="194"/>
                  </a:lnTo>
                  <a:lnTo>
                    <a:pt x="520" y="194"/>
                  </a:lnTo>
                  <a:lnTo>
                    <a:pt x="520" y="184"/>
                  </a:lnTo>
                  <a:lnTo>
                    <a:pt x="516" y="172"/>
                  </a:lnTo>
                  <a:lnTo>
                    <a:pt x="510" y="164"/>
                  </a:lnTo>
                  <a:lnTo>
                    <a:pt x="500" y="158"/>
                  </a:lnTo>
                  <a:lnTo>
                    <a:pt x="500" y="158"/>
                  </a:lnTo>
                  <a:close/>
                  <a:moveTo>
                    <a:pt x="28" y="182"/>
                  </a:moveTo>
                  <a:lnTo>
                    <a:pt x="28" y="180"/>
                  </a:lnTo>
                  <a:lnTo>
                    <a:pt x="30" y="180"/>
                  </a:lnTo>
                  <a:lnTo>
                    <a:pt x="30" y="180"/>
                  </a:lnTo>
                  <a:lnTo>
                    <a:pt x="36" y="174"/>
                  </a:lnTo>
                  <a:lnTo>
                    <a:pt x="94" y="132"/>
                  </a:lnTo>
                  <a:lnTo>
                    <a:pt x="150" y="90"/>
                  </a:lnTo>
                  <a:lnTo>
                    <a:pt x="174" y="74"/>
                  </a:lnTo>
                  <a:lnTo>
                    <a:pt x="234" y="30"/>
                  </a:lnTo>
                  <a:lnTo>
                    <a:pt x="234" y="30"/>
                  </a:lnTo>
                  <a:lnTo>
                    <a:pt x="246" y="26"/>
                  </a:lnTo>
                  <a:lnTo>
                    <a:pt x="260" y="24"/>
                  </a:lnTo>
                  <a:lnTo>
                    <a:pt x="260" y="24"/>
                  </a:lnTo>
                  <a:lnTo>
                    <a:pt x="276" y="26"/>
                  </a:lnTo>
                  <a:lnTo>
                    <a:pt x="288" y="30"/>
                  </a:lnTo>
                  <a:lnTo>
                    <a:pt x="346" y="74"/>
                  </a:lnTo>
                  <a:lnTo>
                    <a:pt x="346" y="74"/>
                  </a:lnTo>
                  <a:lnTo>
                    <a:pt x="428" y="132"/>
                  </a:lnTo>
                  <a:lnTo>
                    <a:pt x="486" y="174"/>
                  </a:lnTo>
                  <a:lnTo>
                    <a:pt x="486" y="174"/>
                  </a:lnTo>
                  <a:lnTo>
                    <a:pt x="488" y="176"/>
                  </a:lnTo>
                  <a:lnTo>
                    <a:pt x="488" y="176"/>
                  </a:lnTo>
                  <a:lnTo>
                    <a:pt x="492" y="180"/>
                  </a:lnTo>
                  <a:lnTo>
                    <a:pt x="492" y="180"/>
                  </a:lnTo>
                  <a:lnTo>
                    <a:pt x="488" y="186"/>
                  </a:lnTo>
                  <a:lnTo>
                    <a:pt x="486" y="186"/>
                  </a:lnTo>
                  <a:lnTo>
                    <a:pt x="484" y="188"/>
                  </a:lnTo>
                  <a:lnTo>
                    <a:pt x="426" y="230"/>
                  </a:lnTo>
                  <a:lnTo>
                    <a:pt x="426" y="230"/>
                  </a:lnTo>
                  <a:lnTo>
                    <a:pt x="346" y="288"/>
                  </a:lnTo>
                  <a:lnTo>
                    <a:pt x="286" y="330"/>
                  </a:lnTo>
                  <a:lnTo>
                    <a:pt x="286" y="330"/>
                  </a:lnTo>
                  <a:lnTo>
                    <a:pt x="274" y="336"/>
                  </a:lnTo>
                  <a:lnTo>
                    <a:pt x="260" y="338"/>
                  </a:lnTo>
                  <a:lnTo>
                    <a:pt x="260" y="338"/>
                  </a:lnTo>
                  <a:lnTo>
                    <a:pt x="244" y="336"/>
                  </a:lnTo>
                  <a:lnTo>
                    <a:pt x="232" y="330"/>
                  </a:lnTo>
                  <a:lnTo>
                    <a:pt x="174" y="288"/>
                  </a:lnTo>
                  <a:lnTo>
                    <a:pt x="150" y="270"/>
                  </a:lnTo>
                  <a:lnTo>
                    <a:pt x="94" y="230"/>
                  </a:lnTo>
                  <a:lnTo>
                    <a:pt x="34" y="188"/>
                  </a:lnTo>
                  <a:lnTo>
                    <a:pt x="34" y="188"/>
                  </a:lnTo>
                  <a:lnTo>
                    <a:pt x="28" y="182"/>
                  </a:lnTo>
                  <a:lnTo>
                    <a:pt x="28" y="182"/>
                  </a:lnTo>
                  <a:lnTo>
                    <a:pt x="28" y="182"/>
                  </a:lnTo>
                  <a:lnTo>
                    <a:pt x="28" y="182"/>
                  </a:lnTo>
                  <a:lnTo>
                    <a:pt x="28" y="182"/>
                  </a:lnTo>
                  <a:close/>
                  <a:moveTo>
                    <a:pt x="24" y="452"/>
                  </a:moveTo>
                  <a:lnTo>
                    <a:pt x="24" y="208"/>
                  </a:lnTo>
                  <a:lnTo>
                    <a:pt x="80" y="248"/>
                  </a:lnTo>
                  <a:lnTo>
                    <a:pt x="80" y="248"/>
                  </a:lnTo>
                  <a:lnTo>
                    <a:pt x="160" y="306"/>
                  </a:lnTo>
                  <a:lnTo>
                    <a:pt x="200" y="334"/>
                  </a:lnTo>
                  <a:lnTo>
                    <a:pt x="56" y="436"/>
                  </a:lnTo>
                  <a:lnTo>
                    <a:pt x="24" y="458"/>
                  </a:lnTo>
                  <a:lnTo>
                    <a:pt x="24" y="458"/>
                  </a:lnTo>
                  <a:lnTo>
                    <a:pt x="24" y="452"/>
                  </a:lnTo>
                  <a:lnTo>
                    <a:pt x="24" y="452"/>
                  </a:lnTo>
                  <a:close/>
                  <a:moveTo>
                    <a:pt x="476" y="476"/>
                  </a:moveTo>
                  <a:lnTo>
                    <a:pt x="46" y="476"/>
                  </a:lnTo>
                  <a:lnTo>
                    <a:pt x="46" y="476"/>
                  </a:lnTo>
                  <a:lnTo>
                    <a:pt x="38" y="474"/>
                  </a:lnTo>
                  <a:lnTo>
                    <a:pt x="216" y="350"/>
                  </a:lnTo>
                  <a:lnTo>
                    <a:pt x="216" y="350"/>
                  </a:lnTo>
                  <a:lnTo>
                    <a:pt x="218" y="348"/>
                  </a:lnTo>
                  <a:lnTo>
                    <a:pt x="220" y="348"/>
                  </a:lnTo>
                  <a:lnTo>
                    <a:pt x="220" y="348"/>
                  </a:lnTo>
                  <a:lnTo>
                    <a:pt x="228" y="354"/>
                  </a:lnTo>
                  <a:lnTo>
                    <a:pt x="238" y="358"/>
                  </a:lnTo>
                  <a:lnTo>
                    <a:pt x="248" y="360"/>
                  </a:lnTo>
                  <a:lnTo>
                    <a:pt x="260" y="360"/>
                  </a:lnTo>
                  <a:lnTo>
                    <a:pt x="270" y="360"/>
                  </a:lnTo>
                  <a:lnTo>
                    <a:pt x="282" y="358"/>
                  </a:lnTo>
                  <a:lnTo>
                    <a:pt x="290" y="354"/>
                  </a:lnTo>
                  <a:lnTo>
                    <a:pt x="300" y="348"/>
                  </a:lnTo>
                  <a:lnTo>
                    <a:pt x="304" y="346"/>
                  </a:lnTo>
                  <a:lnTo>
                    <a:pt x="304" y="346"/>
                  </a:lnTo>
                  <a:lnTo>
                    <a:pt x="308" y="350"/>
                  </a:lnTo>
                  <a:lnTo>
                    <a:pt x="484" y="474"/>
                  </a:lnTo>
                  <a:lnTo>
                    <a:pt x="484" y="474"/>
                  </a:lnTo>
                  <a:lnTo>
                    <a:pt x="476" y="476"/>
                  </a:lnTo>
                  <a:lnTo>
                    <a:pt x="476" y="476"/>
                  </a:lnTo>
                  <a:close/>
                  <a:moveTo>
                    <a:pt x="498" y="452"/>
                  </a:moveTo>
                  <a:lnTo>
                    <a:pt x="498" y="452"/>
                  </a:lnTo>
                  <a:lnTo>
                    <a:pt x="498" y="456"/>
                  </a:lnTo>
                  <a:lnTo>
                    <a:pt x="352" y="354"/>
                  </a:lnTo>
                  <a:lnTo>
                    <a:pt x="322" y="332"/>
                  </a:lnTo>
                  <a:lnTo>
                    <a:pt x="358" y="306"/>
                  </a:lnTo>
                  <a:lnTo>
                    <a:pt x="358" y="306"/>
                  </a:lnTo>
                  <a:lnTo>
                    <a:pt x="440" y="248"/>
                  </a:lnTo>
                  <a:lnTo>
                    <a:pt x="498" y="206"/>
                  </a:lnTo>
                  <a:lnTo>
                    <a:pt x="498" y="206"/>
                  </a:lnTo>
                  <a:lnTo>
                    <a:pt x="498" y="206"/>
                  </a:lnTo>
                  <a:lnTo>
                    <a:pt x="498" y="452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3" name="Freeform 76"/>
            <p:cNvSpPr>
              <a:spLocks noEditPoints="1"/>
            </p:cNvSpPr>
            <p:nvPr/>
          </p:nvSpPr>
          <p:spPr bwMode="auto">
            <a:xfrm>
              <a:off x="6638925" y="4492625"/>
              <a:ext cx="422275" cy="247650"/>
            </a:xfrm>
            <a:custGeom>
              <a:avLst/>
              <a:gdLst/>
              <a:ahLst/>
              <a:cxnLst>
                <a:cxn ang="0">
                  <a:pos x="46" y="106"/>
                </a:cxn>
                <a:cxn ang="0">
                  <a:pos x="104" y="148"/>
                </a:cxn>
                <a:cxn ang="0">
                  <a:pos x="104" y="148"/>
                </a:cxn>
                <a:cxn ang="0">
                  <a:pos x="118" y="154"/>
                </a:cxn>
                <a:cxn ang="0">
                  <a:pos x="132" y="156"/>
                </a:cxn>
                <a:cxn ang="0">
                  <a:pos x="132" y="156"/>
                </a:cxn>
                <a:cxn ang="0">
                  <a:pos x="146" y="154"/>
                </a:cxn>
                <a:cxn ang="0">
                  <a:pos x="160" y="148"/>
                </a:cxn>
                <a:cxn ang="0">
                  <a:pos x="218" y="106"/>
                </a:cxn>
                <a:cxn ang="0">
                  <a:pos x="218" y="106"/>
                </a:cxn>
                <a:cxn ang="0">
                  <a:pos x="266" y="72"/>
                </a:cxn>
                <a:cxn ang="0">
                  <a:pos x="266" y="34"/>
                </a:cxn>
                <a:cxn ang="0">
                  <a:pos x="266" y="34"/>
                </a:cxn>
                <a:cxn ang="0">
                  <a:pos x="266" y="26"/>
                </a:cxn>
                <a:cxn ang="0">
                  <a:pos x="264" y="20"/>
                </a:cxn>
                <a:cxn ang="0">
                  <a:pos x="260" y="14"/>
                </a:cxn>
                <a:cxn ang="0">
                  <a:pos x="256" y="10"/>
                </a:cxn>
                <a:cxn ang="0">
                  <a:pos x="252" y="6"/>
                </a:cxn>
                <a:cxn ang="0">
                  <a:pos x="246" y="2"/>
                </a:cxn>
                <a:cxn ang="0">
                  <a:pos x="240" y="0"/>
                </a:cxn>
                <a:cxn ang="0">
                  <a:pos x="232" y="0"/>
                </a:cxn>
                <a:cxn ang="0">
                  <a:pos x="34" y="0"/>
                </a:cxn>
                <a:cxn ang="0">
                  <a:pos x="34" y="0"/>
                </a:cxn>
                <a:cxn ang="0">
                  <a:pos x="28" y="0"/>
                </a:cxn>
                <a:cxn ang="0">
                  <a:pos x="22" y="2"/>
                </a:cxn>
                <a:cxn ang="0">
                  <a:pos x="16" y="6"/>
                </a:cxn>
                <a:cxn ang="0">
                  <a:pos x="10" y="10"/>
                </a:cxn>
                <a:cxn ang="0">
                  <a:pos x="6" y="14"/>
                </a:cxn>
                <a:cxn ang="0">
                  <a:pos x="4" y="20"/>
                </a:cxn>
                <a:cxn ang="0">
                  <a:pos x="2" y="26"/>
                </a:cxn>
                <a:cxn ang="0">
                  <a:pos x="0" y="34"/>
                </a:cxn>
                <a:cxn ang="0">
                  <a:pos x="0" y="74"/>
                </a:cxn>
                <a:cxn ang="0">
                  <a:pos x="22" y="90"/>
                </a:cxn>
                <a:cxn ang="0">
                  <a:pos x="46" y="106"/>
                </a:cxn>
                <a:cxn ang="0">
                  <a:pos x="218" y="90"/>
                </a:cxn>
                <a:cxn ang="0">
                  <a:pos x="48" y="90"/>
                </a:cxn>
                <a:cxn ang="0">
                  <a:pos x="48" y="78"/>
                </a:cxn>
                <a:cxn ang="0">
                  <a:pos x="218" y="78"/>
                </a:cxn>
                <a:cxn ang="0">
                  <a:pos x="218" y="90"/>
                </a:cxn>
                <a:cxn ang="0">
                  <a:pos x="20" y="34"/>
                </a:cxn>
                <a:cxn ang="0">
                  <a:pos x="246" y="34"/>
                </a:cxn>
                <a:cxn ang="0">
                  <a:pos x="246" y="44"/>
                </a:cxn>
                <a:cxn ang="0">
                  <a:pos x="20" y="44"/>
                </a:cxn>
                <a:cxn ang="0">
                  <a:pos x="20" y="34"/>
                </a:cxn>
              </a:cxnLst>
              <a:rect l="0" t="0" r="r" b="b"/>
              <a:pathLst>
                <a:path w="266" h="156">
                  <a:moveTo>
                    <a:pt x="46" y="106"/>
                  </a:moveTo>
                  <a:lnTo>
                    <a:pt x="104" y="148"/>
                  </a:lnTo>
                  <a:lnTo>
                    <a:pt x="104" y="148"/>
                  </a:lnTo>
                  <a:lnTo>
                    <a:pt x="118" y="154"/>
                  </a:lnTo>
                  <a:lnTo>
                    <a:pt x="132" y="156"/>
                  </a:lnTo>
                  <a:lnTo>
                    <a:pt x="132" y="156"/>
                  </a:lnTo>
                  <a:lnTo>
                    <a:pt x="146" y="154"/>
                  </a:lnTo>
                  <a:lnTo>
                    <a:pt x="160" y="148"/>
                  </a:lnTo>
                  <a:lnTo>
                    <a:pt x="218" y="106"/>
                  </a:lnTo>
                  <a:lnTo>
                    <a:pt x="218" y="106"/>
                  </a:lnTo>
                  <a:lnTo>
                    <a:pt x="266" y="72"/>
                  </a:lnTo>
                  <a:lnTo>
                    <a:pt x="266" y="34"/>
                  </a:lnTo>
                  <a:lnTo>
                    <a:pt x="266" y="34"/>
                  </a:lnTo>
                  <a:lnTo>
                    <a:pt x="266" y="26"/>
                  </a:lnTo>
                  <a:lnTo>
                    <a:pt x="264" y="20"/>
                  </a:lnTo>
                  <a:lnTo>
                    <a:pt x="260" y="14"/>
                  </a:lnTo>
                  <a:lnTo>
                    <a:pt x="256" y="10"/>
                  </a:lnTo>
                  <a:lnTo>
                    <a:pt x="252" y="6"/>
                  </a:lnTo>
                  <a:lnTo>
                    <a:pt x="246" y="2"/>
                  </a:lnTo>
                  <a:lnTo>
                    <a:pt x="240" y="0"/>
                  </a:lnTo>
                  <a:lnTo>
                    <a:pt x="232" y="0"/>
                  </a:lnTo>
                  <a:lnTo>
                    <a:pt x="34" y="0"/>
                  </a:lnTo>
                  <a:lnTo>
                    <a:pt x="34" y="0"/>
                  </a:lnTo>
                  <a:lnTo>
                    <a:pt x="28" y="0"/>
                  </a:lnTo>
                  <a:lnTo>
                    <a:pt x="22" y="2"/>
                  </a:lnTo>
                  <a:lnTo>
                    <a:pt x="16" y="6"/>
                  </a:lnTo>
                  <a:lnTo>
                    <a:pt x="10" y="10"/>
                  </a:lnTo>
                  <a:lnTo>
                    <a:pt x="6" y="14"/>
                  </a:lnTo>
                  <a:lnTo>
                    <a:pt x="4" y="20"/>
                  </a:lnTo>
                  <a:lnTo>
                    <a:pt x="2" y="26"/>
                  </a:lnTo>
                  <a:lnTo>
                    <a:pt x="0" y="34"/>
                  </a:lnTo>
                  <a:lnTo>
                    <a:pt x="0" y="74"/>
                  </a:lnTo>
                  <a:lnTo>
                    <a:pt x="22" y="90"/>
                  </a:lnTo>
                  <a:lnTo>
                    <a:pt x="46" y="106"/>
                  </a:lnTo>
                  <a:close/>
                  <a:moveTo>
                    <a:pt x="218" y="90"/>
                  </a:moveTo>
                  <a:lnTo>
                    <a:pt x="48" y="90"/>
                  </a:lnTo>
                  <a:lnTo>
                    <a:pt x="48" y="78"/>
                  </a:lnTo>
                  <a:lnTo>
                    <a:pt x="218" y="78"/>
                  </a:lnTo>
                  <a:lnTo>
                    <a:pt x="218" y="90"/>
                  </a:lnTo>
                  <a:close/>
                  <a:moveTo>
                    <a:pt x="20" y="34"/>
                  </a:moveTo>
                  <a:lnTo>
                    <a:pt x="246" y="34"/>
                  </a:lnTo>
                  <a:lnTo>
                    <a:pt x="246" y="44"/>
                  </a:lnTo>
                  <a:lnTo>
                    <a:pt x="20" y="44"/>
                  </a:lnTo>
                  <a:lnTo>
                    <a:pt x="20" y="34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sp>
        <p:nvSpPr>
          <p:cNvPr id="24" name="Freeform 11"/>
          <p:cNvSpPr>
            <a:spLocks noChangeAspect="1" noEditPoints="1"/>
          </p:cNvSpPr>
          <p:nvPr/>
        </p:nvSpPr>
        <p:spPr bwMode="auto">
          <a:xfrm>
            <a:off x="344488" y="1484784"/>
            <a:ext cx="1450884" cy="1036996"/>
          </a:xfrm>
          <a:custGeom>
            <a:avLst/>
            <a:gdLst/>
            <a:ahLst/>
            <a:cxnLst>
              <a:cxn ang="0">
                <a:pos x="268" y="0"/>
              </a:cxn>
              <a:cxn ang="0">
                <a:pos x="189" y="0"/>
              </a:cxn>
              <a:cxn ang="0">
                <a:pos x="187" y="2"/>
              </a:cxn>
              <a:cxn ang="0">
                <a:pos x="187" y="17"/>
              </a:cxn>
              <a:cxn ang="0">
                <a:pos x="221" y="17"/>
              </a:cxn>
              <a:cxn ang="0">
                <a:pos x="221" y="174"/>
              </a:cxn>
              <a:cxn ang="0">
                <a:pos x="187" y="174"/>
              </a:cxn>
              <a:cxn ang="0">
                <a:pos x="187" y="191"/>
              </a:cxn>
              <a:cxn ang="0">
                <a:pos x="189" y="193"/>
              </a:cxn>
              <a:cxn ang="0">
                <a:pos x="268" y="193"/>
              </a:cxn>
              <a:cxn ang="0">
                <a:pos x="270" y="191"/>
              </a:cxn>
              <a:cxn ang="0">
                <a:pos x="270" y="2"/>
              </a:cxn>
              <a:cxn ang="0">
                <a:pos x="268" y="0"/>
              </a:cxn>
              <a:cxn ang="0">
                <a:pos x="0" y="24"/>
              </a:cxn>
              <a:cxn ang="0">
                <a:pos x="215" y="24"/>
              </a:cxn>
              <a:cxn ang="0">
                <a:pos x="215" y="168"/>
              </a:cxn>
              <a:cxn ang="0">
                <a:pos x="0" y="168"/>
              </a:cxn>
              <a:cxn ang="0">
                <a:pos x="0" y="24"/>
              </a:cxn>
              <a:cxn ang="0">
                <a:pos x="16" y="38"/>
              </a:cxn>
              <a:cxn ang="0">
                <a:pos x="199" y="38"/>
              </a:cxn>
              <a:cxn ang="0">
                <a:pos x="199" y="146"/>
              </a:cxn>
              <a:cxn ang="0">
                <a:pos x="16" y="146"/>
              </a:cxn>
              <a:cxn ang="0">
                <a:pos x="16" y="38"/>
              </a:cxn>
              <a:cxn ang="0">
                <a:pos x="53" y="193"/>
              </a:cxn>
              <a:cxn ang="0">
                <a:pos x="58" y="184"/>
              </a:cxn>
              <a:cxn ang="0">
                <a:pos x="69" y="184"/>
              </a:cxn>
              <a:cxn ang="0">
                <a:pos x="73" y="174"/>
              </a:cxn>
              <a:cxn ang="0">
                <a:pos x="142" y="174"/>
              </a:cxn>
              <a:cxn ang="0">
                <a:pos x="146" y="184"/>
              </a:cxn>
              <a:cxn ang="0">
                <a:pos x="157" y="184"/>
              </a:cxn>
              <a:cxn ang="0">
                <a:pos x="162" y="193"/>
              </a:cxn>
              <a:cxn ang="0">
                <a:pos x="53" y="193"/>
              </a:cxn>
              <a:cxn ang="0">
                <a:pos x="99" y="153"/>
              </a:cxn>
              <a:cxn ang="0">
                <a:pos x="116" y="153"/>
              </a:cxn>
              <a:cxn ang="0">
                <a:pos x="116" y="159"/>
              </a:cxn>
              <a:cxn ang="0">
                <a:pos x="99" y="159"/>
              </a:cxn>
              <a:cxn ang="0">
                <a:pos x="99" y="153"/>
              </a:cxn>
              <a:cxn ang="0">
                <a:pos x="243" y="174"/>
              </a:cxn>
              <a:cxn ang="0">
                <a:pos x="258" y="174"/>
              </a:cxn>
              <a:cxn ang="0">
                <a:pos x="259" y="176"/>
              </a:cxn>
              <a:cxn ang="0">
                <a:pos x="259" y="182"/>
              </a:cxn>
              <a:cxn ang="0">
                <a:pos x="258" y="183"/>
              </a:cxn>
              <a:cxn ang="0">
                <a:pos x="243" y="183"/>
              </a:cxn>
              <a:cxn ang="0">
                <a:pos x="241" y="182"/>
              </a:cxn>
              <a:cxn ang="0">
                <a:pos x="241" y="176"/>
              </a:cxn>
              <a:cxn ang="0">
                <a:pos x="243" y="174"/>
              </a:cxn>
            </a:cxnLst>
            <a:rect l="0" t="0" r="r" b="b"/>
            <a:pathLst>
              <a:path w="270" h="193">
                <a:moveTo>
                  <a:pt x="268" y="0"/>
                </a:moveTo>
                <a:cubicBezTo>
                  <a:pt x="189" y="0"/>
                  <a:pt x="189" y="0"/>
                  <a:pt x="189" y="0"/>
                </a:cubicBezTo>
                <a:cubicBezTo>
                  <a:pt x="188" y="0"/>
                  <a:pt x="187" y="1"/>
                  <a:pt x="187" y="2"/>
                </a:cubicBezTo>
                <a:cubicBezTo>
                  <a:pt x="187" y="17"/>
                  <a:pt x="187" y="17"/>
                  <a:pt x="187" y="17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1" y="174"/>
                  <a:pt x="221" y="174"/>
                  <a:pt x="221" y="174"/>
                </a:cubicBezTo>
                <a:cubicBezTo>
                  <a:pt x="187" y="174"/>
                  <a:pt x="187" y="174"/>
                  <a:pt x="187" y="174"/>
                </a:cubicBezTo>
                <a:cubicBezTo>
                  <a:pt x="187" y="191"/>
                  <a:pt x="187" y="191"/>
                  <a:pt x="187" y="191"/>
                </a:cubicBezTo>
                <a:cubicBezTo>
                  <a:pt x="187" y="192"/>
                  <a:pt x="188" y="193"/>
                  <a:pt x="189" y="193"/>
                </a:cubicBezTo>
                <a:cubicBezTo>
                  <a:pt x="268" y="193"/>
                  <a:pt x="268" y="193"/>
                  <a:pt x="268" y="193"/>
                </a:cubicBezTo>
                <a:cubicBezTo>
                  <a:pt x="269" y="193"/>
                  <a:pt x="270" y="192"/>
                  <a:pt x="270" y="191"/>
                </a:cubicBezTo>
                <a:cubicBezTo>
                  <a:pt x="270" y="2"/>
                  <a:pt x="270" y="2"/>
                  <a:pt x="270" y="2"/>
                </a:cubicBezTo>
                <a:cubicBezTo>
                  <a:pt x="270" y="1"/>
                  <a:pt x="269" y="0"/>
                  <a:pt x="268" y="0"/>
                </a:cubicBezTo>
                <a:close/>
                <a:moveTo>
                  <a:pt x="0" y="24"/>
                </a:moveTo>
                <a:cubicBezTo>
                  <a:pt x="215" y="24"/>
                  <a:pt x="215" y="24"/>
                  <a:pt x="215" y="24"/>
                </a:cubicBezTo>
                <a:cubicBezTo>
                  <a:pt x="215" y="168"/>
                  <a:pt x="215" y="168"/>
                  <a:pt x="215" y="168"/>
                </a:cubicBezTo>
                <a:cubicBezTo>
                  <a:pt x="0" y="168"/>
                  <a:pt x="0" y="168"/>
                  <a:pt x="0" y="168"/>
                </a:cubicBezTo>
                <a:cubicBezTo>
                  <a:pt x="0" y="24"/>
                  <a:pt x="0" y="24"/>
                  <a:pt x="0" y="24"/>
                </a:cubicBezTo>
                <a:close/>
                <a:moveTo>
                  <a:pt x="16" y="38"/>
                </a:moveTo>
                <a:cubicBezTo>
                  <a:pt x="199" y="38"/>
                  <a:pt x="199" y="38"/>
                  <a:pt x="199" y="38"/>
                </a:cubicBezTo>
                <a:cubicBezTo>
                  <a:pt x="199" y="146"/>
                  <a:pt x="199" y="146"/>
                  <a:pt x="199" y="146"/>
                </a:cubicBezTo>
                <a:cubicBezTo>
                  <a:pt x="16" y="146"/>
                  <a:pt x="16" y="146"/>
                  <a:pt x="16" y="146"/>
                </a:cubicBezTo>
                <a:cubicBezTo>
                  <a:pt x="16" y="38"/>
                  <a:pt x="16" y="38"/>
                  <a:pt x="16" y="38"/>
                </a:cubicBezTo>
                <a:close/>
                <a:moveTo>
                  <a:pt x="53" y="193"/>
                </a:moveTo>
                <a:cubicBezTo>
                  <a:pt x="58" y="184"/>
                  <a:pt x="58" y="184"/>
                  <a:pt x="58" y="184"/>
                </a:cubicBezTo>
                <a:cubicBezTo>
                  <a:pt x="69" y="184"/>
                  <a:pt x="69" y="184"/>
                  <a:pt x="69" y="184"/>
                </a:cubicBezTo>
                <a:cubicBezTo>
                  <a:pt x="73" y="174"/>
                  <a:pt x="73" y="174"/>
                  <a:pt x="73" y="174"/>
                </a:cubicBezTo>
                <a:cubicBezTo>
                  <a:pt x="142" y="174"/>
                  <a:pt x="142" y="174"/>
                  <a:pt x="142" y="174"/>
                </a:cubicBezTo>
                <a:cubicBezTo>
                  <a:pt x="146" y="184"/>
                  <a:pt x="146" y="184"/>
                  <a:pt x="146" y="184"/>
                </a:cubicBezTo>
                <a:cubicBezTo>
                  <a:pt x="157" y="184"/>
                  <a:pt x="157" y="184"/>
                  <a:pt x="157" y="184"/>
                </a:cubicBezTo>
                <a:cubicBezTo>
                  <a:pt x="162" y="193"/>
                  <a:pt x="162" y="193"/>
                  <a:pt x="162" y="193"/>
                </a:cubicBezTo>
                <a:cubicBezTo>
                  <a:pt x="53" y="193"/>
                  <a:pt x="53" y="193"/>
                  <a:pt x="53" y="193"/>
                </a:cubicBezTo>
                <a:close/>
                <a:moveTo>
                  <a:pt x="99" y="153"/>
                </a:moveTo>
                <a:cubicBezTo>
                  <a:pt x="116" y="153"/>
                  <a:pt x="116" y="153"/>
                  <a:pt x="116" y="153"/>
                </a:cubicBezTo>
                <a:cubicBezTo>
                  <a:pt x="116" y="159"/>
                  <a:pt x="116" y="159"/>
                  <a:pt x="116" y="159"/>
                </a:cubicBezTo>
                <a:cubicBezTo>
                  <a:pt x="99" y="159"/>
                  <a:pt x="99" y="159"/>
                  <a:pt x="99" y="159"/>
                </a:cubicBezTo>
                <a:cubicBezTo>
                  <a:pt x="99" y="153"/>
                  <a:pt x="99" y="153"/>
                  <a:pt x="99" y="153"/>
                </a:cubicBezTo>
                <a:close/>
                <a:moveTo>
                  <a:pt x="243" y="174"/>
                </a:moveTo>
                <a:cubicBezTo>
                  <a:pt x="258" y="174"/>
                  <a:pt x="258" y="174"/>
                  <a:pt x="258" y="174"/>
                </a:cubicBezTo>
                <a:cubicBezTo>
                  <a:pt x="259" y="174"/>
                  <a:pt x="259" y="175"/>
                  <a:pt x="259" y="176"/>
                </a:cubicBezTo>
                <a:cubicBezTo>
                  <a:pt x="259" y="182"/>
                  <a:pt x="259" y="182"/>
                  <a:pt x="259" y="182"/>
                </a:cubicBezTo>
                <a:cubicBezTo>
                  <a:pt x="259" y="183"/>
                  <a:pt x="259" y="183"/>
                  <a:pt x="258" y="183"/>
                </a:cubicBezTo>
                <a:cubicBezTo>
                  <a:pt x="243" y="183"/>
                  <a:pt x="243" y="183"/>
                  <a:pt x="243" y="183"/>
                </a:cubicBezTo>
                <a:cubicBezTo>
                  <a:pt x="242" y="183"/>
                  <a:pt x="241" y="183"/>
                  <a:pt x="241" y="182"/>
                </a:cubicBezTo>
                <a:cubicBezTo>
                  <a:pt x="241" y="176"/>
                  <a:pt x="241" y="176"/>
                  <a:pt x="241" y="176"/>
                </a:cubicBezTo>
                <a:cubicBezTo>
                  <a:pt x="241" y="175"/>
                  <a:pt x="242" y="174"/>
                  <a:pt x="243" y="174"/>
                </a:cubicBez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5" name="Freeform 11"/>
          <p:cNvSpPr>
            <a:spLocks noChangeAspect="1" noEditPoints="1"/>
          </p:cNvSpPr>
          <p:nvPr/>
        </p:nvSpPr>
        <p:spPr bwMode="auto">
          <a:xfrm>
            <a:off x="628574" y="4185750"/>
            <a:ext cx="1664076" cy="1324229"/>
          </a:xfrm>
          <a:custGeom>
            <a:avLst/>
            <a:gdLst/>
            <a:ahLst/>
            <a:cxnLst>
              <a:cxn ang="0">
                <a:pos x="177" y="0"/>
              </a:cxn>
              <a:cxn ang="0">
                <a:pos x="106" y="61"/>
              </a:cxn>
              <a:cxn ang="0">
                <a:pos x="1" y="3"/>
              </a:cxn>
              <a:cxn ang="0">
                <a:pos x="184" y="14"/>
              </a:cxn>
              <a:cxn ang="0">
                <a:pos x="180" y="85"/>
              </a:cxn>
              <a:cxn ang="0">
                <a:pos x="173" y="80"/>
              </a:cxn>
              <a:cxn ang="0">
                <a:pos x="167" y="76"/>
              </a:cxn>
              <a:cxn ang="0">
                <a:pos x="160" y="72"/>
              </a:cxn>
              <a:cxn ang="0">
                <a:pos x="154" y="68"/>
              </a:cxn>
              <a:cxn ang="0">
                <a:pos x="148" y="63"/>
              </a:cxn>
              <a:cxn ang="0">
                <a:pos x="141" y="59"/>
              </a:cxn>
              <a:cxn ang="0">
                <a:pos x="136" y="54"/>
              </a:cxn>
              <a:cxn ang="0">
                <a:pos x="184" y="14"/>
              </a:cxn>
              <a:cxn ang="0">
                <a:pos x="8" y="120"/>
              </a:cxn>
              <a:cxn ang="0">
                <a:pos x="73" y="69"/>
              </a:cxn>
              <a:cxn ang="0">
                <a:pos x="111" y="69"/>
              </a:cxn>
              <a:cxn ang="0">
                <a:pos x="130" y="120"/>
              </a:cxn>
              <a:cxn ang="0">
                <a:pos x="0" y="14"/>
              </a:cxn>
              <a:cxn ang="0">
                <a:pos x="0" y="107"/>
              </a:cxn>
              <a:cxn ang="0">
                <a:pos x="124" y="58"/>
              </a:cxn>
              <a:cxn ang="0">
                <a:pos x="149" y="155"/>
              </a:cxn>
              <a:cxn ang="0">
                <a:pos x="153" y="150"/>
              </a:cxn>
              <a:cxn ang="0">
                <a:pos x="157" y="143"/>
              </a:cxn>
              <a:cxn ang="0">
                <a:pos x="162" y="137"/>
              </a:cxn>
              <a:cxn ang="0">
                <a:pos x="166" y="130"/>
              </a:cxn>
              <a:cxn ang="0">
                <a:pos x="172" y="139"/>
              </a:cxn>
              <a:cxn ang="0">
                <a:pos x="178" y="147"/>
              </a:cxn>
              <a:cxn ang="0">
                <a:pos x="185" y="156"/>
              </a:cxn>
              <a:cxn ang="0">
                <a:pos x="190" y="164"/>
              </a:cxn>
              <a:cxn ang="0">
                <a:pos x="207" y="166"/>
              </a:cxn>
              <a:cxn ang="0">
                <a:pos x="209" y="161"/>
              </a:cxn>
              <a:cxn ang="0">
                <a:pos x="203" y="153"/>
              </a:cxn>
              <a:cxn ang="0">
                <a:pos x="197" y="144"/>
              </a:cxn>
              <a:cxn ang="0">
                <a:pos x="190" y="136"/>
              </a:cxn>
              <a:cxn ang="0">
                <a:pos x="184" y="128"/>
              </a:cxn>
              <a:cxn ang="0">
                <a:pos x="212" y="117"/>
              </a:cxn>
              <a:cxn ang="0">
                <a:pos x="207" y="114"/>
              </a:cxn>
              <a:cxn ang="0">
                <a:pos x="200" y="109"/>
              </a:cxn>
              <a:cxn ang="0">
                <a:pos x="194" y="105"/>
              </a:cxn>
              <a:cxn ang="0">
                <a:pos x="187" y="101"/>
              </a:cxn>
              <a:cxn ang="0">
                <a:pos x="181" y="96"/>
              </a:cxn>
              <a:cxn ang="0">
                <a:pos x="175" y="92"/>
              </a:cxn>
              <a:cxn ang="0">
                <a:pos x="168" y="88"/>
              </a:cxn>
              <a:cxn ang="0">
                <a:pos x="162" y="84"/>
              </a:cxn>
              <a:cxn ang="0">
                <a:pos x="155" y="79"/>
              </a:cxn>
              <a:cxn ang="0">
                <a:pos x="149" y="75"/>
              </a:cxn>
              <a:cxn ang="0">
                <a:pos x="143" y="71"/>
              </a:cxn>
              <a:cxn ang="0">
                <a:pos x="136" y="66"/>
              </a:cxn>
              <a:cxn ang="0">
                <a:pos x="131" y="62"/>
              </a:cxn>
            </a:cxnLst>
            <a:rect l="0" t="0" r="r" b="b"/>
            <a:pathLst>
              <a:path w="212" h="169">
                <a:moveTo>
                  <a:pt x="8" y="0"/>
                </a:moveTo>
                <a:cubicBezTo>
                  <a:pt x="177" y="0"/>
                  <a:pt x="177" y="0"/>
                  <a:pt x="177" y="0"/>
                </a:cubicBezTo>
                <a:cubicBezTo>
                  <a:pt x="179" y="0"/>
                  <a:pt x="181" y="1"/>
                  <a:pt x="183" y="3"/>
                </a:cubicBezTo>
                <a:cubicBezTo>
                  <a:pt x="106" y="61"/>
                  <a:pt x="106" y="61"/>
                  <a:pt x="106" y="61"/>
                </a:cubicBezTo>
                <a:cubicBezTo>
                  <a:pt x="95" y="68"/>
                  <a:pt x="90" y="68"/>
                  <a:pt x="78" y="61"/>
                </a:cubicBezTo>
                <a:cubicBezTo>
                  <a:pt x="1" y="3"/>
                  <a:pt x="1" y="3"/>
                  <a:pt x="1" y="3"/>
                </a:cubicBezTo>
                <a:cubicBezTo>
                  <a:pt x="3" y="1"/>
                  <a:pt x="5" y="0"/>
                  <a:pt x="8" y="0"/>
                </a:cubicBezTo>
                <a:close/>
                <a:moveTo>
                  <a:pt x="184" y="14"/>
                </a:moveTo>
                <a:cubicBezTo>
                  <a:pt x="184" y="84"/>
                  <a:pt x="184" y="84"/>
                  <a:pt x="184" y="84"/>
                </a:cubicBezTo>
                <a:cubicBezTo>
                  <a:pt x="180" y="85"/>
                  <a:pt x="180" y="85"/>
                  <a:pt x="180" y="85"/>
                </a:cubicBezTo>
                <a:cubicBezTo>
                  <a:pt x="179" y="79"/>
                  <a:pt x="179" y="79"/>
                  <a:pt x="179" y="79"/>
                </a:cubicBezTo>
                <a:cubicBezTo>
                  <a:pt x="173" y="80"/>
                  <a:pt x="173" y="80"/>
                  <a:pt x="173" y="80"/>
                </a:cubicBezTo>
                <a:cubicBezTo>
                  <a:pt x="172" y="75"/>
                  <a:pt x="172" y="75"/>
                  <a:pt x="172" y="75"/>
                </a:cubicBezTo>
                <a:cubicBezTo>
                  <a:pt x="167" y="76"/>
                  <a:pt x="167" y="76"/>
                  <a:pt x="167" y="76"/>
                </a:cubicBezTo>
                <a:cubicBezTo>
                  <a:pt x="166" y="71"/>
                  <a:pt x="166" y="71"/>
                  <a:pt x="166" y="71"/>
                </a:cubicBezTo>
                <a:cubicBezTo>
                  <a:pt x="160" y="72"/>
                  <a:pt x="160" y="72"/>
                  <a:pt x="160" y="72"/>
                </a:cubicBezTo>
                <a:cubicBezTo>
                  <a:pt x="159" y="67"/>
                  <a:pt x="159" y="67"/>
                  <a:pt x="159" y="67"/>
                </a:cubicBezTo>
                <a:cubicBezTo>
                  <a:pt x="154" y="68"/>
                  <a:pt x="154" y="68"/>
                  <a:pt x="154" y="68"/>
                </a:cubicBezTo>
                <a:cubicBezTo>
                  <a:pt x="153" y="62"/>
                  <a:pt x="153" y="62"/>
                  <a:pt x="153" y="62"/>
                </a:cubicBezTo>
                <a:cubicBezTo>
                  <a:pt x="148" y="63"/>
                  <a:pt x="148" y="63"/>
                  <a:pt x="148" y="63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41" y="59"/>
                  <a:pt x="141" y="59"/>
                  <a:pt x="141" y="59"/>
                </a:cubicBezTo>
                <a:cubicBezTo>
                  <a:pt x="140" y="54"/>
                  <a:pt x="140" y="54"/>
                  <a:pt x="140" y="54"/>
                </a:cubicBezTo>
                <a:cubicBezTo>
                  <a:pt x="136" y="54"/>
                  <a:pt x="136" y="54"/>
                  <a:pt x="136" y="54"/>
                </a:cubicBezTo>
                <a:cubicBezTo>
                  <a:pt x="135" y="51"/>
                  <a:pt x="135" y="51"/>
                  <a:pt x="135" y="51"/>
                </a:cubicBezTo>
                <a:cubicBezTo>
                  <a:pt x="184" y="14"/>
                  <a:pt x="184" y="14"/>
                  <a:pt x="184" y="14"/>
                </a:cubicBezTo>
                <a:close/>
                <a:moveTo>
                  <a:pt x="130" y="120"/>
                </a:moveTo>
                <a:cubicBezTo>
                  <a:pt x="8" y="120"/>
                  <a:pt x="8" y="120"/>
                  <a:pt x="8" y="120"/>
                </a:cubicBezTo>
                <a:cubicBezTo>
                  <a:pt x="5" y="120"/>
                  <a:pt x="3" y="119"/>
                  <a:pt x="2" y="118"/>
                </a:cubicBezTo>
                <a:cubicBezTo>
                  <a:pt x="73" y="69"/>
                  <a:pt x="73" y="69"/>
                  <a:pt x="73" y="69"/>
                </a:cubicBezTo>
                <a:cubicBezTo>
                  <a:pt x="79" y="73"/>
                  <a:pt x="84" y="76"/>
                  <a:pt x="92" y="76"/>
                </a:cubicBezTo>
                <a:cubicBezTo>
                  <a:pt x="100" y="76"/>
                  <a:pt x="105" y="73"/>
                  <a:pt x="111" y="69"/>
                </a:cubicBezTo>
                <a:cubicBezTo>
                  <a:pt x="121" y="76"/>
                  <a:pt x="121" y="76"/>
                  <a:pt x="121" y="76"/>
                </a:cubicBezTo>
                <a:cubicBezTo>
                  <a:pt x="130" y="120"/>
                  <a:pt x="130" y="120"/>
                  <a:pt x="130" y="120"/>
                </a:cubicBezTo>
                <a:close/>
                <a:moveTo>
                  <a:pt x="0" y="107"/>
                </a:moveTo>
                <a:cubicBezTo>
                  <a:pt x="0" y="14"/>
                  <a:pt x="0" y="14"/>
                  <a:pt x="0" y="14"/>
                </a:cubicBezTo>
                <a:cubicBezTo>
                  <a:pt x="66" y="63"/>
                  <a:pt x="66" y="63"/>
                  <a:pt x="66" y="63"/>
                </a:cubicBezTo>
                <a:cubicBezTo>
                  <a:pt x="0" y="107"/>
                  <a:pt x="0" y="107"/>
                  <a:pt x="0" y="107"/>
                </a:cubicBezTo>
                <a:close/>
                <a:moveTo>
                  <a:pt x="130" y="57"/>
                </a:moveTo>
                <a:cubicBezTo>
                  <a:pt x="124" y="58"/>
                  <a:pt x="124" y="58"/>
                  <a:pt x="124" y="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9" y="155"/>
                  <a:pt x="149" y="155"/>
                  <a:pt x="149" y="155"/>
                </a:cubicBezTo>
                <a:cubicBezTo>
                  <a:pt x="148" y="151"/>
                  <a:pt x="148" y="151"/>
                  <a:pt x="148" y="151"/>
                </a:cubicBezTo>
                <a:cubicBezTo>
                  <a:pt x="153" y="150"/>
                  <a:pt x="153" y="150"/>
                  <a:pt x="153" y="150"/>
                </a:cubicBezTo>
                <a:cubicBezTo>
                  <a:pt x="152" y="144"/>
                  <a:pt x="152" y="144"/>
                  <a:pt x="152" y="144"/>
                </a:cubicBezTo>
                <a:cubicBezTo>
                  <a:pt x="157" y="143"/>
                  <a:pt x="157" y="143"/>
                  <a:pt x="157" y="143"/>
                </a:cubicBezTo>
                <a:cubicBezTo>
                  <a:pt x="156" y="138"/>
                  <a:pt x="156" y="138"/>
                  <a:pt x="156" y="138"/>
                </a:cubicBezTo>
                <a:cubicBezTo>
                  <a:pt x="162" y="137"/>
                  <a:pt x="162" y="137"/>
                  <a:pt x="162" y="137"/>
                </a:cubicBezTo>
                <a:cubicBezTo>
                  <a:pt x="160" y="131"/>
                  <a:pt x="160" y="131"/>
                  <a:pt x="160" y="131"/>
                </a:cubicBezTo>
                <a:cubicBezTo>
                  <a:pt x="166" y="130"/>
                  <a:pt x="166" y="130"/>
                  <a:pt x="166" y="130"/>
                </a:cubicBezTo>
                <a:cubicBezTo>
                  <a:pt x="167" y="140"/>
                  <a:pt x="167" y="140"/>
                  <a:pt x="167" y="140"/>
                </a:cubicBezTo>
                <a:cubicBezTo>
                  <a:pt x="172" y="139"/>
                  <a:pt x="172" y="139"/>
                  <a:pt x="172" y="139"/>
                </a:cubicBezTo>
                <a:cubicBezTo>
                  <a:pt x="174" y="148"/>
                  <a:pt x="174" y="148"/>
                  <a:pt x="174" y="148"/>
                </a:cubicBezTo>
                <a:cubicBezTo>
                  <a:pt x="178" y="147"/>
                  <a:pt x="178" y="147"/>
                  <a:pt x="178" y="147"/>
                </a:cubicBezTo>
                <a:cubicBezTo>
                  <a:pt x="180" y="156"/>
                  <a:pt x="180" y="156"/>
                  <a:pt x="180" y="156"/>
                </a:cubicBezTo>
                <a:cubicBezTo>
                  <a:pt x="185" y="156"/>
                  <a:pt x="185" y="156"/>
                  <a:pt x="185" y="156"/>
                </a:cubicBezTo>
                <a:cubicBezTo>
                  <a:pt x="186" y="165"/>
                  <a:pt x="186" y="165"/>
                  <a:pt x="186" y="165"/>
                </a:cubicBezTo>
                <a:cubicBezTo>
                  <a:pt x="190" y="164"/>
                  <a:pt x="190" y="164"/>
                  <a:pt x="190" y="164"/>
                </a:cubicBezTo>
                <a:cubicBezTo>
                  <a:pt x="191" y="169"/>
                  <a:pt x="191" y="169"/>
                  <a:pt x="191" y="169"/>
                </a:cubicBezTo>
                <a:cubicBezTo>
                  <a:pt x="207" y="166"/>
                  <a:pt x="207" y="166"/>
                  <a:pt x="207" y="166"/>
                </a:cubicBezTo>
                <a:cubicBezTo>
                  <a:pt x="206" y="162"/>
                  <a:pt x="206" y="162"/>
                  <a:pt x="206" y="162"/>
                </a:cubicBezTo>
                <a:cubicBezTo>
                  <a:pt x="209" y="161"/>
                  <a:pt x="209" y="161"/>
                  <a:pt x="209" y="161"/>
                </a:cubicBezTo>
                <a:cubicBezTo>
                  <a:pt x="207" y="152"/>
                  <a:pt x="207" y="152"/>
                  <a:pt x="207" y="152"/>
                </a:cubicBezTo>
                <a:cubicBezTo>
                  <a:pt x="203" y="153"/>
                  <a:pt x="203" y="153"/>
                  <a:pt x="203" y="153"/>
                </a:cubicBezTo>
                <a:cubicBezTo>
                  <a:pt x="201" y="144"/>
                  <a:pt x="201" y="144"/>
                  <a:pt x="201" y="144"/>
                </a:cubicBezTo>
                <a:cubicBezTo>
                  <a:pt x="197" y="144"/>
                  <a:pt x="197" y="144"/>
                  <a:pt x="197" y="144"/>
                </a:cubicBezTo>
                <a:cubicBezTo>
                  <a:pt x="195" y="135"/>
                  <a:pt x="195" y="135"/>
                  <a:pt x="195" y="135"/>
                </a:cubicBezTo>
                <a:cubicBezTo>
                  <a:pt x="190" y="136"/>
                  <a:pt x="190" y="136"/>
                  <a:pt x="190" y="136"/>
                </a:cubicBezTo>
                <a:cubicBezTo>
                  <a:pt x="188" y="127"/>
                  <a:pt x="188" y="127"/>
                  <a:pt x="188" y="127"/>
                </a:cubicBezTo>
                <a:cubicBezTo>
                  <a:pt x="184" y="128"/>
                  <a:pt x="184" y="128"/>
                  <a:pt x="184" y="128"/>
                </a:cubicBezTo>
                <a:cubicBezTo>
                  <a:pt x="183" y="123"/>
                  <a:pt x="183" y="123"/>
                  <a:pt x="183" y="123"/>
                </a:cubicBezTo>
                <a:cubicBezTo>
                  <a:pt x="212" y="117"/>
                  <a:pt x="212" y="117"/>
                  <a:pt x="212" y="117"/>
                </a:cubicBezTo>
                <a:cubicBezTo>
                  <a:pt x="212" y="113"/>
                  <a:pt x="212" y="113"/>
                  <a:pt x="212" y="113"/>
                </a:cubicBezTo>
                <a:cubicBezTo>
                  <a:pt x="207" y="114"/>
                  <a:pt x="207" y="114"/>
                  <a:pt x="207" y="114"/>
                </a:cubicBezTo>
                <a:cubicBezTo>
                  <a:pt x="206" y="108"/>
                  <a:pt x="206" y="108"/>
                  <a:pt x="206" y="108"/>
                </a:cubicBezTo>
                <a:cubicBezTo>
                  <a:pt x="200" y="109"/>
                  <a:pt x="200" y="109"/>
                  <a:pt x="200" y="109"/>
                </a:cubicBezTo>
                <a:cubicBezTo>
                  <a:pt x="199" y="104"/>
                  <a:pt x="199" y="104"/>
                  <a:pt x="199" y="104"/>
                </a:cubicBezTo>
                <a:cubicBezTo>
                  <a:pt x="194" y="105"/>
                  <a:pt x="194" y="105"/>
                  <a:pt x="194" y="105"/>
                </a:cubicBezTo>
                <a:cubicBezTo>
                  <a:pt x="193" y="100"/>
                  <a:pt x="193" y="100"/>
                  <a:pt x="193" y="100"/>
                </a:cubicBezTo>
                <a:cubicBezTo>
                  <a:pt x="187" y="101"/>
                  <a:pt x="187" y="101"/>
                  <a:pt x="187" y="101"/>
                </a:cubicBezTo>
                <a:cubicBezTo>
                  <a:pt x="186" y="95"/>
                  <a:pt x="186" y="95"/>
                  <a:pt x="186" y="95"/>
                </a:cubicBezTo>
                <a:cubicBezTo>
                  <a:pt x="181" y="96"/>
                  <a:pt x="181" y="96"/>
                  <a:pt x="181" y="96"/>
                </a:cubicBezTo>
                <a:cubicBezTo>
                  <a:pt x="180" y="91"/>
                  <a:pt x="180" y="91"/>
                  <a:pt x="180" y="91"/>
                </a:cubicBezTo>
                <a:cubicBezTo>
                  <a:pt x="175" y="92"/>
                  <a:pt x="175" y="92"/>
                  <a:pt x="175" y="92"/>
                </a:cubicBezTo>
                <a:cubicBezTo>
                  <a:pt x="174" y="87"/>
                  <a:pt x="174" y="87"/>
                  <a:pt x="174" y="87"/>
                </a:cubicBezTo>
                <a:cubicBezTo>
                  <a:pt x="168" y="88"/>
                  <a:pt x="168" y="88"/>
                  <a:pt x="168" y="88"/>
                </a:cubicBezTo>
                <a:cubicBezTo>
                  <a:pt x="167" y="82"/>
                  <a:pt x="167" y="82"/>
                  <a:pt x="167" y="82"/>
                </a:cubicBezTo>
                <a:cubicBezTo>
                  <a:pt x="162" y="84"/>
                  <a:pt x="162" y="84"/>
                  <a:pt x="162" y="84"/>
                </a:cubicBezTo>
                <a:cubicBezTo>
                  <a:pt x="161" y="78"/>
                  <a:pt x="161" y="78"/>
                  <a:pt x="161" y="78"/>
                </a:cubicBezTo>
                <a:cubicBezTo>
                  <a:pt x="155" y="79"/>
                  <a:pt x="155" y="79"/>
                  <a:pt x="155" y="79"/>
                </a:cubicBezTo>
                <a:cubicBezTo>
                  <a:pt x="154" y="74"/>
                  <a:pt x="154" y="74"/>
                  <a:pt x="154" y="74"/>
                </a:cubicBezTo>
                <a:cubicBezTo>
                  <a:pt x="149" y="75"/>
                  <a:pt x="149" y="75"/>
                  <a:pt x="149" y="75"/>
                </a:cubicBezTo>
                <a:cubicBezTo>
                  <a:pt x="148" y="70"/>
                  <a:pt x="148" y="70"/>
                  <a:pt x="148" y="70"/>
                </a:cubicBezTo>
                <a:cubicBezTo>
                  <a:pt x="143" y="71"/>
                  <a:pt x="143" y="71"/>
                  <a:pt x="143" y="71"/>
                </a:cubicBezTo>
                <a:cubicBezTo>
                  <a:pt x="142" y="65"/>
                  <a:pt x="142" y="65"/>
                  <a:pt x="142" y="65"/>
                </a:cubicBezTo>
                <a:cubicBezTo>
                  <a:pt x="136" y="66"/>
                  <a:pt x="136" y="66"/>
                  <a:pt x="136" y="66"/>
                </a:cubicBezTo>
                <a:cubicBezTo>
                  <a:pt x="135" y="61"/>
                  <a:pt x="135" y="61"/>
                  <a:pt x="135" y="61"/>
                </a:cubicBezTo>
                <a:cubicBezTo>
                  <a:pt x="131" y="62"/>
                  <a:pt x="131" y="62"/>
                  <a:pt x="131" y="62"/>
                </a:cubicBezTo>
                <a:cubicBezTo>
                  <a:pt x="130" y="57"/>
                  <a:pt x="130" y="57"/>
                  <a:pt x="130" y="57"/>
                </a:cubicBez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26" name="Group 25"/>
          <p:cNvGrpSpPr>
            <a:grpSpLocks noChangeAspect="1"/>
          </p:cNvGrpSpPr>
          <p:nvPr/>
        </p:nvGrpSpPr>
        <p:grpSpPr>
          <a:xfrm>
            <a:off x="7558888" y="1628800"/>
            <a:ext cx="1066520" cy="1066520"/>
            <a:chOff x="1836738" y="1852614"/>
            <a:chExt cx="606425" cy="608013"/>
          </a:xfrm>
          <a:solidFill>
            <a:schemeClr val="bg1"/>
          </a:solidFill>
        </p:grpSpPr>
        <p:sp>
          <p:nvSpPr>
            <p:cNvPr id="27" name="Freeform 92"/>
            <p:cNvSpPr>
              <a:spLocks noEditPoints="1"/>
            </p:cNvSpPr>
            <p:nvPr/>
          </p:nvSpPr>
          <p:spPr bwMode="auto">
            <a:xfrm>
              <a:off x="1836738" y="1852614"/>
              <a:ext cx="606425" cy="608013"/>
            </a:xfrm>
            <a:custGeom>
              <a:avLst/>
              <a:gdLst/>
              <a:ahLst/>
              <a:cxnLst>
                <a:cxn ang="0">
                  <a:pos x="423" y="0"/>
                </a:cxn>
                <a:cxn ang="0">
                  <a:pos x="30" y="0"/>
                </a:cxn>
                <a:cxn ang="0">
                  <a:pos x="0" y="30"/>
                </a:cxn>
                <a:cxn ang="0">
                  <a:pos x="0" y="424"/>
                </a:cxn>
                <a:cxn ang="0">
                  <a:pos x="30" y="454"/>
                </a:cxn>
                <a:cxn ang="0">
                  <a:pos x="423" y="454"/>
                </a:cxn>
                <a:cxn ang="0">
                  <a:pos x="453" y="424"/>
                </a:cxn>
                <a:cxn ang="0">
                  <a:pos x="453" y="30"/>
                </a:cxn>
                <a:cxn ang="0">
                  <a:pos x="423" y="0"/>
                </a:cxn>
                <a:cxn ang="0">
                  <a:pos x="130" y="435"/>
                </a:cxn>
                <a:cxn ang="0">
                  <a:pos x="108" y="435"/>
                </a:cxn>
                <a:cxn ang="0">
                  <a:pos x="130" y="339"/>
                </a:cxn>
                <a:cxn ang="0">
                  <a:pos x="130" y="435"/>
                </a:cxn>
                <a:cxn ang="0">
                  <a:pos x="317" y="435"/>
                </a:cxn>
                <a:cxn ang="0">
                  <a:pos x="317" y="339"/>
                </a:cxn>
                <a:cxn ang="0">
                  <a:pos x="324" y="354"/>
                </a:cxn>
                <a:cxn ang="0">
                  <a:pos x="339" y="435"/>
                </a:cxn>
                <a:cxn ang="0">
                  <a:pos x="317" y="435"/>
                </a:cxn>
                <a:cxn ang="0">
                  <a:pos x="435" y="424"/>
                </a:cxn>
                <a:cxn ang="0">
                  <a:pos x="423" y="435"/>
                </a:cxn>
                <a:cxn ang="0">
                  <a:pos x="395" y="435"/>
                </a:cxn>
                <a:cxn ang="0">
                  <a:pos x="357" y="297"/>
                </a:cxn>
                <a:cxn ang="0">
                  <a:pos x="320" y="263"/>
                </a:cxn>
                <a:cxn ang="0">
                  <a:pos x="308" y="258"/>
                </a:cxn>
                <a:cxn ang="0">
                  <a:pos x="313" y="246"/>
                </a:cxn>
                <a:cxn ang="0">
                  <a:pos x="305" y="235"/>
                </a:cxn>
                <a:cxn ang="0">
                  <a:pos x="313" y="214"/>
                </a:cxn>
                <a:cxn ang="0">
                  <a:pos x="320" y="182"/>
                </a:cxn>
                <a:cxn ang="0">
                  <a:pos x="324" y="182"/>
                </a:cxn>
                <a:cxn ang="0">
                  <a:pos x="339" y="182"/>
                </a:cxn>
                <a:cxn ang="0">
                  <a:pos x="357" y="168"/>
                </a:cxn>
                <a:cxn ang="0">
                  <a:pos x="357" y="136"/>
                </a:cxn>
                <a:cxn ang="0">
                  <a:pos x="339" y="122"/>
                </a:cxn>
                <a:cxn ang="0">
                  <a:pos x="320" y="122"/>
                </a:cxn>
                <a:cxn ang="0">
                  <a:pos x="127" y="122"/>
                </a:cxn>
                <a:cxn ang="0">
                  <a:pos x="109" y="122"/>
                </a:cxn>
                <a:cxn ang="0">
                  <a:pos x="90" y="136"/>
                </a:cxn>
                <a:cxn ang="0">
                  <a:pos x="90" y="168"/>
                </a:cxn>
                <a:cxn ang="0">
                  <a:pos x="109" y="182"/>
                </a:cxn>
                <a:cxn ang="0">
                  <a:pos x="124" y="182"/>
                </a:cxn>
                <a:cxn ang="0">
                  <a:pos x="131" y="182"/>
                </a:cxn>
                <a:cxn ang="0">
                  <a:pos x="138" y="171"/>
                </a:cxn>
                <a:cxn ang="0">
                  <a:pos x="168" y="80"/>
                </a:cxn>
                <a:cxn ang="0">
                  <a:pos x="279" y="80"/>
                </a:cxn>
                <a:cxn ang="0">
                  <a:pos x="309" y="171"/>
                </a:cxn>
                <a:cxn ang="0">
                  <a:pos x="313" y="182"/>
                </a:cxn>
                <a:cxn ang="0">
                  <a:pos x="305" y="210"/>
                </a:cxn>
                <a:cxn ang="0">
                  <a:pos x="298" y="232"/>
                </a:cxn>
                <a:cxn ang="0">
                  <a:pos x="294" y="232"/>
                </a:cxn>
                <a:cxn ang="0">
                  <a:pos x="279" y="246"/>
                </a:cxn>
                <a:cxn ang="0">
                  <a:pos x="281" y="255"/>
                </a:cxn>
                <a:cxn ang="0">
                  <a:pos x="157" y="255"/>
                </a:cxn>
                <a:cxn ang="0">
                  <a:pos x="148" y="256"/>
                </a:cxn>
                <a:cxn ang="0">
                  <a:pos x="127" y="263"/>
                </a:cxn>
                <a:cxn ang="0">
                  <a:pos x="74" y="328"/>
                </a:cxn>
                <a:cxn ang="0">
                  <a:pos x="52" y="435"/>
                </a:cxn>
                <a:cxn ang="0">
                  <a:pos x="30" y="435"/>
                </a:cxn>
                <a:cxn ang="0">
                  <a:pos x="18" y="42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23" y="18"/>
                </a:cxn>
                <a:cxn ang="0">
                  <a:pos x="435" y="30"/>
                </a:cxn>
                <a:cxn ang="0">
                  <a:pos x="435" y="424"/>
                </a:cxn>
              </a:cxnLst>
              <a:rect l="0" t="0" r="r" b="b"/>
              <a:pathLst>
                <a:path w="453" h="454">
                  <a:moveTo>
                    <a:pt x="423" y="0"/>
                  </a:moveTo>
                  <a:cubicBezTo>
                    <a:pt x="30" y="0"/>
                    <a:pt x="30" y="0"/>
                    <a:pt x="30" y="0"/>
                  </a:cubicBezTo>
                  <a:cubicBezTo>
                    <a:pt x="13" y="0"/>
                    <a:pt x="0" y="13"/>
                    <a:pt x="0" y="30"/>
                  </a:cubicBezTo>
                  <a:cubicBezTo>
                    <a:pt x="0" y="424"/>
                    <a:pt x="0" y="424"/>
                    <a:pt x="0" y="424"/>
                  </a:cubicBezTo>
                  <a:cubicBezTo>
                    <a:pt x="0" y="440"/>
                    <a:pt x="13" y="454"/>
                    <a:pt x="30" y="454"/>
                  </a:cubicBezTo>
                  <a:cubicBezTo>
                    <a:pt x="423" y="454"/>
                    <a:pt x="423" y="454"/>
                    <a:pt x="423" y="454"/>
                  </a:cubicBezTo>
                  <a:cubicBezTo>
                    <a:pt x="440" y="454"/>
                    <a:pt x="453" y="440"/>
                    <a:pt x="453" y="424"/>
                  </a:cubicBezTo>
                  <a:cubicBezTo>
                    <a:pt x="453" y="30"/>
                    <a:pt x="453" y="30"/>
                    <a:pt x="453" y="30"/>
                  </a:cubicBezTo>
                  <a:cubicBezTo>
                    <a:pt x="453" y="13"/>
                    <a:pt x="440" y="0"/>
                    <a:pt x="423" y="0"/>
                  </a:cubicBezTo>
                  <a:close/>
                  <a:moveTo>
                    <a:pt x="130" y="435"/>
                  </a:moveTo>
                  <a:cubicBezTo>
                    <a:pt x="108" y="435"/>
                    <a:pt x="108" y="435"/>
                    <a:pt x="108" y="435"/>
                  </a:cubicBezTo>
                  <a:cubicBezTo>
                    <a:pt x="112" y="387"/>
                    <a:pt x="121" y="357"/>
                    <a:pt x="130" y="339"/>
                  </a:cubicBezTo>
                  <a:lnTo>
                    <a:pt x="130" y="435"/>
                  </a:lnTo>
                  <a:close/>
                  <a:moveTo>
                    <a:pt x="317" y="435"/>
                  </a:moveTo>
                  <a:cubicBezTo>
                    <a:pt x="317" y="339"/>
                    <a:pt x="317" y="339"/>
                    <a:pt x="317" y="339"/>
                  </a:cubicBezTo>
                  <a:cubicBezTo>
                    <a:pt x="320" y="343"/>
                    <a:pt x="322" y="348"/>
                    <a:pt x="324" y="354"/>
                  </a:cubicBezTo>
                  <a:cubicBezTo>
                    <a:pt x="330" y="372"/>
                    <a:pt x="336" y="399"/>
                    <a:pt x="339" y="435"/>
                  </a:cubicBezTo>
                  <a:lnTo>
                    <a:pt x="317" y="435"/>
                  </a:lnTo>
                  <a:close/>
                  <a:moveTo>
                    <a:pt x="435" y="424"/>
                  </a:moveTo>
                  <a:cubicBezTo>
                    <a:pt x="435" y="430"/>
                    <a:pt x="430" y="435"/>
                    <a:pt x="423" y="435"/>
                  </a:cubicBezTo>
                  <a:cubicBezTo>
                    <a:pt x="395" y="435"/>
                    <a:pt x="395" y="435"/>
                    <a:pt x="395" y="435"/>
                  </a:cubicBezTo>
                  <a:cubicBezTo>
                    <a:pt x="390" y="367"/>
                    <a:pt x="375" y="325"/>
                    <a:pt x="357" y="297"/>
                  </a:cubicBezTo>
                  <a:cubicBezTo>
                    <a:pt x="346" y="280"/>
                    <a:pt x="333" y="269"/>
                    <a:pt x="320" y="263"/>
                  </a:cubicBezTo>
                  <a:cubicBezTo>
                    <a:pt x="316" y="261"/>
                    <a:pt x="312" y="259"/>
                    <a:pt x="308" y="258"/>
                  </a:cubicBezTo>
                  <a:cubicBezTo>
                    <a:pt x="311" y="255"/>
                    <a:pt x="313" y="251"/>
                    <a:pt x="313" y="246"/>
                  </a:cubicBezTo>
                  <a:cubicBezTo>
                    <a:pt x="313" y="242"/>
                    <a:pt x="309" y="235"/>
                    <a:pt x="305" y="235"/>
                  </a:cubicBezTo>
                  <a:cubicBezTo>
                    <a:pt x="309" y="228"/>
                    <a:pt x="313" y="221"/>
                    <a:pt x="313" y="214"/>
                  </a:cubicBezTo>
                  <a:cubicBezTo>
                    <a:pt x="316" y="203"/>
                    <a:pt x="320" y="193"/>
                    <a:pt x="320" y="182"/>
                  </a:cubicBezTo>
                  <a:cubicBezTo>
                    <a:pt x="320" y="182"/>
                    <a:pt x="320" y="182"/>
                    <a:pt x="324" y="182"/>
                  </a:cubicBezTo>
                  <a:cubicBezTo>
                    <a:pt x="339" y="182"/>
                    <a:pt x="339" y="182"/>
                    <a:pt x="339" y="182"/>
                  </a:cubicBezTo>
                  <a:cubicBezTo>
                    <a:pt x="350" y="182"/>
                    <a:pt x="357" y="175"/>
                    <a:pt x="357" y="168"/>
                  </a:cubicBezTo>
                  <a:cubicBezTo>
                    <a:pt x="357" y="136"/>
                    <a:pt x="357" y="136"/>
                    <a:pt x="357" y="136"/>
                  </a:cubicBezTo>
                  <a:cubicBezTo>
                    <a:pt x="357" y="130"/>
                    <a:pt x="350" y="122"/>
                    <a:pt x="339" y="122"/>
                  </a:cubicBezTo>
                  <a:cubicBezTo>
                    <a:pt x="320" y="122"/>
                    <a:pt x="320" y="122"/>
                    <a:pt x="320" y="122"/>
                  </a:cubicBezTo>
                  <a:cubicBezTo>
                    <a:pt x="290" y="27"/>
                    <a:pt x="153" y="27"/>
                    <a:pt x="127" y="122"/>
                  </a:cubicBezTo>
                  <a:cubicBezTo>
                    <a:pt x="109" y="122"/>
                    <a:pt x="109" y="122"/>
                    <a:pt x="109" y="122"/>
                  </a:cubicBezTo>
                  <a:cubicBezTo>
                    <a:pt x="98" y="122"/>
                    <a:pt x="90" y="130"/>
                    <a:pt x="90" y="136"/>
                  </a:cubicBezTo>
                  <a:cubicBezTo>
                    <a:pt x="90" y="168"/>
                    <a:pt x="90" y="168"/>
                    <a:pt x="90" y="168"/>
                  </a:cubicBezTo>
                  <a:cubicBezTo>
                    <a:pt x="90" y="175"/>
                    <a:pt x="98" y="182"/>
                    <a:pt x="109" y="182"/>
                  </a:cubicBezTo>
                  <a:cubicBezTo>
                    <a:pt x="124" y="182"/>
                    <a:pt x="124" y="182"/>
                    <a:pt x="124" y="182"/>
                  </a:cubicBezTo>
                  <a:cubicBezTo>
                    <a:pt x="127" y="182"/>
                    <a:pt x="131" y="182"/>
                    <a:pt x="131" y="182"/>
                  </a:cubicBezTo>
                  <a:cubicBezTo>
                    <a:pt x="138" y="182"/>
                    <a:pt x="142" y="179"/>
                    <a:pt x="138" y="171"/>
                  </a:cubicBezTo>
                  <a:cubicBezTo>
                    <a:pt x="127" y="140"/>
                    <a:pt x="138" y="105"/>
                    <a:pt x="168" y="80"/>
                  </a:cubicBezTo>
                  <a:cubicBezTo>
                    <a:pt x="201" y="55"/>
                    <a:pt x="246" y="55"/>
                    <a:pt x="279" y="80"/>
                  </a:cubicBezTo>
                  <a:cubicBezTo>
                    <a:pt x="309" y="105"/>
                    <a:pt x="320" y="140"/>
                    <a:pt x="309" y="171"/>
                  </a:cubicBezTo>
                  <a:cubicBezTo>
                    <a:pt x="305" y="175"/>
                    <a:pt x="309" y="179"/>
                    <a:pt x="313" y="182"/>
                  </a:cubicBezTo>
                  <a:cubicBezTo>
                    <a:pt x="313" y="193"/>
                    <a:pt x="309" y="203"/>
                    <a:pt x="305" y="210"/>
                  </a:cubicBezTo>
                  <a:cubicBezTo>
                    <a:pt x="305" y="218"/>
                    <a:pt x="302" y="224"/>
                    <a:pt x="298" y="232"/>
                  </a:cubicBezTo>
                  <a:cubicBezTo>
                    <a:pt x="298" y="232"/>
                    <a:pt x="298" y="232"/>
                    <a:pt x="294" y="232"/>
                  </a:cubicBezTo>
                  <a:cubicBezTo>
                    <a:pt x="287" y="232"/>
                    <a:pt x="279" y="238"/>
                    <a:pt x="279" y="246"/>
                  </a:cubicBezTo>
                  <a:cubicBezTo>
                    <a:pt x="279" y="249"/>
                    <a:pt x="280" y="252"/>
                    <a:pt x="281" y="255"/>
                  </a:cubicBezTo>
                  <a:cubicBezTo>
                    <a:pt x="157" y="255"/>
                    <a:pt x="157" y="255"/>
                    <a:pt x="157" y="255"/>
                  </a:cubicBezTo>
                  <a:cubicBezTo>
                    <a:pt x="154" y="255"/>
                    <a:pt x="151" y="255"/>
                    <a:pt x="148" y="256"/>
                  </a:cubicBezTo>
                  <a:cubicBezTo>
                    <a:pt x="142" y="257"/>
                    <a:pt x="135" y="259"/>
                    <a:pt x="127" y="263"/>
                  </a:cubicBezTo>
                  <a:cubicBezTo>
                    <a:pt x="108" y="272"/>
                    <a:pt x="88" y="292"/>
                    <a:pt x="74" y="328"/>
                  </a:cubicBezTo>
                  <a:cubicBezTo>
                    <a:pt x="64" y="354"/>
                    <a:pt x="56" y="389"/>
                    <a:pt x="52" y="435"/>
                  </a:cubicBezTo>
                  <a:cubicBezTo>
                    <a:pt x="30" y="435"/>
                    <a:pt x="30" y="435"/>
                    <a:pt x="30" y="435"/>
                  </a:cubicBezTo>
                  <a:cubicBezTo>
                    <a:pt x="23" y="435"/>
                    <a:pt x="18" y="430"/>
                    <a:pt x="18" y="424"/>
                  </a:cubicBezTo>
                  <a:cubicBezTo>
                    <a:pt x="18" y="30"/>
                    <a:pt x="18" y="30"/>
                    <a:pt x="18" y="30"/>
                  </a:cubicBezTo>
                  <a:cubicBezTo>
                    <a:pt x="18" y="23"/>
                    <a:pt x="23" y="18"/>
                    <a:pt x="30" y="18"/>
                  </a:cubicBezTo>
                  <a:cubicBezTo>
                    <a:pt x="423" y="18"/>
                    <a:pt x="423" y="18"/>
                    <a:pt x="423" y="18"/>
                  </a:cubicBezTo>
                  <a:cubicBezTo>
                    <a:pt x="430" y="18"/>
                    <a:pt x="435" y="23"/>
                    <a:pt x="435" y="30"/>
                  </a:cubicBezTo>
                  <a:lnTo>
                    <a:pt x="435" y="424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8" name="Freeform 93"/>
            <p:cNvSpPr>
              <a:spLocks/>
            </p:cNvSpPr>
            <p:nvPr/>
          </p:nvSpPr>
          <p:spPr bwMode="auto">
            <a:xfrm>
              <a:off x="2020888" y="1947864"/>
              <a:ext cx="228600" cy="230188"/>
            </a:xfrm>
            <a:custGeom>
              <a:avLst/>
              <a:gdLst/>
              <a:ahLst/>
              <a:cxnLst>
                <a:cxn ang="0">
                  <a:pos x="68" y="162"/>
                </a:cxn>
                <a:cxn ang="0">
                  <a:pos x="162" y="104"/>
                </a:cxn>
                <a:cxn ang="0">
                  <a:pos x="103" y="10"/>
                </a:cxn>
                <a:cxn ang="0">
                  <a:pos x="10" y="68"/>
                </a:cxn>
                <a:cxn ang="0">
                  <a:pos x="68" y="162"/>
                </a:cxn>
              </a:cxnLst>
              <a:rect l="0" t="0" r="r" b="b"/>
              <a:pathLst>
                <a:path w="171" h="172">
                  <a:moveTo>
                    <a:pt x="68" y="162"/>
                  </a:moveTo>
                  <a:cubicBezTo>
                    <a:pt x="110" y="172"/>
                    <a:pt x="152" y="146"/>
                    <a:pt x="162" y="104"/>
                  </a:cubicBezTo>
                  <a:cubicBezTo>
                    <a:pt x="171" y="62"/>
                    <a:pt x="145" y="20"/>
                    <a:pt x="103" y="10"/>
                  </a:cubicBezTo>
                  <a:cubicBezTo>
                    <a:pt x="61" y="0"/>
                    <a:pt x="20" y="26"/>
                    <a:pt x="10" y="68"/>
                  </a:cubicBezTo>
                  <a:cubicBezTo>
                    <a:pt x="0" y="110"/>
                    <a:pt x="26" y="152"/>
                    <a:pt x="68" y="162"/>
                  </a:cubicBez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grpSp>
        <p:nvGrpSpPr>
          <p:cNvPr id="29" name="Group 28"/>
          <p:cNvGrpSpPr>
            <a:grpSpLocks noChangeAspect="1"/>
          </p:cNvGrpSpPr>
          <p:nvPr/>
        </p:nvGrpSpPr>
        <p:grpSpPr>
          <a:xfrm>
            <a:off x="2048289" y="1099231"/>
            <a:ext cx="600455" cy="601577"/>
            <a:chOff x="4683000" y="3352689"/>
            <a:chExt cx="538993" cy="540504"/>
          </a:xfrm>
          <a:solidFill>
            <a:schemeClr val="bg1"/>
          </a:solidFill>
        </p:grpSpPr>
        <p:sp>
          <p:nvSpPr>
            <p:cNvPr id="30" name="Freeform 27"/>
            <p:cNvSpPr>
              <a:spLocks noEditPoints="1"/>
            </p:cNvSpPr>
            <p:nvPr/>
          </p:nvSpPr>
          <p:spPr bwMode="auto">
            <a:xfrm>
              <a:off x="4683000" y="3352689"/>
              <a:ext cx="538993" cy="540504"/>
            </a:xfrm>
            <a:custGeom>
              <a:avLst/>
              <a:gdLst/>
              <a:ahLst/>
              <a:cxnLst>
                <a:cxn ang="0">
                  <a:pos x="423" y="454"/>
                </a:cxn>
                <a:cxn ang="0">
                  <a:pos x="30" y="454"/>
                </a:cxn>
                <a:cxn ang="0">
                  <a:pos x="0" y="424"/>
                </a:cxn>
                <a:cxn ang="0">
                  <a:pos x="0" y="30"/>
                </a:cxn>
                <a:cxn ang="0">
                  <a:pos x="30" y="0"/>
                </a:cxn>
                <a:cxn ang="0">
                  <a:pos x="423" y="0"/>
                </a:cxn>
                <a:cxn ang="0">
                  <a:pos x="453" y="30"/>
                </a:cxn>
                <a:cxn ang="0">
                  <a:pos x="453" y="424"/>
                </a:cxn>
                <a:cxn ang="0">
                  <a:pos x="423" y="454"/>
                </a:cxn>
                <a:cxn ang="0">
                  <a:pos x="30" y="18"/>
                </a:cxn>
                <a:cxn ang="0">
                  <a:pos x="18" y="30"/>
                </a:cxn>
                <a:cxn ang="0">
                  <a:pos x="18" y="424"/>
                </a:cxn>
                <a:cxn ang="0">
                  <a:pos x="30" y="436"/>
                </a:cxn>
                <a:cxn ang="0">
                  <a:pos x="423" y="436"/>
                </a:cxn>
                <a:cxn ang="0">
                  <a:pos x="435" y="424"/>
                </a:cxn>
                <a:cxn ang="0">
                  <a:pos x="435" y="30"/>
                </a:cxn>
                <a:cxn ang="0">
                  <a:pos x="423" y="18"/>
                </a:cxn>
                <a:cxn ang="0">
                  <a:pos x="30" y="18"/>
                </a:cxn>
              </a:cxnLst>
              <a:rect l="0" t="0" r="r" b="b"/>
              <a:pathLst>
                <a:path w="453" h="454">
                  <a:moveTo>
                    <a:pt x="423" y="454"/>
                  </a:moveTo>
                  <a:cubicBezTo>
                    <a:pt x="30" y="454"/>
                    <a:pt x="30" y="454"/>
                    <a:pt x="30" y="454"/>
                  </a:cubicBezTo>
                  <a:cubicBezTo>
                    <a:pt x="13" y="454"/>
                    <a:pt x="0" y="441"/>
                    <a:pt x="0" y="424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0" y="14"/>
                    <a:pt x="13" y="0"/>
                    <a:pt x="30" y="0"/>
                  </a:cubicBezTo>
                  <a:cubicBezTo>
                    <a:pt x="423" y="0"/>
                    <a:pt x="423" y="0"/>
                    <a:pt x="423" y="0"/>
                  </a:cubicBezTo>
                  <a:cubicBezTo>
                    <a:pt x="440" y="0"/>
                    <a:pt x="453" y="14"/>
                    <a:pt x="453" y="30"/>
                  </a:cubicBezTo>
                  <a:cubicBezTo>
                    <a:pt x="453" y="424"/>
                    <a:pt x="453" y="424"/>
                    <a:pt x="453" y="424"/>
                  </a:cubicBezTo>
                  <a:cubicBezTo>
                    <a:pt x="453" y="441"/>
                    <a:pt x="440" y="454"/>
                    <a:pt x="423" y="454"/>
                  </a:cubicBezTo>
                  <a:close/>
                  <a:moveTo>
                    <a:pt x="30" y="18"/>
                  </a:moveTo>
                  <a:cubicBezTo>
                    <a:pt x="23" y="18"/>
                    <a:pt x="18" y="24"/>
                    <a:pt x="18" y="30"/>
                  </a:cubicBezTo>
                  <a:cubicBezTo>
                    <a:pt x="18" y="424"/>
                    <a:pt x="18" y="424"/>
                    <a:pt x="18" y="424"/>
                  </a:cubicBezTo>
                  <a:cubicBezTo>
                    <a:pt x="18" y="431"/>
                    <a:pt x="23" y="436"/>
                    <a:pt x="30" y="436"/>
                  </a:cubicBezTo>
                  <a:cubicBezTo>
                    <a:pt x="423" y="436"/>
                    <a:pt x="423" y="436"/>
                    <a:pt x="423" y="436"/>
                  </a:cubicBezTo>
                  <a:cubicBezTo>
                    <a:pt x="430" y="436"/>
                    <a:pt x="435" y="431"/>
                    <a:pt x="435" y="424"/>
                  </a:cubicBezTo>
                  <a:cubicBezTo>
                    <a:pt x="435" y="30"/>
                    <a:pt x="435" y="30"/>
                    <a:pt x="435" y="30"/>
                  </a:cubicBezTo>
                  <a:cubicBezTo>
                    <a:pt x="435" y="24"/>
                    <a:pt x="430" y="18"/>
                    <a:pt x="423" y="18"/>
                  </a:cubicBezTo>
                  <a:cubicBezTo>
                    <a:pt x="30" y="18"/>
                    <a:pt x="30" y="18"/>
                    <a:pt x="30" y="18"/>
                  </a:cubicBez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1" name="Freeform 28"/>
            <p:cNvSpPr>
              <a:spLocks noEditPoints="1"/>
            </p:cNvSpPr>
            <p:nvPr/>
          </p:nvSpPr>
          <p:spPr bwMode="auto">
            <a:xfrm>
              <a:off x="4870892" y="3607577"/>
              <a:ext cx="129459" cy="235242"/>
            </a:xfrm>
            <a:custGeom>
              <a:avLst/>
              <a:gdLst/>
              <a:ahLst/>
              <a:cxnLst>
                <a:cxn ang="0">
                  <a:pos x="90" y="0"/>
                </a:cxn>
                <a:cxn ang="0">
                  <a:pos x="18" y="0"/>
                </a:cxn>
                <a:cxn ang="0">
                  <a:pos x="0" y="18"/>
                </a:cxn>
                <a:cxn ang="0">
                  <a:pos x="0" y="149"/>
                </a:cxn>
                <a:cxn ang="0">
                  <a:pos x="0" y="180"/>
                </a:cxn>
                <a:cxn ang="0">
                  <a:pos x="18" y="198"/>
                </a:cxn>
                <a:cxn ang="0">
                  <a:pos x="90" y="198"/>
                </a:cxn>
                <a:cxn ang="0">
                  <a:pos x="109" y="180"/>
                </a:cxn>
                <a:cxn ang="0">
                  <a:pos x="109" y="18"/>
                </a:cxn>
                <a:cxn ang="0">
                  <a:pos x="90" y="0"/>
                </a:cxn>
                <a:cxn ang="0">
                  <a:pos x="33" y="180"/>
                </a:cxn>
                <a:cxn ang="0">
                  <a:pos x="19" y="180"/>
                </a:cxn>
                <a:cxn ang="0">
                  <a:pos x="15" y="176"/>
                </a:cxn>
                <a:cxn ang="0">
                  <a:pos x="19" y="172"/>
                </a:cxn>
                <a:cxn ang="0">
                  <a:pos x="33" y="172"/>
                </a:cxn>
                <a:cxn ang="0">
                  <a:pos x="37" y="176"/>
                </a:cxn>
                <a:cxn ang="0">
                  <a:pos x="33" y="180"/>
                </a:cxn>
                <a:cxn ang="0">
                  <a:pos x="53" y="183"/>
                </a:cxn>
                <a:cxn ang="0">
                  <a:pos x="47" y="176"/>
                </a:cxn>
                <a:cxn ang="0">
                  <a:pos x="53" y="169"/>
                </a:cxn>
                <a:cxn ang="0">
                  <a:pos x="60" y="176"/>
                </a:cxn>
                <a:cxn ang="0">
                  <a:pos x="53" y="183"/>
                </a:cxn>
                <a:cxn ang="0">
                  <a:pos x="90" y="180"/>
                </a:cxn>
                <a:cxn ang="0">
                  <a:pos x="75" y="180"/>
                </a:cxn>
                <a:cxn ang="0">
                  <a:pos x="71" y="176"/>
                </a:cxn>
                <a:cxn ang="0">
                  <a:pos x="75" y="172"/>
                </a:cxn>
                <a:cxn ang="0">
                  <a:pos x="90" y="172"/>
                </a:cxn>
                <a:cxn ang="0">
                  <a:pos x="94" y="176"/>
                </a:cxn>
                <a:cxn ang="0">
                  <a:pos x="90" y="180"/>
                </a:cxn>
                <a:cxn ang="0">
                  <a:pos x="90" y="159"/>
                </a:cxn>
                <a:cxn ang="0">
                  <a:pos x="19" y="159"/>
                </a:cxn>
                <a:cxn ang="0">
                  <a:pos x="8" y="147"/>
                </a:cxn>
                <a:cxn ang="0">
                  <a:pos x="8" y="21"/>
                </a:cxn>
                <a:cxn ang="0">
                  <a:pos x="19" y="9"/>
                </a:cxn>
                <a:cxn ang="0">
                  <a:pos x="90" y="9"/>
                </a:cxn>
                <a:cxn ang="0">
                  <a:pos x="101" y="21"/>
                </a:cxn>
                <a:cxn ang="0">
                  <a:pos x="101" y="147"/>
                </a:cxn>
                <a:cxn ang="0">
                  <a:pos x="101" y="147"/>
                </a:cxn>
                <a:cxn ang="0">
                  <a:pos x="90" y="159"/>
                </a:cxn>
              </a:cxnLst>
              <a:rect l="0" t="0" r="r" b="b"/>
              <a:pathLst>
                <a:path w="109" h="198">
                  <a:moveTo>
                    <a:pt x="90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8"/>
                    <a:pt x="0" y="18"/>
                  </a:cubicBezTo>
                  <a:cubicBezTo>
                    <a:pt x="0" y="149"/>
                    <a:pt x="0" y="149"/>
                    <a:pt x="0" y="149"/>
                  </a:cubicBezTo>
                  <a:cubicBezTo>
                    <a:pt x="0" y="180"/>
                    <a:pt x="0" y="180"/>
                    <a:pt x="0" y="180"/>
                  </a:cubicBezTo>
                  <a:cubicBezTo>
                    <a:pt x="0" y="190"/>
                    <a:pt x="8" y="198"/>
                    <a:pt x="18" y="198"/>
                  </a:cubicBezTo>
                  <a:cubicBezTo>
                    <a:pt x="90" y="198"/>
                    <a:pt x="90" y="198"/>
                    <a:pt x="90" y="198"/>
                  </a:cubicBezTo>
                  <a:cubicBezTo>
                    <a:pt x="101" y="198"/>
                    <a:pt x="109" y="190"/>
                    <a:pt x="109" y="180"/>
                  </a:cubicBezTo>
                  <a:cubicBezTo>
                    <a:pt x="109" y="18"/>
                    <a:pt x="109" y="18"/>
                    <a:pt x="109" y="18"/>
                  </a:cubicBezTo>
                  <a:cubicBezTo>
                    <a:pt x="109" y="8"/>
                    <a:pt x="101" y="0"/>
                    <a:pt x="90" y="0"/>
                  </a:cubicBezTo>
                  <a:close/>
                  <a:moveTo>
                    <a:pt x="33" y="180"/>
                  </a:moveTo>
                  <a:cubicBezTo>
                    <a:pt x="19" y="180"/>
                    <a:pt x="19" y="180"/>
                    <a:pt x="19" y="180"/>
                  </a:cubicBezTo>
                  <a:cubicBezTo>
                    <a:pt x="17" y="180"/>
                    <a:pt x="15" y="178"/>
                    <a:pt x="15" y="176"/>
                  </a:cubicBezTo>
                  <a:cubicBezTo>
                    <a:pt x="15" y="174"/>
                    <a:pt x="17" y="172"/>
                    <a:pt x="19" y="172"/>
                  </a:cubicBezTo>
                  <a:cubicBezTo>
                    <a:pt x="33" y="172"/>
                    <a:pt x="33" y="172"/>
                    <a:pt x="33" y="172"/>
                  </a:cubicBezTo>
                  <a:cubicBezTo>
                    <a:pt x="36" y="172"/>
                    <a:pt x="37" y="174"/>
                    <a:pt x="37" y="176"/>
                  </a:cubicBezTo>
                  <a:cubicBezTo>
                    <a:pt x="37" y="178"/>
                    <a:pt x="36" y="180"/>
                    <a:pt x="33" y="180"/>
                  </a:cubicBezTo>
                  <a:close/>
                  <a:moveTo>
                    <a:pt x="53" y="183"/>
                  </a:moveTo>
                  <a:cubicBezTo>
                    <a:pt x="50" y="183"/>
                    <a:pt x="47" y="180"/>
                    <a:pt x="47" y="176"/>
                  </a:cubicBezTo>
                  <a:cubicBezTo>
                    <a:pt x="47" y="173"/>
                    <a:pt x="50" y="169"/>
                    <a:pt x="53" y="169"/>
                  </a:cubicBezTo>
                  <a:cubicBezTo>
                    <a:pt x="57" y="169"/>
                    <a:pt x="60" y="173"/>
                    <a:pt x="60" y="176"/>
                  </a:cubicBezTo>
                  <a:cubicBezTo>
                    <a:pt x="60" y="180"/>
                    <a:pt x="57" y="183"/>
                    <a:pt x="53" y="183"/>
                  </a:cubicBezTo>
                  <a:close/>
                  <a:moveTo>
                    <a:pt x="90" y="180"/>
                  </a:moveTo>
                  <a:cubicBezTo>
                    <a:pt x="75" y="180"/>
                    <a:pt x="75" y="180"/>
                    <a:pt x="75" y="180"/>
                  </a:cubicBezTo>
                  <a:cubicBezTo>
                    <a:pt x="73" y="180"/>
                    <a:pt x="71" y="178"/>
                    <a:pt x="71" y="176"/>
                  </a:cubicBezTo>
                  <a:cubicBezTo>
                    <a:pt x="71" y="174"/>
                    <a:pt x="73" y="172"/>
                    <a:pt x="75" y="172"/>
                  </a:cubicBezTo>
                  <a:cubicBezTo>
                    <a:pt x="90" y="172"/>
                    <a:pt x="90" y="172"/>
                    <a:pt x="90" y="172"/>
                  </a:cubicBezTo>
                  <a:cubicBezTo>
                    <a:pt x="92" y="172"/>
                    <a:pt x="94" y="174"/>
                    <a:pt x="94" y="176"/>
                  </a:cubicBezTo>
                  <a:cubicBezTo>
                    <a:pt x="94" y="178"/>
                    <a:pt x="92" y="180"/>
                    <a:pt x="90" y="180"/>
                  </a:cubicBezTo>
                  <a:close/>
                  <a:moveTo>
                    <a:pt x="90" y="159"/>
                  </a:moveTo>
                  <a:cubicBezTo>
                    <a:pt x="19" y="159"/>
                    <a:pt x="19" y="159"/>
                    <a:pt x="19" y="159"/>
                  </a:cubicBezTo>
                  <a:cubicBezTo>
                    <a:pt x="13" y="159"/>
                    <a:pt x="8" y="153"/>
                    <a:pt x="8" y="147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15"/>
                    <a:pt x="13" y="9"/>
                    <a:pt x="19" y="9"/>
                  </a:cubicBezTo>
                  <a:cubicBezTo>
                    <a:pt x="90" y="9"/>
                    <a:pt x="90" y="9"/>
                    <a:pt x="90" y="9"/>
                  </a:cubicBezTo>
                  <a:cubicBezTo>
                    <a:pt x="96" y="9"/>
                    <a:pt x="101" y="15"/>
                    <a:pt x="101" y="21"/>
                  </a:cubicBezTo>
                  <a:cubicBezTo>
                    <a:pt x="101" y="147"/>
                    <a:pt x="101" y="147"/>
                    <a:pt x="101" y="147"/>
                  </a:cubicBezTo>
                  <a:cubicBezTo>
                    <a:pt x="101" y="147"/>
                    <a:pt x="101" y="147"/>
                    <a:pt x="101" y="147"/>
                  </a:cubicBezTo>
                  <a:cubicBezTo>
                    <a:pt x="101" y="153"/>
                    <a:pt x="96" y="159"/>
                    <a:pt x="90" y="159"/>
                  </a:cubicBez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2" name="Freeform 29"/>
            <p:cNvSpPr>
              <a:spLocks noEditPoints="1"/>
            </p:cNvSpPr>
            <p:nvPr/>
          </p:nvSpPr>
          <p:spPr bwMode="auto">
            <a:xfrm>
              <a:off x="5025537" y="3457465"/>
              <a:ext cx="158172" cy="235746"/>
            </a:xfrm>
            <a:custGeom>
              <a:avLst/>
              <a:gdLst/>
              <a:ahLst/>
              <a:cxnLst>
                <a:cxn ang="0">
                  <a:pos x="130" y="162"/>
                </a:cxn>
                <a:cxn ang="0">
                  <a:pos x="16" y="34"/>
                </a:cxn>
                <a:cxn ang="0">
                  <a:pos x="119" y="34"/>
                </a:cxn>
                <a:cxn ang="0">
                  <a:pos x="24" y="141"/>
                </a:cxn>
                <a:cxn ang="0">
                  <a:pos x="32" y="132"/>
                </a:cxn>
                <a:cxn ang="0">
                  <a:pos x="42" y="143"/>
                </a:cxn>
                <a:cxn ang="0">
                  <a:pos x="42" y="132"/>
                </a:cxn>
                <a:cxn ang="0">
                  <a:pos x="63" y="143"/>
                </a:cxn>
                <a:cxn ang="0">
                  <a:pos x="53" y="135"/>
                </a:cxn>
                <a:cxn ang="0">
                  <a:pos x="82" y="141"/>
                </a:cxn>
                <a:cxn ang="0">
                  <a:pos x="85" y="135"/>
                </a:cxn>
                <a:cxn ang="0">
                  <a:pos x="95" y="135"/>
                </a:cxn>
                <a:cxn ang="0">
                  <a:pos x="98" y="141"/>
                </a:cxn>
                <a:cxn ang="0">
                  <a:pos x="108" y="132"/>
                </a:cxn>
                <a:cxn ang="0">
                  <a:pos x="26" y="159"/>
                </a:cxn>
                <a:cxn ang="0">
                  <a:pos x="26" y="148"/>
                </a:cxn>
                <a:cxn ang="0">
                  <a:pos x="48" y="159"/>
                </a:cxn>
                <a:cxn ang="0">
                  <a:pos x="40" y="151"/>
                </a:cxn>
                <a:cxn ang="0">
                  <a:pos x="66" y="156"/>
                </a:cxn>
                <a:cxn ang="0">
                  <a:pos x="69" y="151"/>
                </a:cxn>
                <a:cxn ang="0">
                  <a:pos x="82" y="151"/>
                </a:cxn>
                <a:cxn ang="0">
                  <a:pos x="85" y="156"/>
                </a:cxn>
                <a:cxn ang="0">
                  <a:pos x="93" y="148"/>
                </a:cxn>
                <a:cxn ang="0">
                  <a:pos x="101" y="159"/>
                </a:cxn>
                <a:cxn ang="0">
                  <a:pos x="101" y="148"/>
                </a:cxn>
                <a:cxn ang="0">
                  <a:pos x="40" y="175"/>
                </a:cxn>
                <a:cxn ang="0">
                  <a:pos x="32" y="164"/>
                </a:cxn>
                <a:cxn ang="0">
                  <a:pos x="58" y="171"/>
                </a:cxn>
                <a:cxn ang="0">
                  <a:pos x="61" y="164"/>
                </a:cxn>
                <a:cxn ang="0">
                  <a:pos x="72" y="164"/>
                </a:cxn>
                <a:cxn ang="0">
                  <a:pos x="77" y="171"/>
                </a:cxn>
                <a:cxn ang="0">
                  <a:pos x="85" y="161"/>
                </a:cxn>
                <a:cxn ang="0">
                  <a:pos x="93" y="175"/>
                </a:cxn>
                <a:cxn ang="0">
                  <a:pos x="93" y="161"/>
                </a:cxn>
                <a:cxn ang="0">
                  <a:pos x="114" y="175"/>
                </a:cxn>
                <a:cxn ang="0">
                  <a:pos x="106" y="164"/>
                </a:cxn>
                <a:cxn ang="0">
                  <a:pos x="42" y="185"/>
                </a:cxn>
                <a:cxn ang="0">
                  <a:pos x="45" y="180"/>
                </a:cxn>
                <a:cxn ang="0">
                  <a:pos x="58" y="180"/>
                </a:cxn>
                <a:cxn ang="0">
                  <a:pos x="61" y="185"/>
                </a:cxn>
                <a:cxn ang="0">
                  <a:pos x="69" y="177"/>
                </a:cxn>
                <a:cxn ang="0">
                  <a:pos x="77" y="188"/>
                </a:cxn>
                <a:cxn ang="0">
                  <a:pos x="77" y="177"/>
                </a:cxn>
                <a:cxn ang="0">
                  <a:pos x="100" y="188"/>
                </a:cxn>
                <a:cxn ang="0">
                  <a:pos x="90" y="180"/>
                </a:cxn>
                <a:cxn ang="0">
                  <a:pos x="125" y="141"/>
                </a:cxn>
                <a:cxn ang="0">
                  <a:pos x="114" y="151"/>
                </a:cxn>
                <a:cxn ang="0">
                  <a:pos x="125" y="151"/>
                </a:cxn>
                <a:cxn ang="0">
                  <a:pos x="8" y="141"/>
                </a:cxn>
                <a:cxn ang="0">
                  <a:pos x="18" y="132"/>
                </a:cxn>
                <a:cxn ang="0">
                  <a:pos x="11" y="159"/>
                </a:cxn>
                <a:cxn ang="0">
                  <a:pos x="11" y="148"/>
                </a:cxn>
                <a:cxn ang="0">
                  <a:pos x="26" y="175"/>
                </a:cxn>
                <a:cxn ang="0">
                  <a:pos x="16" y="164"/>
                </a:cxn>
                <a:cxn ang="0">
                  <a:pos x="68" y="130"/>
                </a:cxn>
                <a:cxn ang="0">
                  <a:pos x="68" y="111"/>
                </a:cxn>
                <a:cxn ang="0">
                  <a:pos x="29" y="124"/>
                </a:cxn>
                <a:cxn ang="0">
                  <a:pos x="29" y="114"/>
                </a:cxn>
                <a:cxn ang="0">
                  <a:pos x="106" y="124"/>
                </a:cxn>
                <a:cxn ang="0">
                  <a:pos x="79" y="116"/>
                </a:cxn>
              </a:cxnLst>
              <a:rect l="0" t="0" r="r" b="b"/>
              <a:pathLst>
                <a:path w="133" h="198">
                  <a:moveTo>
                    <a:pt x="0" y="36"/>
                  </a:moveTo>
                  <a:cubicBezTo>
                    <a:pt x="0" y="16"/>
                    <a:pt x="19" y="0"/>
                    <a:pt x="39" y="0"/>
                  </a:cubicBezTo>
                  <a:cubicBezTo>
                    <a:pt x="93" y="0"/>
                    <a:pt x="93" y="0"/>
                    <a:pt x="93" y="0"/>
                  </a:cubicBezTo>
                  <a:cubicBezTo>
                    <a:pt x="114" y="0"/>
                    <a:pt x="133" y="16"/>
                    <a:pt x="133" y="36"/>
                  </a:cubicBezTo>
                  <a:cubicBezTo>
                    <a:pt x="130" y="162"/>
                    <a:pt x="130" y="162"/>
                    <a:pt x="130" y="162"/>
                  </a:cubicBezTo>
                  <a:cubicBezTo>
                    <a:pt x="130" y="182"/>
                    <a:pt x="114" y="198"/>
                    <a:pt x="93" y="198"/>
                  </a:cubicBezTo>
                  <a:cubicBezTo>
                    <a:pt x="39" y="198"/>
                    <a:pt x="39" y="198"/>
                    <a:pt x="39" y="198"/>
                  </a:cubicBezTo>
                  <a:cubicBezTo>
                    <a:pt x="19" y="198"/>
                    <a:pt x="3" y="182"/>
                    <a:pt x="3" y="162"/>
                  </a:cubicBezTo>
                  <a:cubicBezTo>
                    <a:pt x="0" y="36"/>
                    <a:pt x="0" y="36"/>
                    <a:pt x="0" y="36"/>
                  </a:cubicBezTo>
                  <a:close/>
                  <a:moveTo>
                    <a:pt x="16" y="34"/>
                  </a:moveTo>
                  <a:cubicBezTo>
                    <a:pt x="16" y="90"/>
                    <a:pt x="16" y="90"/>
                    <a:pt x="16" y="90"/>
                  </a:cubicBezTo>
                  <a:cubicBezTo>
                    <a:pt x="16" y="100"/>
                    <a:pt x="24" y="108"/>
                    <a:pt x="34" y="108"/>
                  </a:cubicBezTo>
                  <a:cubicBezTo>
                    <a:pt x="34" y="108"/>
                    <a:pt x="34" y="108"/>
                    <a:pt x="101" y="108"/>
                  </a:cubicBezTo>
                  <a:cubicBezTo>
                    <a:pt x="111" y="108"/>
                    <a:pt x="119" y="100"/>
                    <a:pt x="119" y="90"/>
                  </a:cubicBezTo>
                  <a:cubicBezTo>
                    <a:pt x="119" y="90"/>
                    <a:pt x="119" y="90"/>
                    <a:pt x="119" y="34"/>
                  </a:cubicBezTo>
                  <a:cubicBezTo>
                    <a:pt x="119" y="24"/>
                    <a:pt x="111" y="16"/>
                    <a:pt x="101" y="16"/>
                  </a:cubicBezTo>
                  <a:cubicBezTo>
                    <a:pt x="101" y="16"/>
                    <a:pt x="101" y="16"/>
                    <a:pt x="34" y="16"/>
                  </a:cubicBezTo>
                  <a:cubicBezTo>
                    <a:pt x="24" y="16"/>
                    <a:pt x="16" y="24"/>
                    <a:pt x="16" y="34"/>
                  </a:cubicBezTo>
                  <a:close/>
                  <a:moveTo>
                    <a:pt x="24" y="135"/>
                  </a:moveTo>
                  <a:cubicBezTo>
                    <a:pt x="24" y="141"/>
                    <a:pt x="24" y="141"/>
                    <a:pt x="24" y="141"/>
                  </a:cubicBezTo>
                  <a:cubicBezTo>
                    <a:pt x="24" y="142"/>
                    <a:pt x="25" y="143"/>
                    <a:pt x="26" y="143"/>
                  </a:cubicBezTo>
                  <a:cubicBezTo>
                    <a:pt x="26" y="143"/>
                    <a:pt x="26" y="143"/>
                    <a:pt x="32" y="143"/>
                  </a:cubicBezTo>
                  <a:cubicBezTo>
                    <a:pt x="33" y="143"/>
                    <a:pt x="34" y="142"/>
                    <a:pt x="34" y="141"/>
                  </a:cubicBezTo>
                  <a:cubicBezTo>
                    <a:pt x="34" y="141"/>
                    <a:pt x="34" y="141"/>
                    <a:pt x="34" y="135"/>
                  </a:cubicBezTo>
                  <a:cubicBezTo>
                    <a:pt x="34" y="133"/>
                    <a:pt x="33" y="132"/>
                    <a:pt x="32" y="132"/>
                  </a:cubicBezTo>
                  <a:cubicBezTo>
                    <a:pt x="32" y="132"/>
                    <a:pt x="32" y="132"/>
                    <a:pt x="26" y="132"/>
                  </a:cubicBezTo>
                  <a:cubicBezTo>
                    <a:pt x="25" y="132"/>
                    <a:pt x="24" y="133"/>
                    <a:pt x="24" y="135"/>
                  </a:cubicBezTo>
                  <a:close/>
                  <a:moveTo>
                    <a:pt x="40" y="135"/>
                  </a:moveTo>
                  <a:cubicBezTo>
                    <a:pt x="40" y="141"/>
                    <a:pt x="40" y="141"/>
                    <a:pt x="40" y="141"/>
                  </a:cubicBezTo>
                  <a:cubicBezTo>
                    <a:pt x="40" y="142"/>
                    <a:pt x="41" y="143"/>
                    <a:pt x="42" y="143"/>
                  </a:cubicBezTo>
                  <a:cubicBezTo>
                    <a:pt x="42" y="143"/>
                    <a:pt x="42" y="143"/>
                    <a:pt x="48" y="143"/>
                  </a:cubicBezTo>
                  <a:cubicBezTo>
                    <a:pt x="49" y="143"/>
                    <a:pt x="50" y="142"/>
                    <a:pt x="50" y="141"/>
                  </a:cubicBezTo>
                  <a:cubicBezTo>
                    <a:pt x="50" y="141"/>
                    <a:pt x="50" y="141"/>
                    <a:pt x="50" y="135"/>
                  </a:cubicBezTo>
                  <a:cubicBezTo>
                    <a:pt x="50" y="133"/>
                    <a:pt x="49" y="132"/>
                    <a:pt x="48" y="132"/>
                  </a:cubicBezTo>
                  <a:cubicBezTo>
                    <a:pt x="48" y="132"/>
                    <a:pt x="48" y="132"/>
                    <a:pt x="42" y="132"/>
                  </a:cubicBezTo>
                  <a:cubicBezTo>
                    <a:pt x="41" y="132"/>
                    <a:pt x="40" y="133"/>
                    <a:pt x="40" y="135"/>
                  </a:cubicBezTo>
                  <a:close/>
                  <a:moveTo>
                    <a:pt x="53" y="135"/>
                  </a:moveTo>
                  <a:cubicBezTo>
                    <a:pt x="53" y="141"/>
                    <a:pt x="53" y="141"/>
                    <a:pt x="53" y="141"/>
                  </a:cubicBezTo>
                  <a:cubicBezTo>
                    <a:pt x="53" y="142"/>
                    <a:pt x="55" y="143"/>
                    <a:pt x="56" y="143"/>
                  </a:cubicBezTo>
                  <a:cubicBezTo>
                    <a:pt x="56" y="143"/>
                    <a:pt x="56" y="143"/>
                    <a:pt x="63" y="143"/>
                  </a:cubicBezTo>
                  <a:cubicBezTo>
                    <a:pt x="65" y="143"/>
                    <a:pt x="66" y="142"/>
                    <a:pt x="66" y="141"/>
                  </a:cubicBezTo>
                  <a:cubicBezTo>
                    <a:pt x="66" y="141"/>
                    <a:pt x="66" y="141"/>
                    <a:pt x="66" y="135"/>
                  </a:cubicBezTo>
                  <a:cubicBezTo>
                    <a:pt x="66" y="133"/>
                    <a:pt x="65" y="132"/>
                    <a:pt x="63" y="132"/>
                  </a:cubicBezTo>
                  <a:cubicBezTo>
                    <a:pt x="63" y="132"/>
                    <a:pt x="63" y="132"/>
                    <a:pt x="56" y="132"/>
                  </a:cubicBezTo>
                  <a:cubicBezTo>
                    <a:pt x="55" y="132"/>
                    <a:pt x="53" y="133"/>
                    <a:pt x="53" y="135"/>
                  </a:cubicBezTo>
                  <a:close/>
                  <a:moveTo>
                    <a:pt x="69" y="135"/>
                  </a:moveTo>
                  <a:cubicBezTo>
                    <a:pt x="69" y="141"/>
                    <a:pt x="69" y="141"/>
                    <a:pt x="69" y="141"/>
                  </a:cubicBezTo>
                  <a:cubicBezTo>
                    <a:pt x="69" y="142"/>
                    <a:pt x="71" y="143"/>
                    <a:pt x="72" y="143"/>
                  </a:cubicBezTo>
                  <a:cubicBezTo>
                    <a:pt x="72" y="143"/>
                    <a:pt x="72" y="143"/>
                    <a:pt x="79" y="143"/>
                  </a:cubicBezTo>
                  <a:cubicBezTo>
                    <a:pt x="80" y="143"/>
                    <a:pt x="82" y="142"/>
                    <a:pt x="82" y="141"/>
                  </a:cubicBezTo>
                  <a:cubicBezTo>
                    <a:pt x="82" y="141"/>
                    <a:pt x="82" y="141"/>
                    <a:pt x="82" y="135"/>
                  </a:cubicBezTo>
                  <a:cubicBezTo>
                    <a:pt x="82" y="133"/>
                    <a:pt x="80" y="132"/>
                    <a:pt x="79" y="132"/>
                  </a:cubicBezTo>
                  <a:cubicBezTo>
                    <a:pt x="79" y="132"/>
                    <a:pt x="79" y="132"/>
                    <a:pt x="72" y="132"/>
                  </a:cubicBezTo>
                  <a:cubicBezTo>
                    <a:pt x="71" y="132"/>
                    <a:pt x="69" y="133"/>
                    <a:pt x="69" y="135"/>
                  </a:cubicBezTo>
                  <a:close/>
                  <a:moveTo>
                    <a:pt x="85" y="135"/>
                  </a:moveTo>
                  <a:cubicBezTo>
                    <a:pt x="85" y="141"/>
                    <a:pt x="85" y="141"/>
                    <a:pt x="85" y="141"/>
                  </a:cubicBezTo>
                  <a:cubicBezTo>
                    <a:pt x="85" y="142"/>
                    <a:pt x="86" y="143"/>
                    <a:pt x="87" y="143"/>
                  </a:cubicBezTo>
                  <a:cubicBezTo>
                    <a:pt x="87" y="143"/>
                    <a:pt x="87" y="143"/>
                    <a:pt x="93" y="143"/>
                  </a:cubicBezTo>
                  <a:cubicBezTo>
                    <a:pt x="95" y="143"/>
                    <a:pt x="95" y="142"/>
                    <a:pt x="95" y="141"/>
                  </a:cubicBezTo>
                  <a:cubicBezTo>
                    <a:pt x="95" y="141"/>
                    <a:pt x="95" y="141"/>
                    <a:pt x="95" y="135"/>
                  </a:cubicBezTo>
                  <a:cubicBezTo>
                    <a:pt x="95" y="133"/>
                    <a:pt x="95" y="132"/>
                    <a:pt x="93" y="132"/>
                  </a:cubicBezTo>
                  <a:cubicBezTo>
                    <a:pt x="93" y="132"/>
                    <a:pt x="93" y="132"/>
                    <a:pt x="87" y="132"/>
                  </a:cubicBezTo>
                  <a:cubicBezTo>
                    <a:pt x="86" y="132"/>
                    <a:pt x="85" y="133"/>
                    <a:pt x="85" y="135"/>
                  </a:cubicBezTo>
                  <a:close/>
                  <a:moveTo>
                    <a:pt x="98" y="135"/>
                  </a:moveTo>
                  <a:cubicBezTo>
                    <a:pt x="98" y="141"/>
                    <a:pt x="98" y="141"/>
                    <a:pt x="98" y="141"/>
                  </a:cubicBezTo>
                  <a:cubicBezTo>
                    <a:pt x="98" y="142"/>
                    <a:pt x="100" y="143"/>
                    <a:pt x="101" y="143"/>
                  </a:cubicBezTo>
                  <a:cubicBezTo>
                    <a:pt x="101" y="143"/>
                    <a:pt x="101" y="143"/>
                    <a:pt x="108" y="143"/>
                  </a:cubicBezTo>
                  <a:cubicBezTo>
                    <a:pt x="110" y="143"/>
                    <a:pt x="111" y="142"/>
                    <a:pt x="111" y="141"/>
                  </a:cubicBezTo>
                  <a:cubicBezTo>
                    <a:pt x="111" y="141"/>
                    <a:pt x="111" y="141"/>
                    <a:pt x="111" y="135"/>
                  </a:cubicBezTo>
                  <a:cubicBezTo>
                    <a:pt x="111" y="133"/>
                    <a:pt x="110" y="132"/>
                    <a:pt x="108" y="132"/>
                  </a:cubicBezTo>
                  <a:cubicBezTo>
                    <a:pt x="108" y="132"/>
                    <a:pt x="108" y="132"/>
                    <a:pt x="101" y="132"/>
                  </a:cubicBezTo>
                  <a:cubicBezTo>
                    <a:pt x="100" y="132"/>
                    <a:pt x="98" y="133"/>
                    <a:pt x="98" y="135"/>
                  </a:cubicBezTo>
                  <a:close/>
                  <a:moveTo>
                    <a:pt x="24" y="151"/>
                  </a:moveTo>
                  <a:cubicBezTo>
                    <a:pt x="24" y="156"/>
                    <a:pt x="24" y="156"/>
                    <a:pt x="24" y="156"/>
                  </a:cubicBezTo>
                  <a:cubicBezTo>
                    <a:pt x="24" y="158"/>
                    <a:pt x="25" y="159"/>
                    <a:pt x="26" y="159"/>
                  </a:cubicBezTo>
                  <a:cubicBezTo>
                    <a:pt x="26" y="159"/>
                    <a:pt x="26" y="159"/>
                    <a:pt x="32" y="159"/>
                  </a:cubicBezTo>
                  <a:cubicBezTo>
                    <a:pt x="33" y="159"/>
                    <a:pt x="34" y="158"/>
                    <a:pt x="34" y="156"/>
                  </a:cubicBezTo>
                  <a:cubicBezTo>
                    <a:pt x="34" y="156"/>
                    <a:pt x="34" y="156"/>
                    <a:pt x="34" y="151"/>
                  </a:cubicBezTo>
                  <a:cubicBezTo>
                    <a:pt x="34" y="149"/>
                    <a:pt x="33" y="148"/>
                    <a:pt x="32" y="148"/>
                  </a:cubicBezTo>
                  <a:cubicBezTo>
                    <a:pt x="32" y="148"/>
                    <a:pt x="32" y="148"/>
                    <a:pt x="26" y="148"/>
                  </a:cubicBezTo>
                  <a:cubicBezTo>
                    <a:pt x="25" y="148"/>
                    <a:pt x="24" y="149"/>
                    <a:pt x="24" y="151"/>
                  </a:cubicBezTo>
                  <a:close/>
                  <a:moveTo>
                    <a:pt x="40" y="151"/>
                  </a:moveTo>
                  <a:cubicBezTo>
                    <a:pt x="40" y="156"/>
                    <a:pt x="40" y="156"/>
                    <a:pt x="40" y="156"/>
                  </a:cubicBezTo>
                  <a:cubicBezTo>
                    <a:pt x="40" y="158"/>
                    <a:pt x="41" y="159"/>
                    <a:pt x="42" y="159"/>
                  </a:cubicBezTo>
                  <a:cubicBezTo>
                    <a:pt x="42" y="159"/>
                    <a:pt x="42" y="159"/>
                    <a:pt x="48" y="159"/>
                  </a:cubicBezTo>
                  <a:cubicBezTo>
                    <a:pt x="49" y="159"/>
                    <a:pt x="50" y="158"/>
                    <a:pt x="50" y="156"/>
                  </a:cubicBezTo>
                  <a:cubicBezTo>
                    <a:pt x="50" y="156"/>
                    <a:pt x="50" y="156"/>
                    <a:pt x="50" y="151"/>
                  </a:cubicBezTo>
                  <a:cubicBezTo>
                    <a:pt x="50" y="149"/>
                    <a:pt x="49" y="148"/>
                    <a:pt x="48" y="148"/>
                  </a:cubicBezTo>
                  <a:cubicBezTo>
                    <a:pt x="48" y="148"/>
                    <a:pt x="48" y="148"/>
                    <a:pt x="42" y="148"/>
                  </a:cubicBezTo>
                  <a:cubicBezTo>
                    <a:pt x="41" y="148"/>
                    <a:pt x="40" y="149"/>
                    <a:pt x="40" y="151"/>
                  </a:cubicBezTo>
                  <a:close/>
                  <a:moveTo>
                    <a:pt x="53" y="151"/>
                  </a:moveTo>
                  <a:cubicBezTo>
                    <a:pt x="53" y="156"/>
                    <a:pt x="53" y="156"/>
                    <a:pt x="53" y="156"/>
                  </a:cubicBezTo>
                  <a:cubicBezTo>
                    <a:pt x="53" y="158"/>
                    <a:pt x="55" y="159"/>
                    <a:pt x="56" y="159"/>
                  </a:cubicBezTo>
                  <a:cubicBezTo>
                    <a:pt x="56" y="159"/>
                    <a:pt x="56" y="159"/>
                    <a:pt x="63" y="159"/>
                  </a:cubicBezTo>
                  <a:cubicBezTo>
                    <a:pt x="65" y="159"/>
                    <a:pt x="66" y="158"/>
                    <a:pt x="66" y="156"/>
                  </a:cubicBezTo>
                  <a:cubicBezTo>
                    <a:pt x="66" y="156"/>
                    <a:pt x="66" y="156"/>
                    <a:pt x="66" y="151"/>
                  </a:cubicBezTo>
                  <a:cubicBezTo>
                    <a:pt x="66" y="149"/>
                    <a:pt x="65" y="148"/>
                    <a:pt x="63" y="148"/>
                  </a:cubicBezTo>
                  <a:cubicBezTo>
                    <a:pt x="63" y="148"/>
                    <a:pt x="63" y="148"/>
                    <a:pt x="56" y="148"/>
                  </a:cubicBezTo>
                  <a:cubicBezTo>
                    <a:pt x="55" y="148"/>
                    <a:pt x="53" y="149"/>
                    <a:pt x="53" y="151"/>
                  </a:cubicBezTo>
                  <a:close/>
                  <a:moveTo>
                    <a:pt x="69" y="151"/>
                  </a:moveTo>
                  <a:cubicBezTo>
                    <a:pt x="69" y="156"/>
                    <a:pt x="69" y="156"/>
                    <a:pt x="69" y="156"/>
                  </a:cubicBezTo>
                  <a:cubicBezTo>
                    <a:pt x="69" y="158"/>
                    <a:pt x="71" y="159"/>
                    <a:pt x="72" y="159"/>
                  </a:cubicBezTo>
                  <a:cubicBezTo>
                    <a:pt x="72" y="159"/>
                    <a:pt x="72" y="159"/>
                    <a:pt x="79" y="159"/>
                  </a:cubicBezTo>
                  <a:cubicBezTo>
                    <a:pt x="80" y="159"/>
                    <a:pt x="82" y="158"/>
                    <a:pt x="82" y="156"/>
                  </a:cubicBezTo>
                  <a:cubicBezTo>
                    <a:pt x="82" y="156"/>
                    <a:pt x="82" y="156"/>
                    <a:pt x="82" y="151"/>
                  </a:cubicBezTo>
                  <a:cubicBezTo>
                    <a:pt x="82" y="149"/>
                    <a:pt x="80" y="148"/>
                    <a:pt x="79" y="148"/>
                  </a:cubicBezTo>
                  <a:cubicBezTo>
                    <a:pt x="79" y="148"/>
                    <a:pt x="79" y="148"/>
                    <a:pt x="72" y="148"/>
                  </a:cubicBezTo>
                  <a:cubicBezTo>
                    <a:pt x="71" y="148"/>
                    <a:pt x="69" y="149"/>
                    <a:pt x="69" y="151"/>
                  </a:cubicBezTo>
                  <a:close/>
                  <a:moveTo>
                    <a:pt x="85" y="151"/>
                  </a:moveTo>
                  <a:cubicBezTo>
                    <a:pt x="85" y="156"/>
                    <a:pt x="85" y="156"/>
                    <a:pt x="85" y="156"/>
                  </a:cubicBezTo>
                  <a:cubicBezTo>
                    <a:pt x="85" y="158"/>
                    <a:pt x="86" y="159"/>
                    <a:pt x="87" y="159"/>
                  </a:cubicBezTo>
                  <a:cubicBezTo>
                    <a:pt x="87" y="159"/>
                    <a:pt x="87" y="159"/>
                    <a:pt x="93" y="159"/>
                  </a:cubicBezTo>
                  <a:cubicBezTo>
                    <a:pt x="95" y="159"/>
                    <a:pt x="95" y="158"/>
                    <a:pt x="95" y="156"/>
                  </a:cubicBezTo>
                  <a:cubicBezTo>
                    <a:pt x="95" y="156"/>
                    <a:pt x="95" y="156"/>
                    <a:pt x="95" y="151"/>
                  </a:cubicBezTo>
                  <a:cubicBezTo>
                    <a:pt x="95" y="149"/>
                    <a:pt x="95" y="148"/>
                    <a:pt x="93" y="148"/>
                  </a:cubicBezTo>
                  <a:cubicBezTo>
                    <a:pt x="93" y="148"/>
                    <a:pt x="93" y="148"/>
                    <a:pt x="87" y="148"/>
                  </a:cubicBezTo>
                  <a:cubicBezTo>
                    <a:pt x="86" y="148"/>
                    <a:pt x="85" y="149"/>
                    <a:pt x="85" y="151"/>
                  </a:cubicBezTo>
                  <a:close/>
                  <a:moveTo>
                    <a:pt x="98" y="151"/>
                  </a:moveTo>
                  <a:cubicBezTo>
                    <a:pt x="98" y="156"/>
                    <a:pt x="98" y="156"/>
                    <a:pt x="98" y="156"/>
                  </a:cubicBezTo>
                  <a:cubicBezTo>
                    <a:pt x="98" y="158"/>
                    <a:pt x="100" y="159"/>
                    <a:pt x="101" y="159"/>
                  </a:cubicBezTo>
                  <a:cubicBezTo>
                    <a:pt x="101" y="159"/>
                    <a:pt x="101" y="159"/>
                    <a:pt x="108" y="159"/>
                  </a:cubicBezTo>
                  <a:cubicBezTo>
                    <a:pt x="110" y="159"/>
                    <a:pt x="111" y="158"/>
                    <a:pt x="111" y="156"/>
                  </a:cubicBezTo>
                  <a:cubicBezTo>
                    <a:pt x="111" y="156"/>
                    <a:pt x="111" y="156"/>
                    <a:pt x="111" y="151"/>
                  </a:cubicBezTo>
                  <a:cubicBezTo>
                    <a:pt x="111" y="149"/>
                    <a:pt x="110" y="148"/>
                    <a:pt x="108" y="148"/>
                  </a:cubicBezTo>
                  <a:cubicBezTo>
                    <a:pt x="108" y="148"/>
                    <a:pt x="108" y="148"/>
                    <a:pt x="101" y="148"/>
                  </a:cubicBezTo>
                  <a:cubicBezTo>
                    <a:pt x="100" y="148"/>
                    <a:pt x="98" y="149"/>
                    <a:pt x="98" y="151"/>
                  </a:cubicBezTo>
                  <a:close/>
                  <a:moveTo>
                    <a:pt x="32" y="164"/>
                  </a:moveTo>
                  <a:cubicBezTo>
                    <a:pt x="32" y="171"/>
                    <a:pt x="32" y="171"/>
                    <a:pt x="32" y="171"/>
                  </a:cubicBezTo>
                  <a:cubicBezTo>
                    <a:pt x="32" y="174"/>
                    <a:pt x="33" y="175"/>
                    <a:pt x="35" y="175"/>
                  </a:cubicBezTo>
                  <a:cubicBezTo>
                    <a:pt x="35" y="175"/>
                    <a:pt x="35" y="175"/>
                    <a:pt x="40" y="175"/>
                  </a:cubicBezTo>
                  <a:cubicBezTo>
                    <a:pt x="41" y="175"/>
                    <a:pt x="42" y="174"/>
                    <a:pt x="42" y="171"/>
                  </a:cubicBezTo>
                  <a:cubicBezTo>
                    <a:pt x="42" y="171"/>
                    <a:pt x="42" y="171"/>
                    <a:pt x="42" y="164"/>
                  </a:cubicBezTo>
                  <a:cubicBezTo>
                    <a:pt x="42" y="162"/>
                    <a:pt x="41" y="161"/>
                    <a:pt x="40" y="161"/>
                  </a:cubicBezTo>
                  <a:cubicBezTo>
                    <a:pt x="40" y="161"/>
                    <a:pt x="40" y="161"/>
                    <a:pt x="35" y="161"/>
                  </a:cubicBezTo>
                  <a:cubicBezTo>
                    <a:pt x="33" y="161"/>
                    <a:pt x="32" y="162"/>
                    <a:pt x="32" y="164"/>
                  </a:cubicBezTo>
                  <a:close/>
                  <a:moveTo>
                    <a:pt x="45" y="164"/>
                  </a:moveTo>
                  <a:cubicBezTo>
                    <a:pt x="45" y="171"/>
                    <a:pt x="45" y="171"/>
                    <a:pt x="45" y="171"/>
                  </a:cubicBezTo>
                  <a:cubicBezTo>
                    <a:pt x="45" y="174"/>
                    <a:pt x="47" y="175"/>
                    <a:pt x="48" y="175"/>
                  </a:cubicBezTo>
                  <a:cubicBezTo>
                    <a:pt x="48" y="175"/>
                    <a:pt x="48" y="175"/>
                    <a:pt x="55" y="175"/>
                  </a:cubicBezTo>
                  <a:cubicBezTo>
                    <a:pt x="57" y="175"/>
                    <a:pt x="58" y="174"/>
                    <a:pt x="58" y="171"/>
                  </a:cubicBezTo>
                  <a:cubicBezTo>
                    <a:pt x="58" y="171"/>
                    <a:pt x="58" y="171"/>
                    <a:pt x="58" y="164"/>
                  </a:cubicBezTo>
                  <a:cubicBezTo>
                    <a:pt x="58" y="162"/>
                    <a:pt x="57" y="161"/>
                    <a:pt x="55" y="161"/>
                  </a:cubicBezTo>
                  <a:cubicBezTo>
                    <a:pt x="55" y="161"/>
                    <a:pt x="55" y="161"/>
                    <a:pt x="48" y="161"/>
                  </a:cubicBezTo>
                  <a:cubicBezTo>
                    <a:pt x="47" y="161"/>
                    <a:pt x="45" y="162"/>
                    <a:pt x="45" y="164"/>
                  </a:cubicBezTo>
                  <a:close/>
                  <a:moveTo>
                    <a:pt x="61" y="164"/>
                  </a:moveTo>
                  <a:cubicBezTo>
                    <a:pt x="61" y="171"/>
                    <a:pt x="61" y="171"/>
                    <a:pt x="61" y="171"/>
                  </a:cubicBezTo>
                  <a:cubicBezTo>
                    <a:pt x="61" y="174"/>
                    <a:pt x="62" y="175"/>
                    <a:pt x="64" y="175"/>
                  </a:cubicBezTo>
                  <a:cubicBezTo>
                    <a:pt x="64" y="175"/>
                    <a:pt x="64" y="175"/>
                    <a:pt x="69" y="175"/>
                  </a:cubicBezTo>
                  <a:cubicBezTo>
                    <a:pt x="70" y="175"/>
                    <a:pt x="72" y="174"/>
                    <a:pt x="72" y="171"/>
                  </a:cubicBezTo>
                  <a:cubicBezTo>
                    <a:pt x="72" y="171"/>
                    <a:pt x="72" y="171"/>
                    <a:pt x="72" y="164"/>
                  </a:cubicBezTo>
                  <a:cubicBezTo>
                    <a:pt x="72" y="162"/>
                    <a:pt x="70" y="161"/>
                    <a:pt x="69" y="161"/>
                  </a:cubicBezTo>
                  <a:cubicBezTo>
                    <a:pt x="69" y="161"/>
                    <a:pt x="69" y="161"/>
                    <a:pt x="64" y="161"/>
                  </a:cubicBezTo>
                  <a:cubicBezTo>
                    <a:pt x="62" y="161"/>
                    <a:pt x="61" y="162"/>
                    <a:pt x="61" y="164"/>
                  </a:cubicBezTo>
                  <a:close/>
                  <a:moveTo>
                    <a:pt x="77" y="164"/>
                  </a:moveTo>
                  <a:cubicBezTo>
                    <a:pt x="77" y="171"/>
                    <a:pt x="77" y="171"/>
                    <a:pt x="77" y="171"/>
                  </a:cubicBezTo>
                  <a:cubicBezTo>
                    <a:pt x="77" y="174"/>
                    <a:pt x="78" y="175"/>
                    <a:pt x="80" y="175"/>
                  </a:cubicBezTo>
                  <a:cubicBezTo>
                    <a:pt x="80" y="175"/>
                    <a:pt x="80" y="175"/>
                    <a:pt x="85" y="175"/>
                  </a:cubicBezTo>
                  <a:cubicBezTo>
                    <a:pt x="87" y="175"/>
                    <a:pt x="87" y="174"/>
                    <a:pt x="87" y="171"/>
                  </a:cubicBezTo>
                  <a:cubicBezTo>
                    <a:pt x="87" y="171"/>
                    <a:pt x="87" y="171"/>
                    <a:pt x="87" y="164"/>
                  </a:cubicBezTo>
                  <a:cubicBezTo>
                    <a:pt x="87" y="162"/>
                    <a:pt x="87" y="161"/>
                    <a:pt x="85" y="161"/>
                  </a:cubicBezTo>
                  <a:cubicBezTo>
                    <a:pt x="85" y="161"/>
                    <a:pt x="85" y="161"/>
                    <a:pt x="80" y="161"/>
                  </a:cubicBezTo>
                  <a:cubicBezTo>
                    <a:pt x="78" y="161"/>
                    <a:pt x="77" y="162"/>
                    <a:pt x="77" y="164"/>
                  </a:cubicBezTo>
                  <a:close/>
                  <a:moveTo>
                    <a:pt x="90" y="164"/>
                  </a:moveTo>
                  <a:cubicBezTo>
                    <a:pt x="90" y="171"/>
                    <a:pt x="90" y="171"/>
                    <a:pt x="90" y="171"/>
                  </a:cubicBezTo>
                  <a:cubicBezTo>
                    <a:pt x="90" y="174"/>
                    <a:pt x="92" y="175"/>
                    <a:pt x="93" y="175"/>
                  </a:cubicBezTo>
                  <a:cubicBezTo>
                    <a:pt x="93" y="175"/>
                    <a:pt x="93" y="175"/>
                    <a:pt x="100" y="175"/>
                  </a:cubicBezTo>
                  <a:cubicBezTo>
                    <a:pt x="102" y="175"/>
                    <a:pt x="103" y="174"/>
                    <a:pt x="103" y="171"/>
                  </a:cubicBezTo>
                  <a:cubicBezTo>
                    <a:pt x="103" y="171"/>
                    <a:pt x="103" y="171"/>
                    <a:pt x="103" y="164"/>
                  </a:cubicBezTo>
                  <a:cubicBezTo>
                    <a:pt x="103" y="162"/>
                    <a:pt x="102" y="161"/>
                    <a:pt x="100" y="161"/>
                  </a:cubicBezTo>
                  <a:cubicBezTo>
                    <a:pt x="100" y="161"/>
                    <a:pt x="100" y="161"/>
                    <a:pt x="93" y="161"/>
                  </a:cubicBezTo>
                  <a:cubicBezTo>
                    <a:pt x="92" y="161"/>
                    <a:pt x="90" y="162"/>
                    <a:pt x="90" y="164"/>
                  </a:cubicBezTo>
                  <a:close/>
                  <a:moveTo>
                    <a:pt x="106" y="164"/>
                  </a:moveTo>
                  <a:cubicBezTo>
                    <a:pt x="106" y="171"/>
                    <a:pt x="106" y="171"/>
                    <a:pt x="106" y="171"/>
                  </a:cubicBezTo>
                  <a:cubicBezTo>
                    <a:pt x="106" y="174"/>
                    <a:pt x="107" y="175"/>
                    <a:pt x="108" y="175"/>
                  </a:cubicBezTo>
                  <a:cubicBezTo>
                    <a:pt x="108" y="175"/>
                    <a:pt x="108" y="175"/>
                    <a:pt x="114" y="175"/>
                  </a:cubicBezTo>
                  <a:cubicBezTo>
                    <a:pt x="116" y="175"/>
                    <a:pt x="117" y="174"/>
                    <a:pt x="117" y="171"/>
                  </a:cubicBezTo>
                  <a:cubicBezTo>
                    <a:pt x="117" y="171"/>
                    <a:pt x="117" y="171"/>
                    <a:pt x="117" y="164"/>
                  </a:cubicBezTo>
                  <a:cubicBezTo>
                    <a:pt x="117" y="162"/>
                    <a:pt x="116" y="161"/>
                    <a:pt x="114" y="161"/>
                  </a:cubicBezTo>
                  <a:cubicBezTo>
                    <a:pt x="114" y="161"/>
                    <a:pt x="114" y="161"/>
                    <a:pt x="108" y="161"/>
                  </a:cubicBezTo>
                  <a:cubicBezTo>
                    <a:pt x="107" y="161"/>
                    <a:pt x="106" y="162"/>
                    <a:pt x="106" y="164"/>
                  </a:cubicBezTo>
                  <a:close/>
                  <a:moveTo>
                    <a:pt x="29" y="180"/>
                  </a:moveTo>
                  <a:cubicBezTo>
                    <a:pt x="29" y="185"/>
                    <a:pt x="29" y="185"/>
                    <a:pt x="29" y="185"/>
                  </a:cubicBezTo>
                  <a:cubicBezTo>
                    <a:pt x="29" y="186"/>
                    <a:pt x="31" y="188"/>
                    <a:pt x="33" y="188"/>
                  </a:cubicBezTo>
                  <a:cubicBezTo>
                    <a:pt x="33" y="188"/>
                    <a:pt x="33" y="188"/>
                    <a:pt x="39" y="188"/>
                  </a:cubicBezTo>
                  <a:cubicBezTo>
                    <a:pt x="41" y="188"/>
                    <a:pt x="42" y="186"/>
                    <a:pt x="42" y="185"/>
                  </a:cubicBezTo>
                  <a:cubicBezTo>
                    <a:pt x="42" y="185"/>
                    <a:pt x="42" y="185"/>
                    <a:pt x="42" y="180"/>
                  </a:cubicBezTo>
                  <a:cubicBezTo>
                    <a:pt x="42" y="179"/>
                    <a:pt x="41" y="177"/>
                    <a:pt x="39" y="177"/>
                  </a:cubicBezTo>
                  <a:cubicBezTo>
                    <a:pt x="39" y="177"/>
                    <a:pt x="39" y="177"/>
                    <a:pt x="33" y="177"/>
                  </a:cubicBezTo>
                  <a:cubicBezTo>
                    <a:pt x="31" y="177"/>
                    <a:pt x="29" y="179"/>
                    <a:pt x="29" y="180"/>
                  </a:cubicBezTo>
                  <a:close/>
                  <a:moveTo>
                    <a:pt x="45" y="180"/>
                  </a:moveTo>
                  <a:cubicBezTo>
                    <a:pt x="45" y="185"/>
                    <a:pt x="45" y="185"/>
                    <a:pt x="45" y="185"/>
                  </a:cubicBezTo>
                  <a:cubicBezTo>
                    <a:pt x="45" y="186"/>
                    <a:pt x="47" y="188"/>
                    <a:pt x="48" y="188"/>
                  </a:cubicBezTo>
                  <a:cubicBezTo>
                    <a:pt x="48" y="188"/>
                    <a:pt x="48" y="188"/>
                    <a:pt x="55" y="188"/>
                  </a:cubicBezTo>
                  <a:cubicBezTo>
                    <a:pt x="57" y="188"/>
                    <a:pt x="58" y="186"/>
                    <a:pt x="58" y="185"/>
                  </a:cubicBezTo>
                  <a:cubicBezTo>
                    <a:pt x="58" y="185"/>
                    <a:pt x="58" y="185"/>
                    <a:pt x="58" y="180"/>
                  </a:cubicBezTo>
                  <a:cubicBezTo>
                    <a:pt x="58" y="179"/>
                    <a:pt x="57" y="177"/>
                    <a:pt x="55" y="177"/>
                  </a:cubicBezTo>
                  <a:cubicBezTo>
                    <a:pt x="55" y="177"/>
                    <a:pt x="55" y="177"/>
                    <a:pt x="48" y="177"/>
                  </a:cubicBezTo>
                  <a:cubicBezTo>
                    <a:pt x="47" y="177"/>
                    <a:pt x="45" y="179"/>
                    <a:pt x="45" y="180"/>
                  </a:cubicBezTo>
                  <a:close/>
                  <a:moveTo>
                    <a:pt x="61" y="180"/>
                  </a:moveTo>
                  <a:cubicBezTo>
                    <a:pt x="61" y="185"/>
                    <a:pt x="61" y="185"/>
                    <a:pt x="61" y="185"/>
                  </a:cubicBezTo>
                  <a:cubicBezTo>
                    <a:pt x="61" y="186"/>
                    <a:pt x="62" y="188"/>
                    <a:pt x="63" y="188"/>
                  </a:cubicBezTo>
                  <a:cubicBezTo>
                    <a:pt x="63" y="188"/>
                    <a:pt x="63" y="188"/>
                    <a:pt x="69" y="188"/>
                  </a:cubicBezTo>
                  <a:cubicBezTo>
                    <a:pt x="71" y="188"/>
                    <a:pt x="72" y="186"/>
                    <a:pt x="72" y="185"/>
                  </a:cubicBezTo>
                  <a:cubicBezTo>
                    <a:pt x="72" y="185"/>
                    <a:pt x="72" y="185"/>
                    <a:pt x="72" y="180"/>
                  </a:cubicBezTo>
                  <a:cubicBezTo>
                    <a:pt x="72" y="179"/>
                    <a:pt x="71" y="177"/>
                    <a:pt x="69" y="177"/>
                  </a:cubicBezTo>
                  <a:cubicBezTo>
                    <a:pt x="69" y="177"/>
                    <a:pt x="69" y="177"/>
                    <a:pt x="63" y="177"/>
                  </a:cubicBezTo>
                  <a:cubicBezTo>
                    <a:pt x="62" y="177"/>
                    <a:pt x="61" y="179"/>
                    <a:pt x="61" y="180"/>
                  </a:cubicBezTo>
                  <a:close/>
                  <a:moveTo>
                    <a:pt x="74" y="180"/>
                  </a:moveTo>
                  <a:cubicBezTo>
                    <a:pt x="74" y="185"/>
                    <a:pt x="74" y="185"/>
                    <a:pt x="74" y="185"/>
                  </a:cubicBezTo>
                  <a:cubicBezTo>
                    <a:pt x="74" y="186"/>
                    <a:pt x="76" y="188"/>
                    <a:pt x="77" y="188"/>
                  </a:cubicBezTo>
                  <a:cubicBezTo>
                    <a:pt x="77" y="188"/>
                    <a:pt x="77" y="188"/>
                    <a:pt x="84" y="188"/>
                  </a:cubicBezTo>
                  <a:cubicBezTo>
                    <a:pt x="86" y="188"/>
                    <a:pt x="87" y="186"/>
                    <a:pt x="87" y="185"/>
                  </a:cubicBezTo>
                  <a:cubicBezTo>
                    <a:pt x="87" y="185"/>
                    <a:pt x="87" y="185"/>
                    <a:pt x="87" y="180"/>
                  </a:cubicBezTo>
                  <a:cubicBezTo>
                    <a:pt x="87" y="179"/>
                    <a:pt x="86" y="177"/>
                    <a:pt x="84" y="177"/>
                  </a:cubicBezTo>
                  <a:cubicBezTo>
                    <a:pt x="84" y="177"/>
                    <a:pt x="84" y="177"/>
                    <a:pt x="77" y="177"/>
                  </a:cubicBezTo>
                  <a:cubicBezTo>
                    <a:pt x="76" y="177"/>
                    <a:pt x="74" y="179"/>
                    <a:pt x="74" y="180"/>
                  </a:cubicBezTo>
                  <a:close/>
                  <a:moveTo>
                    <a:pt x="90" y="180"/>
                  </a:moveTo>
                  <a:cubicBezTo>
                    <a:pt x="90" y="185"/>
                    <a:pt x="90" y="185"/>
                    <a:pt x="90" y="185"/>
                  </a:cubicBezTo>
                  <a:cubicBezTo>
                    <a:pt x="90" y="186"/>
                    <a:pt x="92" y="188"/>
                    <a:pt x="93" y="188"/>
                  </a:cubicBezTo>
                  <a:cubicBezTo>
                    <a:pt x="93" y="188"/>
                    <a:pt x="93" y="188"/>
                    <a:pt x="100" y="188"/>
                  </a:cubicBezTo>
                  <a:cubicBezTo>
                    <a:pt x="102" y="188"/>
                    <a:pt x="103" y="186"/>
                    <a:pt x="103" y="185"/>
                  </a:cubicBezTo>
                  <a:cubicBezTo>
                    <a:pt x="103" y="185"/>
                    <a:pt x="103" y="185"/>
                    <a:pt x="103" y="180"/>
                  </a:cubicBezTo>
                  <a:cubicBezTo>
                    <a:pt x="103" y="179"/>
                    <a:pt x="102" y="177"/>
                    <a:pt x="100" y="177"/>
                  </a:cubicBezTo>
                  <a:cubicBezTo>
                    <a:pt x="100" y="177"/>
                    <a:pt x="100" y="177"/>
                    <a:pt x="93" y="177"/>
                  </a:cubicBezTo>
                  <a:cubicBezTo>
                    <a:pt x="92" y="177"/>
                    <a:pt x="90" y="179"/>
                    <a:pt x="90" y="180"/>
                  </a:cubicBezTo>
                  <a:close/>
                  <a:moveTo>
                    <a:pt x="114" y="135"/>
                  </a:moveTo>
                  <a:cubicBezTo>
                    <a:pt x="114" y="141"/>
                    <a:pt x="114" y="141"/>
                    <a:pt x="114" y="141"/>
                  </a:cubicBezTo>
                  <a:cubicBezTo>
                    <a:pt x="114" y="142"/>
                    <a:pt x="115" y="143"/>
                    <a:pt x="117" y="143"/>
                  </a:cubicBezTo>
                  <a:cubicBezTo>
                    <a:pt x="117" y="143"/>
                    <a:pt x="117" y="143"/>
                    <a:pt x="122" y="143"/>
                  </a:cubicBezTo>
                  <a:cubicBezTo>
                    <a:pt x="123" y="143"/>
                    <a:pt x="125" y="142"/>
                    <a:pt x="125" y="141"/>
                  </a:cubicBezTo>
                  <a:cubicBezTo>
                    <a:pt x="125" y="141"/>
                    <a:pt x="125" y="141"/>
                    <a:pt x="125" y="135"/>
                  </a:cubicBezTo>
                  <a:cubicBezTo>
                    <a:pt x="125" y="133"/>
                    <a:pt x="123" y="132"/>
                    <a:pt x="122" y="132"/>
                  </a:cubicBezTo>
                  <a:cubicBezTo>
                    <a:pt x="122" y="132"/>
                    <a:pt x="122" y="132"/>
                    <a:pt x="117" y="132"/>
                  </a:cubicBezTo>
                  <a:cubicBezTo>
                    <a:pt x="115" y="132"/>
                    <a:pt x="114" y="133"/>
                    <a:pt x="114" y="135"/>
                  </a:cubicBezTo>
                  <a:close/>
                  <a:moveTo>
                    <a:pt x="114" y="151"/>
                  </a:moveTo>
                  <a:cubicBezTo>
                    <a:pt x="114" y="156"/>
                    <a:pt x="114" y="156"/>
                    <a:pt x="114" y="156"/>
                  </a:cubicBezTo>
                  <a:cubicBezTo>
                    <a:pt x="114" y="158"/>
                    <a:pt x="115" y="159"/>
                    <a:pt x="117" y="159"/>
                  </a:cubicBezTo>
                  <a:cubicBezTo>
                    <a:pt x="117" y="159"/>
                    <a:pt x="117" y="159"/>
                    <a:pt x="122" y="159"/>
                  </a:cubicBezTo>
                  <a:cubicBezTo>
                    <a:pt x="123" y="159"/>
                    <a:pt x="125" y="158"/>
                    <a:pt x="125" y="156"/>
                  </a:cubicBezTo>
                  <a:cubicBezTo>
                    <a:pt x="125" y="156"/>
                    <a:pt x="125" y="156"/>
                    <a:pt x="125" y="151"/>
                  </a:cubicBezTo>
                  <a:cubicBezTo>
                    <a:pt x="125" y="149"/>
                    <a:pt x="123" y="148"/>
                    <a:pt x="122" y="148"/>
                  </a:cubicBezTo>
                  <a:cubicBezTo>
                    <a:pt x="122" y="148"/>
                    <a:pt x="122" y="148"/>
                    <a:pt x="117" y="148"/>
                  </a:cubicBezTo>
                  <a:cubicBezTo>
                    <a:pt x="115" y="148"/>
                    <a:pt x="114" y="149"/>
                    <a:pt x="114" y="151"/>
                  </a:cubicBezTo>
                  <a:close/>
                  <a:moveTo>
                    <a:pt x="8" y="135"/>
                  </a:moveTo>
                  <a:cubicBezTo>
                    <a:pt x="8" y="141"/>
                    <a:pt x="8" y="141"/>
                    <a:pt x="8" y="141"/>
                  </a:cubicBezTo>
                  <a:cubicBezTo>
                    <a:pt x="8" y="142"/>
                    <a:pt x="9" y="143"/>
                    <a:pt x="11" y="143"/>
                  </a:cubicBezTo>
                  <a:cubicBezTo>
                    <a:pt x="11" y="143"/>
                    <a:pt x="11" y="143"/>
                    <a:pt x="18" y="143"/>
                  </a:cubicBezTo>
                  <a:cubicBezTo>
                    <a:pt x="19" y="143"/>
                    <a:pt x="21" y="142"/>
                    <a:pt x="21" y="141"/>
                  </a:cubicBezTo>
                  <a:cubicBezTo>
                    <a:pt x="21" y="141"/>
                    <a:pt x="21" y="141"/>
                    <a:pt x="21" y="135"/>
                  </a:cubicBezTo>
                  <a:cubicBezTo>
                    <a:pt x="21" y="133"/>
                    <a:pt x="19" y="132"/>
                    <a:pt x="18" y="132"/>
                  </a:cubicBezTo>
                  <a:cubicBezTo>
                    <a:pt x="18" y="132"/>
                    <a:pt x="18" y="132"/>
                    <a:pt x="11" y="132"/>
                  </a:cubicBezTo>
                  <a:cubicBezTo>
                    <a:pt x="9" y="132"/>
                    <a:pt x="8" y="133"/>
                    <a:pt x="8" y="135"/>
                  </a:cubicBezTo>
                  <a:close/>
                  <a:moveTo>
                    <a:pt x="8" y="151"/>
                  </a:moveTo>
                  <a:cubicBezTo>
                    <a:pt x="8" y="156"/>
                    <a:pt x="8" y="156"/>
                    <a:pt x="8" y="156"/>
                  </a:cubicBezTo>
                  <a:cubicBezTo>
                    <a:pt x="8" y="158"/>
                    <a:pt x="9" y="159"/>
                    <a:pt x="11" y="159"/>
                  </a:cubicBezTo>
                  <a:cubicBezTo>
                    <a:pt x="11" y="159"/>
                    <a:pt x="11" y="159"/>
                    <a:pt x="18" y="159"/>
                  </a:cubicBezTo>
                  <a:cubicBezTo>
                    <a:pt x="19" y="159"/>
                    <a:pt x="21" y="158"/>
                    <a:pt x="21" y="156"/>
                  </a:cubicBezTo>
                  <a:cubicBezTo>
                    <a:pt x="21" y="156"/>
                    <a:pt x="21" y="156"/>
                    <a:pt x="21" y="151"/>
                  </a:cubicBezTo>
                  <a:cubicBezTo>
                    <a:pt x="21" y="149"/>
                    <a:pt x="19" y="148"/>
                    <a:pt x="18" y="148"/>
                  </a:cubicBezTo>
                  <a:cubicBezTo>
                    <a:pt x="18" y="148"/>
                    <a:pt x="18" y="148"/>
                    <a:pt x="11" y="148"/>
                  </a:cubicBezTo>
                  <a:cubicBezTo>
                    <a:pt x="9" y="148"/>
                    <a:pt x="8" y="149"/>
                    <a:pt x="8" y="151"/>
                  </a:cubicBezTo>
                  <a:close/>
                  <a:moveTo>
                    <a:pt x="16" y="164"/>
                  </a:moveTo>
                  <a:cubicBezTo>
                    <a:pt x="16" y="171"/>
                    <a:pt x="16" y="171"/>
                    <a:pt x="16" y="171"/>
                  </a:cubicBezTo>
                  <a:cubicBezTo>
                    <a:pt x="16" y="174"/>
                    <a:pt x="17" y="175"/>
                    <a:pt x="19" y="175"/>
                  </a:cubicBezTo>
                  <a:cubicBezTo>
                    <a:pt x="19" y="175"/>
                    <a:pt x="19" y="175"/>
                    <a:pt x="26" y="175"/>
                  </a:cubicBezTo>
                  <a:cubicBezTo>
                    <a:pt x="27" y="175"/>
                    <a:pt x="29" y="174"/>
                    <a:pt x="29" y="171"/>
                  </a:cubicBezTo>
                  <a:cubicBezTo>
                    <a:pt x="29" y="171"/>
                    <a:pt x="29" y="171"/>
                    <a:pt x="29" y="164"/>
                  </a:cubicBezTo>
                  <a:cubicBezTo>
                    <a:pt x="29" y="162"/>
                    <a:pt x="27" y="161"/>
                    <a:pt x="26" y="161"/>
                  </a:cubicBezTo>
                  <a:cubicBezTo>
                    <a:pt x="26" y="161"/>
                    <a:pt x="26" y="161"/>
                    <a:pt x="19" y="161"/>
                  </a:cubicBezTo>
                  <a:cubicBezTo>
                    <a:pt x="17" y="161"/>
                    <a:pt x="16" y="162"/>
                    <a:pt x="16" y="164"/>
                  </a:cubicBezTo>
                  <a:close/>
                  <a:moveTo>
                    <a:pt x="58" y="120"/>
                  </a:moveTo>
                  <a:cubicBezTo>
                    <a:pt x="58" y="120"/>
                    <a:pt x="58" y="120"/>
                    <a:pt x="58" y="120"/>
                  </a:cubicBezTo>
                  <a:cubicBezTo>
                    <a:pt x="58" y="125"/>
                    <a:pt x="63" y="130"/>
                    <a:pt x="68" y="130"/>
                  </a:cubicBezTo>
                  <a:cubicBezTo>
                    <a:pt x="68" y="130"/>
                    <a:pt x="68" y="130"/>
                    <a:pt x="68" y="130"/>
                  </a:cubicBezTo>
                  <a:cubicBezTo>
                    <a:pt x="68" y="130"/>
                    <a:pt x="68" y="130"/>
                    <a:pt x="68" y="130"/>
                  </a:cubicBezTo>
                  <a:cubicBezTo>
                    <a:pt x="73" y="130"/>
                    <a:pt x="77" y="125"/>
                    <a:pt x="77" y="120"/>
                  </a:cubicBezTo>
                  <a:cubicBezTo>
                    <a:pt x="77" y="120"/>
                    <a:pt x="77" y="120"/>
                    <a:pt x="77" y="120"/>
                  </a:cubicBezTo>
                  <a:cubicBezTo>
                    <a:pt x="77" y="120"/>
                    <a:pt x="77" y="120"/>
                    <a:pt x="77" y="120"/>
                  </a:cubicBezTo>
                  <a:cubicBezTo>
                    <a:pt x="77" y="115"/>
                    <a:pt x="73" y="111"/>
                    <a:pt x="68" y="111"/>
                  </a:cubicBezTo>
                  <a:cubicBezTo>
                    <a:pt x="68" y="111"/>
                    <a:pt x="68" y="111"/>
                    <a:pt x="68" y="111"/>
                  </a:cubicBezTo>
                  <a:cubicBezTo>
                    <a:pt x="68" y="111"/>
                    <a:pt x="68" y="111"/>
                    <a:pt x="68" y="111"/>
                  </a:cubicBezTo>
                  <a:cubicBezTo>
                    <a:pt x="63" y="111"/>
                    <a:pt x="58" y="115"/>
                    <a:pt x="58" y="120"/>
                  </a:cubicBezTo>
                  <a:close/>
                  <a:moveTo>
                    <a:pt x="26" y="116"/>
                  </a:moveTo>
                  <a:cubicBezTo>
                    <a:pt x="26" y="121"/>
                    <a:pt x="26" y="121"/>
                    <a:pt x="26" y="121"/>
                  </a:cubicBezTo>
                  <a:cubicBezTo>
                    <a:pt x="26" y="123"/>
                    <a:pt x="27" y="124"/>
                    <a:pt x="29" y="124"/>
                  </a:cubicBezTo>
                  <a:cubicBezTo>
                    <a:pt x="29" y="124"/>
                    <a:pt x="29" y="124"/>
                    <a:pt x="53" y="124"/>
                  </a:cubicBezTo>
                  <a:cubicBezTo>
                    <a:pt x="54" y="124"/>
                    <a:pt x="56" y="123"/>
                    <a:pt x="56" y="121"/>
                  </a:cubicBezTo>
                  <a:cubicBezTo>
                    <a:pt x="56" y="121"/>
                    <a:pt x="56" y="121"/>
                    <a:pt x="56" y="116"/>
                  </a:cubicBezTo>
                  <a:cubicBezTo>
                    <a:pt x="56" y="115"/>
                    <a:pt x="54" y="114"/>
                    <a:pt x="53" y="114"/>
                  </a:cubicBezTo>
                  <a:cubicBezTo>
                    <a:pt x="53" y="114"/>
                    <a:pt x="53" y="114"/>
                    <a:pt x="29" y="114"/>
                  </a:cubicBezTo>
                  <a:cubicBezTo>
                    <a:pt x="27" y="114"/>
                    <a:pt x="26" y="115"/>
                    <a:pt x="26" y="116"/>
                  </a:cubicBezTo>
                  <a:close/>
                  <a:moveTo>
                    <a:pt x="79" y="116"/>
                  </a:moveTo>
                  <a:cubicBezTo>
                    <a:pt x="79" y="121"/>
                    <a:pt x="79" y="121"/>
                    <a:pt x="79" y="121"/>
                  </a:cubicBezTo>
                  <a:cubicBezTo>
                    <a:pt x="79" y="123"/>
                    <a:pt x="81" y="124"/>
                    <a:pt x="82" y="124"/>
                  </a:cubicBezTo>
                  <a:cubicBezTo>
                    <a:pt x="82" y="124"/>
                    <a:pt x="82" y="124"/>
                    <a:pt x="106" y="124"/>
                  </a:cubicBezTo>
                  <a:cubicBezTo>
                    <a:pt x="108" y="124"/>
                    <a:pt x="109" y="123"/>
                    <a:pt x="109" y="121"/>
                  </a:cubicBezTo>
                  <a:cubicBezTo>
                    <a:pt x="109" y="121"/>
                    <a:pt x="109" y="121"/>
                    <a:pt x="109" y="116"/>
                  </a:cubicBezTo>
                  <a:cubicBezTo>
                    <a:pt x="109" y="115"/>
                    <a:pt x="108" y="114"/>
                    <a:pt x="106" y="114"/>
                  </a:cubicBezTo>
                  <a:cubicBezTo>
                    <a:pt x="106" y="114"/>
                    <a:pt x="106" y="114"/>
                    <a:pt x="82" y="114"/>
                  </a:cubicBezTo>
                  <a:cubicBezTo>
                    <a:pt x="81" y="114"/>
                    <a:pt x="79" y="115"/>
                    <a:pt x="79" y="116"/>
                  </a:cubicBez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3" name="Freeform 30"/>
            <p:cNvSpPr>
              <a:spLocks noEditPoints="1"/>
            </p:cNvSpPr>
            <p:nvPr/>
          </p:nvSpPr>
          <p:spPr bwMode="auto">
            <a:xfrm>
              <a:off x="4720780" y="3402558"/>
              <a:ext cx="120392" cy="235746"/>
            </a:xfrm>
            <a:custGeom>
              <a:avLst/>
              <a:gdLst/>
              <a:ahLst/>
              <a:cxnLst>
                <a:cxn ang="0">
                  <a:pos x="0" y="40"/>
                </a:cxn>
                <a:cxn ang="0">
                  <a:pos x="2" y="40"/>
                </a:cxn>
                <a:cxn ang="0">
                  <a:pos x="1" y="29"/>
                </a:cxn>
                <a:cxn ang="0">
                  <a:pos x="0" y="19"/>
                </a:cxn>
                <a:cxn ang="0">
                  <a:pos x="2" y="19"/>
                </a:cxn>
                <a:cxn ang="0">
                  <a:pos x="17" y="2"/>
                </a:cxn>
                <a:cxn ang="0">
                  <a:pos x="68" y="2"/>
                </a:cxn>
                <a:cxn ang="0">
                  <a:pos x="84" y="0"/>
                </a:cxn>
                <a:cxn ang="0">
                  <a:pos x="84" y="2"/>
                </a:cxn>
                <a:cxn ang="0">
                  <a:pos x="101" y="17"/>
                </a:cxn>
                <a:cxn ang="0">
                  <a:pos x="87" y="198"/>
                </a:cxn>
                <a:cxn ang="0">
                  <a:pos x="2" y="184"/>
                </a:cxn>
                <a:cxn ang="0">
                  <a:pos x="1" y="65"/>
                </a:cxn>
                <a:cxn ang="0">
                  <a:pos x="0" y="58"/>
                </a:cxn>
                <a:cxn ang="0">
                  <a:pos x="2" y="58"/>
                </a:cxn>
                <a:cxn ang="0">
                  <a:pos x="1" y="47"/>
                </a:cxn>
                <a:cxn ang="0">
                  <a:pos x="43" y="181"/>
                </a:cxn>
                <a:cxn ang="0">
                  <a:pos x="52" y="191"/>
                </a:cxn>
                <a:cxn ang="0">
                  <a:pos x="52" y="191"/>
                </a:cxn>
                <a:cxn ang="0">
                  <a:pos x="61" y="181"/>
                </a:cxn>
                <a:cxn ang="0">
                  <a:pos x="52" y="172"/>
                </a:cxn>
                <a:cxn ang="0">
                  <a:pos x="52" y="172"/>
                </a:cxn>
                <a:cxn ang="0">
                  <a:pos x="32" y="19"/>
                </a:cxn>
                <a:cxn ang="0">
                  <a:pos x="35" y="22"/>
                </a:cxn>
                <a:cxn ang="0">
                  <a:pos x="35" y="22"/>
                </a:cxn>
                <a:cxn ang="0">
                  <a:pos x="37" y="19"/>
                </a:cxn>
                <a:cxn ang="0">
                  <a:pos x="35" y="16"/>
                </a:cxn>
                <a:cxn ang="0">
                  <a:pos x="35" y="16"/>
                </a:cxn>
                <a:cxn ang="0">
                  <a:pos x="45" y="16"/>
                </a:cxn>
                <a:cxn ang="0">
                  <a:pos x="43" y="19"/>
                </a:cxn>
                <a:cxn ang="0">
                  <a:pos x="59" y="22"/>
                </a:cxn>
                <a:cxn ang="0">
                  <a:pos x="61" y="19"/>
                </a:cxn>
                <a:cxn ang="0">
                  <a:pos x="45" y="16"/>
                </a:cxn>
                <a:cxn ang="0">
                  <a:pos x="8" y="164"/>
                </a:cxn>
                <a:cxn ang="0">
                  <a:pos x="96" y="35"/>
                </a:cxn>
              </a:cxnLst>
              <a:rect l="0" t="0" r="r" b="b"/>
              <a:pathLst>
                <a:path w="101" h="198">
                  <a:moveTo>
                    <a:pt x="0" y="47"/>
                  </a:moveTo>
                  <a:cubicBezTo>
                    <a:pt x="0" y="40"/>
                    <a:pt x="0" y="40"/>
                    <a:pt x="0" y="40"/>
                  </a:cubicBezTo>
                  <a:cubicBezTo>
                    <a:pt x="0" y="40"/>
                    <a:pt x="1" y="40"/>
                    <a:pt x="1" y="40"/>
                  </a:cubicBezTo>
                  <a:cubicBezTo>
                    <a:pt x="2" y="40"/>
                    <a:pt x="2" y="40"/>
                    <a:pt x="2" y="40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1" y="29"/>
                    <a:pt x="1" y="29"/>
                    <a:pt x="1" y="29"/>
                  </a:cubicBezTo>
                  <a:cubicBezTo>
                    <a:pt x="1" y="29"/>
                    <a:pt x="0" y="28"/>
                    <a:pt x="0" y="28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0" y="19"/>
                    <a:pt x="1" y="19"/>
                    <a:pt x="1" y="19"/>
                  </a:cubicBezTo>
                  <a:cubicBezTo>
                    <a:pt x="2" y="19"/>
                    <a:pt x="2" y="19"/>
                    <a:pt x="2" y="19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8"/>
                    <a:pt x="9" y="2"/>
                    <a:pt x="17" y="2"/>
                  </a:cubicBezTo>
                  <a:cubicBezTo>
                    <a:pt x="68" y="2"/>
                    <a:pt x="68" y="2"/>
                    <a:pt x="68" y="2"/>
                  </a:cubicBezTo>
                  <a:cubicBezTo>
                    <a:pt x="68" y="2"/>
                    <a:pt x="68" y="2"/>
                    <a:pt x="68" y="2"/>
                  </a:cubicBezTo>
                  <a:cubicBezTo>
                    <a:pt x="68" y="1"/>
                    <a:pt x="68" y="0"/>
                    <a:pt x="69" y="0"/>
                  </a:cubicBezTo>
                  <a:cubicBezTo>
                    <a:pt x="84" y="0"/>
                    <a:pt x="84" y="0"/>
                    <a:pt x="84" y="0"/>
                  </a:cubicBezTo>
                  <a:cubicBezTo>
                    <a:pt x="84" y="0"/>
                    <a:pt x="84" y="1"/>
                    <a:pt x="84" y="2"/>
                  </a:cubicBezTo>
                  <a:cubicBezTo>
                    <a:pt x="84" y="2"/>
                    <a:pt x="84" y="2"/>
                    <a:pt x="84" y="2"/>
                  </a:cubicBezTo>
                  <a:cubicBezTo>
                    <a:pt x="87" y="2"/>
                    <a:pt x="87" y="2"/>
                    <a:pt x="87" y="2"/>
                  </a:cubicBezTo>
                  <a:cubicBezTo>
                    <a:pt x="95" y="2"/>
                    <a:pt x="101" y="8"/>
                    <a:pt x="101" y="17"/>
                  </a:cubicBezTo>
                  <a:cubicBezTo>
                    <a:pt x="101" y="184"/>
                    <a:pt x="101" y="184"/>
                    <a:pt x="101" y="184"/>
                  </a:cubicBezTo>
                  <a:cubicBezTo>
                    <a:pt x="101" y="192"/>
                    <a:pt x="95" y="198"/>
                    <a:pt x="87" y="198"/>
                  </a:cubicBezTo>
                  <a:cubicBezTo>
                    <a:pt x="17" y="198"/>
                    <a:pt x="17" y="198"/>
                    <a:pt x="17" y="198"/>
                  </a:cubicBezTo>
                  <a:cubicBezTo>
                    <a:pt x="9" y="198"/>
                    <a:pt x="2" y="192"/>
                    <a:pt x="2" y="184"/>
                  </a:cubicBezTo>
                  <a:cubicBezTo>
                    <a:pt x="2" y="65"/>
                    <a:pt x="2" y="65"/>
                    <a:pt x="2" y="65"/>
                  </a:cubicBezTo>
                  <a:cubicBezTo>
                    <a:pt x="1" y="65"/>
                    <a:pt x="1" y="65"/>
                    <a:pt x="1" y="65"/>
                  </a:cubicBezTo>
                  <a:cubicBezTo>
                    <a:pt x="1" y="65"/>
                    <a:pt x="0" y="65"/>
                    <a:pt x="0" y="65"/>
                  </a:cubicBezTo>
                  <a:cubicBezTo>
                    <a:pt x="0" y="58"/>
                    <a:pt x="0" y="58"/>
                    <a:pt x="0" y="58"/>
                  </a:cubicBezTo>
                  <a:cubicBezTo>
                    <a:pt x="0" y="58"/>
                    <a:pt x="1" y="58"/>
                    <a:pt x="1" y="58"/>
                  </a:cubicBezTo>
                  <a:cubicBezTo>
                    <a:pt x="2" y="58"/>
                    <a:pt x="2" y="58"/>
                    <a:pt x="2" y="58"/>
                  </a:cubicBezTo>
                  <a:cubicBezTo>
                    <a:pt x="2" y="47"/>
                    <a:pt x="2" y="47"/>
                    <a:pt x="2" y="47"/>
                  </a:cubicBezTo>
                  <a:cubicBezTo>
                    <a:pt x="1" y="47"/>
                    <a:pt x="1" y="47"/>
                    <a:pt x="1" y="47"/>
                  </a:cubicBezTo>
                  <a:cubicBezTo>
                    <a:pt x="1" y="47"/>
                    <a:pt x="0" y="47"/>
                    <a:pt x="0" y="47"/>
                  </a:cubicBezTo>
                  <a:close/>
                  <a:moveTo>
                    <a:pt x="43" y="181"/>
                  </a:moveTo>
                  <a:cubicBezTo>
                    <a:pt x="43" y="181"/>
                    <a:pt x="43" y="181"/>
                    <a:pt x="43" y="181"/>
                  </a:cubicBezTo>
                  <a:cubicBezTo>
                    <a:pt x="43" y="186"/>
                    <a:pt x="47" y="191"/>
                    <a:pt x="52" y="191"/>
                  </a:cubicBezTo>
                  <a:cubicBezTo>
                    <a:pt x="52" y="191"/>
                    <a:pt x="52" y="191"/>
                    <a:pt x="52" y="191"/>
                  </a:cubicBezTo>
                  <a:cubicBezTo>
                    <a:pt x="52" y="191"/>
                    <a:pt x="52" y="191"/>
                    <a:pt x="52" y="191"/>
                  </a:cubicBezTo>
                  <a:cubicBezTo>
                    <a:pt x="57" y="191"/>
                    <a:pt x="61" y="186"/>
                    <a:pt x="61" y="181"/>
                  </a:cubicBezTo>
                  <a:cubicBezTo>
                    <a:pt x="61" y="181"/>
                    <a:pt x="61" y="181"/>
                    <a:pt x="61" y="181"/>
                  </a:cubicBezTo>
                  <a:cubicBezTo>
                    <a:pt x="61" y="181"/>
                    <a:pt x="61" y="181"/>
                    <a:pt x="61" y="181"/>
                  </a:cubicBezTo>
                  <a:cubicBezTo>
                    <a:pt x="61" y="176"/>
                    <a:pt x="57" y="172"/>
                    <a:pt x="52" y="172"/>
                  </a:cubicBezTo>
                  <a:cubicBezTo>
                    <a:pt x="52" y="172"/>
                    <a:pt x="52" y="172"/>
                    <a:pt x="52" y="172"/>
                  </a:cubicBezTo>
                  <a:cubicBezTo>
                    <a:pt x="52" y="172"/>
                    <a:pt x="52" y="172"/>
                    <a:pt x="52" y="172"/>
                  </a:cubicBezTo>
                  <a:cubicBezTo>
                    <a:pt x="47" y="172"/>
                    <a:pt x="43" y="176"/>
                    <a:pt x="43" y="181"/>
                  </a:cubicBezTo>
                  <a:close/>
                  <a:moveTo>
                    <a:pt x="32" y="19"/>
                  </a:moveTo>
                  <a:cubicBezTo>
                    <a:pt x="32" y="19"/>
                    <a:pt x="32" y="19"/>
                    <a:pt x="32" y="19"/>
                  </a:cubicBezTo>
                  <a:cubicBezTo>
                    <a:pt x="32" y="20"/>
                    <a:pt x="33" y="22"/>
                    <a:pt x="35" y="22"/>
                  </a:cubicBezTo>
                  <a:cubicBezTo>
                    <a:pt x="35" y="22"/>
                    <a:pt x="35" y="22"/>
                    <a:pt x="35" y="22"/>
                  </a:cubicBezTo>
                  <a:cubicBezTo>
                    <a:pt x="35" y="22"/>
                    <a:pt x="35" y="22"/>
                    <a:pt x="35" y="22"/>
                  </a:cubicBezTo>
                  <a:cubicBezTo>
                    <a:pt x="36" y="22"/>
                    <a:pt x="37" y="20"/>
                    <a:pt x="37" y="19"/>
                  </a:cubicBezTo>
                  <a:cubicBezTo>
                    <a:pt x="37" y="19"/>
                    <a:pt x="37" y="19"/>
                    <a:pt x="37" y="19"/>
                  </a:cubicBezTo>
                  <a:cubicBezTo>
                    <a:pt x="37" y="19"/>
                    <a:pt x="37" y="19"/>
                    <a:pt x="37" y="19"/>
                  </a:cubicBezTo>
                  <a:cubicBezTo>
                    <a:pt x="37" y="18"/>
                    <a:pt x="36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3" y="16"/>
                    <a:pt x="32" y="18"/>
                    <a:pt x="32" y="19"/>
                  </a:cubicBezTo>
                  <a:close/>
                  <a:moveTo>
                    <a:pt x="45" y="16"/>
                  </a:moveTo>
                  <a:cubicBezTo>
                    <a:pt x="44" y="16"/>
                    <a:pt x="43" y="17"/>
                    <a:pt x="43" y="19"/>
                  </a:cubicBezTo>
                  <a:cubicBezTo>
                    <a:pt x="43" y="19"/>
                    <a:pt x="43" y="19"/>
                    <a:pt x="43" y="19"/>
                  </a:cubicBezTo>
                  <a:cubicBezTo>
                    <a:pt x="43" y="20"/>
                    <a:pt x="44" y="22"/>
                    <a:pt x="45" y="22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60" y="22"/>
                    <a:pt x="61" y="20"/>
                    <a:pt x="61" y="19"/>
                  </a:cubicBezTo>
                  <a:cubicBezTo>
                    <a:pt x="61" y="19"/>
                    <a:pt x="61" y="19"/>
                    <a:pt x="61" y="19"/>
                  </a:cubicBezTo>
                  <a:cubicBezTo>
                    <a:pt x="61" y="17"/>
                    <a:pt x="60" y="16"/>
                    <a:pt x="59" y="16"/>
                  </a:cubicBezTo>
                  <a:cubicBezTo>
                    <a:pt x="45" y="16"/>
                    <a:pt x="45" y="16"/>
                    <a:pt x="45" y="16"/>
                  </a:cubicBezTo>
                  <a:close/>
                  <a:moveTo>
                    <a:pt x="8" y="35"/>
                  </a:moveTo>
                  <a:cubicBezTo>
                    <a:pt x="8" y="164"/>
                    <a:pt x="8" y="164"/>
                    <a:pt x="8" y="164"/>
                  </a:cubicBezTo>
                  <a:cubicBezTo>
                    <a:pt x="96" y="164"/>
                    <a:pt x="96" y="164"/>
                    <a:pt x="96" y="164"/>
                  </a:cubicBezTo>
                  <a:cubicBezTo>
                    <a:pt x="96" y="35"/>
                    <a:pt x="96" y="35"/>
                    <a:pt x="96" y="35"/>
                  </a:cubicBezTo>
                  <a:cubicBezTo>
                    <a:pt x="8" y="35"/>
                    <a:pt x="8" y="35"/>
                    <a:pt x="8" y="35"/>
                  </a:cubicBez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sp>
        <p:nvSpPr>
          <p:cNvPr id="35" name="Freeform 257"/>
          <p:cNvSpPr>
            <a:spLocks noChangeAspect="1" noEditPoints="1"/>
          </p:cNvSpPr>
          <p:nvPr/>
        </p:nvSpPr>
        <p:spPr bwMode="auto">
          <a:xfrm rot="7292359">
            <a:off x="2107107" y="1973810"/>
            <a:ext cx="815266" cy="509089"/>
          </a:xfrm>
          <a:custGeom>
            <a:avLst/>
            <a:gdLst/>
            <a:ahLst/>
            <a:cxnLst>
              <a:cxn ang="0">
                <a:pos x="669" y="0"/>
              </a:cxn>
              <a:cxn ang="0">
                <a:pos x="726" y="397"/>
              </a:cxn>
              <a:cxn ang="0">
                <a:pos x="57" y="454"/>
              </a:cxn>
              <a:cxn ang="0">
                <a:pos x="0" y="57"/>
              </a:cxn>
              <a:cxn ang="0">
                <a:pos x="73" y="55"/>
              </a:cxn>
              <a:cxn ang="0">
                <a:pos x="67" y="394"/>
              </a:cxn>
              <a:cxn ang="0">
                <a:pos x="657" y="400"/>
              </a:cxn>
              <a:cxn ang="0">
                <a:pos x="663" y="60"/>
              </a:cxn>
              <a:cxn ang="0">
                <a:pos x="73" y="55"/>
              </a:cxn>
              <a:cxn ang="0">
                <a:pos x="21" y="106"/>
              </a:cxn>
              <a:cxn ang="0">
                <a:pos x="33" y="106"/>
              </a:cxn>
              <a:cxn ang="0">
                <a:pos x="27" y="125"/>
              </a:cxn>
              <a:cxn ang="0">
                <a:pos x="27" y="130"/>
              </a:cxn>
              <a:cxn ang="0">
                <a:pos x="27" y="125"/>
              </a:cxn>
              <a:cxn ang="0">
                <a:pos x="685" y="119"/>
              </a:cxn>
              <a:cxn ang="0">
                <a:pos x="688" y="140"/>
              </a:cxn>
              <a:cxn ang="0">
                <a:pos x="699" y="137"/>
              </a:cxn>
              <a:cxn ang="0">
                <a:pos x="696" y="116"/>
              </a:cxn>
              <a:cxn ang="0">
                <a:pos x="688" y="182"/>
              </a:cxn>
              <a:cxn ang="0">
                <a:pos x="685" y="204"/>
              </a:cxn>
              <a:cxn ang="0">
                <a:pos x="696" y="207"/>
              </a:cxn>
              <a:cxn ang="0">
                <a:pos x="699" y="185"/>
              </a:cxn>
              <a:cxn ang="0">
                <a:pos x="688" y="182"/>
              </a:cxn>
              <a:cxn ang="0">
                <a:pos x="685" y="252"/>
              </a:cxn>
              <a:cxn ang="0">
                <a:pos x="688" y="274"/>
              </a:cxn>
              <a:cxn ang="0">
                <a:pos x="699" y="271"/>
              </a:cxn>
              <a:cxn ang="0">
                <a:pos x="696" y="249"/>
              </a:cxn>
              <a:cxn ang="0">
                <a:pos x="688" y="316"/>
              </a:cxn>
              <a:cxn ang="0">
                <a:pos x="685" y="338"/>
              </a:cxn>
              <a:cxn ang="0">
                <a:pos x="696" y="340"/>
              </a:cxn>
              <a:cxn ang="0">
                <a:pos x="699" y="319"/>
              </a:cxn>
              <a:cxn ang="0">
                <a:pos x="688" y="316"/>
              </a:cxn>
            </a:cxnLst>
            <a:rect l="0" t="0" r="r" b="b"/>
            <a:pathLst>
              <a:path w="726" h="454">
                <a:moveTo>
                  <a:pt x="57" y="0"/>
                </a:moveTo>
                <a:cubicBezTo>
                  <a:pt x="669" y="0"/>
                  <a:pt x="669" y="0"/>
                  <a:pt x="669" y="0"/>
                </a:cubicBezTo>
                <a:cubicBezTo>
                  <a:pt x="701" y="0"/>
                  <a:pt x="726" y="25"/>
                  <a:pt x="726" y="57"/>
                </a:cubicBezTo>
                <a:cubicBezTo>
                  <a:pt x="726" y="397"/>
                  <a:pt x="726" y="397"/>
                  <a:pt x="726" y="397"/>
                </a:cubicBezTo>
                <a:cubicBezTo>
                  <a:pt x="726" y="429"/>
                  <a:pt x="701" y="454"/>
                  <a:pt x="669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26" y="454"/>
                  <a:pt x="0" y="429"/>
                  <a:pt x="0" y="397"/>
                </a:cubicBezTo>
                <a:cubicBezTo>
                  <a:pt x="0" y="57"/>
                  <a:pt x="0" y="57"/>
                  <a:pt x="0" y="57"/>
                </a:cubicBezTo>
                <a:cubicBezTo>
                  <a:pt x="0" y="25"/>
                  <a:pt x="26" y="0"/>
                  <a:pt x="57" y="0"/>
                </a:cubicBezTo>
                <a:close/>
                <a:moveTo>
                  <a:pt x="73" y="55"/>
                </a:moveTo>
                <a:cubicBezTo>
                  <a:pt x="70" y="55"/>
                  <a:pt x="67" y="57"/>
                  <a:pt x="67" y="60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67" y="398"/>
                  <a:pt x="70" y="400"/>
                  <a:pt x="73" y="400"/>
                </a:cubicBezTo>
                <a:cubicBezTo>
                  <a:pt x="657" y="400"/>
                  <a:pt x="657" y="400"/>
                  <a:pt x="657" y="400"/>
                </a:cubicBezTo>
                <a:cubicBezTo>
                  <a:pt x="660" y="400"/>
                  <a:pt x="663" y="398"/>
                  <a:pt x="663" y="394"/>
                </a:cubicBezTo>
                <a:cubicBezTo>
                  <a:pt x="663" y="60"/>
                  <a:pt x="663" y="60"/>
                  <a:pt x="663" y="60"/>
                </a:cubicBezTo>
                <a:cubicBezTo>
                  <a:pt x="663" y="57"/>
                  <a:pt x="660" y="55"/>
                  <a:pt x="657" y="55"/>
                </a:cubicBezTo>
                <a:cubicBezTo>
                  <a:pt x="73" y="55"/>
                  <a:pt x="73" y="55"/>
                  <a:pt x="73" y="55"/>
                </a:cubicBezTo>
                <a:close/>
                <a:moveTo>
                  <a:pt x="27" y="100"/>
                </a:moveTo>
                <a:cubicBezTo>
                  <a:pt x="23" y="100"/>
                  <a:pt x="21" y="103"/>
                  <a:pt x="21" y="106"/>
                </a:cubicBezTo>
                <a:cubicBezTo>
                  <a:pt x="21" y="109"/>
                  <a:pt x="23" y="112"/>
                  <a:pt x="27" y="112"/>
                </a:cubicBezTo>
                <a:cubicBezTo>
                  <a:pt x="30" y="112"/>
                  <a:pt x="33" y="109"/>
                  <a:pt x="33" y="106"/>
                </a:cubicBezTo>
                <a:cubicBezTo>
                  <a:pt x="33" y="103"/>
                  <a:pt x="30" y="100"/>
                  <a:pt x="27" y="100"/>
                </a:cubicBezTo>
                <a:close/>
                <a:moveTo>
                  <a:pt x="27" y="125"/>
                </a:moveTo>
                <a:cubicBezTo>
                  <a:pt x="26" y="125"/>
                  <a:pt x="24" y="126"/>
                  <a:pt x="24" y="127"/>
                </a:cubicBezTo>
                <a:cubicBezTo>
                  <a:pt x="24" y="129"/>
                  <a:pt x="26" y="130"/>
                  <a:pt x="27" y="130"/>
                </a:cubicBezTo>
                <a:cubicBezTo>
                  <a:pt x="28" y="130"/>
                  <a:pt x="29" y="129"/>
                  <a:pt x="29" y="127"/>
                </a:cubicBezTo>
                <a:cubicBezTo>
                  <a:pt x="29" y="126"/>
                  <a:pt x="28" y="125"/>
                  <a:pt x="27" y="125"/>
                </a:cubicBezTo>
                <a:close/>
                <a:moveTo>
                  <a:pt x="688" y="116"/>
                </a:moveTo>
                <a:cubicBezTo>
                  <a:pt x="686" y="116"/>
                  <a:pt x="685" y="116"/>
                  <a:pt x="685" y="119"/>
                </a:cubicBezTo>
                <a:cubicBezTo>
                  <a:pt x="685" y="137"/>
                  <a:pt x="685" y="137"/>
                  <a:pt x="685" y="137"/>
                </a:cubicBezTo>
                <a:cubicBezTo>
                  <a:pt x="685" y="139"/>
                  <a:pt x="686" y="140"/>
                  <a:pt x="688" y="140"/>
                </a:cubicBezTo>
                <a:cubicBezTo>
                  <a:pt x="696" y="140"/>
                  <a:pt x="696" y="140"/>
                  <a:pt x="696" y="140"/>
                </a:cubicBezTo>
                <a:cubicBezTo>
                  <a:pt x="697" y="140"/>
                  <a:pt x="699" y="139"/>
                  <a:pt x="699" y="137"/>
                </a:cubicBezTo>
                <a:cubicBezTo>
                  <a:pt x="699" y="119"/>
                  <a:pt x="699" y="119"/>
                  <a:pt x="699" y="119"/>
                </a:cubicBezTo>
                <a:cubicBezTo>
                  <a:pt x="699" y="116"/>
                  <a:pt x="697" y="116"/>
                  <a:pt x="696" y="116"/>
                </a:cubicBezTo>
                <a:cubicBezTo>
                  <a:pt x="688" y="116"/>
                  <a:pt x="688" y="116"/>
                  <a:pt x="688" y="116"/>
                </a:cubicBezTo>
                <a:close/>
                <a:moveTo>
                  <a:pt x="688" y="182"/>
                </a:moveTo>
                <a:cubicBezTo>
                  <a:pt x="686" y="182"/>
                  <a:pt x="685" y="184"/>
                  <a:pt x="685" y="185"/>
                </a:cubicBezTo>
                <a:cubicBezTo>
                  <a:pt x="685" y="204"/>
                  <a:pt x="685" y="204"/>
                  <a:pt x="685" y="204"/>
                </a:cubicBezTo>
                <a:cubicBezTo>
                  <a:pt x="685" y="205"/>
                  <a:pt x="686" y="207"/>
                  <a:pt x="688" y="207"/>
                </a:cubicBezTo>
                <a:cubicBezTo>
                  <a:pt x="696" y="207"/>
                  <a:pt x="696" y="207"/>
                  <a:pt x="696" y="207"/>
                </a:cubicBezTo>
                <a:cubicBezTo>
                  <a:pt x="697" y="207"/>
                  <a:pt x="699" y="205"/>
                  <a:pt x="699" y="204"/>
                </a:cubicBezTo>
                <a:cubicBezTo>
                  <a:pt x="699" y="185"/>
                  <a:pt x="699" y="185"/>
                  <a:pt x="699" y="185"/>
                </a:cubicBezTo>
                <a:cubicBezTo>
                  <a:pt x="699" y="184"/>
                  <a:pt x="697" y="182"/>
                  <a:pt x="696" y="182"/>
                </a:cubicBezTo>
                <a:cubicBezTo>
                  <a:pt x="688" y="182"/>
                  <a:pt x="688" y="182"/>
                  <a:pt x="688" y="182"/>
                </a:cubicBezTo>
                <a:close/>
                <a:moveTo>
                  <a:pt x="688" y="249"/>
                </a:moveTo>
                <a:cubicBezTo>
                  <a:pt x="686" y="249"/>
                  <a:pt x="685" y="251"/>
                  <a:pt x="685" y="252"/>
                </a:cubicBezTo>
                <a:cubicBezTo>
                  <a:pt x="685" y="271"/>
                  <a:pt x="685" y="271"/>
                  <a:pt x="685" y="271"/>
                </a:cubicBezTo>
                <a:cubicBezTo>
                  <a:pt x="685" y="272"/>
                  <a:pt x="686" y="274"/>
                  <a:pt x="688" y="274"/>
                </a:cubicBezTo>
                <a:cubicBezTo>
                  <a:pt x="696" y="274"/>
                  <a:pt x="696" y="274"/>
                  <a:pt x="696" y="274"/>
                </a:cubicBezTo>
                <a:cubicBezTo>
                  <a:pt x="697" y="274"/>
                  <a:pt x="699" y="272"/>
                  <a:pt x="699" y="271"/>
                </a:cubicBezTo>
                <a:cubicBezTo>
                  <a:pt x="699" y="252"/>
                  <a:pt x="699" y="252"/>
                  <a:pt x="699" y="252"/>
                </a:cubicBezTo>
                <a:cubicBezTo>
                  <a:pt x="699" y="251"/>
                  <a:pt x="697" y="249"/>
                  <a:pt x="696" y="249"/>
                </a:cubicBezTo>
                <a:cubicBezTo>
                  <a:pt x="688" y="249"/>
                  <a:pt x="688" y="249"/>
                  <a:pt x="688" y="249"/>
                </a:cubicBezTo>
                <a:close/>
                <a:moveTo>
                  <a:pt x="688" y="316"/>
                </a:moveTo>
                <a:cubicBezTo>
                  <a:pt x="686" y="316"/>
                  <a:pt x="685" y="317"/>
                  <a:pt x="685" y="319"/>
                </a:cubicBezTo>
                <a:cubicBezTo>
                  <a:pt x="685" y="338"/>
                  <a:pt x="685" y="338"/>
                  <a:pt x="685" y="338"/>
                </a:cubicBezTo>
                <a:cubicBezTo>
                  <a:pt x="685" y="340"/>
                  <a:pt x="686" y="340"/>
                  <a:pt x="688" y="340"/>
                </a:cubicBezTo>
                <a:cubicBezTo>
                  <a:pt x="696" y="340"/>
                  <a:pt x="696" y="340"/>
                  <a:pt x="696" y="340"/>
                </a:cubicBezTo>
                <a:cubicBezTo>
                  <a:pt x="697" y="340"/>
                  <a:pt x="699" y="340"/>
                  <a:pt x="699" y="338"/>
                </a:cubicBezTo>
                <a:cubicBezTo>
                  <a:pt x="699" y="319"/>
                  <a:pt x="699" y="319"/>
                  <a:pt x="699" y="319"/>
                </a:cubicBezTo>
                <a:cubicBezTo>
                  <a:pt x="699" y="317"/>
                  <a:pt x="697" y="316"/>
                  <a:pt x="696" y="316"/>
                </a:cubicBezTo>
                <a:cubicBezTo>
                  <a:pt x="688" y="316"/>
                  <a:pt x="688" y="316"/>
                  <a:pt x="688" y="316"/>
                </a:cubicBez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17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Title 1"/>
          <p:cNvSpPr>
            <a:spLocks noGrp="1"/>
          </p:cNvSpPr>
          <p:nvPr>
            <p:ph type="title"/>
          </p:nvPr>
        </p:nvSpPr>
        <p:spPr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r>
              <a:rPr lang="en-GB" dirty="0"/>
              <a:t>Postal questionnaire</a:t>
            </a:r>
          </a:p>
        </p:txBody>
      </p:sp>
      <p:sp>
        <p:nvSpPr>
          <p:cNvPr id="4100" name="Content Placeholder 2"/>
          <p:cNvSpPr>
            <a:spLocks noGrp="1"/>
          </p:cNvSpPr>
          <p:nvPr>
            <p:ph idx="4294967295"/>
          </p:nvPr>
        </p:nvSpPr>
        <p:spPr>
          <a:xfrm>
            <a:off x="369888" y="998538"/>
            <a:ext cx="7175500" cy="5356225"/>
          </a:xfrm>
          <a:prstGeom prst="rect">
            <a:avLst/>
          </a:prstGeom>
        </p:spPr>
        <p:txBody>
          <a:bodyPr/>
          <a:lstStyle/>
          <a:p>
            <a:r>
              <a:rPr lang="en-GB" sz="2400" b="1" dirty="0" smtClean="0"/>
              <a:t>This will be sent to people that have not responded or may not otherwise respond</a:t>
            </a:r>
            <a:endParaRPr lang="en-GB" sz="2400" b="1" dirty="0"/>
          </a:p>
        </p:txBody>
      </p: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7616825" y="1557338"/>
          <a:ext cx="1985963" cy="2808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5" name="Acrobat Document" r:id="rId4" imgW="5667375" imgH="8020050" progId="AcroExch.Document.11">
                  <p:embed/>
                </p:oleObj>
              </mc:Choice>
              <mc:Fallback>
                <p:oleObj name="Acrobat Document" r:id="rId4" imgW="5667375" imgH="8020050" progId="AcroExch.Document.11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16825" y="1557338"/>
                        <a:ext cx="1985963" cy="28082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2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Picture 9" descr="http://www.dpm.uk.com/images/content/inkon%204.jpg">
            <a:hlinkClick r:id="rId6"/>
          </p:cNvPr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512" y="3030532"/>
            <a:ext cx="4608512" cy="3001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8266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r>
              <a:rPr lang="en-GB" dirty="0"/>
              <a:t>Large scale telephone survey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369889" y="998538"/>
            <a:ext cx="4515303" cy="5356225"/>
          </a:xfrm>
          <a:prstGeom prst="rect">
            <a:avLst/>
          </a:prstGeom>
        </p:spPr>
        <p:txBody>
          <a:bodyPr/>
          <a:lstStyle/>
          <a:p>
            <a:pPr marL="271463" lvl="1" indent="-271463">
              <a:buFont typeface="Wingdings" pitchFamily="2" charset="2"/>
              <a:buChar char="§"/>
              <a:defRPr/>
            </a:pPr>
            <a:r>
              <a:rPr lang="en-GB" sz="2400" b="1" dirty="0" err="1" smtClean="0"/>
              <a:t>Ipsos</a:t>
            </a:r>
            <a:r>
              <a:rPr lang="en-GB" sz="2400" b="1" dirty="0" smtClean="0"/>
              <a:t> Mori will telephone students, </a:t>
            </a:r>
            <a:r>
              <a:rPr lang="en-GB" sz="2400" b="1" dirty="0"/>
              <a:t>where </a:t>
            </a:r>
            <a:r>
              <a:rPr lang="en-GB" sz="2400" b="1" dirty="0" smtClean="0"/>
              <a:t>they are </a:t>
            </a:r>
            <a:r>
              <a:rPr lang="en-GB" sz="2400" b="1" dirty="0"/>
              <a:t>expected to </a:t>
            </a:r>
            <a:r>
              <a:rPr lang="en-GB" sz="2400" b="1" dirty="0" smtClean="0"/>
              <a:t>be, if they have not responded.</a:t>
            </a:r>
            <a:endParaRPr lang="en-GB" sz="2400" b="1" dirty="0"/>
          </a:p>
        </p:txBody>
      </p:sp>
      <p:pic>
        <p:nvPicPr>
          <p:cNvPr id="7172" name="Picture 4" descr="http://www.doobi.co.uk/wp-content/uploads/2013/05/Falcon-and-Pointer-Call-Centre-300x170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5192" y="1124744"/>
            <a:ext cx="4955842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2820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Should You Take Part?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pPr marL="460375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The NSS is one of a number of different University mechanisms by which the student voice is captured which include ‘Staff Student Committees’, ‘Module Evaluations’, ‘Student Fora’, ‘Student Experience Conventions’, ‘Vocal Eyes’ and ‘Annual Programme Reviews’.</a:t>
            </a:r>
          </a:p>
          <a:p>
            <a:pPr marL="460375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The University uses the results of the NSS to help us improve the quality of the experience of all students</a:t>
            </a:r>
          </a:p>
          <a:p>
            <a:pPr marL="460375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Although you may be leaving us soon, you will, by completing the survey, help us to improve the experience of future UWTSD students</a:t>
            </a:r>
          </a:p>
          <a:p>
            <a:pPr marL="460375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It is important that as many students as possible take part so that we have as full a picture as possible</a:t>
            </a:r>
          </a:p>
          <a:p>
            <a:pPr marL="460375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And there are also prizes…. (Winners are selected randomly by </a:t>
            </a:r>
            <a:r>
              <a:rPr lang="en-GB" sz="2000" dirty="0" err="1"/>
              <a:t>Ipsos</a:t>
            </a:r>
            <a:r>
              <a:rPr lang="en-GB" sz="2000" dirty="0"/>
              <a:t> Mori. The details are in the email that you will receive. Prize winners will be notified in May.)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23332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246063" y="0"/>
            <a:ext cx="8064500" cy="785813"/>
          </a:xfrm>
        </p:spPr>
        <p:txBody>
          <a:bodyPr/>
          <a:lstStyle/>
          <a:p>
            <a:r>
              <a:rPr lang="en-GB" kern="1200" dirty="0" smtClean="0"/>
              <a:t>Summary</a:t>
            </a:r>
            <a:endParaRPr lang="en-GB" kern="1200" dirty="0"/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369888" y="0"/>
            <a:ext cx="8970962" cy="819150"/>
          </a:xfrm>
          <a:prstGeom prst="rect">
            <a:avLst/>
          </a:prstGeom>
        </p:spPr>
        <p:txBody>
          <a:bodyPr/>
          <a:lstStyle/>
          <a:p>
            <a:pPr algn="l" eaLnBrk="0" hangingPunct="0">
              <a:defRPr/>
            </a:pPr>
            <a:endParaRPr lang="en-GB" sz="2600" b="1" kern="0" dirty="0">
              <a:solidFill>
                <a:schemeClr val="tx2"/>
              </a:solidFill>
              <a:latin typeface="Calibri" pitchFamily="34" charset="0"/>
              <a:ea typeface="+mj-ea"/>
              <a:cs typeface="+mj-cs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9024" y="1125304"/>
            <a:ext cx="3539721" cy="504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60512" y="1700808"/>
            <a:ext cx="4464496" cy="453047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3200" dirty="0"/>
              <a:t>If you are eligible to take part in the NSS, you will be contacted by </a:t>
            </a:r>
            <a:r>
              <a:rPr lang="en-GB" sz="3200" dirty="0" err="1"/>
              <a:t>Ipsos</a:t>
            </a:r>
            <a:r>
              <a:rPr lang="en-GB" sz="3200" dirty="0"/>
              <a:t> Mori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3200" dirty="0"/>
              <a:t>Please take the opportunity to take part and give your views</a:t>
            </a:r>
            <a:r>
              <a:rPr lang="en-GB" dirty="0"/>
              <a:t>.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932359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K - Ipsos MORI">
  <a:themeElements>
    <a:clrScheme name="NSS">
      <a:dk1>
        <a:srgbClr val="292926"/>
      </a:dk1>
      <a:lt1>
        <a:srgbClr val="FFFFFF"/>
      </a:lt1>
      <a:dk2>
        <a:srgbClr val="ED1C24"/>
      </a:dk2>
      <a:lt2>
        <a:srgbClr val="292926"/>
      </a:lt2>
      <a:accent1>
        <a:srgbClr val="ED1C24"/>
      </a:accent1>
      <a:accent2>
        <a:srgbClr val="A5AEB6"/>
      </a:accent2>
      <a:accent3>
        <a:srgbClr val="292926"/>
      </a:accent3>
      <a:accent4>
        <a:srgbClr val="53534C"/>
      </a:accent4>
      <a:accent5>
        <a:srgbClr val="ED1C24"/>
      </a:accent5>
      <a:accent6>
        <a:srgbClr val="606059"/>
      </a:accent6>
      <a:hlink>
        <a:srgbClr val="ED1C24"/>
      </a:hlink>
      <a:folHlink>
        <a:srgbClr val="606059"/>
      </a:folHlink>
    </a:clrScheme>
    <a:fontScheme name="Ipsos MORI - TEMPLATE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chemeClr val="tx2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0000" tIns="72000" rIns="90000" bIns="72000" numCol="1" rtlCol="0" anchor="t" anchorCtr="0" compatLnSpc="1">
        <a:prstTxWarp prst="textNoShape">
          <a:avLst/>
        </a:prstTxWarp>
        <a:noAutofit/>
      </a:bodyPr>
      <a:lstStyle>
        <a:defPPr marL="173038" marR="0" indent="-173038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Char char="•"/>
          <a:tabLst/>
          <a:defRPr kumimoji="0" sz="1800" b="0" i="0" u="none" strike="noStrike" cap="none" normalizeH="0" baseline="0" dirty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solidFill>
          <a:schemeClr val="accent2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/>
      <a:lstStyle/>
    </a:lnDef>
    <a:txDef>
      <a:spPr>
        <a:noFill/>
      </a:spPr>
      <a:bodyPr wrap="square" lIns="0" tIns="0" rIns="0" bIns="0" rtlCol="0">
        <a:spAutoFit/>
      </a:bodyPr>
      <a:lstStyle>
        <a:defPPr algn="l">
          <a:defRPr sz="1800" dirty="0" smtClean="0"/>
        </a:defPPr>
      </a:lstStyle>
    </a:txDef>
  </a:objectDefaults>
  <a:extraClrSchemeLst>
    <a:extraClrScheme>
      <a:clrScheme name="Ipsos MORI - TEMPLAT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psos MORI - TEMPLAT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psos MORI - TEMPLAT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psos MORI - TEMPLAT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psos MORI - TEMPLAT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psos MORI - TEMPLAT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Ipsos MORI - TEMPLAT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Ipsos MORI - TEMPLAT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Ipsos MORI - TEMPLAT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Ipsos MORI - TEMPLAT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Ipsos MORI - TEMPLAT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Ipsos MORI - TEMPLAT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Ipsos MORI - TEMPLATE 13">
        <a:dk1>
          <a:srgbClr val="000000"/>
        </a:dk1>
        <a:lt1>
          <a:srgbClr val="FFFFFF"/>
        </a:lt1>
        <a:dk2>
          <a:srgbClr val="4E60A8"/>
        </a:dk2>
        <a:lt2>
          <a:srgbClr val="DDDDDD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psos MORI - TEMPLATE 14">
        <a:dk1>
          <a:srgbClr val="333333"/>
        </a:dk1>
        <a:lt1>
          <a:srgbClr val="FFFFFF"/>
        </a:lt1>
        <a:dk2>
          <a:srgbClr val="4E60A8"/>
        </a:dk2>
        <a:lt2>
          <a:srgbClr val="DDDDDD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2A2A2A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psos MORI - TEMPLATE 15">
        <a:dk1>
          <a:srgbClr val="333333"/>
        </a:dk1>
        <a:lt1>
          <a:srgbClr val="FFFFFF"/>
        </a:lt1>
        <a:dk2>
          <a:srgbClr val="4E60A8"/>
        </a:dk2>
        <a:lt2>
          <a:srgbClr val="DDDDDD"/>
        </a:lt2>
        <a:accent1>
          <a:srgbClr val="8C2837"/>
        </a:accent1>
        <a:accent2>
          <a:srgbClr val="64B464"/>
        </a:accent2>
        <a:accent3>
          <a:srgbClr val="FFFFFF"/>
        </a:accent3>
        <a:accent4>
          <a:srgbClr val="2A2A2A"/>
        </a:accent4>
        <a:accent5>
          <a:srgbClr val="C5ACAE"/>
        </a:accent5>
        <a:accent6>
          <a:srgbClr val="5AA35A"/>
        </a:accent6>
        <a:hlink>
          <a:srgbClr val="FAA032"/>
        </a:hlink>
        <a:folHlink>
          <a:srgbClr val="1E50D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psos MORI - TEMPLATE 16">
        <a:dk1>
          <a:srgbClr val="333333"/>
        </a:dk1>
        <a:lt1>
          <a:srgbClr val="FFFFFF"/>
        </a:lt1>
        <a:dk2>
          <a:srgbClr val="003150"/>
        </a:dk2>
        <a:lt2>
          <a:srgbClr val="DDDDDD"/>
        </a:lt2>
        <a:accent1>
          <a:srgbClr val="8C2837"/>
        </a:accent1>
        <a:accent2>
          <a:srgbClr val="64B464"/>
        </a:accent2>
        <a:accent3>
          <a:srgbClr val="FFFFFF"/>
        </a:accent3>
        <a:accent4>
          <a:srgbClr val="2A2A2A"/>
        </a:accent4>
        <a:accent5>
          <a:srgbClr val="C5ACAE"/>
        </a:accent5>
        <a:accent6>
          <a:srgbClr val="5AA35A"/>
        </a:accent6>
        <a:hlink>
          <a:srgbClr val="FAA032"/>
        </a:hlink>
        <a:folHlink>
          <a:srgbClr val="1E50D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UK - Ipsos MORI">
  <a:themeElements>
    <a:clrScheme name="NSS">
      <a:dk1>
        <a:srgbClr val="292926"/>
      </a:dk1>
      <a:lt1>
        <a:srgbClr val="FFFFFF"/>
      </a:lt1>
      <a:dk2>
        <a:srgbClr val="ED1C24"/>
      </a:dk2>
      <a:lt2>
        <a:srgbClr val="292926"/>
      </a:lt2>
      <a:accent1>
        <a:srgbClr val="ED1C24"/>
      </a:accent1>
      <a:accent2>
        <a:srgbClr val="A5AEB6"/>
      </a:accent2>
      <a:accent3>
        <a:srgbClr val="292926"/>
      </a:accent3>
      <a:accent4>
        <a:srgbClr val="53534C"/>
      </a:accent4>
      <a:accent5>
        <a:srgbClr val="ED1C24"/>
      </a:accent5>
      <a:accent6>
        <a:srgbClr val="606059"/>
      </a:accent6>
      <a:hlink>
        <a:srgbClr val="ED1C24"/>
      </a:hlink>
      <a:folHlink>
        <a:srgbClr val="606059"/>
      </a:folHlink>
    </a:clrScheme>
    <a:fontScheme name="Ipsos MORI - TEMPLATE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chemeClr val="tx2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0000" tIns="72000" rIns="90000" bIns="72000" numCol="1" rtlCol="0" anchor="t" anchorCtr="0" compatLnSpc="1">
        <a:prstTxWarp prst="textNoShape">
          <a:avLst/>
        </a:prstTxWarp>
        <a:noAutofit/>
      </a:bodyPr>
      <a:lstStyle>
        <a:defPPr marL="173038" marR="0" indent="-173038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Char char="•"/>
          <a:tabLst/>
          <a:defRPr kumimoji="0" sz="1800" b="0" i="0" u="none" strike="noStrike" cap="none" normalizeH="0" baseline="0" dirty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solidFill>
          <a:schemeClr val="accent2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/>
      <a:lstStyle/>
    </a:lnDef>
    <a:txDef>
      <a:spPr>
        <a:noFill/>
      </a:spPr>
      <a:bodyPr wrap="square" lIns="0" tIns="0" rIns="0" bIns="0" rtlCol="0">
        <a:spAutoFit/>
      </a:bodyPr>
      <a:lstStyle>
        <a:defPPr algn="l">
          <a:defRPr sz="1800" dirty="0" smtClean="0"/>
        </a:defPPr>
      </a:lstStyle>
    </a:txDef>
  </a:objectDefaults>
  <a:extraClrSchemeLst>
    <a:extraClrScheme>
      <a:clrScheme name="Ipsos MORI - TEMPLAT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psos MORI - TEMPLAT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psos MORI - TEMPLAT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psos MORI - TEMPLAT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psos MORI - TEMPLAT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psos MORI - TEMPLAT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Ipsos MORI - TEMPLAT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Ipsos MORI - TEMPLAT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Ipsos MORI - TEMPLAT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Ipsos MORI - TEMPLAT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Ipsos MORI - TEMPLAT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Ipsos MORI - TEMPLAT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Ipsos MORI - TEMPLATE 13">
        <a:dk1>
          <a:srgbClr val="000000"/>
        </a:dk1>
        <a:lt1>
          <a:srgbClr val="FFFFFF"/>
        </a:lt1>
        <a:dk2>
          <a:srgbClr val="4E60A8"/>
        </a:dk2>
        <a:lt2>
          <a:srgbClr val="DDDDDD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psos MORI - TEMPLATE 14">
        <a:dk1>
          <a:srgbClr val="333333"/>
        </a:dk1>
        <a:lt1>
          <a:srgbClr val="FFFFFF"/>
        </a:lt1>
        <a:dk2>
          <a:srgbClr val="4E60A8"/>
        </a:dk2>
        <a:lt2>
          <a:srgbClr val="DDDDDD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2A2A2A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psos MORI - TEMPLATE 15">
        <a:dk1>
          <a:srgbClr val="333333"/>
        </a:dk1>
        <a:lt1>
          <a:srgbClr val="FFFFFF"/>
        </a:lt1>
        <a:dk2>
          <a:srgbClr val="4E60A8"/>
        </a:dk2>
        <a:lt2>
          <a:srgbClr val="DDDDDD"/>
        </a:lt2>
        <a:accent1>
          <a:srgbClr val="8C2837"/>
        </a:accent1>
        <a:accent2>
          <a:srgbClr val="64B464"/>
        </a:accent2>
        <a:accent3>
          <a:srgbClr val="FFFFFF"/>
        </a:accent3>
        <a:accent4>
          <a:srgbClr val="2A2A2A"/>
        </a:accent4>
        <a:accent5>
          <a:srgbClr val="C5ACAE"/>
        </a:accent5>
        <a:accent6>
          <a:srgbClr val="5AA35A"/>
        </a:accent6>
        <a:hlink>
          <a:srgbClr val="FAA032"/>
        </a:hlink>
        <a:folHlink>
          <a:srgbClr val="1E50D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psos MORI - TEMPLATE 16">
        <a:dk1>
          <a:srgbClr val="333333"/>
        </a:dk1>
        <a:lt1>
          <a:srgbClr val="FFFFFF"/>
        </a:lt1>
        <a:dk2>
          <a:srgbClr val="003150"/>
        </a:dk2>
        <a:lt2>
          <a:srgbClr val="DDDDDD"/>
        </a:lt2>
        <a:accent1>
          <a:srgbClr val="8C2837"/>
        </a:accent1>
        <a:accent2>
          <a:srgbClr val="64B464"/>
        </a:accent2>
        <a:accent3>
          <a:srgbClr val="FFFFFF"/>
        </a:accent3>
        <a:accent4>
          <a:srgbClr val="2A2A2A"/>
        </a:accent4>
        <a:accent5>
          <a:srgbClr val="C5ACAE"/>
        </a:accent5>
        <a:accent6>
          <a:srgbClr val="5AA35A"/>
        </a:accent6>
        <a:hlink>
          <a:srgbClr val="FAA032"/>
        </a:hlink>
        <a:folHlink>
          <a:srgbClr val="1E50D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UK - Ipsos MORI</Template>
  <TotalTime>4006</TotalTime>
  <Words>866</Words>
  <Application>Microsoft Office PowerPoint</Application>
  <PresentationFormat>A4 Paper (210x297 mm)</PresentationFormat>
  <Paragraphs>101</Paragraphs>
  <Slides>15</Slides>
  <Notes>9</Notes>
  <HiddenSlides>0</HiddenSlides>
  <MMClips>0</MMClips>
  <ScaleCrop>false</ScaleCrop>
  <HeadingPairs>
    <vt:vector size="6" baseType="variant">
      <vt:variant>
        <vt:lpstr>Theme</vt:lpstr>
      </vt:variant>
      <vt:variant>
        <vt:i4>3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UK - Ipsos MORI</vt:lpstr>
      <vt:lpstr>1_UK - Ipsos MORI</vt:lpstr>
      <vt:lpstr>Custom Design</vt:lpstr>
      <vt:lpstr>Acrobat Document</vt:lpstr>
      <vt:lpstr>PowerPoint Presentation</vt:lpstr>
      <vt:lpstr>What is the NSS?</vt:lpstr>
      <vt:lpstr>What is the NSS?</vt:lpstr>
      <vt:lpstr>What you need to know about the NSS?</vt:lpstr>
      <vt:lpstr>PowerPoint Presentation</vt:lpstr>
      <vt:lpstr>This is one of the largest surveys of its kind</vt:lpstr>
      <vt:lpstr>The survey</vt:lpstr>
      <vt:lpstr>The National Student Survey – the groups of questions</vt:lpstr>
      <vt:lpstr>The Questions – more detail</vt:lpstr>
      <vt:lpstr>Survey schedule</vt:lpstr>
      <vt:lpstr>The survey – can be taken in many ways</vt:lpstr>
      <vt:lpstr>Postal questionnaire</vt:lpstr>
      <vt:lpstr>Large scale telephone survey</vt:lpstr>
      <vt:lpstr>Why Should You Take Part?</vt:lpstr>
      <vt:lpstr>Summary</vt:lpstr>
    </vt:vector>
  </TitlesOfParts>
  <Company>IPSOS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rita.sexton</dc:creator>
  <cp:keywords>PowerPoint;potx;Template;Ipsos MORI</cp:keywords>
  <cp:lastModifiedBy>Pole, Rhian</cp:lastModifiedBy>
  <cp:revision>187</cp:revision>
  <cp:lastPrinted>2013-10-07T11:49:49Z</cp:lastPrinted>
  <dcterms:created xsi:type="dcterms:W3CDTF">2013-05-09T09:48:36Z</dcterms:created>
  <dcterms:modified xsi:type="dcterms:W3CDTF">2015-02-18T09:38:24Z</dcterms:modified>
</cp:coreProperties>
</file>