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4" r:id="rId16"/>
    <p:sldId id="275" r:id="rId17"/>
    <p:sldId id="276" r:id="rId18"/>
    <p:sldId id="278" r:id="rId19"/>
    <p:sldId id="279" r:id="rId20"/>
    <p:sldId id="280" r:id="rId21"/>
    <p:sldId id="281" r:id="rId22"/>
    <p:sldId id="283" r:id="rId23"/>
    <p:sldId id="284" r:id="rId24"/>
    <p:sldId id="285" r:id="rId25"/>
    <p:sldId id="286" r:id="rId26"/>
    <p:sldId id="287" r:id="rId27"/>
    <p:sldId id="288" r:id="rId28"/>
    <p:sldId id="289" r:id="rId29"/>
    <p:sldId id="290" r:id="rId30"/>
    <p:sldId id="291" r:id="rId31"/>
    <p:sldId id="293" r:id="rId32"/>
    <p:sldId id="294" r:id="rId33"/>
    <p:sldId id="295" r:id="rId34"/>
    <p:sldId id="296" r:id="rId35"/>
    <p:sldId id="297" r:id="rId36"/>
    <p:sldId id="298" r:id="rId37"/>
    <p:sldId id="300" r:id="rId38"/>
    <p:sldId id="301" r:id="rId39"/>
    <p:sldId id="271" r:id="rId40"/>
    <p:sldId id="273" r:id="rId41"/>
    <p:sldId id="302" r:id="rId42"/>
    <p:sldId id="305" r:id="rId43"/>
    <p:sldId id="304" r:id="rId44"/>
    <p:sldId id="303" r:id="rId45"/>
    <p:sldId id="306" r:id="rId4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6278222-413E-41B1-91FB-E75B3A2A4476}" v="120" dt="2026-04-27T13:33:31.73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5" d="100"/>
          <a:sy n="65" d="100"/>
        </p:scale>
        <p:origin x="78" y="50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microsoft.com/office/2016/11/relationships/changesInfo" Target="changesInfos/changesInfo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yan O'Byrne" userId="070ed53c-126a-4eb5-9b32-604d89afcb1d" providerId="ADAL" clId="{252926BB-EF94-4C0D-9ADF-C0CBC715008D}"/>
    <pc:docChg chg="undo custSel addSld delSld modSld">
      <pc:chgData name="Ryan O'Byrne" userId="070ed53c-126a-4eb5-9b32-604d89afcb1d" providerId="ADAL" clId="{252926BB-EF94-4C0D-9ADF-C0CBC715008D}" dt="2026-04-27T13:41:02.046" v="2607" actId="26606"/>
      <pc:docMkLst>
        <pc:docMk/>
      </pc:docMkLst>
      <pc:sldChg chg="addSp delSp modSp mod setBg">
        <pc:chgData name="Ryan O'Byrne" userId="070ed53c-126a-4eb5-9b32-604d89afcb1d" providerId="ADAL" clId="{252926BB-EF94-4C0D-9ADF-C0CBC715008D}" dt="2026-04-27T13:36:45.647" v="2535" actId="26606"/>
        <pc:sldMkLst>
          <pc:docMk/>
          <pc:sldMk cId="2860336654" sldId="257"/>
        </pc:sldMkLst>
        <pc:spChg chg="mod">
          <ac:chgData name="Ryan O'Byrne" userId="070ed53c-126a-4eb5-9b32-604d89afcb1d" providerId="ADAL" clId="{252926BB-EF94-4C0D-9ADF-C0CBC715008D}" dt="2026-04-27T13:36:45.647" v="2534" actId="26606"/>
          <ac:spMkLst>
            <pc:docMk/>
            <pc:sldMk cId="2860336654" sldId="257"/>
            <ac:spMk id="2" creationId="{EDC551CD-6C72-439F-AB2D-587B34FD910B}"/>
          </ac:spMkLst>
        </pc:spChg>
        <pc:spChg chg="mod ord">
          <ac:chgData name="Ryan O'Byrne" userId="070ed53c-126a-4eb5-9b32-604d89afcb1d" providerId="ADAL" clId="{252926BB-EF94-4C0D-9ADF-C0CBC715008D}" dt="2026-04-27T13:36:45.647" v="2535" actId="26606"/>
          <ac:spMkLst>
            <pc:docMk/>
            <pc:sldMk cId="2860336654" sldId="257"/>
            <ac:spMk id="3" creationId="{FF4E8EEB-8121-9936-430A-E8DC761C68D4}"/>
          </ac:spMkLst>
        </pc:spChg>
        <pc:spChg chg="add del">
          <ac:chgData name="Ryan O'Byrne" userId="070ed53c-126a-4eb5-9b32-604d89afcb1d" providerId="ADAL" clId="{252926BB-EF94-4C0D-9ADF-C0CBC715008D}" dt="2026-04-27T13:34:08.930" v="2502" actId="26606"/>
          <ac:spMkLst>
            <pc:docMk/>
            <pc:sldMk cId="2860336654" sldId="257"/>
            <ac:spMk id="1033" creationId="{8555C5B3-193A-4749-9AFD-682E53CDDE8F}"/>
          </ac:spMkLst>
        </pc:spChg>
        <pc:spChg chg="add del">
          <ac:chgData name="Ryan O'Byrne" userId="070ed53c-126a-4eb5-9b32-604d89afcb1d" providerId="ADAL" clId="{252926BB-EF94-4C0D-9ADF-C0CBC715008D}" dt="2026-04-27T13:34:08.930" v="2502" actId="26606"/>
          <ac:spMkLst>
            <pc:docMk/>
            <pc:sldMk cId="2860336654" sldId="257"/>
            <ac:spMk id="1035" creationId="{2EAE06A6-F76A-41C9-827A-C561B004485C}"/>
          </ac:spMkLst>
        </pc:spChg>
        <pc:spChg chg="add del">
          <ac:chgData name="Ryan O'Byrne" userId="070ed53c-126a-4eb5-9b32-604d89afcb1d" providerId="ADAL" clId="{252926BB-EF94-4C0D-9ADF-C0CBC715008D}" dt="2026-04-27T13:34:08.930" v="2502" actId="26606"/>
          <ac:spMkLst>
            <pc:docMk/>
            <pc:sldMk cId="2860336654" sldId="257"/>
            <ac:spMk id="1037" creationId="{89F9D4E8-0639-444B-949B-9518585061AF}"/>
          </ac:spMkLst>
        </pc:spChg>
        <pc:spChg chg="add del">
          <ac:chgData name="Ryan O'Byrne" userId="070ed53c-126a-4eb5-9b32-604d89afcb1d" providerId="ADAL" clId="{252926BB-EF94-4C0D-9ADF-C0CBC715008D}" dt="2026-04-27T13:34:08.930" v="2502" actId="26606"/>
          <ac:spMkLst>
            <pc:docMk/>
            <pc:sldMk cId="2860336654" sldId="257"/>
            <ac:spMk id="1039" creationId="{7E3DA7A2-ED70-4BBA-AB72-00AD461FA405}"/>
          </ac:spMkLst>
        </pc:spChg>
        <pc:spChg chg="add del">
          <ac:chgData name="Ryan O'Byrne" userId="070ed53c-126a-4eb5-9b32-604d89afcb1d" providerId="ADAL" clId="{252926BB-EF94-4C0D-9ADF-C0CBC715008D}" dt="2026-04-27T13:34:08.930" v="2502" actId="26606"/>
          <ac:spMkLst>
            <pc:docMk/>
            <pc:sldMk cId="2860336654" sldId="257"/>
            <ac:spMk id="1041" creationId="{FC485432-3647-4218-B5D3-15D3FA222B13}"/>
          </ac:spMkLst>
        </pc:spChg>
        <pc:spChg chg="add del">
          <ac:chgData name="Ryan O'Byrne" userId="070ed53c-126a-4eb5-9b32-604d89afcb1d" providerId="ADAL" clId="{252926BB-EF94-4C0D-9ADF-C0CBC715008D}" dt="2026-04-27T13:34:08.930" v="2502" actId="26606"/>
          <ac:spMkLst>
            <pc:docMk/>
            <pc:sldMk cId="2860336654" sldId="257"/>
            <ac:spMk id="1043" creationId="{F4AFDDCA-6ABA-4D23-8A5C-1BF0F4308148}"/>
          </ac:spMkLst>
        </pc:spChg>
        <pc:spChg chg="add del">
          <ac:chgData name="Ryan O'Byrne" userId="070ed53c-126a-4eb5-9b32-604d89afcb1d" providerId="ADAL" clId="{252926BB-EF94-4C0D-9ADF-C0CBC715008D}" dt="2026-04-27T13:34:37.419" v="2512" actId="26606"/>
          <ac:spMkLst>
            <pc:docMk/>
            <pc:sldMk cId="2860336654" sldId="257"/>
            <ac:spMk id="1048" creationId="{A3363022-C969-41E9-8EB2-E4C94908C1FA}"/>
          </ac:spMkLst>
        </pc:spChg>
        <pc:spChg chg="add del">
          <ac:chgData name="Ryan O'Byrne" userId="070ed53c-126a-4eb5-9b32-604d89afcb1d" providerId="ADAL" clId="{252926BB-EF94-4C0D-9ADF-C0CBC715008D}" dt="2026-04-27T13:34:37.419" v="2512" actId="26606"/>
          <ac:spMkLst>
            <pc:docMk/>
            <pc:sldMk cId="2860336654" sldId="257"/>
            <ac:spMk id="1050" creationId="{8D1AD6B3-BE88-4CEB-BA17-790657CC4729}"/>
          </ac:spMkLst>
        </pc:spChg>
        <pc:spChg chg="add del">
          <ac:chgData name="Ryan O'Byrne" userId="070ed53c-126a-4eb5-9b32-604d89afcb1d" providerId="ADAL" clId="{252926BB-EF94-4C0D-9ADF-C0CBC715008D}" dt="2026-04-27T13:35:14.557" v="2520" actId="26606"/>
          <ac:spMkLst>
            <pc:docMk/>
            <pc:sldMk cId="2860336654" sldId="257"/>
            <ac:spMk id="1060" creationId="{8555C5B3-193A-4749-9AFD-682E53CDDE8F}"/>
          </ac:spMkLst>
        </pc:spChg>
        <pc:spChg chg="add del">
          <ac:chgData name="Ryan O'Byrne" userId="070ed53c-126a-4eb5-9b32-604d89afcb1d" providerId="ADAL" clId="{252926BB-EF94-4C0D-9ADF-C0CBC715008D}" dt="2026-04-27T13:35:14.557" v="2520" actId="26606"/>
          <ac:spMkLst>
            <pc:docMk/>
            <pc:sldMk cId="2860336654" sldId="257"/>
            <ac:spMk id="1062" creationId="{2EAE06A6-F76A-41C9-827A-C561B004485C}"/>
          </ac:spMkLst>
        </pc:spChg>
        <pc:spChg chg="add del">
          <ac:chgData name="Ryan O'Byrne" userId="070ed53c-126a-4eb5-9b32-604d89afcb1d" providerId="ADAL" clId="{252926BB-EF94-4C0D-9ADF-C0CBC715008D}" dt="2026-04-27T13:35:14.557" v="2520" actId="26606"/>
          <ac:spMkLst>
            <pc:docMk/>
            <pc:sldMk cId="2860336654" sldId="257"/>
            <ac:spMk id="1064" creationId="{89F9D4E8-0639-444B-949B-9518585061AF}"/>
          </ac:spMkLst>
        </pc:spChg>
        <pc:spChg chg="add del">
          <ac:chgData name="Ryan O'Byrne" userId="070ed53c-126a-4eb5-9b32-604d89afcb1d" providerId="ADAL" clId="{252926BB-EF94-4C0D-9ADF-C0CBC715008D}" dt="2026-04-27T13:35:14.557" v="2520" actId="26606"/>
          <ac:spMkLst>
            <pc:docMk/>
            <pc:sldMk cId="2860336654" sldId="257"/>
            <ac:spMk id="1066" creationId="{7E3DA7A2-ED70-4BBA-AB72-00AD461FA405}"/>
          </ac:spMkLst>
        </pc:spChg>
        <pc:spChg chg="add del">
          <ac:chgData name="Ryan O'Byrne" userId="070ed53c-126a-4eb5-9b32-604d89afcb1d" providerId="ADAL" clId="{252926BB-EF94-4C0D-9ADF-C0CBC715008D}" dt="2026-04-27T13:35:14.557" v="2520" actId="26606"/>
          <ac:spMkLst>
            <pc:docMk/>
            <pc:sldMk cId="2860336654" sldId="257"/>
            <ac:spMk id="1068" creationId="{FC485432-3647-4218-B5D3-15D3FA222B13}"/>
          </ac:spMkLst>
        </pc:spChg>
        <pc:spChg chg="add del">
          <ac:chgData name="Ryan O'Byrne" userId="070ed53c-126a-4eb5-9b32-604d89afcb1d" providerId="ADAL" clId="{252926BB-EF94-4C0D-9ADF-C0CBC715008D}" dt="2026-04-27T13:35:14.557" v="2520" actId="26606"/>
          <ac:spMkLst>
            <pc:docMk/>
            <pc:sldMk cId="2860336654" sldId="257"/>
            <ac:spMk id="1070" creationId="{F4AFDDCA-6ABA-4D23-8A5C-1BF0F4308148}"/>
          </ac:spMkLst>
        </pc:spChg>
        <pc:spChg chg="add del">
          <ac:chgData name="Ryan O'Byrne" userId="070ed53c-126a-4eb5-9b32-604d89afcb1d" providerId="ADAL" clId="{252926BB-EF94-4C0D-9ADF-C0CBC715008D}" dt="2026-04-27T13:36:06.811" v="2524" actId="26606"/>
          <ac:spMkLst>
            <pc:docMk/>
            <pc:sldMk cId="2860336654" sldId="257"/>
            <ac:spMk id="1075" creationId="{92468898-5A6E-4D55-85EC-308E785EE06C}"/>
          </ac:spMkLst>
        </pc:spChg>
        <pc:spChg chg="del">
          <ac:chgData name="Ryan O'Byrne" userId="070ed53c-126a-4eb5-9b32-604d89afcb1d" providerId="ADAL" clId="{252926BB-EF94-4C0D-9ADF-C0CBC715008D}" dt="2026-04-27T13:36:06.811" v="2524" actId="26606"/>
          <ac:spMkLst>
            <pc:docMk/>
            <pc:sldMk cId="2860336654" sldId="257"/>
            <ac:spMk id="1077" creationId="{3E23A947-2D45-4208-AE2B-64948C87A3EB}"/>
          </ac:spMkLst>
        </pc:spChg>
        <pc:spChg chg="add del">
          <ac:chgData name="Ryan O'Byrne" userId="070ed53c-126a-4eb5-9b32-604d89afcb1d" providerId="ADAL" clId="{252926BB-EF94-4C0D-9ADF-C0CBC715008D}" dt="2026-04-27T13:36:06.811" v="2524" actId="26606"/>
          <ac:spMkLst>
            <pc:docMk/>
            <pc:sldMk cId="2860336654" sldId="257"/>
            <ac:spMk id="1079" creationId="{E5BBB0F9-6A59-4D02-A9C7-A2D6516684CE}"/>
          </ac:spMkLst>
        </pc:spChg>
        <pc:spChg chg="add del">
          <ac:chgData name="Ryan O'Byrne" userId="070ed53c-126a-4eb5-9b32-604d89afcb1d" providerId="ADAL" clId="{252926BB-EF94-4C0D-9ADF-C0CBC715008D}" dt="2026-04-27T13:36:45.647" v="2535" actId="26606"/>
          <ac:spMkLst>
            <pc:docMk/>
            <pc:sldMk cId="2860336654" sldId="257"/>
            <ac:spMk id="1084" creationId="{8555C5B3-193A-4749-9AFD-682E53CDDE8F}"/>
          </ac:spMkLst>
        </pc:spChg>
        <pc:spChg chg="add del">
          <ac:chgData name="Ryan O'Byrne" userId="070ed53c-126a-4eb5-9b32-604d89afcb1d" providerId="ADAL" clId="{252926BB-EF94-4C0D-9ADF-C0CBC715008D}" dt="2026-04-27T13:36:45.647" v="2534" actId="26606"/>
          <ac:spMkLst>
            <pc:docMk/>
            <pc:sldMk cId="2860336654" sldId="257"/>
            <ac:spMk id="1086" creationId="{2EAE06A6-F76A-41C9-827A-C561B004485C}"/>
          </ac:spMkLst>
        </pc:spChg>
        <pc:spChg chg="add del">
          <ac:chgData name="Ryan O'Byrne" userId="070ed53c-126a-4eb5-9b32-604d89afcb1d" providerId="ADAL" clId="{252926BB-EF94-4C0D-9ADF-C0CBC715008D}" dt="2026-04-27T13:36:45.647" v="2535" actId="26606"/>
          <ac:spMkLst>
            <pc:docMk/>
            <pc:sldMk cId="2860336654" sldId="257"/>
            <ac:spMk id="1088" creationId="{89F9D4E8-0639-444B-949B-9518585061AF}"/>
          </ac:spMkLst>
        </pc:spChg>
        <pc:spChg chg="add del">
          <ac:chgData name="Ryan O'Byrne" userId="070ed53c-126a-4eb5-9b32-604d89afcb1d" providerId="ADAL" clId="{252926BB-EF94-4C0D-9ADF-C0CBC715008D}" dt="2026-04-27T13:36:45.647" v="2535" actId="26606"/>
          <ac:spMkLst>
            <pc:docMk/>
            <pc:sldMk cId="2860336654" sldId="257"/>
            <ac:spMk id="1090" creationId="{7E3DA7A2-ED70-4BBA-AB72-00AD461FA405}"/>
          </ac:spMkLst>
        </pc:spChg>
        <pc:spChg chg="del">
          <ac:chgData name="Ryan O'Byrne" userId="070ed53c-126a-4eb5-9b32-604d89afcb1d" providerId="ADAL" clId="{252926BB-EF94-4C0D-9ADF-C0CBC715008D}" dt="2026-04-27T13:36:45.647" v="2535" actId="26606"/>
          <ac:spMkLst>
            <pc:docMk/>
            <pc:sldMk cId="2860336654" sldId="257"/>
            <ac:spMk id="1092" creationId="{FC485432-3647-4218-B5D3-15D3FA222B13}"/>
          </ac:spMkLst>
        </pc:spChg>
        <pc:spChg chg="add del">
          <ac:chgData name="Ryan O'Byrne" userId="070ed53c-126a-4eb5-9b32-604d89afcb1d" providerId="ADAL" clId="{252926BB-EF94-4C0D-9ADF-C0CBC715008D}" dt="2026-04-27T13:36:45.647" v="2535" actId="26606"/>
          <ac:spMkLst>
            <pc:docMk/>
            <pc:sldMk cId="2860336654" sldId="257"/>
            <ac:spMk id="1094" creationId="{F4AFDDCA-6ABA-4D23-8A5C-1BF0F4308148}"/>
          </ac:spMkLst>
        </pc:spChg>
        <pc:spChg chg="add del">
          <ac:chgData name="Ryan O'Byrne" userId="070ed53c-126a-4eb5-9b32-604d89afcb1d" providerId="ADAL" clId="{252926BB-EF94-4C0D-9ADF-C0CBC715008D}" dt="2026-04-27T13:36:45.647" v="2534" actId="26606"/>
          <ac:spMkLst>
            <pc:docMk/>
            <pc:sldMk cId="2860336654" sldId="257"/>
            <ac:spMk id="1099" creationId="{0C0CCF94-9536-4A63-8FF2-E37827C92756}"/>
          </ac:spMkLst>
        </pc:spChg>
        <pc:spChg chg="add del">
          <ac:chgData name="Ryan O'Byrne" userId="070ed53c-126a-4eb5-9b32-604d89afcb1d" providerId="ADAL" clId="{252926BB-EF94-4C0D-9ADF-C0CBC715008D}" dt="2026-04-27T13:36:45.647" v="2534" actId="26606"/>
          <ac:spMkLst>
            <pc:docMk/>
            <pc:sldMk cId="2860336654" sldId="257"/>
            <ac:spMk id="1101" creationId="{C970655A-F4C2-4D7E-BAB6-D3BFC5CAE148}"/>
          </ac:spMkLst>
        </pc:spChg>
        <pc:spChg chg="del">
          <ac:chgData name="Ryan O'Byrne" userId="070ed53c-126a-4eb5-9b32-604d89afcb1d" providerId="ADAL" clId="{252926BB-EF94-4C0D-9ADF-C0CBC715008D}" dt="2026-04-27T13:36:45.647" v="2534" actId="26606"/>
          <ac:spMkLst>
            <pc:docMk/>
            <pc:sldMk cId="2860336654" sldId="257"/>
            <ac:spMk id="1103" creationId="{3389D0BC-BA1D-4360-88F9-D9ECCBDAB50E}"/>
          </ac:spMkLst>
        </pc:spChg>
        <pc:spChg chg="add">
          <ac:chgData name="Ryan O'Byrne" userId="070ed53c-126a-4eb5-9b32-604d89afcb1d" providerId="ADAL" clId="{252926BB-EF94-4C0D-9ADF-C0CBC715008D}" dt="2026-04-27T13:36:45.647" v="2535" actId="26606"/>
          <ac:spMkLst>
            <pc:docMk/>
            <pc:sldMk cId="2860336654" sldId="257"/>
            <ac:spMk id="1105" creationId="{08980754-6F4B-43C9-B9BE-127B6BED6586}"/>
          </ac:spMkLst>
        </pc:spChg>
        <pc:spChg chg="add">
          <ac:chgData name="Ryan O'Byrne" userId="070ed53c-126a-4eb5-9b32-604d89afcb1d" providerId="ADAL" clId="{252926BB-EF94-4C0D-9ADF-C0CBC715008D}" dt="2026-04-27T13:36:45.647" v="2535" actId="26606"/>
          <ac:spMkLst>
            <pc:docMk/>
            <pc:sldMk cId="2860336654" sldId="257"/>
            <ac:spMk id="1106" creationId="{DBC6133C-0615-4CE4-9132-37E609A9BDFA}"/>
          </ac:spMkLst>
        </pc:spChg>
        <pc:spChg chg="add">
          <ac:chgData name="Ryan O'Byrne" userId="070ed53c-126a-4eb5-9b32-604d89afcb1d" providerId="ADAL" clId="{252926BB-EF94-4C0D-9ADF-C0CBC715008D}" dt="2026-04-27T13:36:45.647" v="2535" actId="26606"/>
          <ac:spMkLst>
            <pc:docMk/>
            <pc:sldMk cId="2860336654" sldId="257"/>
            <ac:spMk id="1107" creationId="{2C1BBA94-3F40-40AA-8BB9-E69E25E537C1}"/>
          </ac:spMkLst>
        </pc:spChg>
        <pc:spChg chg="add">
          <ac:chgData name="Ryan O'Byrne" userId="070ed53c-126a-4eb5-9b32-604d89afcb1d" providerId="ADAL" clId="{252926BB-EF94-4C0D-9ADF-C0CBC715008D}" dt="2026-04-27T13:36:45.647" v="2535" actId="26606"/>
          <ac:spMkLst>
            <pc:docMk/>
            <pc:sldMk cId="2860336654" sldId="257"/>
            <ac:spMk id="1108" creationId="{169CC832-2974-4E8D-90ED-3E2941BA7336}"/>
          </ac:spMkLst>
        </pc:spChg>
        <pc:picChg chg="add del">
          <ac:chgData name="Ryan O'Byrne" userId="070ed53c-126a-4eb5-9b32-604d89afcb1d" providerId="ADAL" clId="{252926BB-EF94-4C0D-9ADF-C0CBC715008D}" dt="2026-04-27T13:33:28.282" v="2494" actId="21"/>
          <ac:picMkLst>
            <pc:docMk/>
            <pc:sldMk cId="2860336654" sldId="257"/>
            <ac:picMk id="1026" creationId="{A27C4A6E-705A-E425-EF92-9247E64C9A98}"/>
          </ac:picMkLst>
        </pc:picChg>
        <pc:picChg chg="add mod">
          <ac:chgData name="Ryan O'Byrne" userId="070ed53c-126a-4eb5-9b32-604d89afcb1d" providerId="ADAL" clId="{252926BB-EF94-4C0D-9ADF-C0CBC715008D}" dt="2026-04-27T13:33:37.637" v="2496" actId="26606"/>
          <ac:picMkLst>
            <pc:docMk/>
            <pc:sldMk cId="2860336654" sldId="257"/>
            <ac:picMk id="1028" creationId="{6312E052-C806-10FA-A10E-23768353EAD0}"/>
          </ac:picMkLst>
        </pc:picChg>
      </pc:sldChg>
      <pc:sldChg chg="addSp delSp modSp new mod setBg">
        <pc:chgData name="Ryan O'Byrne" userId="070ed53c-126a-4eb5-9b32-604d89afcb1d" providerId="ADAL" clId="{252926BB-EF94-4C0D-9ADF-C0CBC715008D}" dt="2026-04-27T13:36:49.242" v="2536" actId="26606"/>
        <pc:sldMkLst>
          <pc:docMk/>
          <pc:sldMk cId="2052961085" sldId="258"/>
        </pc:sldMkLst>
        <pc:spChg chg="mod ord">
          <ac:chgData name="Ryan O'Byrne" userId="070ed53c-126a-4eb5-9b32-604d89afcb1d" providerId="ADAL" clId="{252926BB-EF94-4C0D-9ADF-C0CBC715008D}" dt="2026-04-27T13:36:49.242" v="2536" actId="26606"/>
          <ac:spMkLst>
            <pc:docMk/>
            <pc:sldMk cId="2052961085" sldId="258"/>
            <ac:spMk id="3" creationId="{60AFBAB9-C64A-B43A-1B05-5E569A1BFD56}"/>
          </ac:spMkLst>
        </pc:spChg>
        <pc:spChg chg="add del">
          <ac:chgData name="Ryan O'Byrne" userId="070ed53c-126a-4eb5-9b32-604d89afcb1d" providerId="ADAL" clId="{252926BB-EF94-4C0D-9ADF-C0CBC715008D}" dt="2026-04-27T13:36:13.994" v="2526" actId="26606"/>
          <ac:spMkLst>
            <pc:docMk/>
            <pc:sldMk cId="2052961085" sldId="258"/>
            <ac:spMk id="2073" creationId="{45D37F4E-DDB4-456B-97E0-9937730A039F}"/>
          </ac:spMkLst>
        </pc:spChg>
        <pc:spChg chg="add del">
          <ac:chgData name="Ryan O'Byrne" userId="070ed53c-126a-4eb5-9b32-604d89afcb1d" providerId="ADAL" clId="{252926BB-EF94-4C0D-9ADF-C0CBC715008D}" dt="2026-04-27T13:36:13.994" v="2526" actId="26606"/>
          <ac:spMkLst>
            <pc:docMk/>
            <pc:sldMk cId="2052961085" sldId="258"/>
            <ac:spMk id="2074" creationId="{B2DD41CD-8F47-4F56-AD12-4E2FF7696987}"/>
          </ac:spMkLst>
        </pc:spChg>
        <pc:spChg chg="add del">
          <ac:chgData name="Ryan O'Byrne" userId="070ed53c-126a-4eb5-9b32-604d89afcb1d" providerId="ADAL" clId="{252926BB-EF94-4C0D-9ADF-C0CBC715008D}" dt="2026-04-27T13:36:49.242" v="2536" actId="26606"/>
          <ac:spMkLst>
            <pc:docMk/>
            <pc:sldMk cId="2052961085" sldId="258"/>
            <ac:spMk id="2079" creationId="{12609869-9E80-471B-A487-A53288E0E791}"/>
          </ac:spMkLst>
        </pc:spChg>
        <pc:spChg chg="add del">
          <ac:chgData name="Ryan O'Byrne" userId="070ed53c-126a-4eb5-9b32-604d89afcb1d" providerId="ADAL" clId="{252926BB-EF94-4C0D-9ADF-C0CBC715008D}" dt="2026-04-27T13:36:49.242" v="2536" actId="26606"/>
          <ac:spMkLst>
            <pc:docMk/>
            <pc:sldMk cId="2052961085" sldId="258"/>
            <ac:spMk id="2081" creationId="{7004738A-9D34-43E8-97D2-CA0EED4F8BE0}"/>
          </ac:spMkLst>
        </pc:spChg>
        <pc:spChg chg="add">
          <ac:chgData name="Ryan O'Byrne" userId="070ed53c-126a-4eb5-9b32-604d89afcb1d" providerId="ADAL" clId="{252926BB-EF94-4C0D-9ADF-C0CBC715008D}" dt="2026-04-27T13:36:13.994" v="2526" actId="26606"/>
          <ac:spMkLst>
            <pc:docMk/>
            <pc:sldMk cId="2052961085" sldId="258"/>
            <ac:spMk id="2083" creationId="{B8B8D07F-F13E-443E-BA68-2D26672D76B9}"/>
          </ac:spMkLst>
        </pc:spChg>
        <pc:spChg chg="add del">
          <ac:chgData name="Ryan O'Byrne" userId="070ed53c-126a-4eb5-9b32-604d89afcb1d" providerId="ADAL" clId="{252926BB-EF94-4C0D-9ADF-C0CBC715008D}" dt="2026-04-27T13:36:49.242" v="2536" actId="26606"/>
          <ac:spMkLst>
            <pc:docMk/>
            <pc:sldMk cId="2052961085" sldId="258"/>
            <ac:spMk id="2085" creationId="{2813A4FA-24A5-41ED-A534-3807D1B2F344}"/>
          </ac:spMkLst>
        </pc:spChg>
        <pc:spChg chg="add del">
          <ac:chgData name="Ryan O'Byrne" userId="070ed53c-126a-4eb5-9b32-604d89afcb1d" providerId="ADAL" clId="{252926BB-EF94-4C0D-9ADF-C0CBC715008D}" dt="2026-04-27T13:36:49.242" v="2536" actId="26606"/>
          <ac:spMkLst>
            <pc:docMk/>
            <pc:sldMk cId="2052961085" sldId="258"/>
            <ac:spMk id="2087" creationId="{C3944F27-CA70-4E84-A51A-E6BF89558979}"/>
          </ac:spMkLst>
        </pc:spChg>
        <pc:spChg chg="add">
          <ac:chgData name="Ryan O'Byrne" userId="070ed53c-126a-4eb5-9b32-604d89afcb1d" providerId="ADAL" clId="{252926BB-EF94-4C0D-9ADF-C0CBC715008D}" dt="2026-04-27T13:36:49.242" v="2536" actId="26606"/>
          <ac:spMkLst>
            <pc:docMk/>
            <pc:sldMk cId="2052961085" sldId="258"/>
            <ac:spMk id="2092" creationId="{DBC6133C-0615-4CE4-9132-37E609A9BDFA}"/>
          </ac:spMkLst>
        </pc:spChg>
        <pc:spChg chg="add">
          <ac:chgData name="Ryan O'Byrne" userId="070ed53c-126a-4eb5-9b32-604d89afcb1d" providerId="ADAL" clId="{252926BB-EF94-4C0D-9ADF-C0CBC715008D}" dt="2026-04-27T13:36:49.242" v="2536" actId="26606"/>
          <ac:spMkLst>
            <pc:docMk/>
            <pc:sldMk cId="2052961085" sldId="258"/>
            <ac:spMk id="2094" creationId="{169CC832-2974-4E8D-90ED-3E2941BA7336}"/>
          </ac:spMkLst>
        </pc:spChg>
        <pc:spChg chg="add">
          <ac:chgData name="Ryan O'Byrne" userId="070ed53c-126a-4eb5-9b32-604d89afcb1d" providerId="ADAL" clId="{252926BB-EF94-4C0D-9ADF-C0CBC715008D}" dt="2026-04-27T13:36:49.242" v="2536" actId="26606"/>
          <ac:spMkLst>
            <pc:docMk/>
            <pc:sldMk cId="2052961085" sldId="258"/>
            <ac:spMk id="2096" creationId="{55222F96-971A-4F90-B841-6BAB416C7AC1}"/>
          </ac:spMkLst>
        </pc:spChg>
        <pc:spChg chg="add">
          <ac:chgData name="Ryan O'Byrne" userId="070ed53c-126a-4eb5-9b32-604d89afcb1d" providerId="ADAL" clId="{252926BB-EF94-4C0D-9ADF-C0CBC715008D}" dt="2026-04-27T13:36:49.242" v="2536" actId="26606"/>
          <ac:spMkLst>
            <pc:docMk/>
            <pc:sldMk cId="2052961085" sldId="258"/>
            <ac:spMk id="2098" creationId="{08980754-6F4B-43C9-B9BE-127B6BED6586}"/>
          </ac:spMkLst>
        </pc:spChg>
        <pc:spChg chg="add">
          <ac:chgData name="Ryan O'Byrne" userId="070ed53c-126a-4eb5-9b32-604d89afcb1d" providerId="ADAL" clId="{252926BB-EF94-4C0D-9ADF-C0CBC715008D}" dt="2026-04-27T13:36:49.242" v="2536" actId="26606"/>
          <ac:spMkLst>
            <pc:docMk/>
            <pc:sldMk cId="2052961085" sldId="258"/>
            <ac:spMk id="2100" creationId="{2C1BBA94-3F40-40AA-8BB9-E69E25E537C1}"/>
          </ac:spMkLst>
        </pc:spChg>
        <pc:grpChg chg="add del">
          <ac:chgData name="Ryan O'Byrne" userId="070ed53c-126a-4eb5-9b32-604d89afcb1d" providerId="ADAL" clId="{252926BB-EF94-4C0D-9ADF-C0CBC715008D}" dt="2026-04-27T13:34:41.529" v="2513" actId="26606"/>
          <ac:grpSpMkLst>
            <pc:docMk/>
            <pc:sldMk cId="2052961085" sldId="258"/>
            <ac:grpSpMk id="2055" creationId="{BE589684-54CA-64D8-C963-5F19FF75BF72}"/>
          </ac:grpSpMkLst>
        </pc:grpChg>
        <pc:grpChg chg="add del">
          <ac:chgData name="Ryan O'Byrne" userId="070ed53c-126a-4eb5-9b32-604d89afcb1d" providerId="ADAL" clId="{252926BB-EF94-4C0D-9ADF-C0CBC715008D}" dt="2026-04-27T13:35:06.200" v="2519" actId="26606"/>
          <ac:grpSpMkLst>
            <pc:docMk/>
            <pc:sldMk cId="2052961085" sldId="258"/>
            <ac:grpSpMk id="2062" creationId="{BE589684-54CA-64D8-C963-5F19FF75BF72}"/>
          </ac:grpSpMkLst>
        </pc:grpChg>
        <pc:grpChg chg="add del">
          <ac:chgData name="Ryan O'Byrne" userId="070ed53c-126a-4eb5-9b32-604d89afcb1d" providerId="ADAL" clId="{252926BB-EF94-4C0D-9ADF-C0CBC715008D}" dt="2026-04-27T13:35:06.185" v="2518" actId="26606"/>
          <ac:grpSpMkLst>
            <pc:docMk/>
            <pc:sldMk cId="2052961085" sldId="258"/>
            <ac:grpSpMk id="2069" creationId="{BE589684-54CA-64D8-C963-5F19FF75BF72}"/>
          </ac:grpSpMkLst>
        </pc:grpChg>
        <pc:picChg chg="add mod ord">
          <ac:chgData name="Ryan O'Byrne" userId="070ed53c-126a-4eb5-9b32-604d89afcb1d" providerId="ADAL" clId="{252926BB-EF94-4C0D-9ADF-C0CBC715008D}" dt="2026-04-27T13:36:13.994" v="2526" actId="26606"/>
          <ac:picMkLst>
            <pc:docMk/>
            <pc:sldMk cId="2052961085" sldId="258"/>
            <ac:picMk id="2050" creationId="{D9B44A2E-F935-7FE6-35A3-E8D7CCF2C2D2}"/>
          </ac:picMkLst>
        </pc:picChg>
      </pc:sldChg>
      <pc:sldChg chg="addSp delSp modSp mod setBg">
        <pc:chgData name="Ryan O'Byrne" userId="070ed53c-126a-4eb5-9b32-604d89afcb1d" providerId="ADAL" clId="{252926BB-EF94-4C0D-9ADF-C0CBC715008D}" dt="2026-04-27T13:36:52.372" v="2537" actId="26606"/>
        <pc:sldMkLst>
          <pc:docMk/>
          <pc:sldMk cId="2238489541" sldId="259"/>
        </pc:sldMkLst>
        <pc:spChg chg="mod">
          <ac:chgData name="Ryan O'Byrne" userId="070ed53c-126a-4eb5-9b32-604d89afcb1d" providerId="ADAL" clId="{252926BB-EF94-4C0D-9ADF-C0CBC715008D}" dt="2026-04-27T13:36:52.372" v="2537" actId="26606"/>
          <ac:spMkLst>
            <pc:docMk/>
            <pc:sldMk cId="2238489541" sldId="259"/>
            <ac:spMk id="2" creationId="{BA8AC554-2193-2089-7F6E-3FB7B2D0D937}"/>
          </ac:spMkLst>
        </pc:spChg>
        <pc:spChg chg="mod">
          <ac:chgData name="Ryan O'Byrne" userId="070ed53c-126a-4eb5-9b32-604d89afcb1d" providerId="ADAL" clId="{252926BB-EF94-4C0D-9ADF-C0CBC715008D}" dt="2026-04-27T13:36:52.372" v="2537" actId="26606"/>
          <ac:spMkLst>
            <pc:docMk/>
            <pc:sldMk cId="2238489541" sldId="259"/>
            <ac:spMk id="3" creationId="{8FF06812-A808-E009-7BE7-D24BE819BE84}"/>
          </ac:spMkLst>
        </pc:spChg>
        <pc:spChg chg="add del">
          <ac:chgData name="Ryan O'Byrne" userId="070ed53c-126a-4eb5-9b32-604d89afcb1d" providerId="ADAL" clId="{252926BB-EF94-4C0D-9ADF-C0CBC715008D}" dt="2026-04-27T13:34:57.359" v="2516" actId="26606"/>
          <ac:spMkLst>
            <pc:docMk/>
            <pc:sldMk cId="2238489541" sldId="259"/>
            <ac:spMk id="3079" creationId="{03AF1C04-3FEF-41BD-BB84-2F263765BEBC}"/>
          </ac:spMkLst>
        </pc:spChg>
        <pc:spChg chg="add del">
          <ac:chgData name="Ryan O'Byrne" userId="070ed53c-126a-4eb5-9b32-604d89afcb1d" providerId="ADAL" clId="{252926BB-EF94-4C0D-9ADF-C0CBC715008D}" dt="2026-04-27T13:36:10.468" v="2525" actId="26606"/>
          <ac:spMkLst>
            <pc:docMk/>
            <pc:sldMk cId="2238489541" sldId="259"/>
            <ac:spMk id="3101" creationId="{45D37F4E-DDB4-456B-97E0-9937730A039F}"/>
          </ac:spMkLst>
        </pc:spChg>
        <pc:spChg chg="add del">
          <ac:chgData name="Ryan O'Byrne" userId="070ed53c-126a-4eb5-9b32-604d89afcb1d" providerId="ADAL" clId="{252926BB-EF94-4C0D-9ADF-C0CBC715008D}" dt="2026-04-27T13:36:10.468" v="2525" actId="26606"/>
          <ac:spMkLst>
            <pc:docMk/>
            <pc:sldMk cId="2238489541" sldId="259"/>
            <ac:spMk id="3103" creationId="{B2DD41CD-8F47-4F56-AD12-4E2FF7696987}"/>
          </ac:spMkLst>
        </pc:spChg>
        <pc:spChg chg="add del">
          <ac:chgData name="Ryan O'Byrne" userId="070ed53c-126a-4eb5-9b32-604d89afcb1d" providerId="ADAL" clId="{252926BB-EF94-4C0D-9ADF-C0CBC715008D}" dt="2026-04-27T13:36:52.372" v="2537" actId="26606"/>
          <ac:spMkLst>
            <pc:docMk/>
            <pc:sldMk cId="2238489541" sldId="259"/>
            <ac:spMk id="3108" creationId="{12609869-9E80-471B-A487-A53288E0E791}"/>
          </ac:spMkLst>
        </pc:spChg>
        <pc:spChg chg="add del">
          <ac:chgData name="Ryan O'Byrne" userId="070ed53c-126a-4eb5-9b32-604d89afcb1d" providerId="ADAL" clId="{252926BB-EF94-4C0D-9ADF-C0CBC715008D}" dt="2026-04-27T13:36:52.372" v="2537" actId="26606"/>
          <ac:spMkLst>
            <pc:docMk/>
            <pc:sldMk cId="2238489541" sldId="259"/>
            <ac:spMk id="3110" creationId="{7004738A-9D34-43E8-97D2-CA0EED4F8BE0}"/>
          </ac:spMkLst>
        </pc:spChg>
        <pc:spChg chg="add del">
          <ac:chgData name="Ryan O'Byrne" userId="070ed53c-126a-4eb5-9b32-604d89afcb1d" providerId="ADAL" clId="{252926BB-EF94-4C0D-9ADF-C0CBC715008D}" dt="2026-04-27T13:36:52.372" v="2537" actId="26606"/>
          <ac:spMkLst>
            <pc:docMk/>
            <pc:sldMk cId="2238489541" sldId="259"/>
            <ac:spMk id="3112" creationId="{B8B8D07F-F13E-443E-BA68-2D26672D76B9}"/>
          </ac:spMkLst>
        </pc:spChg>
        <pc:spChg chg="add">
          <ac:chgData name="Ryan O'Byrne" userId="070ed53c-126a-4eb5-9b32-604d89afcb1d" providerId="ADAL" clId="{252926BB-EF94-4C0D-9ADF-C0CBC715008D}" dt="2026-04-27T13:36:10.468" v="2525" actId="26606"/>
          <ac:spMkLst>
            <pc:docMk/>
            <pc:sldMk cId="2238489541" sldId="259"/>
            <ac:spMk id="3114" creationId="{2813A4FA-24A5-41ED-A534-3807D1B2F344}"/>
          </ac:spMkLst>
        </pc:spChg>
        <pc:spChg chg="add del">
          <ac:chgData name="Ryan O'Byrne" userId="070ed53c-126a-4eb5-9b32-604d89afcb1d" providerId="ADAL" clId="{252926BB-EF94-4C0D-9ADF-C0CBC715008D}" dt="2026-04-27T13:36:52.372" v="2537" actId="26606"/>
          <ac:spMkLst>
            <pc:docMk/>
            <pc:sldMk cId="2238489541" sldId="259"/>
            <ac:spMk id="3116" creationId="{C3944F27-CA70-4E84-A51A-E6BF89558979}"/>
          </ac:spMkLst>
        </pc:spChg>
        <pc:spChg chg="add">
          <ac:chgData name="Ryan O'Byrne" userId="070ed53c-126a-4eb5-9b32-604d89afcb1d" providerId="ADAL" clId="{252926BB-EF94-4C0D-9ADF-C0CBC715008D}" dt="2026-04-27T13:36:52.372" v="2537" actId="26606"/>
          <ac:spMkLst>
            <pc:docMk/>
            <pc:sldMk cId="2238489541" sldId="259"/>
            <ac:spMk id="3123" creationId="{169CC832-2974-4E8D-90ED-3E2941BA7336}"/>
          </ac:spMkLst>
        </pc:spChg>
        <pc:spChg chg="add">
          <ac:chgData name="Ryan O'Byrne" userId="070ed53c-126a-4eb5-9b32-604d89afcb1d" providerId="ADAL" clId="{252926BB-EF94-4C0D-9ADF-C0CBC715008D}" dt="2026-04-27T13:36:52.372" v="2537" actId="26606"/>
          <ac:spMkLst>
            <pc:docMk/>
            <pc:sldMk cId="2238489541" sldId="259"/>
            <ac:spMk id="3125" creationId="{55222F96-971A-4F90-B841-6BAB416C7AC1}"/>
          </ac:spMkLst>
        </pc:spChg>
        <pc:spChg chg="add">
          <ac:chgData name="Ryan O'Byrne" userId="070ed53c-126a-4eb5-9b32-604d89afcb1d" providerId="ADAL" clId="{252926BB-EF94-4C0D-9ADF-C0CBC715008D}" dt="2026-04-27T13:36:52.372" v="2537" actId="26606"/>
          <ac:spMkLst>
            <pc:docMk/>
            <pc:sldMk cId="2238489541" sldId="259"/>
            <ac:spMk id="3127" creationId="{08980754-6F4B-43C9-B9BE-127B6BED6586}"/>
          </ac:spMkLst>
        </pc:spChg>
        <pc:spChg chg="add">
          <ac:chgData name="Ryan O'Byrne" userId="070ed53c-126a-4eb5-9b32-604d89afcb1d" providerId="ADAL" clId="{252926BB-EF94-4C0D-9ADF-C0CBC715008D}" dt="2026-04-27T13:36:52.372" v="2537" actId="26606"/>
          <ac:spMkLst>
            <pc:docMk/>
            <pc:sldMk cId="2238489541" sldId="259"/>
            <ac:spMk id="3129" creationId="{2C1BBA94-3F40-40AA-8BB9-E69E25E537C1}"/>
          </ac:spMkLst>
        </pc:spChg>
        <pc:grpChg chg="add del">
          <ac:chgData name="Ryan O'Byrne" userId="070ed53c-126a-4eb5-9b32-604d89afcb1d" providerId="ADAL" clId="{252926BB-EF94-4C0D-9ADF-C0CBC715008D}" dt="2026-04-27T13:34:57.359" v="2516" actId="26606"/>
          <ac:grpSpMkLst>
            <pc:docMk/>
            <pc:sldMk cId="2238489541" sldId="259"/>
            <ac:grpSpMk id="3081" creationId="{E56E71F1-5A87-4A96-B42F-2DFA1B766B5E}"/>
          </ac:grpSpMkLst>
        </pc:grpChg>
        <pc:grpChg chg="add del">
          <ac:chgData name="Ryan O'Byrne" userId="070ed53c-126a-4eb5-9b32-604d89afcb1d" providerId="ADAL" clId="{252926BB-EF94-4C0D-9ADF-C0CBC715008D}" dt="2026-04-27T13:34:57.359" v="2516" actId="26606"/>
          <ac:grpSpMkLst>
            <pc:docMk/>
            <pc:sldMk cId="2238489541" sldId="259"/>
            <ac:grpSpMk id="3085" creationId="{C733FE3C-12C4-4FA2-A795-87D2F6776A53}"/>
          </ac:grpSpMkLst>
        </pc:grpChg>
        <pc:grpChg chg="add del">
          <ac:chgData name="Ryan O'Byrne" userId="070ed53c-126a-4eb5-9b32-604d89afcb1d" providerId="ADAL" clId="{252926BB-EF94-4C0D-9ADF-C0CBC715008D}" dt="2026-04-27T13:34:57.359" v="2516" actId="26606"/>
          <ac:grpSpMkLst>
            <pc:docMk/>
            <pc:sldMk cId="2238489541" sldId="259"/>
            <ac:grpSpMk id="3089" creationId="{0C2B5F12-8A82-4A59-9400-3164CBF47F63}"/>
          </ac:grpSpMkLst>
        </pc:grpChg>
        <pc:picChg chg="add mod ord">
          <ac:chgData name="Ryan O'Byrne" userId="070ed53c-126a-4eb5-9b32-604d89afcb1d" providerId="ADAL" clId="{252926BB-EF94-4C0D-9ADF-C0CBC715008D}" dt="2026-04-27T13:36:10.468" v="2525" actId="26606"/>
          <ac:picMkLst>
            <pc:docMk/>
            <pc:sldMk cId="2238489541" sldId="259"/>
            <ac:picMk id="3074" creationId="{5AB15161-4CF7-2484-B8E6-12E536D7EC89}"/>
          </ac:picMkLst>
        </pc:picChg>
      </pc:sldChg>
      <pc:sldChg chg="addSp delSp modSp add mod setBg">
        <pc:chgData name="Ryan O'Byrne" userId="070ed53c-126a-4eb5-9b32-604d89afcb1d" providerId="ADAL" clId="{252926BB-EF94-4C0D-9ADF-C0CBC715008D}" dt="2026-04-27T13:37:22.882" v="2541" actId="26606"/>
        <pc:sldMkLst>
          <pc:docMk/>
          <pc:sldMk cId="1604484907" sldId="260"/>
        </pc:sldMkLst>
        <pc:spChg chg="mod">
          <ac:chgData name="Ryan O'Byrne" userId="070ed53c-126a-4eb5-9b32-604d89afcb1d" providerId="ADAL" clId="{252926BB-EF94-4C0D-9ADF-C0CBC715008D}" dt="2026-04-27T13:37:22.882" v="2541" actId="26606"/>
          <ac:spMkLst>
            <pc:docMk/>
            <pc:sldMk cId="1604484907" sldId="260"/>
            <ac:spMk id="2" creationId="{FC213476-6E36-E05C-D53F-5E3AEFBE0982}"/>
          </ac:spMkLst>
        </pc:spChg>
        <pc:spChg chg="mod ord">
          <ac:chgData name="Ryan O'Byrne" userId="070ed53c-126a-4eb5-9b32-604d89afcb1d" providerId="ADAL" clId="{252926BB-EF94-4C0D-9ADF-C0CBC715008D}" dt="2026-04-27T13:37:22.882" v="2541" actId="26606"/>
          <ac:spMkLst>
            <pc:docMk/>
            <pc:sldMk cId="1604484907" sldId="260"/>
            <ac:spMk id="3" creationId="{4EF53514-C6AB-E68F-B9EE-DD6281284801}"/>
          </ac:spMkLst>
        </pc:spChg>
        <pc:spChg chg="add del">
          <ac:chgData name="Ryan O'Byrne" userId="070ed53c-126a-4eb5-9b32-604d89afcb1d" providerId="ADAL" clId="{252926BB-EF94-4C0D-9ADF-C0CBC715008D}" dt="2026-04-27T13:36:18.674" v="2527" actId="26606"/>
          <ac:spMkLst>
            <pc:docMk/>
            <pc:sldMk cId="1604484907" sldId="260"/>
            <ac:spMk id="4107" creationId="{352BEC0E-22F8-46D0-9632-375DB541B06C}"/>
          </ac:spMkLst>
        </pc:spChg>
        <pc:spChg chg="add del">
          <ac:chgData name="Ryan O'Byrne" userId="070ed53c-126a-4eb5-9b32-604d89afcb1d" providerId="ADAL" clId="{252926BB-EF94-4C0D-9ADF-C0CBC715008D}" dt="2026-04-27T13:36:18.674" v="2527" actId="26606"/>
          <ac:spMkLst>
            <pc:docMk/>
            <pc:sldMk cId="1604484907" sldId="260"/>
            <ac:spMk id="4109" creationId="{3FCFB1DE-0B7E-48CC-BA90-B2AB0889F9D6}"/>
          </ac:spMkLst>
        </pc:spChg>
        <pc:spChg chg="add del">
          <ac:chgData name="Ryan O'Byrne" userId="070ed53c-126a-4eb5-9b32-604d89afcb1d" providerId="ADAL" clId="{252926BB-EF94-4C0D-9ADF-C0CBC715008D}" dt="2026-04-27T13:36:59.641" v="2538" actId="26606"/>
          <ac:spMkLst>
            <pc:docMk/>
            <pc:sldMk cId="1604484907" sldId="260"/>
            <ac:spMk id="4114" creationId="{B712E947-0734-45F9-9C4F-41114EC3A33E}"/>
          </ac:spMkLst>
        </pc:spChg>
        <pc:spChg chg="add del">
          <ac:chgData name="Ryan O'Byrne" userId="070ed53c-126a-4eb5-9b32-604d89afcb1d" providerId="ADAL" clId="{252926BB-EF94-4C0D-9ADF-C0CBC715008D}" dt="2026-04-27T13:37:22.882" v="2541" actId="26606"/>
          <ac:spMkLst>
            <pc:docMk/>
            <pc:sldMk cId="1604484907" sldId="260"/>
            <ac:spMk id="4124" creationId="{1DC5A442-E2D0-4F6D-894C-999AF89A7310}"/>
          </ac:spMkLst>
        </pc:spChg>
        <pc:spChg chg="add del">
          <ac:chgData name="Ryan O'Byrne" userId="070ed53c-126a-4eb5-9b32-604d89afcb1d" providerId="ADAL" clId="{252926BB-EF94-4C0D-9ADF-C0CBC715008D}" dt="2026-04-27T13:37:22.882" v="2541" actId="26606"/>
          <ac:spMkLst>
            <pc:docMk/>
            <pc:sldMk cId="1604484907" sldId="260"/>
            <ac:spMk id="4126" creationId="{90464369-70FA-42AF-948F-80664CA7BFE5}"/>
          </ac:spMkLst>
        </pc:spChg>
        <pc:spChg chg="add del">
          <ac:chgData name="Ryan O'Byrne" userId="070ed53c-126a-4eb5-9b32-604d89afcb1d" providerId="ADAL" clId="{252926BB-EF94-4C0D-9ADF-C0CBC715008D}" dt="2026-04-27T13:37:22.882" v="2541" actId="26606"/>
          <ac:spMkLst>
            <pc:docMk/>
            <pc:sldMk cId="1604484907" sldId="260"/>
            <ac:spMk id="4128" creationId="{CC552A98-EF7D-4D42-AB69-066B786AB55B}"/>
          </ac:spMkLst>
        </pc:spChg>
        <pc:spChg chg="add del">
          <ac:chgData name="Ryan O'Byrne" userId="070ed53c-126a-4eb5-9b32-604d89afcb1d" providerId="ADAL" clId="{252926BB-EF94-4C0D-9ADF-C0CBC715008D}" dt="2026-04-27T13:37:22.882" v="2541" actId="26606"/>
          <ac:spMkLst>
            <pc:docMk/>
            <pc:sldMk cId="1604484907" sldId="260"/>
            <ac:spMk id="4130" creationId="{A6604B49-AD5C-4590-B051-06C8222ECD99}"/>
          </ac:spMkLst>
        </pc:spChg>
        <pc:spChg chg="add del">
          <ac:chgData name="Ryan O'Byrne" userId="070ed53c-126a-4eb5-9b32-604d89afcb1d" providerId="ADAL" clId="{252926BB-EF94-4C0D-9ADF-C0CBC715008D}" dt="2026-04-27T13:37:22.882" v="2541" actId="26606"/>
          <ac:spMkLst>
            <pc:docMk/>
            <pc:sldMk cId="1604484907" sldId="260"/>
            <ac:spMk id="4132" creationId="{0BB19363-8354-4E75-A15C-A08F755171F6}"/>
          </ac:spMkLst>
        </pc:spChg>
        <pc:spChg chg="add del">
          <ac:chgData name="Ryan O'Byrne" userId="070ed53c-126a-4eb5-9b32-604d89afcb1d" providerId="ADAL" clId="{252926BB-EF94-4C0D-9ADF-C0CBC715008D}" dt="2026-04-27T13:37:22.882" v="2541" actId="26606"/>
          <ac:spMkLst>
            <pc:docMk/>
            <pc:sldMk cId="1604484907" sldId="260"/>
            <ac:spMk id="4134" creationId="{A648176E-454C-437C-B0FC-9B82FCF32B24}"/>
          </ac:spMkLst>
        </pc:spChg>
        <pc:spChg chg="add">
          <ac:chgData name="Ryan O'Byrne" userId="070ed53c-126a-4eb5-9b32-604d89afcb1d" providerId="ADAL" clId="{252926BB-EF94-4C0D-9ADF-C0CBC715008D}" dt="2026-04-27T13:37:22.882" v="2541" actId="26606"/>
          <ac:spMkLst>
            <pc:docMk/>
            <pc:sldMk cId="1604484907" sldId="260"/>
            <ac:spMk id="4145" creationId="{0DA909B4-15FF-46A6-8A7F-7AEF977FE9ED}"/>
          </ac:spMkLst>
        </pc:spChg>
        <pc:spChg chg="add">
          <ac:chgData name="Ryan O'Byrne" userId="070ed53c-126a-4eb5-9b32-604d89afcb1d" providerId="ADAL" clId="{252926BB-EF94-4C0D-9ADF-C0CBC715008D}" dt="2026-04-27T13:37:22.882" v="2541" actId="26606"/>
          <ac:spMkLst>
            <pc:docMk/>
            <pc:sldMk cId="1604484907" sldId="260"/>
            <ac:spMk id="4147" creationId="{1382A32C-5B0C-4B1C-A074-76C6DBCC9F87}"/>
          </ac:spMkLst>
        </pc:spChg>
        <pc:grpChg chg="add">
          <ac:chgData name="Ryan O'Byrne" userId="070ed53c-126a-4eb5-9b32-604d89afcb1d" providerId="ADAL" clId="{252926BB-EF94-4C0D-9ADF-C0CBC715008D}" dt="2026-04-27T13:36:18.674" v="2527" actId="26606"/>
          <ac:grpSpMkLst>
            <pc:docMk/>
            <pc:sldMk cId="1604484907" sldId="260"/>
            <ac:grpSpMk id="4116" creationId="{12B3290A-D3BF-4B87-B55B-FD9A98B49727}"/>
          </ac:grpSpMkLst>
        </pc:grpChg>
        <pc:picChg chg="add del">
          <ac:chgData name="Ryan O'Byrne" userId="070ed53c-126a-4eb5-9b32-604d89afcb1d" providerId="ADAL" clId="{252926BB-EF94-4C0D-9ADF-C0CBC715008D}" dt="2026-04-27T13:06:23.720" v="2420" actId="478"/>
          <ac:picMkLst>
            <pc:docMk/>
            <pc:sldMk cId="1604484907" sldId="260"/>
            <ac:picMk id="4098" creationId="{6ACBB03B-A8B0-0016-3929-1DF22ABD21CE}"/>
          </ac:picMkLst>
        </pc:picChg>
        <pc:picChg chg="add mod ord">
          <ac:chgData name="Ryan O'Byrne" userId="070ed53c-126a-4eb5-9b32-604d89afcb1d" providerId="ADAL" clId="{252926BB-EF94-4C0D-9ADF-C0CBC715008D}" dt="2026-04-27T13:36:18.674" v="2527" actId="26606"/>
          <ac:picMkLst>
            <pc:docMk/>
            <pc:sldMk cId="1604484907" sldId="260"/>
            <ac:picMk id="4100" creationId="{60A8CCD3-F37A-ECF1-CB6B-AD55E22FE5AF}"/>
          </ac:picMkLst>
        </pc:picChg>
        <pc:picChg chg="add mod">
          <ac:chgData name="Ryan O'Byrne" userId="070ed53c-126a-4eb5-9b32-604d89afcb1d" providerId="ADAL" clId="{252926BB-EF94-4C0D-9ADF-C0CBC715008D}" dt="2026-04-27T13:36:59.641" v="2538" actId="26606"/>
          <ac:picMkLst>
            <pc:docMk/>
            <pc:sldMk cId="1604484907" sldId="260"/>
            <ac:picMk id="4102" creationId="{48390884-549D-A558-BADA-3A31A1ECC74B}"/>
          </ac:picMkLst>
        </pc:picChg>
      </pc:sldChg>
      <pc:sldChg chg="addSp delSp modSp add mod setBg">
        <pc:chgData name="Ryan O'Byrne" userId="070ed53c-126a-4eb5-9b32-604d89afcb1d" providerId="ADAL" clId="{252926BB-EF94-4C0D-9ADF-C0CBC715008D}" dt="2026-04-27T13:37:29.213" v="2544" actId="26606"/>
        <pc:sldMkLst>
          <pc:docMk/>
          <pc:sldMk cId="2280905098" sldId="261"/>
        </pc:sldMkLst>
        <pc:spChg chg="mod">
          <ac:chgData name="Ryan O'Byrne" userId="070ed53c-126a-4eb5-9b32-604d89afcb1d" providerId="ADAL" clId="{252926BB-EF94-4C0D-9ADF-C0CBC715008D}" dt="2026-04-27T13:37:29.213" v="2544" actId="26606"/>
          <ac:spMkLst>
            <pc:docMk/>
            <pc:sldMk cId="2280905098" sldId="261"/>
            <ac:spMk id="2" creationId="{4052A652-6CAC-3743-A5EB-D1966FA24BCE}"/>
          </ac:spMkLst>
        </pc:spChg>
        <pc:spChg chg="mod ord">
          <ac:chgData name="Ryan O'Byrne" userId="070ed53c-126a-4eb5-9b32-604d89afcb1d" providerId="ADAL" clId="{252926BB-EF94-4C0D-9ADF-C0CBC715008D}" dt="2026-04-27T13:37:29.213" v="2544" actId="26606"/>
          <ac:spMkLst>
            <pc:docMk/>
            <pc:sldMk cId="2280905098" sldId="261"/>
            <ac:spMk id="3" creationId="{FF8563CA-5DE3-5BC5-E010-398D6DBD37FE}"/>
          </ac:spMkLst>
        </pc:spChg>
        <pc:spChg chg="add del">
          <ac:chgData name="Ryan O'Byrne" userId="070ed53c-126a-4eb5-9b32-604d89afcb1d" providerId="ADAL" clId="{252926BB-EF94-4C0D-9ADF-C0CBC715008D}" dt="2026-04-27T13:35:22.287" v="2522" actId="26606"/>
          <ac:spMkLst>
            <pc:docMk/>
            <pc:sldMk cId="2280905098" sldId="261"/>
            <ac:spMk id="5127" creationId="{3346177D-ADC4-4968-B747-5CFCD390B5B9}"/>
          </ac:spMkLst>
        </pc:spChg>
        <pc:spChg chg="add del">
          <ac:chgData name="Ryan O'Byrne" userId="070ed53c-126a-4eb5-9b32-604d89afcb1d" providerId="ADAL" clId="{252926BB-EF94-4C0D-9ADF-C0CBC715008D}" dt="2026-04-27T13:35:22.287" v="2522" actId="26606"/>
          <ac:spMkLst>
            <pc:docMk/>
            <pc:sldMk cId="2280905098" sldId="261"/>
            <ac:spMk id="5129" creationId="{0844A943-BF79-4FEA-ABB1-3BD54D236606}"/>
          </ac:spMkLst>
        </pc:spChg>
        <pc:spChg chg="add del">
          <ac:chgData name="Ryan O'Byrne" userId="070ed53c-126a-4eb5-9b32-604d89afcb1d" providerId="ADAL" clId="{252926BB-EF94-4C0D-9ADF-C0CBC715008D}" dt="2026-04-27T13:35:22.287" v="2522" actId="26606"/>
          <ac:spMkLst>
            <pc:docMk/>
            <pc:sldMk cId="2280905098" sldId="261"/>
            <ac:spMk id="5131" creationId="{6437CC72-F4A8-4DC3-AFAB-D22C482C8100}"/>
          </ac:spMkLst>
        </pc:spChg>
        <pc:spChg chg="add del">
          <ac:chgData name="Ryan O'Byrne" userId="070ed53c-126a-4eb5-9b32-604d89afcb1d" providerId="ADAL" clId="{252926BB-EF94-4C0D-9ADF-C0CBC715008D}" dt="2026-04-27T13:37:04.068" v="2539" actId="26606"/>
          <ac:spMkLst>
            <pc:docMk/>
            <pc:sldMk cId="2280905098" sldId="261"/>
            <ac:spMk id="5133" creationId="{A8908DB7-C3A6-4FCB-9820-CEE02B398C4A}"/>
          </ac:spMkLst>
        </pc:spChg>
        <pc:spChg chg="add del">
          <ac:chgData name="Ryan O'Byrne" userId="070ed53c-126a-4eb5-9b32-604d89afcb1d" providerId="ADAL" clId="{252926BB-EF94-4C0D-9ADF-C0CBC715008D}" dt="2026-04-27T13:37:04.068" v="2539" actId="26606"/>
          <ac:spMkLst>
            <pc:docMk/>
            <pc:sldMk cId="2280905098" sldId="261"/>
            <ac:spMk id="5134" creationId="{535742DD-1B16-4E9D-B715-0D74B4574A68}"/>
          </ac:spMkLst>
        </pc:spChg>
        <pc:spChg chg="add del">
          <ac:chgData name="Ryan O'Byrne" userId="070ed53c-126a-4eb5-9b32-604d89afcb1d" providerId="ADAL" clId="{252926BB-EF94-4C0D-9ADF-C0CBC715008D}" dt="2026-04-27T13:37:29.213" v="2544" actId="26606"/>
          <ac:spMkLst>
            <pc:docMk/>
            <pc:sldMk cId="2280905098" sldId="261"/>
            <ac:spMk id="5139" creationId="{361DC183-07AE-409A-AB63-34A0C77B60E6}"/>
          </ac:spMkLst>
        </pc:spChg>
        <pc:spChg chg="add del">
          <ac:chgData name="Ryan O'Byrne" userId="070ed53c-126a-4eb5-9b32-604d89afcb1d" providerId="ADAL" clId="{252926BB-EF94-4C0D-9ADF-C0CBC715008D}" dt="2026-04-27T13:37:29.213" v="2544" actId="26606"/>
          <ac:spMkLst>
            <pc:docMk/>
            <pc:sldMk cId="2280905098" sldId="261"/>
            <ac:spMk id="5141" creationId="{90464369-70FA-42AF-948F-80664CA7BFE5}"/>
          </ac:spMkLst>
        </pc:spChg>
        <pc:spChg chg="add del">
          <ac:chgData name="Ryan O'Byrne" userId="070ed53c-126a-4eb5-9b32-604d89afcb1d" providerId="ADAL" clId="{252926BB-EF94-4C0D-9ADF-C0CBC715008D}" dt="2026-04-27T13:37:29.213" v="2544" actId="26606"/>
          <ac:spMkLst>
            <pc:docMk/>
            <pc:sldMk cId="2280905098" sldId="261"/>
            <ac:spMk id="5143" creationId="{A6604B49-AD5C-4590-B051-06C8222ECD99}"/>
          </ac:spMkLst>
        </pc:spChg>
        <pc:spChg chg="add">
          <ac:chgData name="Ryan O'Byrne" userId="070ed53c-126a-4eb5-9b32-604d89afcb1d" providerId="ADAL" clId="{252926BB-EF94-4C0D-9ADF-C0CBC715008D}" dt="2026-04-27T13:37:04.068" v="2539" actId="26606"/>
          <ac:spMkLst>
            <pc:docMk/>
            <pc:sldMk cId="2280905098" sldId="261"/>
            <ac:spMk id="5145" creationId="{CC552A98-EF7D-4D42-AB69-066B786AB55B}"/>
          </ac:spMkLst>
        </pc:spChg>
        <pc:spChg chg="add del">
          <ac:chgData name="Ryan O'Byrne" userId="070ed53c-126a-4eb5-9b32-604d89afcb1d" providerId="ADAL" clId="{252926BB-EF94-4C0D-9ADF-C0CBC715008D}" dt="2026-04-27T13:37:29.213" v="2544" actId="26606"/>
          <ac:spMkLst>
            <pc:docMk/>
            <pc:sldMk cId="2280905098" sldId="261"/>
            <ac:spMk id="5147" creationId="{A648176E-454C-437C-B0FC-9B82FCF32B24}"/>
          </ac:spMkLst>
        </pc:spChg>
        <pc:spChg chg="add del">
          <ac:chgData name="Ryan O'Byrne" userId="070ed53c-126a-4eb5-9b32-604d89afcb1d" providerId="ADAL" clId="{252926BB-EF94-4C0D-9ADF-C0CBC715008D}" dt="2026-04-27T13:37:29.198" v="2543" actId="26606"/>
          <ac:spMkLst>
            <pc:docMk/>
            <pc:sldMk cId="2280905098" sldId="261"/>
            <ac:spMk id="5152" creationId="{DBC6133C-0615-4CE4-9132-37E609A9BDFA}"/>
          </ac:spMkLst>
        </pc:spChg>
        <pc:spChg chg="del">
          <ac:chgData name="Ryan O'Byrne" userId="070ed53c-126a-4eb5-9b32-604d89afcb1d" providerId="ADAL" clId="{252926BB-EF94-4C0D-9ADF-C0CBC715008D}" dt="2026-04-27T13:37:29.198" v="2543" actId="26606"/>
          <ac:spMkLst>
            <pc:docMk/>
            <pc:sldMk cId="2280905098" sldId="261"/>
            <ac:spMk id="5154" creationId="{169CC832-2974-4E8D-90ED-3E2941BA7336}"/>
          </ac:spMkLst>
        </pc:spChg>
        <pc:spChg chg="add del">
          <ac:chgData name="Ryan O'Byrne" userId="070ed53c-126a-4eb5-9b32-604d89afcb1d" providerId="ADAL" clId="{252926BB-EF94-4C0D-9ADF-C0CBC715008D}" dt="2026-04-27T13:37:29.198" v="2543" actId="26606"/>
          <ac:spMkLst>
            <pc:docMk/>
            <pc:sldMk cId="2280905098" sldId="261"/>
            <ac:spMk id="5156" creationId="{55222F96-971A-4F90-B841-6BAB416C7AC1}"/>
          </ac:spMkLst>
        </pc:spChg>
        <pc:spChg chg="add del">
          <ac:chgData name="Ryan O'Byrne" userId="070ed53c-126a-4eb5-9b32-604d89afcb1d" providerId="ADAL" clId="{252926BB-EF94-4C0D-9ADF-C0CBC715008D}" dt="2026-04-27T13:37:29.198" v="2543" actId="26606"/>
          <ac:spMkLst>
            <pc:docMk/>
            <pc:sldMk cId="2280905098" sldId="261"/>
            <ac:spMk id="5158" creationId="{08980754-6F4B-43C9-B9BE-127B6BED6586}"/>
          </ac:spMkLst>
        </pc:spChg>
        <pc:spChg chg="add del">
          <ac:chgData name="Ryan O'Byrne" userId="070ed53c-126a-4eb5-9b32-604d89afcb1d" providerId="ADAL" clId="{252926BB-EF94-4C0D-9ADF-C0CBC715008D}" dt="2026-04-27T13:37:29.198" v="2543" actId="26606"/>
          <ac:spMkLst>
            <pc:docMk/>
            <pc:sldMk cId="2280905098" sldId="261"/>
            <ac:spMk id="5160" creationId="{2C1BBA94-3F40-40AA-8BB9-E69E25E537C1}"/>
          </ac:spMkLst>
        </pc:spChg>
        <pc:spChg chg="add">
          <ac:chgData name="Ryan O'Byrne" userId="070ed53c-126a-4eb5-9b32-604d89afcb1d" providerId="ADAL" clId="{252926BB-EF94-4C0D-9ADF-C0CBC715008D}" dt="2026-04-27T13:37:29.213" v="2544" actId="26606"/>
          <ac:spMkLst>
            <pc:docMk/>
            <pc:sldMk cId="2280905098" sldId="261"/>
            <ac:spMk id="5162" creationId="{058A14AF-9FB5-4CC7-BA35-E8E85D3EDF0E}"/>
          </ac:spMkLst>
        </pc:spChg>
        <pc:spChg chg="add">
          <ac:chgData name="Ryan O'Byrne" userId="070ed53c-126a-4eb5-9b32-604d89afcb1d" providerId="ADAL" clId="{252926BB-EF94-4C0D-9ADF-C0CBC715008D}" dt="2026-04-27T13:37:29.213" v="2544" actId="26606"/>
          <ac:spMkLst>
            <pc:docMk/>
            <pc:sldMk cId="2280905098" sldId="261"/>
            <ac:spMk id="5163" creationId="{3A9A4357-BD1D-4622-A4FE-766E6AB8DE84}"/>
          </ac:spMkLst>
        </pc:spChg>
        <pc:spChg chg="add">
          <ac:chgData name="Ryan O'Byrne" userId="070ed53c-126a-4eb5-9b32-604d89afcb1d" providerId="ADAL" clId="{252926BB-EF94-4C0D-9ADF-C0CBC715008D}" dt="2026-04-27T13:37:29.213" v="2544" actId="26606"/>
          <ac:spMkLst>
            <pc:docMk/>
            <pc:sldMk cId="2280905098" sldId="261"/>
            <ac:spMk id="5164" creationId="{E659831F-0D9A-4C63-9EBB-8435B85A440F}"/>
          </ac:spMkLst>
        </pc:spChg>
        <pc:spChg chg="add">
          <ac:chgData name="Ryan O'Byrne" userId="070ed53c-126a-4eb5-9b32-604d89afcb1d" providerId="ADAL" clId="{252926BB-EF94-4C0D-9ADF-C0CBC715008D}" dt="2026-04-27T13:37:29.213" v="2544" actId="26606"/>
          <ac:spMkLst>
            <pc:docMk/>
            <pc:sldMk cId="2280905098" sldId="261"/>
            <ac:spMk id="5165" creationId="{E6995CE5-F890-4ABA-82A2-26507CE8D2A3}"/>
          </ac:spMkLst>
        </pc:spChg>
        <pc:picChg chg="add mod ord">
          <ac:chgData name="Ryan O'Byrne" userId="070ed53c-126a-4eb5-9b32-604d89afcb1d" providerId="ADAL" clId="{252926BB-EF94-4C0D-9ADF-C0CBC715008D}" dt="2026-04-27T13:37:04.068" v="2539" actId="26606"/>
          <ac:picMkLst>
            <pc:docMk/>
            <pc:sldMk cId="2280905098" sldId="261"/>
            <ac:picMk id="5122" creationId="{1786DE9E-FEF7-8D39-BFBF-EE913FFC970D}"/>
          </ac:picMkLst>
        </pc:picChg>
      </pc:sldChg>
      <pc:sldChg chg="addSp delSp modSp add mod setBg">
        <pc:chgData name="Ryan O'Byrne" userId="070ed53c-126a-4eb5-9b32-604d89afcb1d" providerId="ADAL" clId="{252926BB-EF94-4C0D-9ADF-C0CBC715008D}" dt="2026-04-27T13:37:35.693" v="2545" actId="26606"/>
        <pc:sldMkLst>
          <pc:docMk/>
          <pc:sldMk cId="142264821" sldId="262"/>
        </pc:sldMkLst>
        <pc:spChg chg="mod">
          <ac:chgData name="Ryan O'Byrne" userId="070ed53c-126a-4eb5-9b32-604d89afcb1d" providerId="ADAL" clId="{252926BB-EF94-4C0D-9ADF-C0CBC715008D}" dt="2026-04-27T13:37:35.693" v="2545" actId="26606"/>
          <ac:spMkLst>
            <pc:docMk/>
            <pc:sldMk cId="142264821" sldId="262"/>
            <ac:spMk id="2" creationId="{EF7FEAA3-303A-CBFD-D5B1-8BFB1217426C}"/>
          </ac:spMkLst>
        </pc:spChg>
        <pc:spChg chg="mod">
          <ac:chgData name="Ryan O'Byrne" userId="070ed53c-126a-4eb5-9b32-604d89afcb1d" providerId="ADAL" clId="{252926BB-EF94-4C0D-9ADF-C0CBC715008D}" dt="2026-04-27T13:37:35.693" v="2545" actId="26606"/>
          <ac:spMkLst>
            <pc:docMk/>
            <pc:sldMk cId="142264821" sldId="262"/>
            <ac:spMk id="3" creationId="{9F630850-EBC5-7A40-A9E7-164AD6C3EB18}"/>
          </ac:spMkLst>
        </pc:spChg>
        <pc:spChg chg="add del">
          <ac:chgData name="Ryan O'Byrne" userId="070ed53c-126a-4eb5-9b32-604d89afcb1d" providerId="ADAL" clId="{252926BB-EF94-4C0D-9ADF-C0CBC715008D}" dt="2026-04-27T13:37:35.693" v="2545" actId="26606"/>
          <ac:spMkLst>
            <pc:docMk/>
            <pc:sldMk cId="142264821" sldId="262"/>
            <ac:spMk id="6151" creationId="{361DC183-07AE-409A-AB63-34A0C77B60E6}"/>
          </ac:spMkLst>
        </pc:spChg>
        <pc:spChg chg="add del">
          <ac:chgData name="Ryan O'Byrne" userId="070ed53c-126a-4eb5-9b32-604d89afcb1d" providerId="ADAL" clId="{252926BB-EF94-4C0D-9ADF-C0CBC715008D}" dt="2026-04-27T13:37:35.693" v="2545" actId="26606"/>
          <ac:spMkLst>
            <pc:docMk/>
            <pc:sldMk cId="142264821" sldId="262"/>
            <ac:spMk id="6153" creationId="{90464369-70FA-42AF-948F-80664CA7BFE5}"/>
          </ac:spMkLst>
        </pc:spChg>
        <pc:spChg chg="add del">
          <ac:chgData name="Ryan O'Byrne" userId="070ed53c-126a-4eb5-9b32-604d89afcb1d" providerId="ADAL" clId="{252926BB-EF94-4C0D-9ADF-C0CBC715008D}" dt="2026-04-27T13:37:35.693" v="2545" actId="26606"/>
          <ac:spMkLst>
            <pc:docMk/>
            <pc:sldMk cId="142264821" sldId="262"/>
            <ac:spMk id="6155" creationId="{A6604B49-AD5C-4590-B051-06C8222ECD99}"/>
          </ac:spMkLst>
        </pc:spChg>
        <pc:spChg chg="add del">
          <ac:chgData name="Ryan O'Byrne" userId="070ed53c-126a-4eb5-9b32-604d89afcb1d" providerId="ADAL" clId="{252926BB-EF94-4C0D-9ADF-C0CBC715008D}" dt="2026-04-27T13:37:35.693" v="2545" actId="26606"/>
          <ac:spMkLst>
            <pc:docMk/>
            <pc:sldMk cId="142264821" sldId="262"/>
            <ac:spMk id="6157" creationId="{CC552A98-EF7D-4D42-AB69-066B786AB55B}"/>
          </ac:spMkLst>
        </pc:spChg>
        <pc:spChg chg="add del">
          <ac:chgData name="Ryan O'Byrne" userId="070ed53c-126a-4eb5-9b32-604d89afcb1d" providerId="ADAL" clId="{252926BB-EF94-4C0D-9ADF-C0CBC715008D}" dt="2026-04-27T13:37:35.693" v="2545" actId="26606"/>
          <ac:spMkLst>
            <pc:docMk/>
            <pc:sldMk cId="142264821" sldId="262"/>
            <ac:spMk id="6159" creationId="{A648176E-454C-437C-B0FC-9B82FCF32B24}"/>
          </ac:spMkLst>
        </pc:spChg>
        <pc:spChg chg="add">
          <ac:chgData name="Ryan O'Byrne" userId="070ed53c-126a-4eb5-9b32-604d89afcb1d" providerId="ADAL" clId="{252926BB-EF94-4C0D-9ADF-C0CBC715008D}" dt="2026-04-27T13:37:35.693" v="2545" actId="26606"/>
          <ac:spMkLst>
            <pc:docMk/>
            <pc:sldMk cId="142264821" sldId="262"/>
            <ac:spMk id="6164" creationId="{28D31E1B-0407-4223-9642-0B642CBF57D9}"/>
          </ac:spMkLst>
        </pc:spChg>
        <pc:spChg chg="add">
          <ac:chgData name="Ryan O'Byrne" userId="070ed53c-126a-4eb5-9b32-604d89afcb1d" providerId="ADAL" clId="{252926BB-EF94-4C0D-9ADF-C0CBC715008D}" dt="2026-04-27T13:37:35.693" v="2545" actId="26606"/>
          <ac:spMkLst>
            <pc:docMk/>
            <pc:sldMk cId="142264821" sldId="262"/>
            <ac:spMk id="6171" creationId="{D5B0017B-2ECA-49AF-B397-DC140825DF8D}"/>
          </ac:spMkLst>
        </pc:spChg>
        <pc:spChg chg="add">
          <ac:chgData name="Ryan O'Byrne" userId="070ed53c-126a-4eb5-9b32-604d89afcb1d" providerId="ADAL" clId="{252926BB-EF94-4C0D-9ADF-C0CBC715008D}" dt="2026-04-27T13:37:35.693" v="2545" actId="26606"/>
          <ac:spMkLst>
            <pc:docMk/>
            <pc:sldMk cId="142264821" sldId="262"/>
            <ac:spMk id="6173" creationId="{70E96339-907C-46C3-99AC-31179B6F0EBD}"/>
          </ac:spMkLst>
        </pc:spChg>
        <pc:picChg chg="add mod">
          <ac:chgData name="Ryan O'Byrne" userId="070ed53c-126a-4eb5-9b32-604d89afcb1d" providerId="ADAL" clId="{252926BB-EF94-4C0D-9ADF-C0CBC715008D}" dt="2026-04-27T13:37:08.077" v="2540" actId="26606"/>
          <ac:picMkLst>
            <pc:docMk/>
            <pc:sldMk cId="142264821" sldId="262"/>
            <ac:picMk id="6146" creationId="{F2591303-FF89-BBF0-29D8-4C85056BA7B1}"/>
          </ac:picMkLst>
        </pc:picChg>
      </pc:sldChg>
      <pc:sldChg chg="addSp modSp add mod setBg">
        <pc:chgData name="Ryan O'Byrne" userId="070ed53c-126a-4eb5-9b32-604d89afcb1d" providerId="ADAL" clId="{252926BB-EF94-4C0D-9ADF-C0CBC715008D}" dt="2026-04-27T13:37:41.886" v="2546" actId="26606"/>
        <pc:sldMkLst>
          <pc:docMk/>
          <pc:sldMk cId="527107425" sldId="263"/>
        </pc:sldMkLst>
        <pc:spChg chg="mod">
          <ac:chgData name="Ryan O'Byrne" userId="070ed53c-126a-4eb5-9b32-604d89afcb1d" providerId="ADAL" clId="{252926BB-EF94-4C0D-9ADF-C0CBC715008D}" dt="2026-04-27T13:37:41.886" v="2546" actId="26606"/>
          <ac:spMkLst>
            <pc:docMk/>
            <pc:sldMk cId="527107425" sldId="263"/>
            <ac:spMk id="2" creationId="{F2428734-BF50-BE56-EE45-0E5925AF184D}"/>
          </ac:spMkLst>
        </pc:spChg>
        <pc:spChg chg="mod">
          <ac:chgData name="Ryan O'Byrne" userId="070ed53c-126a-4eb5-9b32-604d89afcb1d" providerId="ADAL" clId="{252926BB-EF94-4C0D-9ADF-C0CBC715008D}" dt="2026-04-27T13:37:41.886" v="2546" actId="26606"/>
          <ac:spMkLst>
            <pc:docMk/>
            <pc:sldMk cId="527107425" sldId="263"/>
            <ac:spMk id="3" creationId="{581EC1D9-05A2-937C-0CE8-30C8C0487E17}"/>
          </ac:spMkLst>
        </pc:spChg>
        <pc:spChg chg="add">
          <ac:chgData name="Ryan O'Byrne" userId="070ed53c-126a-4eb5-9b32-604d89afcb1d" providerId="ADAL" clId="{252926BB-EF94-4C0D-9ADF-C0CBC715008D}" dt="2026-04-27T13:37:41.886" v="2546" actId="26606"/>
          <ac:spMkLst>
            <pc:docMk/>
            <pc:sldMk cId="527107425" sldId="263"/>
            <ac:spMk id="7177" creationId="{149FB5C3-7336-4FE0-A30C-CC0A3646D499}"/>
          </ac:spMkLst>
        </pc:spChg>
        <pc:spChg chg="add">
          <ac:chgData name="Ryan O'Byrne" userId="070ed53c-126a-4eb5-9b32-604d89afcb1d" providerId="ADAL" clId="{252926BB-EF94-4C0D-9ADF-C0CBC715008D}" dt="2026-04-27T13:37:41.886" v="2546" actId="26606"/>
          <ac:spMkLst>
            <pc:docMk/>
            <pc:sldMk cId="527107425" sldId="263"/>
            <ac:spMk id="7183" creationId="{0DA909B4-15FF-46A6-8A7F-7AEF977FE9ED}"/>
          </ac:spMkLst>
        </pc:spChg>
        <pc:spChg chg="add">
          <ac:chgData name="Ryan O'Byrne" userId="070ed53c-126a-4eb5-9b32-604d89afcb1d" providerId="ADAL" clId="{252926BB-EF94-4C0D-9ADF-C0CBC715008D}" dt="2026-04-27T13:37:41.886" v="2546" actId="26606"/>
          <ac:spMkLst>
            <pc:docMk/>
            <pc:sldMk cId="527107425" sldId="263"/>
            <ac:spMk id="7185" creationId="{1382A32C-5B0C-4B1C-A074-76C6DBCC9F87}"/>
          </ac:spMkLst>
        </pc:spChg>
        <pc:grpChg chg="add">
          <ac:chgData name="Ryan O'Byrne" userId="070ed53c-126a-4eb5-9b32-604d89afcb1d" providerId="ADAL" clId="{252926BB-EF94-4C0D-9ADF-C0CBC715008D}" dt="2026-04-27T13:37:41.886" v="2546" actId="26606"/>
          <ac:grpSpMkLst>
            <pc:docMk/>
            <pc:sldMk cId="527107425" sldId="263"/>
            <ac:grpSpMk id="7179" creationId="{19A6B5CE-CB1D-48EE-8B43-E952235C8371}"/>
          </ac:grpSpMkLst>
        </pc:grpChg>
        <pc:picChg chg="add mod ord">
          <ac:chgData name="Ryan O'Byrne" userId="070ed53c-126a-4eb5-9b32-604d89afcb1d" providerId="ADAL" clId="{252926BB-EF94-4C0D-9ADF-C0CBC715008D}" dt="2026-04-27T13:37:41.886" v="2546" actId="26606"/>
          <ac:picMkLst>
            <pc:docMk/>
            <pc:sldMk cId="527107425" sldId="263"/>
            <ac:picMk id="7170" creationId="{DEBA9537-9EA3-6618-63E0-90C3E4A448F9}"/>
          </ac:picMkLst>
        </pc:picChg>
        <pc:picChg chg="add mod">
          <ac:chgData name="Ryan O'Byrne" userId="070ed53c-126a-4eb5-9b32-604d89afcb1d" providerId="ADAL" clId="{252926BB-EF94-4C0D-9ADF-C0CBC715008D}" dt="2026-04-27T13:37:41.886" v="2546" actId="26606"/>
          <ac:picMkLst>
            <pc:docMk/>
            <pc:sldMk cId="527107425" sldId="263"/>
            <ac:picMk id="7172" creationId="{F1776DA3-C0EF-1E07-8F98-7E4B406822E8}"/>
          </ac:picMkLst>
        </pc:picChg>
      </pc:sldChg>
      <pc:sldChg chg="addSp delSp modSp add mod setBg">
        <pc:chgData name="Ryan O'Byrne" userId="070ed53c-126a-4eb5-9b32-604d89afcb1d" providerId="ADAL" clId="{252926BB-EF94-4C0D-9ADF-C0CBC715008D}" dt="2026-04-27T13:37:44.940" v="2547" actId="26606"/>
        <pc:sldMkLst>
          <pc:docMk/>
          <pc:sldMk cId="4226214358" sldId="264"/>
        </pc:sldMkLst>
        <pc:spChg chg="mod">
          <ac:chgData name="Ryan O'Byrne" userId="070ed53c-126a-4eb5-9b32-604d89afcb1d" providerId="ADAL" clId="{252926BB-EF94-4C0D-9ADF-C0CBC715008D}" dt="2026-04-27T13:37:44.940" v="2547" actId="26606"/>
          <ac:spMkLst>
            <pc:docMk/>
            <pc:sldMk cId="4226214358" sldId="264"/>
            <ac:spMk id="2" creationId="{4AFB4871-CF80-FD3C-C0E4-BE1A1E5DDA91}"/>
          </ac:spMkLst>
        </pc:spChg>
        <pc:spChg chg="mod">
          <ac:chgData name="Ryan O'Byrne" userId="070ed53c-126a-4eb5-9b32-604d89afcb1d" providerId="ADAL" clId="{252926BB-EF94-4C0D-9ADF-C0CBC715008D}" dt="2026-04-27T13:37:44.940" v="2547" actId="26606"/>
          <ac:spMkLst>
            <pc:docMk/>
            <pc:sldMk cId="4226214358" sldId="264"/>
            <ac:spMk id="3" creationId="{5E0BA5E6-37F9-8F3F-B63E-DCDB3B50C10A}"/>
          </ac:spMkLst>
        </pc:spChg>
        <pc:spChg chg="add">
          <ac:chgData name="Ryan O'Byrne" userId="070ed53c-126a-4eb5-9b32-604d89afcb1d" providerId="ADAL" clId="{252926BB-EF94-4C0D-9ADF-C0CBC715008D}" dt="2026-04-27T13:37:44.940" v="2547" actId="26606"/>
          <ac:spMkLst>
            <pc:docMk/>
            <pc:sldMk cId="4226214358" sldId="264"/>
            <ac:spMk id="8203" creationId="{149FB5C3-7336-4FE0-A30C-CC0A3646D499}"/>
          </ac:spMkLst>
        </pc:spChg>
        <pc:spChg chg="add">
          <ac:chgData name="Ryan O'Byrne" userId="070ed53c-126a-4eb5-9b32-604d89afcb1d" providerId="ADAL" clId="{252926BB-EF94-4C0D-9ADF-C0CBC715008D}" dt="2026-04-27T13:37:44.940" v="2547" actId="26606"/>
          <ac:spMkLst>
            <pc:docMk/>
            <pc:sldMk cId="4226214358" sldId="264"/>
            <ac:spMk id="8209" creationId="{0DA909B4-15FF-46A6-8A7F-7AEF977FE9ED}"/>
          </ac:spMkLst>
        </pc:spChg>
        <pc:spChg chg="add">
          <ac:chgData name="Ryan O'Byrne" userId="070ed53c-126a-4eb5-9b32-604d89afcb1d" providerId="ADAL" clId="{252926BB-EF94-4C0D-9ADF-C0CBC715008D}" dt="2026-04-27T13:37:44.940" v="2547" actId="26606"/>
          <ac:spMkLst>
            <pc:docMk/>
            <pc:sldMk cId="4226214358" sldId="264"/>
            <ac:spMk id="8211" creationId="{1382A32C-5B0C-4B1C-A074-76C6DBCC9F87}"/>
          </ac:spMkLst>
        </pc:spChg>
        <pc:grpChg chg="add">
          <ac:chgData name="Ryan O'Byrne" userId="070ed53c-126a-4eb5-9b32-604d89afcb1d" providerId="ADAL" clId="{252926BB-EF94-4C0D-9ADF-C0CBC715008D}" dt="2026-04-27T13:37:44.940" v="2547" actId="26606"/>
          <ac:grpSpMkLst>
            <pc:docMk/>
            <pc:sldMk cId="4226214358" sldId="264"/>
            <ac:grpSpMk id="8205" creationId="{19A6B5CE-CB1D-48EE-8B43-E952235C8371}"/>
          </ac:grpSpMkLst>
        </pc:grpChg>
        <pc:picChg chg="add mod">
          <ac:chgData name="Ryan O'Byrne" userId="070ed53c-126a-4eb5-9b32-604d89afcb1d" providerId="ADAL" clId="{252926BB-EF94-4C0D-9ADF-C0CBC715008D}" dt="2026-04-27T13:37:44.940" v="2547" actId="26606"/>
          <ac:picMkLst>
            <pc:docMk/>
            <pc:sldMk cId="4226214358" sldId="264"/>
            <ac:picMk id="8194" creationId="{4F94D222-EC88-3446-BB68-2DB89866FE0C}"/>
          </ac:picMkLst>
        </pc:picChg>
        <pc:picChg chg="add del mod">
          <ac:chgData name="Ryan O'Byrne" userId="070ed53c-126a-4eb5-9b32-604d89afcb1d" providerId="ADAL" clId="{252926BB-EF94-4C0D-9ADF-C0CBC715008D}" dt="2026-04-27T13:10:22.062" v="2429" actId="21"/>
          <ac:picMkLst>
            <pc:docMk/>
            <pc:sldMk cId="4226214358" sldId="264"/>
            <ac:picMk id="8196" creationId="{78AD69E8-842B-7BE9-CF0F-1823B5BA5E73}"/>
          </ac:picMkLst>
        </pc:picChg>
        <pc:picChg chg="add mod">
          <ac:chgData name="Ryan O'Byrne" userId="070ed53c-126a-4eb5-9b32-604d89afcb1d" providerId="ADAL" clId="{252926BB-EF94-4C0D-9ADF-C0CBC715008D}" dt="2026-04-27T13:37:44.940" v="2547" actId="26606"/>
          <ac:picMkLst>
            <pc:docMk/>
            <pc:sldMk cId="4226214358" sldId="264"/>
            <ac:picMk id="8198" creationId="{46D4E374-A777-D0AA-5EA1-6939B419DB22}"/>
          </ac:picMkLst>
        </pc:picChg>
      </pc:sldChg>
      <pc:sldChg chg="addSp modSp add mod setBg">
        <pc:chgData name="Ryan O'Byrne" userId="070ed53c-126a-4eb5-9b32-604d89afcb1d" providerId="ADAL" clId="{252926BB-EF94-4C0D-9ADF-C0CBC715008D}" dt="2026-04-27T13:37:50.155" v="2548" actId="26606"/>
        <pc:sldMkLst>
          <pc:docMk/>
          <pc:sldMk cId="2789923219" sldId="265"/>
        </pc:sldMkLst>
        <pc:spChg chg="mod">
          <ac:chgData name="Ryan O'Byrne" userId="070ed53c-126a-4eb5-9b32-604d89afcb1d" providerId="ADAL" clId="{252926BB-EF94-4C0D-9ADF-C0CBC715008D}" dt="2026-04-27T13:37:50.155" v="2548" actId="26606"/>
          <ac:spMkLst>
            <pc:docMk/>
            <pc:sldMk cId="2789923219" sldId="265"/>
            <ac:spMk id="2" creationId="{BB478873-1A80-10C9-8BBE-2315866E076A}"/>
          </ac:spMkLst>
        </pc:spChg>
        <pc:spChg chg="mod">
          <ac:chgData name="Ryan O'Byrne" userId="070ed53c-126a-4eb5-9b32-604d89afcb1d" providerId="ADAL" clId="{252926BB-EF94-4C0D-9ADF-C0CBC715008D}" dt="2026-04-27T13:37:50.155" v="2548" actId="26606"/>
          <ac:spMkLst>
            <pc:docMk/>
            <pc:sldMk cId="2789923219" sldId="265"/>
            <ac:spMk id="3" creationId="{3971AE25-9B8E-D904-D20B-34DD5E359DE2}"/>
          </ac:spMkLst>
        </pc:spChg>
        <pc:spChg chg="add">
          <ac:chgData name="Ryan O'Byrne" userId="070ed53c-126a-4eb5-9b32-604d89afcb1d" providerId="ADAL" clId="{252926BB-EF94-4C0D-9ADF-C0CBC715008D}" dt="2026-04-27T13:37:50.155" v="2548" actId="26606"/>
          <ac:spMkLst>
            <pc:docMk/>
            <pc:sldMk cId="2789923219" sldId="265"/>
            <ac:spMk id="9223" creationId="{149FB5C3-7336-4FE0-A30C-CC0A3646D499}"/>
          </ac:spMkLst>
        </pc:spChg>
        <pc:spChg chg="add">
          <ac:chgData name="Ryan O'Byrne" userId="070ed53c-126a-4eb5-9b32-604d89afcb1d" providerId="ADAL" clId="{252926BB-EF94-4C0D-9ADF-C0CBC715008D}" dt="2026-04-27T13:37:50.155" v="2548" actId="26606"/>
          <ac:spMkLst>
            <pc:docMk/>
            <pc:sldMk cId="2789923219" sldId="265"/>
            <ac:spMk id="9229" creationId="{0DA909B4-15FF-46A6-8A7F-7AEF977FE9ED}"/>
          </ac:spMkLst>
        </pc:spChg>
        <pc:spChg chg="add">
          <ac:chgData name="Ryan O'Byrne" userId="070ed53c-126a-4eb5-9b32-604d89afcb1d" providerId="ADAL" clId="{252926BB-EF94-4C0D-9ADF-C0CBC715008D}" dt="2026-04-27T13:37:50.155" v="2548" actId="26606"/>
          <ac:spMkLst>
            <pc:docMk/>
            <pc:sldMk cId="2789923219" sldId="265"/>
            <ac:spMk id="9231" creationId="{1382A32C-5B0C-4B1C-A074-76C6DBCC9F87}"/>
          </ac:spMkLst>
        </pc:spChg>
        <pc:grpChg chg="add">
          <ac:chgData name="Ryan O'Byrne" userId="070ed53c-126a-4eb5-9b32-604d89afcb1d" providerId="ADAL" clId="{252926BB-EF94-4C0D-9ADF-C0CBC715008D}" dt="2026-04-27T13:37:50.155" v="2548" actId="26606"/>
          <ac:grpSpMkLst>
            <pc:docMk/>
            <pc:sldMk cId="2789923219" sldId="265"/>
            <ac:grpSpMk id="9225" creationId="{19A6B5CE-CB1D-48EE-8B43-E952235C8371}"/>
          </ac:grpSpMkLst>
        </pc:grpChg>
        <pc:picChg chg="add mod">
          <ac:chgData name="Ryan O'Byrne" userId="070ed53c-126a-4eb5-9b32-604d89afcb1d" providerId="ADAL" clId="{252926BB-EF94-4C0D-9ADF-C0CBC715008D}" dt="2026-04-27T13:37:50.155" v="2548" actId="26606"/>
          <ac:picMkLst>
            <pc:docMk/>
            <pc:sldMk cId="2789923219" sldId="265"/>
            <ac:picMk id="8196" creationId="{78AD69E8-842B-7BE9-CF0F-1823B5BA5E73}"/>
          </ac:picMkLst>
        </pc:picChg>
        <pc:picChg chg="add mod ord">
          <ac:chgData name="Ryan O'Byrne" userId="070ed53c-126a-4eb5-9b32-604d89afcb1d" providerId="ADAL" clId="{252926BB-EF94-4C0D-9ADF-C0CBC715008D}" dt="2026-04-27T13:37:50.155" v="2548" actId="26606"/>
          <ac:picMkLst>
            <pc:docMk/>
            <pc:sldMk cId="2789923219" sldId="265"/>
            <ac:picMk id="9218" creationId="{F2BA51C1-831D-03BF-7E35-363BCC5541B3}"/>
          </ac:picMkLst>
        </pc:picChg>
      </pc:sldChg>
      <pc:sldChg chg="addSp delSp modSp add mod setBg">
        <pc:chgData name="Ryan O'Byrne" userId="070ed53c-126a-4eb5-9b32-604d89afcb1d" providerId="ADAL" clId="{252926BB-EF94-4C0D-9ADF-C0CBC715008D}" dt="2026-04-27T13:37:54.851" v="2549" actId="26606"/>
        <pc:sldMkLst>
          <pc:docMk/>
          <pc:sldMk cId="1940876877" sldId="266"/>
        </pc:sldMkLst>
        <pc:spChg chg="mod">
          <ac:chgData name="Ryan O'Byrne" userId="070ed53c-126a-4eb5-9b32-604d89afcb1d" providerId="ADAL" clId="{252926BB-EF94-4C0D-9ADF-C0CBC715008D}" dt="2026-04-27T13:37:54.851" v="2549" actId="26606"/>
          <ac:spMkLst>
            <pc:docMk/>
            <pc:sldMk cId="1940876877" sldId="266"/>
            <ac:spMk id="3" creationId="{9A2F8A5B-CBD4-240B-EB0F-C99E28372334}"/>
          </ac:spMkLst>
        </pc:spChg>
        <pc:spChg chg="add">
          <ac:chgData name="Ryan O'Byrne" userId="070ed53c-126a-4eb5-9b32-604d89afcb1d" providerId="ADAL" clId="{252926BB-EF94-4C0D-9ADF-C0CBC715008D}" dt="2026-04-27T13:37:54.851" v="2549" actId="26606"/>
          <ac:spMkLst>
            <pc:docMk/>
            <pc:sldMk cId="1940876877" sldId="266"/>
            <ac:spMk id="10247" creationId="{058A14AF-9FB5-4CC7-BA35-E8E85D3EDF0E}"/>
          </ac:spMkLst>
        </pc:spChg>
        <pc:spChg chg="add">
          <ac:chgData name="Ryan O'Byrne" userId="070ed53c-126a-4eb5-9b32-604d89afcb1d" providerId="ADAL" clId="{252926BB-EF94-4C0D-9ADF-C0CBC715008D}" dt="2026-04-27T13:37:54.851" v="2549" actId="26606"/>
          <ac:spMkLst>
            <pc:docMk/>
            <pc:sldMk cId="1940876877" sldId="266"/>
            <ac:spMk id="10249" creationId="{3A9A4357-BD1D-4622-A4FE-766E6AB8DE84}"/>
          </ac:spMkLst>
        </pc:spChg>
        <pc:spChg chg="add">
          <ac:chgData name="Ryan O'Byrne" userId="070ed53c-126a-4eb5-9b32-604d89afcb1d" providerId="ADAL" clId="{252926BB-EF94-4C0D-9ADF-C0CBC715008D}" dt="2026-04-27T13:37:54.851" v="2549" actId="26606"/>
          <ac:spMkLst>
            <pc:docMk/>
            <pc:sldMk cId="1940876877" sldId="266"/>
            <ac:spMk id="10251" creationId="{E659831F-0D9A-4C63-9EBB-8435B85A440F}"/>
          </ac:spMkLst>
        </pc:spChg>
        <pc:spChg chg="add">
          <ac:chgData name="Ryan O'Byrne" userId="070ed53c-126a-4eb5-9b32-604d89afcb1d" providerId="ADAL" clId="{252926BB-EF94-4C0D-9ADF-C0CBC715008D}" dt="2026-04-27T13:37:54.851" v="2549" actId="26606"/>
          <ac:spMkLst>
            <pc:docMk/>
            <pc:sldMk cId="1940876877" sldId="266"/>
            <ac:spMk id="10253" creationId="{E6995CE5-F890-4ABA-82A2-26507CE8D2A3}"/>
          </ac:spMkLst>
        </pc:spChg>
        <pc:picChg chg="add mod">
          <ac:chgData name="Ryan O'Byrne" userId="070ed53c-126a-4eb5-9b32-604d89afcb1d" providerId="ADAL" clId="{252926BB-EF94-4C0D-9ADF-C0CBC715008D}" dt="2026-04-27T13:37:54.851" v="2549" actId="26606"/>
          <ac:picMkLst>
            <pc:docMk/>
            <pc:sldMk cId="1940876877" sldId="266"/>
            <ac:picMk id="10242" creationId="{B79F3CD9-F702-B272-B35A-A591AAFA8373}"/>
          </ac:picMkLst>
        </pc:picChg>
      </pc:sldChg>
      <pc:sldChg chg="addSp modSp add mod setBg">
        <pc:chgData name="Ryan O'Byrne" userId="070ed53c-126a-4eb5-9b32-604d89afcb1d" providerId="ADAL" clId="{252926BB-EF94-4C0D-9ADF-C0CBC715008D}" dt="2026-04-27T13:37:57.908" v="2550" actId="26606"/>
        <pc:sldMkLst>
          <pc:docMk/>
          <pc:sldMk cId="2927504655" sldId="267"/>
        </pc:sldMkLst>
        <pc:spChg chg="mod">
          <ac:chgData name="Ryan O'Byrne" userId="070ed53c-126a-4eb5-9b32-604d89afcb1d" providerId="ADAL" clId="{252926BB-EF94-4C0D-9ADF-C0CBC715008D}" dt="2026-04-27T13:37:57.908" v="2550" actId="26606"/>
          <ac:spMkLst>
            <pc:docMk/>
            <pc:sldMk cId="2927504655" sldId="267"/>
            <ac:spMk id="2" creationId="{D544764F-8E1F-C116-3DF4-8D8681A7FBDA}"/>
          </ac:spMkLst>
        </pc:spChg>
        <pc:spChg chg="mod">
          <ac:chgData name="Ryan O'Byrne" userId="070ed53c-126a-4eb5-9b32-604d89afcb1d" providerId="ADAL" clId="{252926BB-EF94-4C0D-9ADF-C0CBC715008D}" dt="2026-04-27T13:37:57.908" v="2550" actId="26606"/>
          <ac:spMkLst>
            <pc:docMk/>
            <pc:sldMk cId="2927504655" sldId="267"/>
            <ac:spMk id="3" creationId="{4A891CD1-D36D-09C1-A067-14F0550C46C1}"/>
          </ac:spMkLst>
        </pc:spChg>
        <pc:spChg chg="add">
          <ac:chgData name="Ryan O'Byrne" userId="070ed53c-126a-4eb5-9b32-604d89afcb1d" providerId="ADAL" clId="{252926BB-EF94-4C0D-9ADF-C0CBC715008D}" dt="2026-04-27T13:37:57.908" v="2550" actId="26606"/>
          <ac:spMkLst>
            <pc:docMk/>
            <pc:sldMk cId="2927504655" sldId="267"/>
            <ac:spMk id="11273" creationId="{149FB5C3-7336-4FE0-A30C-CC0A3646D499}"/>
          </ac:spMkLst>
        </pc:spChg>
        <pc:spChg chg="add">
          <ac:chgData name="Ryan O'Byrne" userId="070ed53c-126a-4eb5-9b32-604d89afcb1d" providerId="ADAL" clId="{252926BB-EF94-4C0D-9ADF-C0CBC715008D}" dt="2026-04-27T13:37:57.908" v="2550" actId="26606"/>
          <ac:spMkLst>
            <pc:docMk/>
            <pc:sldMk cId="2927504655" sldId="267"/>
            <ac:spMk id="11279" creationId="{0DA909B4-15FF-46A6-8A7F-7AEF977FE9ED}"/>
          </ac:spMkLst>
        </pc:spChg>
        <pc:spChg chg="add">
          <ac:chgData name="Ryan O'Byrne" userId="070ed53c-126a-4eb5-9b32-604d89afcb1d" providerId="ADAL" clId="{252926BB-EF94-4C0D-9ADF-C0CBC715008D}" dt="2026-04-27T13:37:57.908" v="2550" actId="26606"/>
          <ac:spMkLst>
            <pc:docMk/>
            <pc:sldMk cId="2927504655" sldId="267"/>
            <ac:spMk id="11281" creationId="{1382A32C-5B0C-4B1C-A074-76C6DBCC9F87}"/>
          </ac:spMkLst>
        </pc:spChg>
        <pc:grpChg chg="add">
          <ac:chgData name="Ryan O'Byrne" userId="070ed53c-126a-4eb5-9b32-604d89afcb1d" providerId="ADAL" clId="{252926BB-EF94-4C0D-9ADF-C0CBC715008D}" dt="2026-04-27T13:37:57.908" v="2550" actId="26606"/>
          <ac:grpSpMkLst>
            <pc:docMk/>
            <pc:sldMk cId="2927504655" sldId="267"/>
            <ac:grpSpMk id="11275" creationId="{19A6B5CE-CB1D-48EE-8B43-E952235C8371}"/>
          </ac:grpSpMkLst>
        </pc:grpChg>
        <pc:picChg chg="add mod">
          <ac:chgData name="Ryan O'Byrne" userId="070ed53c-126a-4eb5-9b32-604d89afcb1d" providerId="ADAL" clId="{252926BB-EF94-4C0D-9ADF-C0CBC715008D}" dt="2026-04-27T13:37:57.908" v="2550" actId="26606"/>
          <ac:picMkLst>
            <pc:docMk/>
            <pc:sldMk cId="2927504655" sldId="267"/>
            <ac:picMk id="11266" creationId="{2D261CAF-4ED3-3A31-A5F9-0E986D2F97AB}"/>
          </ac:picMkLst>
        </pc:picChg>
        <pc:picChg chg="add mod">
          <ac:chgData name="Ryan O'Byrne" userId="070ed53c-126a-4eb5-9b32-604d89afcb1d" providerId="ADAL" clId="{252926BB-EF94-4C0D-9ADF-C0CBC715008D}" dt="2026-04-27T13:37:57.908" v="2550" actId="26606"/>
          <ac:picMkLst>
            <pc:docMk/>
            <pc:sldMk cId="2927504655" sldId="267"/>
            <ac:picMk id="11268" creationId="{9E5F3FB2-95EA-822E-70F7-77BF298FFA31}"/>
          </ac:picMkLst>
        </pc:picChg>
      </pc:sldChg>
      <pc:sldChg chg="addSp modSp add mod setBg">
        <pc:chgData name="Ryan O'Byrne" userId="070ed53c-126a-4eb5-9b32-604d89afcb1d" providerId="ADAL" clId="{252926BB-EF94-4C0D-9ADF-C0CBC715008D}" dt="2026-04-27T13:38:05.094" v="2551" actId="26606"/>
        <pc:sldMkLst>
          <pc:docMk/>
          <pc:sldMk cId="4130819440" sldId="268"/>
        </pc:sldMkLst>
        <pc:spChg chg="mod">
          <ac:chgData name="Ryan O'Byrne" userId="070ed53c-126a-4eb5-9b32-604d89afcb1d" providerId="ADAL" clId="{252926BB-EF94-4C0D-9ADF-C0CBC715008D}" dt="2026-04-27T13:38:05.094" v="2551" actId="26606"/>
          <ac:spMkLst>
            <pc:docMk/>
            <pc:sldMk cId="4130819440" sldId="268"/>
            <ac:spMk id="2" creationId="{5FD0A498-397D-F8A7-60D7-A8F19326CC13}"/>
          </ac:spMkLst>
        </pc:spChg>
        <pc:spChg chg="mod">
          <ac:chgData name="Ryan O'Byrne" userId="070ed53c-126a-4eb5-9b32-604d89afcb1d" providerId="ADAL" clId="{252926BB-EF94-4C0D-9ADF-C0CBC715008D}" dt="2026-04-27T13:38:05.094" v="2551" actId="26606"/>
          <ac:spMkLst>
            <pc:docMk/>
            <pc:sldMk cId="4130819440" sldId="268"/>
            <ac:spMk id="3" creationId="{C873E099-14FC-32C2-0CB3-AB8CBA271DB5}"/>
          </ac:spMkLst>
        </pc:spChg>
        <pc:spChg chg="add">
          <ac:chgData name="Ryan O'Byrne" userId="070ed53c-126a-4eb5-9b32-604d89afcb1d" providerId="ADAL" clId="{252926BB-EF94-4C0D-9ADF-C0CBC715008D}" dt="2026-04-27T13:38:05.094" v="2551" actId="26606"/>
          <ac:spMkLst>
            <pc:docMk/>
            <pc:sldMk cId="4130819440" sldId="268"/>
            <ac:spMk id="12297" creationId="{149FB5C3-7336-4FE0-A30C-CC0A3646D499}"/>
          </ac:spMkLst>
        </pc:spChg>
        <pc:spChg chg="add">
          <ac:chgData name="Ryan O'Byrne" userId="070ed53c-126a-4eb5-9b32-604d89afcb1d" providerId="ADAL" clId="{252926BB-EF94-4C0D-9ADF-C0CBC715008D}" dt="2026-04-27T13:38:05.094" v="2551" actId="26606"/>
          <ac:spMkLst>
            <pc:docMk/>
            <pc:sldMk cId="4130819440" sldId="268"/>
            <ac:spMk id="12303" creationId="{0DA909B4-15FF-46A6-8A7F-7AEF977FE9ED}"/>
          </ac:spMkLst>
        </pc:spChg>
        <pc:spChg chg="add">
          <ac:chgData name="Ryan O'Byrne" userId="070ed53c-126a-4eb5-9b32-604d89afcb1d" providerId="ADAL" clId="{252926BB-EF94-4C0D-9ADF-C0CBC715008D}" dt="2026-04-27T13:38:05.094" v="2551" actId="26606"/>
          <ac:spMkLst>
            <pc:docMk/>
            <pc:sldMk cId="4130819440" sldId="268"/>
            <ac:spMk id="12305" creationId="{1382A32C-5B0C-4B1C-A074-76C6DBCC9F87}"/>
          </ac:spMkLst>
        </pc:spChg>
        <pc:grpChg chg="add">
          <ac:chgData name="Ryan O'Byrne" userId="070ed53c-126a-4eb5-9b32-604d89afcb1d" providerId="ADAL" clId="{252926BB-EF94-4C0D-9ADF-C0CBC715008D}" dt="2026-04-27T13:38:05.094" v="2551" actId="26606"/>
          <ac:grpSpMkLst>
            <pc:docMk/>
            <pc:sldMk cId="4130819440" sldId="268"/>
            <ac:grpSpMk id="12299" creationId="{19A6B5CE-CB1D-48EE-8B43-E952235C8371}"/>
          </ac:grpSpMkLst>
        </pc:grpChg>
        <pc:picChg chg="add mod">
          <ac:chgData name="Ryan O'Byrne" userId="070ed53c-126a-4eb5-9b32-604d89afcb1d" providerId="ADAL" clId="{252926BB-EF94-4C0D-9ADF-C0CBC715008D}" dt="2026-04-27T13:38:05.094" v="2551" actId="26606"/>
          <ac:picMkLst>
            <pc:docMk/>
            <pc:sldMk cId="4130819440" sldId="268"/>
            <ac:picMk id="12290" creationId="{CC341E43-4FE2-DD4C-CF47-DB6B9CA5503E}"/>
          </ac:picMkLst>
        </pc:picChg>
        <pc:picChg chg="add mod">
          <ac:chgData name="Ryan O'Byrne" userId="070ed53c-126a-4eb5-9b32-604d89afcb1d" providerId="ADAL" clId="{252926BB-EF94-4C0D-9ADF-C0CBC715008D}" dt="2026-04-27T13:38:05.094" v="2551" actId="26606"/>
          <ac:picMkLst>
            <pc:docMk/>
            <pc:sldMk cId="4130819440" sldId="268"/>
            <ac:picMk id="12292" creationId="{694F4756-72B3-74B2-FAA9-765CA76AFDB5}"/>
          </ac:picMkLst>
        </pc:picChg>
      </pc:sldChg>
      <pc:sldChg chg="addSp modSp add mod setBg">
        <pc:chgData name="Ryan O'Byrne" userId="070ed53c-126a-4eb5-9b32-604d89afcb1d" providerId="ADAL" clId="{252926BB-EF94-4C0D-9ADF-C0CBC715008D}" dt="2026-04-27T13:38:08.386" v="2552" actId="26606"/>
        <pc:sldMkLst>
          <pc:docMk/>
          <pc:sldMk cId="1633670952" sldId="269"/>
        </pc:sldMkLst>
        <pc:spChg chg="mod">
          <ac:chgData name="Ryan O'Byrne" userId="070ed53c-126a-4eb5-9b32-604d89afcb1d" providerId="ADAL" clId="{252926BB-EF94-4C0D-9ADF-C0CBC715008D}" dt="2026-04-27T13:38:08.386" v="2552" actId="26606"/>
          <ac:spMkLst>
            <pc:docMk/>
            <pc:sldMk cId="1633670952" sldId="269"/>
            <ac:spMk id="2" creationId="{894490CD-D8DA-04B6-5692-8983246D999C}"/>
          </ac:spMkLst>
        </pc:spChg>
        <pc:spChg chg="mod">
          <ac:chgData name="Ryan O'Byrne" userId="070ed53c-126a-4eb5-9b32-604d89afcb1d" providerId="ADAL" clId="{252926BB-EF94-4C0D-9ADF-C0CBC715008D}" dt="2026-04-27T13:38:08.386" v="2552" actId="26606"/>
          <ac:spMkLst>
            <pc:docMk/>
            <pc:sldMk cId="1633670952" sldId="269"/>
            <ac:spMk id="3" creationId="{A17707D8-6919-3628-7BBE-B553EF42AA16}"/>
          </ac:spMkLst>
        </pc:spChg>
        <pc:spChg chg="add">
          <ac:chgData name="Ryan O'Byrne" userId="070ed53c-126a-4eb5-9b32-604d89afcb1d" providerId="ADAL" clId="{252926BB-EF94-4C0D-9ADF-C0CBC715008D}" dt="2026-04-27T13:38:08.386" v="2552" actId="26606"/>
          <ac:spMkLst>
            <pc:docMk/>
            <pc:sldMk cId="1633670952" sldId="269"/>
            <ac:spMk id="13321" creationId="{149FB5C3-7336-4FE0-A30C-CC0A3646D499}"/>
          </ac:spMkLst>
        </pc:spChg>
        <pc:spChg chg="add">
          <ac:chgData name="Ryan O'Byrne" userId="070ed53c-126a-4eb5-9b32-604d89afcb1d" providerId="ADAL" clId="{252926BB-EF94-4C0D-9ADF-C0CBC715008D}" dt="2026-04-27T13:38:08.386" v="2552" actId="26606"/>
          <ac:spMkLst>
            <pc:docMk/>
            <pc:sldMk cId="1633670952" sldId="269"/>
            <ac:spMk id="13327" creationId="{0DA909B4-15FF-46A6-8A7F-7AEF977FE9ED}"/>
          </ac:spMkLst>
        </pc:spChg>
        <pc:spChg chg="add">
          <ac:chgData name="Ryan O'Byrne" userId="070ed53c-126a-4eb5-9b32-604d89afcb1d" providerId="ADAL" clId="{252926BB-EF94-4C0D-9ADF-C0CBC715008D}" dt="2026-04-27T13:38:08.386" v="2552" actId="26606"/>
          <ac:spMkLst>
            <pc:docMk/>
            <pc:sldMk cId="1633670952" sldId="269"/>
            <ac:spMk id="13329" creationId="{1382A32C-5B0C-4B1C-A074-76C6DBCC9F87}"/>
          </ac:spMkLst>
        </pc:spChg>
        <pc:grpChg chg="add">
          <ac:chgData name="Ryan O'Byrne" userId="070ed53c-126a-4eb5-9b32-604d89afcb1d" providerId="ADAL" clId="{252926BB-EF94-4C0D-9ADF-C0CBC715008D}" dt="2026-04-27T13:38:08.386" v="2552" actId="26606"/>
          <ac:grpSpMkLst>
            <pc:docMk/>
            <pc:sldMk cId="1633670952" sldId="269"/>
            <ac:grpSpMk id="13323" creationId="{19A6B5CE-CB1D-48EE-8B43-E952235C8371}"/>
          </ac:grpSpMkLst>
        </pc:grpChg>
        <pc:picChg chg="add mod">
          <ac:chgData name="Ryan O'Byrne" userId="070ed53c-126a-4eb5-9b32-604d89afcb1d" providerId="ADAL" clId="{252926BB-EF94-4C0D-9ADF-C0CBC715008D}" dt="2026-04-27T13:38:08.386" v="2552" actId="26606"/>
          <ac:picMkLst>
            <pc:docMk/>
            <pc:sldMk cId="1633670952" sldId="269"/>
            <ac:picMk id="13314" creationId="{78361204-A198-8CC7-964D-6B2977A7911B}"/>
          </ac:picMkLst>
        </pc:picChg>
        <pc:picChg chg="add mod">
          <ac:chgData name="Ryan O'Byrne" userId="070ed53c-126a-4eb5-9b32-604d89afcb1d" providerId="ADAL" clId="{252926BB-EF94-4C0D-9ADF-C0CBC715008D}" dt="2026-04-27T13:38:08.386" v="2552" actId="26606"/>
          <ac:picMkLst>
            <pc:docMk/>
            <pc:sldMk cId="1633670952" sldId="269"/>
            <ac:picMk id="13316" creationId="{3B202286-0154-29DB-1411-0E48DAA95195}"/>
          </ac:picMkLst>
        </pc:picChg>
      </pc:sldChg>
      <pc:sldChg chg="addSp modSp add mod setBg">
        <pc:chgData name="Ryan O'Byrne" userId="070ed53c-126a-4eb5-9b32-604d89afcb1d" providerId="ADAL" clId="{252926BB-EF94-4C0D-9ADF-C0CBC715008D}" dt="2026-04-27T13:38:10.670" v="2553" actId="26606"/>
        <pc:sldMkLst>
          <pc:docMk/>
          <pc:sldMk cId="3872960149" sldId="270"/>
        </pc:sldMkLst>
        <pc:spChg chg="mod">
          <ac:chgData name="Ryan O'Byrne" userId="070ed53c-126a-4eb5-9b32-604d89afcb1d" providerId="ADAL" clId="{252926BB-EF94-4C0D-9ADF-C0CBC715008D}" dt="2026-04-27T13:38:10.670" v="2553" actId="26606"/>
          <ac:spMkLst>
            <pc:docMk/>
            <pc:sldMk cId="3872960149" sldId="270"/>
            <ac:spMk id="2" creationId="{656695E4-911E-EC93-CAC4-4714999F2A8C}"/>
          </ac:spMkLst>
        </pc:spChg>
        <pc:spChg chg="mod">
          <ac:chgData name="Ryan O'Byrne" userId="070ed53c-126a-4eb5-9b32-604d89afcb1d" providerId="ADAL" clId="{252926BB-EF94-4C0D-9ADF-C0CBC715008D}" dt="2026-04-27T13:38:10.670" v="2553" actId="26606"/>
          <ac:spMkLst>
            <pc:docMk/>
            <pc:sldMk cId="3872960149" sldId="270"/>
            <ac:spMk id="3" creationId="{2B3BBE18-2424-A50A-F791-C58C6ECDFE78}"/>
          </ac:spMkLst>
        </pc:spChg>
        <pc:spChg chg="add">
          <ac:chgData name="Ryan O'Byrne" userId="070ed53c-126a-4eb5-9b32-604d89afcb1d" providerId="ADAL" clId="{252926BB-EF94-4C0D-9ADF-C0CBC715008D}" dt="2026-04-27T13:38:10.670" v="2553" actId="26606"/>
          <ac:spMkLst>
            <pc:docMk/>
            <pc:sldMk cId="3872960149" sldId="270"/>
            <ac:spMk id="14345" creationId="{149FB5C3-7336-4FE0-A30C-CC0A3646D499}"/>
          </ac:spMkLst>
        </pc:spChg>
        <pc:spChg chg="add">
          <ac:chgData name="Ryan O'Byrne" userId="070ed53c-126a-4eb5-9b32-604d89afcb1d" providerId="ADAL" clId="{252926BB-EF94-4C0D-9ADF-C0CBC715008D}" dt="2026-04-27T13:38:10.670" v="2553" actId="26606"/>
          <ac:spMkLst>
            <pc:docMk/>
            <pc:sldMk cId="3872960149" sldId="270"/>
            <ac:spMk id="14351" creationId="{0DA909B4-15FF-46A6-8A7F-7AEF977FE9ED}"/>
          </ac:spMkLst>
        </pc:spChg>
        <pc:spChg chg="add">
          <ac:chgData name="Ryan O'Byrne" userId="070ed53c-126a-4eb5-9b32-604d89afcb1d" providerId="ADAL" clId="{252926BB-EF94-4C0D-9ADF-C0CBC715008D}" dt="2026-04-27T13:38:10.670" v="2553" actId="26606"/>
          <ac:spMkLst>
            <pc:docMk/>
            <pc:sldMk cId="3872960149" sldId="270"/>
            <ac:spMk id="14353" creationId="{1382A32C-5B0C-4B1C-A074-76C6DBCC9F87}"/>
          </ac:spMkLst>
        </pc:spChg>
        <pc:grpChg chg="add">
          <ac:chgData name="Ryan O'Byrne" userId="070ed53c-126a-4eb5-9b32-604d89afcb1d" providerId="ADAL" clId="{252926BB-EF94-4C0D-9ADF-C0CBC715008D}" dt="2026-04-27T13:38:10.670" v="2553" actId="26606"/>
          <ac:grpSpMkLst>
            <pc:docMk/>
            <pc:sldMk cId="3872960149" sldId="270"/>
            <ac:grpSpMk id="14347" creationId="{19A6B5CE-CB1D-48EE-8B43-E952235C8371}"/>
          </ac:grpSpMkLst>
        </pc:grpChg>
        <pc:picChg chg="add mod ord">
          <ac:chgData name="Ryan O'Byrne" userId="070ed53c-126a-4eb5-9b32-604d89afcb1d" providerId="ADAL" clId="{252926BB-EF94-4C0D-9ADF-C0CBC715008D}" dt="2026-04-27T13:38:10.670" v="2553" actId="26606"/>
          <ac:picMkLst>
            <pc:docMk/>
            <pc:sldMk cId="3872960149" sldId="270"/>
            <ac:picMk id="14338" creationId="{2989717D-6AA0-E4F2-97D7-9DF8F9D40EB4}"/>
          </ac:picMkLst>
        </pc:picChg>
        <pc:picChg chg="add mod">
          <ac:chgData name="Ryan O'Byrne" userId="070ed53c-126a-4eb5-9b32-604d89afcb1d" providerId="ADAL" clId="{252926BB-EF94-4C0D-9ADF-C0CBC715008D}" dt="2026-04-27T13:38:10.670" v="2553" actId="26606"/>
          <ac:picMkLst>
            <pc:docMk/>
            <pc:sldMk cId="3872960149" sldId="270"/>
            <ac:picMk id="14340" creationId="{08D73CDC-FE0A-EA00-D47D-371CF11A749D}"/>
          </ac:picMkLst>
        </pc:picChg>
      </pc:sldChg>
      <pc:sldChg chg="addSp modSp mod setBg">
        <pc:chgData name="Ryan O'Byrne" userId="070ed53c-126a-4eb5-9b32-604d89afcb1d" providerId="ADAL" clId="{252926BB-EF94-4C0D-9ADF-C0CBC715008D}" dt="2026-04-27T13:40:24.929" v="2595" actId="26606"/>
        <pc:sldMkLst>
          <pc:docMk/>
          <pc:sldMk cId="2543225986" sldId="271"/>
        </pc:sldMkLst>
        <pc:spChg chg="mod">
          <ac:chgData name="Ryan O'Byrne" userId="070ed53c-126a-4eb5-9b32-604d89afcb1d" providerId="ADAL" clId="{252926BB-EF94-4C0D-9ADF-C0CBC715008D}" dt="2026-04-27T13:40:24.929" v="2595" actId="26606"/>
          <ac:spMkLst>
            <pc:docMk/>
            <pc:sldMk cId="2543225986" sldId="271"/>
            <ac:spMk id="2" creationId="{DC8E45AD-42D4-F1CF-8F41-3959B832D6C6}"/>
          </ac:spMkLst>
        </pc:spChg>
        <pc:spChg chg="mod">
          <ac:chgData name="Ryan O'Byrne" userId="070ed53c-126a-4eb5-9b32-604d89afcb1d" providerId="ADAL" clId="{252926BB-EF94-4C0D-9ADF-C0CBC715008D}" dt="2026-04-27T13:40:24.929" v="2595" actId="26606"/>
          <ac:spMkLst>
            <pc:docMk/>
            <pc:sldMk cId="2543225986" sldId="271"/>
            <ac:spMk id="3" creationId="{7DCB6725-AA26-20C4-1349-36E866260346}"/>
          </ac:spMkLst>
        </pc:spChg>
        <pc:spChg chg="add">
          <ac:chgData name="Ryan O'Byrne" userId="070ed53c-126a-4eb5-9b32-604d89afcb1d" providerId="ADAL" clId="{252926BB-EF94-4C0D-9ADF-C0CBC715008D}" dt="2026-04-27T13:40:24.929" v="2595" actId="26606"/>
          <ac:spMkLst>
            <pc:docMk/>
            <pc:sldMk cId="2543225986" sldId="271"/>
            <ac:spMk id="39943" creationId="{922F19F4-FE70-43DC-856F-2CE5F521DC48}"/>
          </ac:spMkLst>
        </pc:spChg>
        <pc:spChg chg="add">
          <ac:chgData name="Ryan O'Byrne" userId="070ed53c-126a-4eb5-9b32-604d89afcb1d" providerId="ADAL" clId="{252926BB-EF94-4C0D-9ADF-C0CBC715008D}" dt="2026-04-27T13:40:24.929" v="2595" actId="26606"/>
          <ac:spMkLst>
            <pc:docMk/>
            <pc:sldMk cId="2543225986" sldId="271"/>
            <ac:spMk id="39950" creationId="{D5B0017B-2ECA-49AF-B397-DC140825DF8D}"/>
          </ac:spMkLst>
        </pc:spChg>
        <pc:spChg chg="add">
          <ac:chgData name="Ryan O'Byrne" userId="070ed53c-126a-4eb5-9b32-604d89afcb1d" providerId="ADAL" clId="{252926BB-EF94-4C0D-9ADF-C0CBC715008D}" dt="2026-04-27T13:40:24.929" v="2595" actId="26606"/>
          <ac:spMkLst>
            <pc:docMk/>
            <pc:sldMk cId="2543225986" sldId="271"/>
            <ac:spMk id="39952" creationId="{395ECC94-3D5E-46A7-A7A1-DE807E1563B4}"/>
          </ac:spMkLst>
        </pc:spChg>
        <pc:spChg chg="add">
          <ac:chgData name="Ryan O'Byrne" userId="070ed53c-126a-4eb5-9b32-604d89afcb1d" providerId="ADAL" clId="{252926BB-EF94-4C0D-9ADF-C0CBC715008D}" dt="2026-04-27T13:40:24.929" v="2595" actId="26606"/>
          <ac:spMkLst>
            <pc:docMk/>
            <pc:sldMk cId="2543225986" sldId="271"/>
            <ac:spMk id="39954" creationId="{7E549738-9961-462D-81B7-4A7A44691102}"/>
          </ac:spMkLst>
        </pc:spChg>
        <pc:grpChg chg="add">
          <ac:chgData name="Ryan O'Byrne" userId="070ed53c-126a-4eb5-9b32-604d89afcb1d" providerId="ADAL" clId="{252926BB-EF94-4C0D-9ADF-C0CBC715008D}" dt="2026-04-27T13:40:24.929" v="2595" actId="26606"/>
          <ac:grpSpMkLst>
            <pc:docMk/>
            <pc:sldMk cId="2543225986" sldId="271"/>
            <ac:grpSpMk id="39945" creationId="{AE1C45F0-260A-458C-96ED-C1F6D2151219}"/>
          </ac:grpSpMkLst>
        </pc:grpChg>
        <pc:picChg chg="add mod ord">
          <ac:chgData name="Ryan O'Byrne" userId="070ed53c-126a-4eb5-9b32-604d89afcb1d" providerId="ADAL" clId="{252926BB-EF94-4C0D-9ADF-C0CBC715008D}" dt="2026-04-27T13:40:24.929" v="2595" actId="26606"/>
          <ac:picMkLst>
            <pc:docMk/>
            <pc:sldMk cId="2543225986" sldId="271"/>
            <ac:picMk id="38914" creationId="{500FE919-9BFB-A1AC-9C12-34881EC653C4}"/>
          </ac:picMkLst>
        </pc:picChg>
        <pc:picChg chg="add mod">
          <ac:chgData name="Ryan O'Byrne" userId="070ed53c-126a-4eb5-9b32-604d89afcb1d" providerId="ADAL" clId="{252926BB-EF94-4C0D-9ADF-C0CBC715008D}" dt="2026-04-27T13:40:24.929" v="2595" actId="26606"/>
          <ac:picMkLst>
            <pc:docMk/>
            <pc:sldMk cId="2543225986" sldId="271"/>
            <ac:picMk id="39938" creationId="{C2C8FC43-B11D-F15A-A00E-B46A35B80F8D}"/>
          </ac:picMkLst>
        </pc:picChg>
        <pc:cxnChg chg="add">
          <ac:chgData name="Ryan O'Byrne" userId="070ed53c-126a-4eb5-9b32-604d89afcb1d" providerId="ADAL" clId="{252926BB-EF94-4C0D-9ADF-C0CBC715008D}" dt="2026-04-27T13:40:24.929" v="2595" actId="26606"/>
          <ac:cxnSpMkLst>
            <pc:docMk/>
            <pc:sldMk cId="2543225986" sldId="271"/>
            <ac:cxnSpMk id="39956" creationId="{6CF1BAF6-AD41-4082-B212-8A1F9A2E8779}"/>
          </ac:cxnSpMkLst>
        </pc:cxnChg>
      </pc:sldChg>
      <pc:sldChg chg="del">
        <pc:chgData name="Ryan O'Byrne" userId="070ed53c-126a-4eb5-9b32-604d89afcb1d" providerId="ADAL" clId="{252926BB-EF94-4C0D-9ADF-C0CBC715008D}" dt="2026-04-27T12:22:03.694" v="2312" actId="47"/>
        <pc:sldMkLst>
          <pc:docMk/>
          <pc:sldMk cId="1805202347" sldId="272"/>
        </pc:sldMkLst>
      </pc:sldChg>
      <pc:sldChg chg="addSp delSp modSp add mod setBg">
        <pc:chgData name="Ryan O'Byrne" userId="070ed53c-126a-4eb5-9b32-604d89afcb1d" providerId="ADAL" clId="{252926BB-EF94-4C0D-9ADF-C0CBC715008D}" dt="2026-04-27T13:40:28.255" v="2596" actId="26606"/>
        <pc:sldMkLst>
          <pc:docMk/>
          <pc:sldMk cId="2797628611" sldId="273"/>
        </pc:sldMkLst>
        <pc:spChg chg="mod">
          <ac:chgData name="Ryan O'Byrne" userId="070ed53c-126a-4eb5-9b32-604d89afcb1d" providerId="ADAL" clId="{252926BB-EF94-4C0D-9ADF-C0CBC715008D}" dt="2026-04-27T13:40:28.255" v="2596" actId="26606"/>
          <ac:spMkLst>
            <pc:docMk/>
            <pc:sldMk cId="2797628611" sldId="273"/>
            <ac:spMk id="3" creationId="{67078B40-8DC1-0C5A-DDF6-90CD760DD6C7}"/>
          </ac:spMkLst>
        </pc:spChg>
        <pc:spChg chg="add">
          <ac:chgData name="Ryan O'Byrne" userId="070ed53c-126a-4eb5-9b32-604d89afcb1d" providerId="ADAL" clId="{252926BB-EF94-4C0D-9ADF-C0CBC715008D}" dt="2026-04-27T13:40:28.255" v="2596" actId="26606"/>
          <ac:spMkLst>
            <pc:docMk/>
            <pc:sldMk cId="2797628611" sldId="273"/>
            <ac:spMk id="40969" creationId="{058A14AF-9FB5-4CC7-BA35-E8E85D3EDF0E}"/>
          </ac:spMkLst>
        </pc:spChg>
        <pc:spChg chg="add">
          <ac:chgData name="Ryan O'Byrne" userId="070ed53c-126a-4eb5-9b32-604d89afcb1d" providerId="ADAL" clId="{252926BB-EF94-4C0D-9ADF-C0CBC715008D}" dt="2026-04-27T13:40:28.255" v="2596" actId="26606"/>
          <ac:spMkLst>
            <pc:docMk/>
            <pc:sldMk cId="2797628611" sldId="273"/>
            <ac:spMk id="40971" creationId="{3A9A4357-BD1D-4622-A4FE-766E6AB8DE84}"/>
          </ac:spMkLst>
        </pc:spChg>
        <pc:spChg chg="add">
          <ac:chgData name="Ryan O'Byrne" userId="070ed53c-126a-4eb5-9b32-604d89afcb1d" providerId="ADAL" clId="{252926BB-EF94-4C0D-9ADF-C0CBC715008D}" dt="2026-04-27T13:40:28.255" v="2596" actId="26606"/>
          <ac:spMkLst>
            <pc:docMk/>
            <pc:sldMk cId="2797628611" sldId="273"/>
            <ac:spMk id="40973" creationId="{E659831F-0D9A-4C63-9EBB-8435B85A440F}"/>
          </ac:spMkLst>
        </pc:spChg>
        <pc:spChg chg="add">
          <ac:chgData name="Ryan O'Byrne" userId="070ed53c-126a-4eb5-9b32-604d89afcb1d" providerId="ADAL" clId="{252926BB-EF94-4C0D-9ADF-C0CBC715008D}" dt="2026-04-27T13:40:28.255" v="2596" actId="26606"/>
          <ac:spMkLst>
            <pc:docMk/>
            <pc:sldMk cId="2797628611" sldId="273"/>
            <ac:spMk id="40975" creationId="{E6995CE5-F890-4ABA-82A2-26507CE8D2A3}"/>
          </ac:spMkLst>
        </pc:spChg>
        <pc:picChg chg="add">
          <ac:chgData name="Ryan O'Byrne" userId="070ed53c-126a-4eb5-9b32-604d89afcb1d" providerId="ADAL" clId="{252926BB-EF94-4C0D-9ADF-C0CBC715008D}" dt="2026-04-27T13:28:24.632" v="2485"/>
          <ac:picMkLst>
            <pc:docMk/>
            <pc:sldMk cId="2797628611" sldId="273"/>
            <ac:picMk id="40962" creationId="{2B85B99C-192A-12F1-271E-2842AD8DF367}"/>
          </ac:picMkLst>
        </pc:picChg>
        <pc:picChg chg="add mod">
          <ac:chgData name="Ryan O'Byrne" userId="070ed53c-126a-4eb5-9b32-604d89afcb1d" providerId="ADAL" clId="{252926BB-EF94-4C0D-9ADF-C0CBC715008D}" dt="2026-04-27T13:40:28.255" v="2596" actId="26606"/>
          <ac:picMkLst>
            <pc:docMk/>
            <pc:sldMk cId="2797628611" sldId="273"/>
            <ac:picMk id="40964" creationId="{8852FBE1-16E1-5601-67A2-729E8634C0A1}"/>
          </ac:picMkLst>
        </pc:picChg>
      </pc:sldChg>
      <pc:sldChg chg="addSp delSp modSp add mod setBg">
        <pc:chgData name="Ryan O'Byrne" userId="070ed53c-126a-4eb5-9b32-604d89afcb1d" providerId="ADAL" clId="{252926BB-EF94-4C0D-9ADF-C0CBC715008D}" dt="2026-04-27T13:38:13.414" v="2554" actId="26606"/>
        <pc:sldMkLst>
          <pc:docMk/>
          <pc:sldMk cId="2588822721" sldId="274"/>
        </pc:sldMkLst>
        <pc:spChg chg="mod">
          <ac:chgData name="Ryan O'Byrne" userId="070ed53c-126a-4eb5-9b32-604d89afcb1d" providerId="ADAL" clId="{252926BB-EF94-4C0D-9ADF-C0CBC715008D}" dt="2026-04-27T13:38:13.414" v="2554" actId="26606"/>
          <ac:spMkLst>
            <pc:docMk/>
            <pc:sldMk cId="2588822721" sldId="274"/>
            <ac:spMk id="2" creationId="{FCE05B81-E8B4-75A0-F340-6DE38DADCC93}"/>
          </ac:spMkLst>
        </pc:spChg>
        <pc:spChg chg="mod">
          <ac:chgData name="Ryan O'Byrne" userId="070ed53c-126a-4eb5-9b32-604d89afcb1d" providerId="ADAL" clId="{252926BB-EF94-4C0D-9ADF-C0CBC715008D}" dt="2026-04-27T13:38:13.414" v="2554" actId="26606"/>
          <ac:spMkLst>
            <pc:docMk/>
            <pc:sldMk cId="2588822721" sldId="274"/>
            <ac:spMk id="3" creationId="{EB7FDE84-822A-1F57-2CFB-21BB2527EBA7}"/>
          </ac:spMkLst>
        </pc:spChg>
        <pc:spChg chg="add">
          <ac:chgData name="Ryan O'Byrne" userId="070ed53c-126a-4eb5-9b32-604d89afcb1d" providerId="ADAL" clId="{252926BB-EF94-4C0D-9ADF-C0CBC715008D}" dt="2026-04-27T13:38:13.414" v="2554" actId="26606"/>
          <ac:spMkLst>
            <pc:docMk/>
            <pc:sldMk cId="2588822721" sldId="274"/>
            <ac:spMk id="15371" creationId="{149FB5C3-7336-4FE0-A30C-CC0A3646D499}"/>
          </ac:spMkLst>
        </pc:spChg>
        <pc:spChg chg="add">
          <ac:chgData name="Ryan O'Byrne" userId="070ed53c-126a-4eb5-9b32-604d89afcb1d" providerId="ADAL" clId="{252926BB-EF94-4C0D-9ADF-C0CBC715008D}" dt="2026-04-27T13:38:13.414" v="2554" actId="26606"/>
          <ac:spMkLst>
            <pc:docMk/>
            <pc:sldMk cId="2588822721" sldId="274"/>
            <ac:spMk id="15377" creationId="{0DA909B4-15FF-46A6-8A7F-7AEF977FE9ED}"/>
          </ac:spMkLst>
        </pc:spChg>
        <pc:spChg chg="add">
          <ac:chgData name="Ryan O'Byrne" userId="070ed53c-126a-4eb5-9b32-604d89afcb1d" providerId="ADAL" clId="{252926BB-EF94-4C0D-9ADF-C0CBC715008D}" dt="2026-04-27T13:38:13.414" v="2554" actId="26606"/>
          <ac:spMkLst>
            <pc:docMk/>
            <pc:sldMk cId="2588822721" sldId="274"/>
            <ac:spMk id="15379" creationId="{1382A32C-5B0C-4B1C-A074-76C6DBCC9F87}"/>
          </ac:spMkLst>
        </pc:spChg>
        <pc:grpChg chg="add">
          <ac:chgData name="Ryan O'Byrne" userId="070ed53c-126a-4eb5-9b32-604d89afcb1d" providerId="ADAL" clId="{252926BB-EF94-4C0D-9ADF-C0CBC715008D}" dt="2026-04-27T13:38:13.414" v="2554" actId="26606"/>
          <ac:grpSpMkLst>
            <pc:docMk/>
            <pc:sldMk cId="2588822721" sldId="274"/>
            <ac:grpSpMk id="15373" creationId="{19A6B5CE-CB1D-48EE-8B43-E952235C8371}"/>
          </ac:grpSpMkLst>
        </pc:grpChg>
        <pc:picChg chg="add del">
          <ac:chgData name="Ryan O'Byrne" userId="070ed53c-126a-4eb5-9b32-604d89afcb1d" providerId="ADAL" clId="{252926BB-EF94-4C0D-9ADF-C0CBC715008D}" dt="2026-04-27T13:15:03.295" v="2452" actId="21"/>
          <ac:picMkLst>
            <pc:docMk/>
            <pc:sldMk cId="2588822721" sldId="274"/>
            <ac:picMk id="15362" creationId="{486913F5-A3F1-6413-5787-2D59736FF796}"/>
          </ac:picMkLst>
        </pc:picChg>
        <pc:picChg chg="add mod">
          <ac:chgData name="Ryan O'Byrne" userId="070ed53c-126a-4eb5-9b32-604d89afcb1d" providerId="ADAL" clId="{252926BB-EF94-4C0D-9ADF-C0CBC715008D}" dt="2026-04-27T13:38:13.414" v="2554" actId="26606"/>
          <ac:picMkLst>
            <pc:docMk/>
            <pc:sldMk cId="2588822721" sldId="274"/>
            <ac:picMk id="15364" creationId="{AAE46AED-1EBC-F325-4935-54FC7FF13A00}"/>
          </ac:picMkLst>
        </pc:picChg>
        <pc:picChg chg="add mod">
          <ac:chgData name="Ryan O'Byrne" userId="070ed53c-126a-4eb5-9b32-604d89afcb1d" providerId="ADAL" clId="{252926BB-EF94-4C0D-9ADF-C0CBC715008D}" dt="2026-04-27T13:38:13.414" v="2554" actId="26606"/>
          <ac:picMkLst>
            <pc:docMk/>
            <pc:sldMk cId="2588822721" sldId="274"/>
            <ac:picMk id="15366" creationId="{C67165B6-E7A9-4630-BE17-E1DEA0A84C94}"/>
          </ac:picMkLst>
        </pc:picChg>
      </pc:sldChg>
      <pc:sldChg chg="addSp modSp mod setBg">
        <pc:chgData name="Ryan O'Byrne" userId="070ed53c-126a-4eb5-9b32-604d89afcb1d" providerId="ADAL" clId="{252926BB-EF94-4C0D-9ADF-C0CBC715008D}" dt="2026-04-27T13:38:16.218" v="2555" actId="26606"/>
        <pc:sldMkLst>
          <pc:docMk/>
          <pc:sldMk cId="1248420784" sldId="275"/>
        </pc:sldMkLst>
        <pc:spChg chg="mod">
          <ac:chgData name="Ryan O'Byrne" userId="070ed53c-126a-4eb5-9b32-604d89afcb1d" providerId="ADAL" clId="{252926BB-EF94-4C0D-9ADF-C0CBC715008D}" dt="2026-04-27T13:38:16.218" v="2555" actId="26606"/>
          <ac:spMkLst>
            <pc:docMk/>
            <pc:sldMk cId="1248420784" sldId="275"/>
            <ac:spMk id="2" creationId="{A6612277-2DE0-E5D3-CA19-0350C5B829FF}"/>
          </ac:spMkLst>
        </pc:spChg>
        <pc:spChg chg="mod">
          <ac:chgData name="Ryan O'Byrne" userId="070ed53c-126a-4eb5-9b32-604d89afcb1d" providerId="ADAL" clId="{252926BB-EF94-4C0D-9ADF-C0CBC715008D}" dt="2026-04-27T13:38:16.218" v="2555" actId="26606"/>
          <ac:spMkLst>
            <pc:docMk/>
            <pc:sldMk cId="1248420784" sldId="275"/>
            <ac:spMk id="3" creationId="{53264458-5F42-3DB2-CBD8-E7D875DF9947}"/>
          </ac:spMkLst>
        </pc:spChg>
        <pc:spChg chg="add">
          <ac:chgData name="Ryan O'Byrne" userId="070ed53c-126a-4eb5-9b32-604d89afcb1d" providerId="ADAL" clId="{252926BB-EF94-4C0D-9ADF-C0CBC715008D}" dt="2026-04-27T13:38:16.218" v="2555" actId="26606"/>
          <ac:spMkLst>
            <pc:docMk/>
            <pc:sldMk cId="1248420784" sldId="275"/>
            <ac:spMk id="16393" creationId="{149FB5C3-7336-4FE0-A30C-CC0A3646D499}"/>
          </ac:spMkLst>
        </pc:spChg>
        <pc:spChg chg="add">
          <ac:chgData name="Ryan O'Byrne" userId="070ed53c-126a-4eb5-9b32-604d89afcb1d" providerId="ADAL" clId="{252926BB-EF94-4C0D-9ADF-C0CBC715008D}" dt="2026-04-27T13:38:16.218" v="2555" actId="26606"/>
          <ac:spMkLst>
            <pc:docMk/>
            <pc:sldMk cId="1248420784" sldId="275"/>
            <ac:spMk id="16399" creationId="{0DA909B4-15FF-46A6-8A7F-7AEF977FE9ED}"/>
          </ac:spMkLst>
        </pc:spChg>
        <pc:spChg chg="add">
          <ac:chgData name="Ryan O'Byrne" userId="070ed53c-126a-4eb5-9b32-604d89afcb1d" providerId="ADAL" clId="{252926BB-EF94-4C0D-9ADF-C0CBC715008D}" dt="2026-04-27T13:38:16.218" v="2555" actId="26606"/>
          <ac:spMkLst>
            <pc:docMk/>
            <pc:sldMk cId="1248420784" sldId="275"/>
            <ac:spMk id="16401" creationId="{1382A32C-5B0C-4B1C-A074-76C6DBCC9F87}"/>
          </ac:spMkLst>
        </pc:spChg>
        <pc:grpChg chg="add">
          <ac:chgData name="Ryan O'Byrne" userId="070ed53c-126a-4eb5-9b32-604d89afcb1d" providerId="ADAL" clId="{252926BB-EF94-4C0D-9ADF-C0CBC715008D}" dt="2026-04-27T13:38:16.218" v="2555" actId="26606"/>
          <ac:grpSpMkLst>
            <pc:docMk/>
            <pc:sldMk cId="1248420784" sldId="275"/>
            <ac:grpSpMk id="16395" creationId="{19A6B5CE-CB1D-48EE-8B43-E952235C8371}"/>
          </ac:grpSpMkLst>
        </pc:grpChg>
        <pc:picChg chg="add mod ord">
          <ac:chgData name="Ryan O'Byrne" userId="070ed53c-126a-4eb5-9b32-604d89afcb1d" providerId="ADAL" clId="{252926BB-EF94-4C0D-9ADF-C0CBC715008D}" dt="2026-04-27T13:38:16.218" v="2555" actId="26606"/>
          <ac:picMkLst>
            <pc:docMk/>
            <pc:sldMk cId="1248420784" sldId="275"/>
            <ac:picMk id="16386" creationId="{E99FE571-5BF9-2B59-1217-7A7C8B1BA656}"/>
          </ac:picMkLst>
        </pc:picChg>
        <pc:picChg chg="add mod">
          <ac:chgData name="Ryan O'Byrne" userId="070ed53c-126a-4eb5-9b32-604d89afcb1d" providerId="ADAL" clId="{252926BB-EF94-4C0D-9ADF-C0CBC715008D}" dt="2026-04-27T13:38:16.218" v="2555" actId="26606"/>
          <ac:picMkLst>
            <pc:docMk/>
            <pc:sldMk cId="1248420784" sldId="275"/>
            <ac:picMk id="16388" creationId="{AECC270C-5220-BE0A-659A-E31B62B88753}"/>
          </ac:picMkLst>
        </pc:picChg>
      </pc:sldChg>
      <pc:sldChg chg="addSp delSp modSp mod setBg">
        <pc:chgData name="Ryan O'Byrne" userId="070ed53c-126a-4eb5-9b32-604d89afcb1d" providerId="ADAL" clId="{252926BB-EF94-4C0D-9ADF-C0CBC715008D}" dt="2026-04-27T13:38:18.837" v="2556" actId="26606"/>
        <pc:sldMkLst>
          <pc:docMk/>
          <pc:sldMk cId="3317887525" sldId="276"/>
        </pc:sldMkLst>
        <pc:spChg chg="mod">
          <ac:chgData name="Ryan O'Byrne" userId="070ed53c-126a-4eb5-9b32-604d89afcb1d" providerId="ADAL" clId="{252926BB-EF94-4C0D-9ADF-C0CBC715008D}" dt="2026-04-27T13:38:18.837" v="2556" actId="26606"/>
          <ac:spMkLst>
            <pc:docMk/>
            <pc:sldMk cId="3317887525" sldId="276"/>
            <ac:spMk id="2" creationId="{F1475FB6-D82A-72E8-5231-10438552F63F}"/>
          </ac:spMkLst>
        </pc:spChg>
        <pc:spChg chg="mod">
          <ac:chgData name="Ryan O'Byrne" userId="070ed53c-126a-4eb5-9b32-604d89afcb1d" providerId="ADAL" clId="{252926BB-EF94-4C0D-9ADF-C0CBC715008D}" dt="2026-04-27T13:38:18.837" v="2556" actId="26606"/>
          <ac:spMkLst>
            <pc:docMk/>
            <pc:sldMk cId="3317887525" sldId="276"/>
            <ac:spMk id="3" creationId="{B500208C-452A-EA58-C1C4-154660AA46A2}"/>
          </ac:spMkLst>
        </pc:spChg>
        <pc:spChg chg="add">
          <ac:chgData name="Ryan O'Byrne" userId="070ed53c-126a-4eb5-9b32-604d89afcb1d" providerId="ADAL" clId="{252926BB-EF94-4C0D-9ADF-C0CBC715008D}" dt="2026-04-27T13:38:18.837" v="2556" actId="26606"/>
          <ac:spMkLst>
            <pc:docMk/>
            <pc:sldMk cId="3317887525" sldId="276"/>
            <ac:spMk id="17417" creationId="{149FB5C3-7336-4FE0-A30C-CC0A3646D499}"/>
          </ac:spMkLst>
        </pc:spChg>
        <pc:spChg chg="add">
          <ac:chgData name="Ryan O'Byrne" userId="070ed53c-126a-4eb5-9b32-604d89afcb1d" providerId="ADAL" clId="{252926BB-EF94-4C0D-9ADF-C0CBC715008D}" dt="2026-04-27T13:38:18.837" v="2556" actId="26606"/>
          <ac:spMkLst>
            <pc:docMk/>
            <pc:sldMk cId="3317887525" sldId="276"/>
            <ac:spMk id="17423" creationId="{0DA909B4-15FF-46A6-8A7F-7AEF977FE9ED}"/>
          </ac:spMkLst>
        </pc:spChg>
        <pc:spChg chg="add">
          <ac:chgData name="Ryan O'Byrne" userId="070ed53c-126a-4eb5-9b32-604d89afcb1d" providerId="ADAL" clId="{252926BB-EF94-4C0D-9ADF-C0CBC715008D}" dt="2026-04-27T13:38:18.837" v="2556" actId="26606"/>
          <ac:spMkLst>
            <pc:docMk/>
            <pc:sldMk cId="3317887525" sldId="276"/>
            <ac:spMk id="17425" creationId="{1382A32C-5B0C-4B1C-A074-76C6DBCC9F87}"/>
          </ac:spMkLst>
        </pc:spChg>
        <pc:grpChg chg="add">
          <ac:chgData name="Ryan O'Byrne" userId="070ed53c-126a-4eb5-9b32-604d89afcb1d" providerId="ADAL" clId="{252926BB-EF94-4C0D-9ADF-C0CBC715008D}" dt="2026-04-27T13:38:18.837" v="2556" actId="26606"/>
          <ac:grpSpMkLst>
            <pc:docMk/>
            <pc:sldMk cId="3317887525" sldId="276"/>
            <ac:grpSpMk id="17419" creationId="{19A6B5CE-CB1D-48EE-8B43-E952235C8371}"/>
          </ac:grpSpMkLst>
        </pc:grpChg>
        <pc:picChg chg="add mod">
          <ac:chgData name="Ryan O'Byrne" userId="070ed53c-126a-4eb5-9b32-604d89afcb1d" providerId="ADAL" clId="{252926BB-EF94-4C0D-9ADF-C0CBC715008D}" dt="2026-04-27T13:38:18.837" v="2556" actId="26606"/>
          <ac:picMkLst>
            <pc:docMk/>
            <pc:sldMk cId="3317887525" sldId="276"/>
            <ac:picMk id="15362" creationId="{486913F5-A3F1-6413-5787-2D59736FF796}"/>
          </ac:picMkLst>
        </pc:picChg>
        <pc:picChg chg="add del">
          <ac:chgData name="Ryan O'Byrne" userId="070ed53c-126a-4eb5-9b32-604d89afcb1d" providerId="ADAL" clId="{252926BB-EF94-4C0D-9ADF-C0CBC715008D}" dt="2026-04-27T13:14:59.053" v="2450" actId="478"/>
          <ac:picMkLst>
            <pc:docMk/>
            <pc:sldMk cId="3317887525" sldId="276"/>
            <ac:picMk id="17410" creationId="{E7EB3AB2-A13D-A474-DDD1-FDFCBD3EFD84}"/>
          </ac:picMkLst>
        </pc:picChg>
        <pc:picChg chg="add mod">
          <ac:chgData name="Ryan O'Byrne" userId="070ed53c-126a-4eb5-9b32-604d89afcb1d" providerId="ADAL" clId="{252926BB-EF94-4C0D-9ADF-C0CBC715008D}" dt="2026-04-27T13:38:18.837" v="2556" actId="26606"/>
          <ac:picMkLst>
            <pc:docMk/>
            <pc:sldMk cId="3317887525" sldId="276"/>
            <ac:picMk id="17412" creationId="{DDBDEB25-A07C-0FD3-0EB8-01D1D0AF8FB3}"/>
          </ac:picMkLst>
        </pc:picChg>
      </pc:sldChg>
      <pc:sldChg chg="del">
        <pc:chgData name="Ryan O'Byrne" userId="070ed53c-126a-4eb5-9b32-604d89afcb1d" providerId="ADAL" clId="{252926BB-EF94-4C0D-9ADF-C0CBC715008D}" dt="2026-04-27T10:08:28.088" v="1839" actId="47"/>
        <pc:sldMkLst>
          <pc:docMk/>
          <pc:sldMk cId="4165786743" sldId="277"/>
        </pc:sldMkLst>
      </pc:sldChg>
      <pc:sldChg chg="addSp delSp modSp add mod setBg">
        <pc:chgData name="Ryan O'Byrne" userId="070ed53c-126a-4eb5-9b32-604d89afcb1d" providerId="ADAL" clId="{252926BB-EF94-4C0D-9ADF-C0CBC715008D}" dt="2026-04-27T13:38:21.459" v="2557" actId="26606"/>
        <pc:sldMkLst>
          <pc:docMk/>
          <pc:sldMk cId="3987636895" sldId="278"/>
        </pc:sldMkLst>
        <pc:spChg chg="mod">
          <ac:chgData name="Ryan O'Byrne" userId="070ed53c-126a-4eb5-9b32-604d89afcb1d" providerId="ADAL" clId="{252926BB-EF94-4C0D-9ADF-C0CBC715008D}" dt="2026-04-27T13:38:21.459" v="2557" actId="26606"/>
          <ac:spMkLst>
            <pc:docMk/>
            <pc:sldMk cId="3987636895" sldId="278"/>
            <ac:spMk id="3" creationId="{AC689FB7-0715-6B81-1242-1AB3D42A9CAC}"/>
          </ac:spMkLst>
        </pc:spChg>
        <pc:spChg chg="add">
          <ac:chgData name="Ryan O'Byrne" userId="070ed53c-126a-4eb5-9b32-604d89afcb1d" providerId="ADAL" clId="{252926BB-EF94-4C0D-9ADF-C0CBC715008D}" dt="2026-04-27T13:38:21.459" v="2557" actId="26606"/>
          <ac:spMkLst>
            <pc:docMk/>
            <pc:sldMk cId="3987636895" sldId="278"/>
            <ac:spMk id="18439" creationId="{058A14AF-9FB5-4CC7-BA35-E8E85D3EDF0E}"/>
          </ac:spMkLst>
        </pc:spChg>
        <pc:spChg chg="add">
          <ac:chgData name="Ryan O'Byrne" userId="070ed53c-126a-4eb5-9b32-604d89afcb1d" providerId="ADAL" clId="{252926BB-EF94-4C0D-9ADF-C0CBC715008D}" dt="2026-04-27T13:38:21.459" v="2557" actId="26606"/>
          <ac:spMkLst>
            <pc:docMk/>
            <pc:sldMk cId="3987636895" sldId="278"/>
            <ac:spMk id="18441" creationId="{3A9A4357-BD1D-4622-A4FE-766E6AB8DE84}"/>
          </ac:spMkLst>
        </pc:spChg>
        <pc:spChg chg="add">
          <ac:chgData name="Ryan O'Byrne" userId="070ed53c-126a-4eb5-9b32-604d89afcb1d" providerId="ADAL" clId="{252926BB-EF94-4C0D-9ADF-C0CBC715008D}" dt="2026-04-27T13:38:21.459" v="2557" actId="26606"/>
          <ac:spMkLst>
            <pc:docMk/>
            <pc:sldMk cId="3987636895" sldId="278"/>
            <ac:spMk id="18443" creationId="{E659831F-0D9A-4C63-9EBB-8435B85A440F}"/>
          </ac:spMkLst>
        </pc:spChg>
        <pc:spChg chg="add">
          <ac:chgData name="Ryan O'Byrne" userId="070ed53c-126a-4eb5-9b32-604d89afcb1d" providerId="ADAL" clId="{252926BB-EF94-4C0D-9ADF-C0CBC715008D}" dt="2026-04-27T13:38:21.459" v="2557" actId="26606"/>
          <ac:spMkLst>
            <pc:docMk/>
            <pc:sldMk cId="3987636895" sldId="278"/>
            <ac:spMk id="18445" creationId="{E6995CE5-F890-4ABA-82A2-26507CE8D2A3}"/>
          </ac:spMkLst>
        </pc:spChg>
        <pc:picChg chg="add mod">
          <ac:chgData name="Ryan O'Byrne" userId="070ed53c-126a-4eb5-9b32-604d89afcb1d" providerId="ADAL" clId="{252926BB-EF94-4C0D-9ADF-C0CBC715008D}" dt="2026-04-27T13:38:21.459" v="2557" actId="26606"/>
          <ac:picMkLst>
            <pc:docMk/>
            <pc:sldMk cId="3987636895" sldId="278"/>
            <ac:picMk id="18434" creationId="{FD60D0CD-D558-4B4B-56EA-585AB1318256}"/>
          </ac:picMkLst>
        </pc:picChg>
      </pc:sldChg>
      <pc:sldChg chg="addSp delSp modSp mod setBg">
        <pc:chgData name="Ryan O'Byrne" userId="070ed53c-126a-4eb5-9b32-604d89afcb1d" providerId="ADAL" clId="{252926BB-EF94-4C0D-9ADF-C0CBC715008D}" dt="2026-04-27T13:38:37.773" v="2568" actId="26606"/>
        <pc:sldMkLst>
          <pc:docMk/>
          <pc:sldMk cId="2239467451" sldId="279"/>
        </pc:sldMkLst>
        <pc:spChg chg="mod">
          <ac:chgData name="Ryan O'Byrne" userId="070ed53c-126a-4eb5-9b32-604d89afcb1d" providerId="ADAL" clId="{252926BB-EF94-4C0D-9ADF-C0CBC715008D}" dt="2026-04-27T13:38:37.773" v="2568" actId="26606"/>
          <ac:spMkLst>
            <pc:docMk/>
            <pc:sldMk cId="2239467451" sldId="279"/>
            <ac:spMk id="2" creationId="{93660F78-C4E5-E5A5-45E5-23B0113EC8B4}"/>
          </ac:spMkLst>
        </pc:spChg>
        <pc:spChg chg="mod">
          <ac:chgData name="Ryan O'Byrne" userId="070ed53c-126a-4eb5-9b32-604d89afcb1d" providerId="ADAL" clId="{252926BB-EF94-4C0D-9ADF-C0CBC715008D}" dt="2026-04-27T13:38:37.773" v="2568" actId="26606"/>
          <ac:spMkLst>
            <pc:docMk/>
            <pc:sldMk cId="2239467451" sldId="279"/>
            <ac:spMk id="3" creationId="{C0EB9E31-58E9-8611-C8BB-12115AB9A0AB}"/>
          </ac:spMkLst>
        </pc:spChg>
        <pc:spChg chg="add del">
          <ac:chgData name="Ryan O'Byrne" userId="070ed53c-126a-4eb5-9b32-604d89afcb1d" providerId="ADAL" clId="{252926BB-EF94-4C0D-9ADF-C0CBC715008D}" dt="2026-04-27T13:38:32.762" v="2559" actId="26606"/>
          <ac:spMkLst>
            <pc:docMk/>
            <pc:sldMk cId="2239467451" sldId="279"/>
            <ac:spMk id="19463" creationId="{B0B8DCBA-FEED-46EF-A140-35B904015B49}"/>
          </ac:spMkLst>
        </pc:spChg>
        <pc:spChg chg="add del">
          <ac:chgData name="Ryan O'Byrne" userId="070ed53c-126a-4eb5-9b32-604d89afcb1d" providerId="ADAL" clId="{252926BB-EF94-4C0D-9ADF-C0CBC715008D}" dt="2026-04-27T13:38:34.513" v="2563" actId="26606"/>
          <ac:spMkLst>
            <pc:docMk/>
            <pc:sldMk cId="2239467451" sldId="279"/>
            <ac:spMk id="19467" creationId="{55222F96-971A-4F90-B841-6BAB416C7AC1}"/>
          </ac:spMkLst>
        </pc:spChg>
        <pc:spChg chg="add del">
          <ac:chgData name="Ryan O'Byrne" userId="070ed53c-126a-4eb5-9b32-604d89afcb1d" providerId="ADAL" clId="{252926BB-EF94-4C0D-9ADF-C0CBC715008D}" dt="2026-04-27T13:38:33.510" v="2561" actId="26606"/>
          <ac:spMkLst>
            <pc:docMk/>
            <pc:sldMk cId="2239467451" sldId="279"/>
            <ac:spMk id="19469" creationId="{3873B707-463F-40B0-8227-E8CC6C67EB25}"/>
          </ac:spMkLst>
        </pc:spChg>
        <pc:spChg chg="add del">
          <ac:chgData name="Ryan O'Byrne" userId="070ed53c-126a-4eb5-9b32-604d89afcb1d" providerId="ADAL" clId="{252926BB-EF94-4C0D-9ADF-C0CBC715008D}" dt="2026-04-27T13:38:32.762" v="2559" actId="26606"/>
          <ac:spMkLst>
            <pc:docMk/>
            <pc:sldMk cId="2239467451" sldId="279"/>
            <ac:spMk id="19470" creationId="{D5B0017B-2ECA-49AF-B397-DC140825DF8D}"/>
          </ac:spMkLst>
        </pc:spChg>
        <pc:spChg chg="add del">
          <ac:chgData name="Ryan O'Byrne" userId="070ed53c-126a-4eb5-9b32-604d89afcb1d" providerId="ADAL" clId="{252926BB-EF94-4C0D-9ADF-C0CBC715008D}" dt="2026-04-27T13:38:33.510" v="2561" actId="26606"/>
          <ac:spMkLst>
            <pc:docMk/>
            <pc:sldMk cId="2239467451" sldId="279"/>
            <ac:spMk id="19471" creationId="{C13237C8-E62C-4F0D-A318-BD6FB6C2D138}"/>
          </ac:spMkLst>
        </pc:spChg>
        <pc:spChg chg="add del">
          <ac:chgData name="Ryan O'Byrne" userId="070ed53c-126a-4eb5-9b32-604d89afcb1d" providerId="ADAL" clId="{252926BB-EF94-4C0D-9ADF-C0CBC715008D}" dt="2026-04-27T13:38:33.510" v="2561" actId="26606"/>
          <ac:spMkLst>
            <pc:docMk/>
            <pc:sldMk cId="2239467451" sldId="279"/>
            <ac:spMk id="19473" creationId="{19C9EAEA-39D0-4B0E-A0EB-51E7B26740B1}"/>
          </ac:spMkLst>
        </pc:spChg>
        <pc:spChg chg="add del">
          <ac:chgData name="Ryan O'Byrne" userId="070ed53c-126a-4eb5-9b32-604d89afcb1d" providerId="ADAL" clId="{252926BB-EF94-4C0D-9ADF-C0CBC715008D}" dt="2026-04-27T13:38:33.510" v="2561" actId="26606"/>
          <ac:spMkLst>
            <pc:docMk/>
            <pc:sldMk cId="2239467451" sldId="279"/>
            <ac:spMk id="19474" creationId="{201CC55D-ED54-4C5C-95E6-10947BD1103B}"/>
          </ac:spMkLst>
        </pc:spChg>
        <pc:spChg chg="add del">
          <ac:chgData name="Ryan O'Byrne" userId="070ed53c-126a-4eb5-9b32-604d89afcb1d" providerId="ADAL" clId="{252926BB-EF94-4C0D-9ADF-C0CBC715008D}" dt="2026-04-27T13:38:34.513" v="2563" actId="26606"/>
          <ac:spMkLst>
            <pc:docMk/>
            <pc:sldMk cId="2239467451" sldId="279"/>
            <ac:spMk id="19479" creationId="{DBC6133C-0615-4CE4-9132-37E609A9BDFA}"/>
          </ac:spMkLst>
        </pc:spChg>
        <pc:spChg chg="add del">
          <ac:chgData name="Ryan O'Byrne" userId="070ed53c-126a-4eb5-9b32-604d89afcb1d" providerId="ADAL" clId="{252926BB-EF94-4C0D-9ADF-C0CBC715008D}" dt="2026-04-27T13:38:34.513" v="2563" actId="26606"/>
          <ac:spMkLst>
            <pc:docMk/>
            <pc:sldMk cId="2239467451" sldId="279"/>
            <ac:spMk id="19480" creationId="{169CC832-2974-4E8D-90ED-3E2941BA7336}"/>
          </ac:spMkLst>
        </pc:spChg>
        <pc:spChg chg="add del">
          <ac:chgData name="Ryan O'Byrne" userId="070ed53c-126a-4eb5-9b32-604d89afcb1d" providerId="ADAL" clId="{252926BB-EF94-4C0D-9ADF-C0CBC715008D}" dt="2026-04-27T13:38:34.513" v="2563" actId="26606"/>
          <ac:spMkLst>
            <pc:docMk/>
            <pc:sldMk cId="2239467451" sldId="279"/>
            <ac:spMk id="19481" creationId="{08980754-6F4B-43C9-B9BE-127B6BED6586}"/>
          </ac:spMkLst>
        </pc:spChg>
        <pc:spChg chg="add del">
          <ac:chgData name="Ryan O'Byrne" userId="070ed53c-126a-4eb5-9b32-604d89afcb1d" providerId="ADAL" clId="{252926BB-EF94-4C0D-9ADF-C0CBC715008D}" dt="2026-04-27T13:38:34.513" v="2563" actId="26606"/>
          <ac:spMkLst>
            <pc:docMk/>
            <pc:sldMk cId="2239467451" sldId="279"/>
            <ac:spMk id="19482" creationId="{2C1BBA94-3F40-40AA-8BB9-E69E25E537C1}"/>
          </ac:spMkLst>
        </pc:spChg>
        <pc:spChg chg="add del">
          <ac:chgData name="Ryan O'Byrne" userId="070ed53c-126a-4eb5-9b32-604d89afcb1d" providerId="ADAL" clId="{252926BB-EF94-4C0D-9ADF-C0CBC715008D}" dt="2026-04-27T13:38:36.732" v="2565" actId="26606"/>
          <ac:spMkLst>
            <pc:docMk/>
            <pc:sldMk cId="2239467451" sldId="279"/>
            <ac:spMk id="19484" creationId="{28D31E1B-0407-4223-9642-0B642CBF57D9}"/>
          </ac:spMkLst>
        </pc:spChg>
        <pc:spChg chg="add del">
          <ac:chgData name="Ryan O'Byrne" userId="070ed53c-126a-4eb5-9b32-604d89afcb1d" providerId="ADAL" clId="{252926BB-EF94-4C0D-9ADF-C0CBC715008D}" dt="2026-04-27T13:38:36.732" v="2565" actId="26606"/>
          <ac:spMkLst>
            <pc:docMk/>
            <pc:sldMk cId="2239467451" sldId="279"/>
            <ac:spMk id="19487" creationId="{D5B0017B-2ECA-49AF-B397-DC140825DF8D}"/>
          </ac:spMkLst>
        </pc:spChg>
        <pc:spChg chg="add del">
          <ac:chgData name="Ryan O'Byrne" userId="070ed53c-126a-4eb5-9b32-604d89afcb1d" providerId="ADAL" clId="{252926BB-EF94-4C0D-9ADF-C0CBC715008D}" dt="2026-04-27T13:38:36.732" v="2565" actId="26606"/>
          <ac:spMkLst>
            <pc:docMk/>
            <pc:sldMk cId="2239467451" sldId="279"/>
            <ac:spMk id="19488" creationId="{70E96339-907C-46C3-99AC-31179B6F0EBD}"/>
          </ac:spMkLst>
        </pc:spChg>
        <pc:spChg chg="add del">
          <ac:chgData name="Ryan O'Byrne" userId="070ed53c-126a-4eb5-9b32-604d89afcb1d" providerId="ADAL" clId="{252926BB-EF94-4C0D-9ADF-C0CBC715008D}" dt="2026-04-27T13:38:37.757" v="2567" actId="26606"/>
          <ac:spMkLst>
            <pc:docMk/>
            <pc:sldMk cId="2239467451" sldId="279"/>
            <ac:spMk id="19491" creationId="{B0B8DCBA-FEED-46EF-A140-35B904015B49}"/>
          </ac:spMkLst>
        </pc:spChg>
        <pc:spChg chg="add del">
          <ac:chgData name="Ryan O'Byrne" userId="070ed53c-126a-4eb5-9b32-604d89afcb1d" providerId="ADAL" clId="{252926BB-EF94-4C0D-9ADF-C0CBC715008D}" dt="2026-04-27T13:38:37.757" v="2567" actId="26606"/>
          <ac:spMkLst>
            <pc:docMk/>
            <pc:sldMk cId="2239467451" sldId="279"/>
            <ac:spMk id="19496" creationId="{D5B0017B-2ECA-49AF-B397-DC140825DF8D}"/>
          </ac:spMkLst>
        </pc:spChg>
        <pc:spChg chg="add">
          <ac:chgData name="Ryan O'Byrne" userId="070ed53c-126a-4eb5-9b32-604d89afcb1d" providerId="ADAL" clId="{252926BB-EF94-4C0D-9ADF-C0CBC715008D}" dt="2026-04-27T13:38:37.773" v="2568" actId="26606"/>
          <ac:spMkLst>
            <pc:docMk/>
            <pc:sldMk cId="2239467451" sldId="279"/>
            <ac:spMk id="19499" creationId="{28D31E1B-0407-4223-9642-0B642CBF57D9}"/>
          </ac:spMkLst>
        </pc:spChg>
        <pc:spChg chg="add">
          <ac:chgData name="Ryan O'Byrne" userId="070ed53c-126a-4eb5-9b32-604d89afcb1d" providerId="ADAL" clId="{252926BB-EF94-4C0D-9ADF-C0CBC715008D}" dt="2026-04-27T13:38:37.773" v="2568" actId="26606"/>
          <ac:spMkLst>
            <pc:docMk/>
            <pc:sldMk cId="2239467451" sldId="279"/>
            <ac:spMk id="19502" creationId="{D5B0017B-2ECA-49AF-B397-DC140825DF8D}"/>
          </ac:spMkLst>
        </pc:spChg>
        <pc:spChg chg="add">
          <ac:chgData name="Ryan O'Byrne" userId="070ed53c-126a-4eb5-9b32-604d89afcb1d" providerId="ADAL" clId="{252926BB-EF94-4C0D-9ADF-C0CBC715008D}" dt="2026-04-27T13:38:37.773" v="2568" actId="26606"/>
          <ac:spMkLst>
            <pc:docMk/>
            <pc:sldMk cId="2239467451" sldId="279"/>
            <ac:spMk id="19503" creationId="{70E96339-907C-46C3-99AC-31179B6F0EBD}"/>
          </ac:spMkLst>
        </pc:spChg>
        <pc:grpChg chg="add del">
          <ac:chgData name="Ryan O'Byrne" userId="070ed53c-126a-4eb5-9b32-604d89afcb1d" providerId="ADAL" clId="{252926BB-EF94-4C0D-9ADF-C0CBC715008D}" dt="2026-04-27T13:38:32.762" v="2559" actId="26606"/>
          <ac:grpSpMkLst>
            <pc:docMk/>
            <pc:sldMk cId="2239467451" sldId="279"/>
            <ac:grpSpMk id="19465" creationId="{AE1C45F0-260A-458C-96ED-C1F6D2151219}"/>
          </ac:grpSpMkLst>
        </pc:grpChg>
        <pc:grpChg chg="add del">
          <ac:chgData name="Ryan O'Byrne" userId="070ed53c-126a-4eb5-9b32-604d89afcb1d" providerId="ADAL" clId="{252926BB-EF94-4C0D-9ADF-C0CBC715008D}" dt="2026-04-27T13:38:33.510" v="2561" actId="26606"/>
          <ac:grpSpMkLst>
            <pc:docMk/>
            <pc:sldMk cId="2239467451" sldId="279"/>
            <ac:grpSpMk id="19475" creationId="{1DE889C7-FAD6-4397-98E2-05D503484459}"/>
          </ac:grpSpMkLst>
        </pc:grpChg>
        <pc:grpChg chg="add del">
          <ac:chgData name="Ryan O'Byrne" userId="070ed53c-126a-4eb5-9b32-604d89afcb1d" providerId="ADAL" clId="{252926BB-EF94-4C0D-9ADF-C0CBC715008D}" dt="2026-04-27T13:38:36.732" v="2565" actId="26606"/>
          <ac:grpSpMkLst>
            <pc:docMk/>
            <pc:sldMk cId="2239467451" sldId="279"/>
            <ac:grpSpMk id="19485" creationId="{AE1C45F0-260A-458C-96ED-C1F6D2151219}"/>
          </ac:grpSpMkLst>
        </pc:grpChg>
        <pc:grpChg chg="add del">
          <ac:chgData name="Ryan O'Byrne" userId="070ed53c-126a-4eb5-9b32-604d89afcb1d" providerId="ADAL" clId="{252926BB-EF94-4C0D-9ADF-C0CBC715008D}" dt="2026-04-27T13:38:37.757" v="2567" actId="26606"/>
          <ac:grpSpMkLst>
            <pc:docMk/>
            <pc:sldMk cId="2239467451" sldId="279"/>
            <ac:grpSpMk id="19492" creationId="{AE1C45F0-260A-458C-96ED-C1F6D2151219}"/>
          </ac:grpSpMkLst>
        </pc:grpChg>
        <pc:grpChg chg="add">
          <ac:chgData name="Ryan O'Byrne" userId="070ed53c-126a-4eb5-9b32-604d89afcb1d" providerId="ADAL" clId="{252926BB-EF94-4C0D-9ADF-C0CBC715008D}" dt="2026-04-27T13:38:37.773" v="2568" actId="26606"/>
          <ac:grpSpMkLst>
            <pc:docMk/>
            <pc:sldMk cId="2239467451" sldId="279"/>
            <ac:grpSpMk id="19500" creationId="{AE1C45F0-260A-458C-96ED-C1F6D2151219}"/>
          </ac:grpSpMkLst>
        </pc:grpChg>
        <pc:picChg chg="add mod">
          <ac:chgData name="Ryan O'Byrne" userId="070ed53c-126a-4eb5-9b32-604d89afcb1d" providerId="ADAL" clId="{252926BB-EF94-4C0D-9ADF-C0CBC715008D}" dt="2026-04-27T13:38:37.773" v="2568" actId="26606"/>
          <ac:picMkLst>
            <pc:docMk/>
            <pc:sldMk cId="2239467451" sldId="279"/>
            <ac:picMk id="19458" creationId="{79468074-D0F2-2408-C80F-87E3AA821A0B}"/>
          </ac:picMkLst>
        </pc:picChg>
        <pc:picChg chg="add">
          <ac:chgData name="Ryan O'Byrne" userId="070ed53c-126a-4eb5-9b32-604d89afcb1d" providerId="ADAL" clId="{252926BB-EF94-4C0D-9ADF-C0CBC715008D}" dt="2026-04-27T13:16:58.093" v="2457"/>
          <ac:picMkLst>
            <pc:docMk/>
            <pc:sldMk cId="2239467451" sldId="279"/>
            <ac:picMk id="19460" creationId="{87384A84-47A0-DD2E-1737-B844A4EA0A08}"/>
          </ac:picMkLst>
        </pc:picChg>
        <pc:cxnChg chg="add del">
          <ac:chgData name="Ryan O'Byrne" userId="070ed53c-126a-4eb5-9b32-604d89afcb1d" providerId="ADAL" clId="{252926BB-EF94-4C0D-9ADF-C0CBC715008D}" dt="2026-04-27T13:38:32.762" v="2559" actId="26606"/>
          <ac:cxnSpMkLst>
            <pc:docMk/>
            <pc:sldMk cId="2239467451" sldId="279"/>
            <ac:cxnSpMk id="19472" creationId="{6CF1BAF6-AD41-4082-B212-8A1F9A2E8779}"/>
          </ac:cxnSpMkLst>
        </pc:cxnChg>
        <pc:cxnChg chg="add del">
          <ac:chgData name="Ryan O'Byrne" userId="070ed53c-126a-4eb5-9b32-604d89afcb1d" providerId="ADAL" clId="{252926BB-EF94-4C0D-9ADF-C0CBC715008D}" dt="2026-04-27T13:38:36.732" v="2565" actId="26606"/>
          <ac:cxnSpMkLst>
            <pc:docMk/>
            <pc:sldMk cId="2239467451" sldId="279"/>
            <ac:cxnSpMk id="19489" creationId="{6CF1BAF6-AD41-4082-B212-8A1F9A2E8779}"/>
          </ac:cxnSpMkLst>
        </pc:cxnChg>
        <pc:cxnChg chg="add del">
          <ac:chgData name="Ryan O'Byrne" userId="070ed53c-126a-4eb5-9b32-604d89afcb1d" providerId="ADAL" clId="{252926BB-EF94-4C0D-9ADF-C0CBC715008D}" dt="2026-04-27T13:38:37.757" v="2567" actId="26606"/>
          <ac:cxnSpMkLst>
            <pc:docMk/>
            <pc:sldMk cId="2239467451" sldId="279"/>
            <ac:cxnSpMk id="19497" creationId="{6CF1BAF6-AD41-4082-B212-8A1F9A2E8779}"/>
          </ac:cxnSpMkLst>
        </pc:cxnChg>
        <pc:cxnChg chg="add">
          <ac:chgData name="Ryan O'Byrne" userId="070ed53c-126a-4eb5-9b32-604d89afcb1d" providerId="ADAL" clId="{252926BB-EF94-4C0D-9ADF-C0CBC715008D}" dt="2026-04-27T13:38:37.773" v="2568" actId="26606"/>
          <ac:cxnSpMkLst>
            <pc:docMk/>
            <pc:sldMk cId="2239467451" sldId="279"/>
            <ac:cxnSpMk id="19504" creationId="{6CF1BAF6-AD41-4082-B212-8A1F9A2E8779}"/>
          </ac:cxnSpMkLst>
        </pc:cxnChg>
      </pc:sldChg>
      <pc:sldChg chg="addSp modSp mod setBg">
        <pc:chgData name="Ryan O'Byrne" userId="070ed53c-126a-4eb5-9b32-604d89afcb1d" providerId="ADAL" clId="{252926BB-EF94-4C0D-9ADF-C0CBC715008D}" dt="2026-04-27T13:38:41.161" v="2569" actId="26606"/>
        <pc:sldMkLst>
          <pc:docMk/>
          <pc:sldMk cId="21662907" sldId="280"/>
        </pc:sldMkLst>
        <pc:spChg chg="mod">
          <ac:chgData name="Ryan O'Byrne" userId="070ed53c-126a-4eb5-9b32-604d89afcb1d" providerId="ADAL" clId="{252926BB-EF94-4C0D-9ADF-C0CBC715008D}" dt="2026-04-27T13:38:41.161" v="2569" actId="26606"/>
          <ac:spMkLst>
            <pc:docMk/>
            <pc:sldMk cId="21662907" sldId="280"/>
            <ac:spMk id="2" creationId="{A66183AF-BBE2-7353-6E68-BEA8764CAE17}"/>
          </ac:spMkLst>
        </pc:spChg>
        <pc:spChg chg="mod">
          <ac:chgData name="Ryan O'Byrne" userId="070ed53c-126a-4eb5-9b32-604d89afcb1d" providerId="ADAL" clId="{252926BB-EF94-4C0D-9ADF-C0CBC715008D}" dt="2026-04-27T13:38:41.161" v="2569" actId="26606"/>
          <ac:spMkLst>
            <pc:docMk/>
            <pc:sldMk cId="21662907" sldId="280"/>
            <ac:spMk id="3" creationId="{EDEAF2C5-80FD-9812-790D-A6E9F1B49257}"/>
          </ac:spMkLst>
        </pc:spChg>
        <pc:spChg chg="add">
          <ac:chgData name="Ryan O'Byrne" userId="070ed53c-126a-4eb5-9b32-604d89afcb1d" providerId="ADAL" clId="{252926BB-EF94-4C0D-9ADF-C0CBC715008D}" dt="2026-04-27T13:38:41.161" v="2569" actId="26606"/>
          <ac:spMkLst>
            <pc:docMk/>
            <pc:sldMk cId="21662907" sldId="280"/>
            <ac:spMk id="20487" creationId="{28D31E1B-0407-4223-9642-0B642CBF57D9}"/>
          </ac:spMkLst>
        </pc:spChg>
        <pc:spChg chg="add">
          <ac:chgData name="Ryan O'Byrne" userId="070ed53c-126a-4eb5-9b32-604d89afcb1d" providerId="ADAL" clId="{252926BB-EF94-4C0D-9ADF-C0CBC715008D}" dt="2026-04-27T13:38:41.161" v="2569" actId="26606"/>
          <ac:spMkLst>
            <pc:docMk/>
            <pc:sldMk cId="21662907" sldId="280"/>
            <ac:spMk id="20494" creationId="{D5B0017B-2ECA-49AF-B397-DC140825DF8D}"/>
          </ac:spMkLst>
        </pc:spChg>
        <pc:spChg chg="add">
          <ac:chgData name="Ryan O'Byrne" userId="070ed53c-126a-4eb5-9b32-604d89afcb1d" providerId="ADAL" clId="{252926BB-EF94-4C0D-9ADF-C0CBC715008D}" dt="2026-04-27T13:38:41.161" v="2569" actId="26606"/>
          <ac:spMkLst>
            <pc:docMk/>
            <pc:sldMk cId="21662907" sldId="280"/>
            <ac:spMk id="20496" creationId="{70E96339-907C-46C3-99AC-31179B6F0EBD}"/>
          </ac:spMkLst>
        </pc:spChg>
        <pc:grpChg chg="add">
          <ac:chgData name="Ryan O'Byrne" userId="070ed53c-126a-4eb5-9b32-604d89afcb1d" providerId="ADAL" clId="{252926BB-EF94-4C0D-9ADF-C0CBC715008D}" dt="2026-04-27T13:38:41.161" v="2569" actId="26606"/>
          <ac:grpSpMkLst>
            <pc:docMk/>
            <pc:sldMk cId="21662907" sldId="280"/>
            <ac:grpSpMk id="20489" creationId="{AE1C45F0-260A-458C-96ED-C1F6D2151219}"/>
          </ac:grpSpMkLst>
        </pc:grpChg>
        <pc:picChg chg="add mod">
          <ac:chgData name="Ryan O'Byrne" userId="070ed53c-126a-4eb5-9b32-604d89afcb1d" providerId="ADAL" clId="{252926BB-EF94-4C0D-9ADF-C0CBC715008D}" dt="2026-04-27T13:38:41.161" v="2569" actId="26606"/>
          <ac:picMkLst>
            <pc:docMk/>
            <pc:sldMk cId="21662907" sldId="280"/>
            <ac:picMk id="20482" creationId="{215A0BE7-77B5-8556-77F8-147D88EAADE3}"/>
          </ac:picMkLst>
        </pc:picChg>
        <pc:cxnChg chg="add">
          <ac:chgData name="Ryan O'Byrne" userId="070ed53c-126a-4eb5-9b32-604d89afcb1d" providerId="ADAL" clId="{252926BB-EF94-4C0D-9ADF-C0CBC715008D}" dt="2026-04-27T13:38:41.161" v="2569" actId="26606"/>
          <ac:cxnSpMkLst>
            <pc:docMk/>
            <pc:sldMk cId="21662907" sldId="280"/>
            <ac:cxnSpMk id="20498" creationId="{6CF1BAF6-AD41-4082-B212-8A1F9A2E8779}"/>
          </ac:cxnSpMkLst>
        </pc:cxnChg>
      </pc:sldChg>
      <pc:sldChg chg="addSp modSp mod setBg">
        <pc:chgData name="Ryan O'Byrne" userId="070ed53c-126a-4eb5-9b32-604d89afcb1d" providerId="ADAL" clId="{252926BB-EF94-4C0D-9ADF-C0CBC715008D}" dt="2026-04-27T13:38:45.758" v="2570" actId="26606"/>
        <pc:sldMkLst>
          <pc:docMk/>
          <pc:sldMk cId="2469298720" sldId="281"/>
        </pc:sldMkLst>
        <pc:spChg chg="mod">
          <ac:chgData name="Ryan O'Byrne" userId="070ed53c-126a-4eb5-9b32-604d89afcb1d" providerId="ADAL" clId="{252926BB-EF94-4C0D-9ADF-C0CBC715008D}" dt="2026-04-27T13:38:45.758" v="2570" actId="26606"/>
          <ac:spMkLst>
            <pc:docMk/>
            <pc:sldMk cId="2469298720" sldId="281"/>
            <ac:spMk id="2" creationId="{EC6D860C-DB37-B331-E2AF-0F2EC5031BD1}"/>
          </ac:spMkLst>
        </pc:spChg>
        <pc:spChg chg="mod">
          <ac:chgData name="Ryan O'Byrne" userId="070ed53c-126a-4eb5-9b32-604d89afcb1d" providerId="ADAL" clId="{252926BB-EF94-4C0D-9ADF-C0CBC715008D}" dt="2026-04-27T13:38:45.758" v="2570" actId="26606"/>
          <ac:spMkLst>
            <pc:docMk/>
            <pc:sldMk cId="2469298720" sldId="281"/>
            <ac:spMk id="3" creationId="{14BA92A7-8F2A-6481-397D-2AEA8FDB69F6}"/>
          </ac:spMkLst>
        </pc:spChg>
        <pc:spChg chg="add">
          <ac:chgData name="Ryan O'Byrne" userId="070ed53c-126a-4eb5-9b32-604d89afcb1d" providerId="ADAL" clId="{252926BB-EF94-4C0D-9ADF-C0CBC715008D}" dt="2026-04-27T13:38:45.758" v="2570" actId="26606"/>
          <ac:spMkLst>
            <pc:docMk/>
            <pc:sldMk cId="2469298720" sldId="281"/>
            <ac:spMk id="21513" creationId="{922F19F4-FE70-43DC-856F-2CE5F521DC48}"/>
          </ac:spMkLst>
        </pc:spChg>
        <pc:spChg chg="add">
          <ac:chgData name="Ryan O'Byrne" userId="070ed53c-126a-4eb5-9b32-604d89afcb1d" providerId="ADAL" clId="{252926BB-EF94-4C0D-9ADF-C0CBC715008D}" dt="2026-04-27T13:38:45.758" v="2570" actId="26606"/>
          <ac:spMkLst>
            <pc:docMk/>
            <pc:sldMk cId="2469298720" sldId="281"/>
            <ac:spMk id="21520" creationId="{D5B0017B-2ECA-49AF-B397-DC140825DF8D}"/>
          </ac:spMkLst>
        </pc:spChg>
        <pc:spChg chg="add">
          <ac:chgData name="Ryan O'Byrne" userId="070ed53c-126a-4eb5-9b32-604d89afcb1d" providerId="ADAL" clId="{252926BB-EF94-4C0D-9ADF-C0CBC715008D}" dt="2026-04-27T13:38:45.758" v="2570" actId="26606"/>
          <ac:spMkLst>
            <pc:docMk/>
            <pc:sldMk cId="2469298720" sldId="281"/>
            <ac:spMk id="21522" creationId="{395ECC94-3D5E-46A7-A7A1-DE807E1563B4}"/>
          </ac:spMkLst>
        </pc:spChg>
        <pc:spChg chg="add">
          <ac:chgData name="Ryan O'Byrne" userId="070ed53c-126a-4eb5-9b32-604d89afcb1d" providerId="ADAL" clId="{252926BB-EF94-4C0D-9ADF-C0CBC715008D}" dt="2026-04-27T13:38:45.758" v="2570" actId="26606"/>
          <ac:spMkLst>
            <pc:docMk/>
            <pc:sldMk cId="2469298720" sldId="281"/>
            <ac:spMk id="21524" creationId="{7E549738-9961-462D-81B7-4A7A44691102}"/>
          </ac:spMkLst>
        </pc:spChg>
        <pc:grpChg chg="add">
          <ac:chgData name="Ryan O'Byrne" userId="070ed53c-126a-4eb5-9b32-604d89afcb1d" providerId="ADAL" clId="{252926BB-EF94-4C0D-9ADF-C0CBC715008D}" dt="2026-04-27T13:38:45.758" v="2570" actId="26606"/>
          <ac:grpSpMkLst>
            <pc:docMk/>
            <pc:sldMk cId="2469298720" sldId="281"/>
            <ac:grpSpMk id="21515" creationId="{AE1C45F0-260A-458C-96ED-C1F6D2151219}"/>
          </ac:grpSpMkLst>
        </pc:grpChg>
        <pc:picChg chg="add mod ord">
          <ac:chgData name="Ryan O'Byrne" userId="070ed53c-126a-4eb5-9b32-604d89afcb1d" providerId="ADAL" clId="{252926BB-EF94-4C0D-9ADF-C0CBC715008D}" dt="2026-04-27T13:38:45.758" v="2570" actId="26606"/>
          <ac:picMkLst>
            <pc:docMk/>
            <pc:sldMk cId="2469298720" sldId="281"/>
            <ac:picMk id="21506" creationId="{B7901D29-637D-1134-477D-237D4F7B4A02}"/>
          </ac:picMkLst>
        </pc:picChg>
        <pc:picChg chg="add mod">
          <ac:chgData name="Ryan O'Byrne" userId="070ed53c-126a-4eb5-9b32-604d89afcb1d" providerId="ADAL" clId="{252926BB-EF94-4C0D-9ADF-C0CBC715008D}" dt="2026-04-27T13:38:45.758" v="2570" actId="26606"/>
          <ac:picMkLst>
            <pc:docMk/>
            <pc:sldMk cId="2469298720" sldId="281"/>
            <ac:picMk id="21508" creationId="{18BD5E87-4FFF-0174-BF2C-A45937A5534F}"/>
          </ac:picMkLst>
        </pc:picChg>
        <pc:cxnChg chg="add">
          <ac:chgData name="Ryan O'Byrne" userId="070ed53c-126a-4eb5-9b32-604d89afcb1d" providerId="ADAL" clId="{252926BB-EF94-4C0D-9ADF-C0CBC715008D}" dt="2026-04-27T13:38:45.758" v="2570" actId="26606"/>
          <ac:cxnSpMkLst>
            <pc:docMk/>
            <pc:sldMk cId="2469298720" sldId="281"/>
            <ac:cxnSpMk id="21526" creationId="{6CF1BAF6-AD41-4082-B212-8A1F9A2E8779}"/>
          </ac:cxnSpMkLst>
        </pc:cxnChg>
      </pc:sldChg>
      <pc:sldChg chg="del">
        <pc:chgData name="Ryan O'Byrne" userId="070ed53c-126a-4eb5-9b32-604d89afcb1d" providerId="ADAL" clId="{252926BB-EF94-4C0D-9ADF-C0CBC715008D}" dt="2026-04-27T10:17:11.806" v="1840" actId="47"/>
        <pc:sldMkLst>
          <pc:docMk/>
          <pc:sldMk cId="3200693320" sldId="282"/>
        </pc:sldMkLst>
      </pc:sldChg>
      <pc:sldChg chg="addSp modSp mod setBg">
        <pc:chgData name="Ryan O'Byrne" userId="070ed53c-126a-4eb5-9b32-604d89afcb1d" providerId="ADAL" clId="{252926BB-EF94-4C0D-9ADF-C0CBC715008D}" dt="2026-04-27T13:38:49.978" v="2571" actId="26606"/>
        <pc:sldMkLst>
          <pc:docMk/>
          <pc:sldMk cId="172860189" sldId="283"/>
        </pc:sldMkLst>
        <pc:spChg chg="mod">
          <ac:chgData name="Ryan O'Byrne" userId="070ed53c-126a-4eb5-9b32-604d89afcb1d" providerId="ADAL" clId="{252926BB-EF94-4C0D-9ADF-C0CBC715008D}" dt="2026-04-27T13:38:49.978" v="2571" actId="26606"/>
          <ac:spMkLst>
            <pc:docMk/>
            <pc:sldMk cId="172860189" sldId="283"/>
            <ac:spMk id="2" creationId="{837813C4-D7DA-6794-8F71-756C080E11F5}"/>
          </ac:spMkLst>
        </pc:spChg>
        <pc:spChg chg="mod">
          <ac:chgData name="Ryan O'Byrne" userId="070ed53c-126a-4eb5-9b32-604d89afcb1d" providerId="ADAL" clId="{252926BB-EF94-4C0D-9ADF-C0CBC715008D}" dt="2026-04-27T13:38:49.978" v="2571" actId="26606"/>
          <ac:spMkLst>
            <pc:docMk/>
            <pc:sldMk cId="172860189" sldId="283"/>
            <ac:spMk id="3" creationId="{19E59001-E3E1-DAE4-D430-7F6161A350B0}"/>
          </ac:spMkLst>
        </pc:spChg>
        <pc:spChg chg="add">
          <ac:chgData name="Ryan O'Byrne" userId="070ed53c-126a-4eb5-9b32-604d89afcb1d" providerId="ADAL" clId="{252926BB-EF94-4C0D-9ADF-C0CBC715008D}" dt="2026-04-27T13:38:49.978" v="2571" actId="26606"/>
          <ac:spMkLst>
            <pc:docMk/>
            <pc:sldMk cId="172860189" sldId="283"/>
            <ac:spMk id="22535" creationId="{28D31E1B-0407-4223-9642-0B642CBF57D9}"/>
          </ac:spMkLst>
        </pc:spChg>
        <pc:spChg chg="add">
          <ac:chgData name="Ryan O'Byrne" userId="070ed53c-126a-4eb5-9b32-604d89afcb1d" providerId="ADAL" clId="{252926BB-EF94-4C0D-9ADF-C0CBC715008D}" dt="2026-04-27T13:38:49.978" v="2571" actId="26606"/>
          <ac:spMkLst>
            <pc:docMk/>
            <pc:sldMk cId="172860189" sldId="283"/>
            <ac:spMk id="22542" creationId="{D5B0017B-2ECA-49AF-B397-DC140825DF8D}"/>
          </ac:spMkLst>
        </pc:spChg>
        <pc:spChg chg="add">
          <ac:chgData name="Ryan O'Byrne" userId="070ed53c-126a-4eb5-9b32-604d89afcb1d" providerId="ADAL" clId="{252926BB-EF94-4C0D-9ADF-C0CBC715008D}" dt="2026-04-27T13:38:49.978" v="2571" actId="26606"/>
          <ac:spMkLst>
            <pc:docMk/>
            <pc:sldMk cId="172860189" sldId="283"/>
            <ac:spMk id="22544" creationId="{70E96339-907C-46C3-99AC-31179B6F0EBD}"/>
          </ac:spMkLst>
        </pc:spChg>
        <pc:grpChg chg="add">
          <ac:chgData name="Ryan O'Byrne" userId="070ed53c-126a-4eb5-9b32-604d89afcb1d" providerId="ADAL" clId="{252926BB-EF94-4C0D-9ADF-C0CBC715008D}" dt="2026-04-27T13:38:49.978" v="2571" actId="26606"/>
          <ac:grpSpMkLst>
            <pc:docMk/>
            <pc:sldMk cId="172860189" sldId="283"/>
            <ac:grpSpMk id="22537" creationId="{AE1C45F0-260A-458C-96ED-C1F6D2151219}"/>
          </ac:grpSpMkLst>
        </pc:grpChg>
        <pc:picChg chg="add mod">
          <ac:chgData name="Ryan O'Byrne" userId="070ed53c-126a-4eb5-9b32-604d89afcb1d" providerId="ADAL" clId="{252926BB-EF94-4C0D-9ADF-C0CBC715008D}" dt="2026-04-27T13:38:49.978" v="2571" actId="26606"/>
          <ac:picMkLst>
            <pc:docMk/>
            <pc:sldMk cId="172860189" sldId="283"/>
            <ac:picMk id="22530" creationId="{70AB306F-4946-37E7-16E5-85CC95D1ECBF}"/>
          </ac:picMkLst>
        </pc:picChg>
        <pc:cxnChg chg="add">
          <ac:chgData name="Ryan O'Byrne" userId="070ed53c-126a-4eb5-9b32-604d89afcb1d" providerId="ADAL" clId="{252926BB-EF94-4C0D-9ADF-C0CBC715008D}" dt="2026-04-27T13:38:49.978" v="2571" actId="26606"/>
          <ac:cxnSpMkLst>
            <pc:docMk/>
            <pc:sldMk cId="172860189" sldId="283"/>
            <ac:cxnSpMk id="22546" creationId="{6CF1BAF6-AD41-4082-B212-8A1F9A2E8779}"/>
          </ac:cxnSpMkLst>
        </pc:cxnChg>
      </pc:sldChg>
      <pc:sldChg chg="addSp modSp mod setBg">
        <pc:chgData name="Ryan O'Byrne" userId="070ed53c-126a-4eb5-9b32-604d89afcb1d" providerId="ADAL" clId="{252926BB-EF94-4C0D-9ADF-C0CBC715008D}" dt="2026-04-27T13:38:52.757" v="2572" actId="26606"/>
        <pc:sldMkLst>
          <pc:docMk/>
          <pc:sldMk cId="4234135593" sldId="284"/>
        </pc:sldMkLst>
        <pc:spChg chg="mod">
          <ac:chgData name="Ryan O'Byrne" userId="070ed53c-126a-4eb5-9b32-604d89afcb1d" providerId="ADAL" clId="{252926BB-EF94-4C0D-9ADF-C0CBC715008D}" dt="2026-04-27T13:38:52.757" v="2572" actId="26606"/>
          <ac:spMkLst>
            <pc:docMk/>
            <pc:sldMk cId="4234135593" sldId="284"/>
            <ac:spMk id="2" creationId="{BA180C2C-9A70-D25F-5528-F901DFFF31CA}"/>
          </ac:spMkLst>
        </pc:spChg>
        <pc:spChg chg="mod">
          <ac:chgData name="Ryan O'Byrne" userId="070ed53c-126a-4eb5-9b32-604d89afcb1d" providerId="ADAL" clId="{252926BB-EF94-4C0D-9ADF-C0CBC715008D}" dt="2026-04-27T13:38:52.757" v="2572" actId="26606"/>
          <ac:spMkLst>
            <pc:docMk/>
            <pc:sldMk cId="4234135593" sldId="284"/>
            <ac:spMk id="3" creationId="{762B214C-82BB-4290-4567-CB4278A38922}"/>
          </ac:spMkLst>
        </pc:spChg>
        <pc:spChg chg="add">
          <ac:chgData name="Ryan O'Byrne" userId="070ed53c-126a-4eb5-9b32-604d89afcb1d" providerId="ADAL" clId="{252926BB-EF94-4C0D-9ADF-C0CBC715008D}" dt="2026-04-27T13:38:52.757" v="2572" actId="26606"/>
          <ac:spMkLst>
            <pc:docMk/>
            <pc:sldMk cId="4234135593" sldId="284"/>
            <ac:spMk id="23559" creationId="{28D31E1B-0407-4223-9642-0B642CBF57D9}"/>
          </ac:spMkLst>
        </pc:spChg>
        <pc:spChg chg="add">
          <ac:chgData name="Ryan O'Byrne" userId="070ed53c-126a-4eb5-9b32-604d89afcb1d" providerId="ADAL" clId="{252926BB-EF94-4C0D-9ADF-C0CBC715008D}" dt="2026-04-27T13:38:52.757" v="2572" actId="26606"/>
          <ac:spMkLst>
            <pc:docMk/>
            <pc:sldMk cId="4234135593" sldId="284"/>
            <ac:spMk id="23566" creationId="{D5B0017B-2ECA-49AF-B397-DC140825DF8D}"/>
          </ac:spMkLst>
        </pc:spChg>
        <pc:spChg chg="add">
          <ac:chgData name="Ryan O'Byrne" userId="070ed53c-126a-4eb5-9b32-604d89afcb1d" providerId="ADAL" clId="{252926BB-EF94-4C0D-9ADF-C0CBC715008D}" dt="2026-04-27T13:38:52.757" v="2572" actId="26606"/>
          <ac:spMkLst>
            <pc:docMk/>
            <pc:sldMk cId="4234135593" sldId="284"/>
            <ac:spMk id="23568" creationId="{70E96339-907C-46C3-99AC-31179B6F0EBD}"/>
          </ac:spMkLst>
        </pc:spChg>
        <pc:grpChg chg="add">
          <ac:chgData name="Ryan O'Byrne" userId="070ed53c-126a-4eb5-9b32-604d89afcb1d" providerId="ADAL" clId="{252926BB-EF94-4C0D-9ADF-C0CBC715008D}" dt="2026-04-27T13:38:52.757" v="2572" actId="26606"/>
          <ac:grpSpMkLst>
            <pc:docMk/>
            <pc:sldMk cId="4234135593" sldId="284"/>
            <ac:grpSpMk id="23561" creationId="{AE1C45F0-260A-458C-96ED-C1F6D2151219}"/>
          </ac:grpSpMkLst>
        </pc:grpChg>
        <pc:picChg chg="add mod">
          <ac:chgData name="Ryan O'Byrne" userId="070ed53c-126a-4eb5-9b32-604d89afcb1d" providerId="ADAL" clId="{252926BB-EF94-4C0D-9ADF-C0CBC715008D}" dt="2026-04-27T13:38:52.757" v="2572" actId="26606"/>
          <ac:picMkLst>
            <pc:docMk/>
            <pc:sldMk cId="4234135593" sldId="284"/>
            <ac:picMk id="23554" creationId="{42BAE1A2-D34B-FF0F-D3CA-6AF37136E0E2}"/>
          </ac:picMkLst>
        </pc:picChg>
        <pc:cxnChg chg="add">
          <ac:chgData name="Ryan O'Byrne" userId="070ed53c-126a-4eb5-9b32-604d89afcb1d" providerId="ADAL" clId="{252926BB-EF94-4C0D-9ADF-C0CBC715008D}" dt="2026-04-27T13:38:52.757" v="2572" actId="26606"/>
          <ac:cxnSpMkLst>
            <pc:docMk/>
            <pc:sldMk cId="4234135593" sldId="284"/>
            <ac:cxnSpMk id="23570" creationId="{6CF1BAF6-AD41-4082-B212-8A1F9A2E8779}"/>
          </ac:cxnSpMkLst>
        </pc:cxnChg>
      </pc:sldChg>
      <pc:sldChg chg="addSp modSp mod setBg">
        <pc:chgData name="Ryan O'Byrne" userId="070ed53c-126a-4eb5-9b32-604d89afcb1d" providerId="ADAL" clId="{252926BB-EF94-4C0D-9ADF-C0CBC715008D}" dt="2026-04-27T13:38:55.377" v="2573" actId="26606"/>
        <pc:sldMkLst>
          <pc:docMk/>
          <pc:sldMk cId="3527124841" sldId="285"/>
        </pc:sldMkLst>
        <pc:spChg chg="mod">
          <ac:chgData name="Ryan O'Byrne" userId="070ed53c-126a-4eb5-9b32-604d89afcb1d" providerId="ADAL" clId="{252926BB-EF94-4C0D-9ADF-C0CBC715008D}" dt="2026-04-27T13:38:55.377" v="2573" actId="26606"/>
          <ac:spMkLst>
            <pc:docMk/>
            <pc:sldMk cId="3527124841" sldId="285"/>
            <ac:spMk id="2" creationId="{321DC701-07E0-4B49-286F-40A2391C84D5}"/>
          </ac:spMkLst>
        </pc:spChg>
        <pc:spChg chg="mod">
          <ac:chgData name="Ryan O'Byrne" userId="070ed53c-126a-4eb5-9b32-604d89afcb1d" providerId="ADAL" clId="{252926BB-EF94-4C0D-9ADF-C0CBC715008D}" dt="2026-04-27T13:38:55.377" v="2573" actId="26606"/>
          <ac:spMkLst>
            <pc:docMk/>
            <pc:sldMk cId="3527124841" sldId="285"/>
            <ac:spMk id="3" creationId="{05D8F2C0-63EB-34E8-054C-A44E2DB74074}"/>
          </ac:spMkLst>
        </pc:spChg>
        <pc:spChg chg="add">
          <ac:chgData name="Ryan O'Byrne" userId="070ed53c-126a-4eb5-9b32-604d89afcb1d" providerId="ADAL" clId="{252926BB-EF94-4C0D-9ADF-C0CBC715008D}" dt="2026-04-27T13:38:55.377" v="2573" actId="26606"/>
          <ac:spMkLst>
            <pc:docMk/>
            <pc:sldMk cId="3527124841" sldId="285"/>
            <ac:spMk id="24583" creationId="{28D31E1B-0407-4223-9642-0B642CBF57D9}"/>
          </ac:spMkLst>
        </pc:spChg>
        <pc:spChg chg="add">
          <ac:chgData name="Ryan O'Byrne" userId="070ed53c-126a-4eb5-9b32-604d89afcb1d" providerId="ADAL" clId="{252926BB-EF94-4C0D-9ADF-C0CBC715008D}" dt="2026-04-27T13:38:55.377" v="2573" actId="26606"/>
          <ac:spMkLst>
            <pc:docMk/>
            <pc:sldMk cId="3527124841" sldId="285"/>
            <ac:spMk id="24590" creationId="{D5B0017B-2ECA-49AF-B397-DC140825DF8D}"/>
          </ac:spMkLst>
        </pc:spChg>
        <pc:spChg chg="add">
          <ac:chgData name="Ryan O'Byrne" userId="070ed53c-126a-4eb5-9b32-604d89afcb1d" providerId="ADAL" clId="{252926BB-EF94-4C0D-9ADF-C0CBC715008D}" dt="2026-04-27T13:38:55.377" v="2573" actId="26606"/>
          <ac:spMkLst>
            <pc:docMk/>
            <pc:sldMk cId="3527124841" sldId="285"/>
            <ac:spMk id="24592" creationId="{70E96339-907C-46C3-99AC-31179B6F0EBD}"/>
          </ac:spMkLst>
        </pc:spChg>
        <pc:grpChg chg="add">
          <ac:chgData name="Ryan O'Byrne" userId="070ed53c-126a-4eb5-9b32-604d89afcb1d" providerId="ADAL" clId="{252926BB-EF94-4C0D-9ADF-C0CBC715008D}" dt="2026-04-27T13:38:55.377" v="2573" actId="26606"/>
          <ac:grpSpMkLst>
            <pc:docMk/>
            <pc:sldMk cId="3527124841" sldId="285"/>
            <ac:grpSpMk id="24585" creationId="{AE1C45F0-260A-458C-96ED-C1F6D2151219}"/>
          </ac:grpSpMkLst>
        </pc:grpChg>
        <pc:picChg chg="add mod">
          <ac:chgData name="Ryan O'Byrne" userId="070ed53c-126a-4eb5-9b32-604d89afcb1d" providerId="ADAL" clId="{252926BB-EF94-4C0D-9ADF-C0CBC715008D}" dt="2026-04-27T13:38:55.377" v="2573" actId="26606"/>
          <ac:picMkLst>
            <pc:docMk/>
            <pc:sldMk cId="3527124841" sldId="285"/>
            <ac:picMk id="24578" creationId="{06FD12BB-4428-5221-3F93-A22536DF0CB1}"/>
          </ac:picMkLst>
        </pc:picChg>
        <pc:cxnChg chg="add">
          <ac:chgData name="Ryan O'Byrne" userId="070ed53c-126a-4eb5-9b32-604d89afcb1d" providerId="ADAL" clId="{252926BB-EF94-4C0D-9ADF-C0CBC715008D}" dt="2026-04-27T13:38:55.377" v="2573" actId="26606"/>
          <ac:cxnSpMkLst>
            <pc:docMk/>
            <pc:sldMk cId="3527124841" sldId="285"/>
            <ac:cxnSpMk id="24594" creationId="{6CF1BAF6-AD41-4082-B212-8A1F9A2E8779}"/>
          </ac:cxnSpMkLst>
        </pc:cxnChg>
      </pc:sldChg>
      <pc:sldChg chg="addSp modSp mod setBg">
        <pc:chgData name="Ryan O'Byrne" userId="070ed53c-126a-4eb5-9b32-604d89afcb1d" providerId="ADAL" clId="{252926BB-EF94-4C0D-9ADF-C0CBC715008D}" dt="2026-04-27T13:38:58.298" v="2574" actId="26606"/>
        <pc:sldMkLst>
          <pc:docMk/>
          <pc:sldMk cId="1030927715" sldId="286"/>
        </pc:sldMkLst>
        <pc:spChg chg="mod">
          <ac:chgData name="Ryan O'Byrne" userId="070ed53c-126a-4eb5-9b32-604d89afcb1d" providerId="ADAL" clId="{252926BB-EF94-4C0D-9ADF-C0CBC715008D}" dt="2026-04-27T13:38:58.298" v="2574" actId="26606"/>
          <ac:spMkLst>
            <pc:docMk/>
            <pc:sldMk cId="1030927715" sldId="286"/>
            <ac:spMk id="2" creationId="{3DA12183-D9AB-E4C8-73A4-53313B636720}"/>
          </ac:spMkLst>
        </pc:spChg>
        <pc:spChg chg="mod">
          <ac:chgData name="Ryan O'Byrne" userId="070ed53c-126a-4eb5-9b32-604d89afcb1d" providerId="ADAL" clId="{252926BB-EF94-4C0D-9ADF-C0CBC715008D}" dt="2026-04-27T13:38:58.298" v="2574" actId="26606"/>
          <ac:spMkLst>
            <pc:docMk/>
            <pc:sldMk cId="1030927715" sldId="286"/>
            <ac:spMk id="3" creationId="{744EC626-ED16-7428-D93C-3677F4E7C988}"/>
          </ac:spMkLst>
        </pc:spChg>
        <pc:spChg chg="add">
          <ac:chgData name="Ryan O'Byrne" userId="070ed53c-126a-4eb5-9b32-604d89afcb1d" providerId="ADAL" clId="{252926BB-EF94-4C0D-9ADF-C0CBC715008D}" dt="2026-04-27T13:38:58.298" v="2574" actId="26606"/>
          <ac:spMkLst>
            <pc:docMk/>
            <pc:sldMk cId="1030927715" sldId="286"/>
            <ac:spMk id="26631" creationId="{28D31E1B-0407-4223-9642-0B642CBF57D9}"/>
          </ac:spMkLst>
        </pc:spChg>
        <pc:spChg chg="add">
          <ac:chgData name="Ryan O'Byrne" userId="070ed53c-126a-4eb5-9b32-604d89afcb1d" providerId="ADAL" clId="{252926BB-EF94-4C0D-9ADF-C0CBC715008D}" dt="2026-04-27T13:38:58.298" v="2574" actId="26606"/>
          <ac:spMkLst>
            <pc:docMk/>
            <pc:sldMk cId="1030927715" sldId="286"/>
            <ac:spMk id="26638" creationId="{D5B0017B-2ECA-49AF-B397-DC140825DF8D}"/>
          </ac:spMkLst>
        </pc:spChg>
        <pc:spChg chg="add">
          <ac:chgData name="Ryan O'Byrne" userId="070ed53c-126a-4eb5-9b32-604d89afcb1d" providerId="ADAL" clId="{252926BB-EF94-4C0D-9ADF-C0CBC715008D}" dt="2026-04-27T13:38:58.298" v="2574" actId="26606"/>
          <ac:spMkLst>
            <pc:docMk/>
            <pc:sldMk cId="1030927715" sldId="286"/>
            <ac:spMk id="26640" creationId="{70E96339-907C-46C3-99AC-31179B6F0EBD}"/>
          </ac:spMkLst>
        </pc:spChg>
        <pc:grpChg chg="add">
          <ac:chgData name="Ryan O'Byrne" userId="070ed53c-126a-4eb5-9b32-604d89afcb1d" providerId="ADAL" clId="{252926BB-EF94-4C0D-9ADF-C0CBC715008D}" dt="2026-04-27T13:38:58.298" v="2574" actId="26606"/>
          <ac:grpSpMkLst>
            <pc:docMk/>
            <pc:sldMk cId="1030927715" sldId="286"/>
            <ac:grpSpMk id="26633" creationId="{AE1C45F0-260A-458C-96ED-C1F6D2151219}"/>
          </ac:grpSpMkLst>
        </pc:grpChg>
        <pc:picChg chg="add mod">
          <ac:chgData name="Ryan O'Byrne" userId="070ed53c-126a-4eb5-9b32-604d89afcb1d" providerId="ADAL" clId="{252926BB-EF94-4C0D-9ADF-C0CBC715008D}" dt="2026-04-27T13:38:58.298" v="2574" actId="26606"/>
          <ac:picMkLst>
            <pc:docMk/>
            <pc:sldMk cId="1030927715" sldId="286"/>
            <ac:picMk id="26626" creationId="{A39B5C16-3A73-9C93-97C2-4B0FD5B4A271}"/>
          </ac:picMkLst>
        </pc:picChg>
        <pc:cxnChg chg="add">
          <ac:chgData name="Ryan O'Byrne" userId="070ed53c-126a-4eb5-9b32-604d89afcb1d" providerId="ADAL" clId="{252926BB-EF94-4C0D-9ADF-C0CBC715008D}" dt="2026-04-27T13:38:58.298" v="2574" actId="26606"/>
          <ac:cxnSpMkLst>
            <pc:docMk/>
            <pc:sldMk cId="1030927715" sldId="286"/>
            <ac:cxnSpMk id="26642" creationId="{6CF1BAF6-AD41-4082-B212-8A1F9A2E8779}"/>
          </ac:cxnSpMkLst>
        </pc:cxnChg>
      </pc:sldChg>
      <pc:sldChg chg="addSp modSp mod setBg">
        <pc:chgData name="Ryan O'Byrne" userId="070ed53c-126a-4eb5-9b32-604d89afcb1d" providerId="ADAL" clId="{252926BB-EF94-4C0D-9ADF-C0CBC715008D}" dt="2026-04-27T13:39:01.862" v="2575" actId="26606"/>
        <pc:sldMkLst>
          <pc:docMk/>
          <pc:sldMk cId="190381182" sldId="287"/>
        </pc:sldMkLst>
        <pc:spChg chg="mod">
          <ac:chgData name="Ryan O'Byrne" userId="070ed53c-126a-4eb5-9b32-604d89afcb1d" providerId="ADAL" clId="{252926BB-EF94-4C0D-9ADF-C0CBC715008D}" dt="2026-04-27T13:39:01.862" v="2575" actId="26606"/>
          <ac:spMkLst>
            <pc:docMk/>
            <pc:sldMk cId="190381182" sldId="287"/>
            <ac:spMk id="2" creationId="{51D0F3D6-CB1B-8344-E8E8-FB4FA85C059C}"/>
          </ac:spMkLst>
        </pc:spChg>
        <pc:spChg chg="mod">
          <ac:chgData name="Ryan O'Byrne" userId="070ed53c-126a-4eb5-9b32-604d89afcb1d" providerId="ADAL" clId="{252926BB-EF94-4C0D-9ADF-C0CBC715008D}" dt="2026-04-27T13:39:01.862" v="2575" actId="26606"/>
          <ac:spMkLst>
            <pc:docMk/>
            <pc:sldMk cId="190381182" sldId="287"/>
            <ac:spMk id="3" creationId="{49F5923E-B3F6-AA9D-79EF-21A69FDFDCEF}"/>
          </ac:spMkLst>
        </pc:spChg>
        <pc:spChg chg="add">
          <ac:chgData name="Ryan O'Byrne" userId="070ed53c-126a-4eb5-9b32-604d89afcb1d" providerId="ADAL" clId="{252926BB-EF94-4C0D-9ADF-C0CBC715008D}" dt="2026-04-27T13:39:01.862" v="2575" actId="26606"/>
          <ac:spMkLst>
            <pc:docMk/>
            <pc:sldMk cId="190381182" sldId="287"/>
            <ac:spMk id="25607" creationId="{28D31E1B-0407-4223-9642-0B642CBF57D9}"/>
          </ac:spMkLst>
        </pc:spChg>
        <pc:spChg chg="add">
          <ac:chgData name="Ryan O'Byrne" userId="070ed53c-126a-4eb5-9b32-604d89afcb1d" providerId="ADAL" clId="{252926BB-EF94-4C0D-9ADF-C0CBC715008D}" dt="2026-04-27T13:39:01.862" v="2575" actId="26606"/>
          <ac:spMkLst>
            <pc:docMk/>
            <pc:sldMk cId="190381182" sldId="287"/>
            <ac:spMk id="25614" creationId="{D5B0017B-2ECA-49AF-B397-DC140825DF8D}"/>
          </ac:spMkLst>
        </pc:spChg>
        <pc:spChg chg="add">
          <ac:chgData name="Ryan O'Byrne" userId="070ed53c-126a-4eb5-9b32-604d89afcb1d" providerId="ADAL" clId="{252926BB-EF94-4C0D-9ADF-C0CBC715008D}" dt="2026-04-27T13:39:01.862" v="2575" actId="26606"/>
          <ac:spMkLst>
            <pc:docMk/>
            <pc:sldMk cId="190381182" sldId="287"/>
            <ac:spMk id="25616" creationId="{70E96339-907C-46C3-99AC-31179B6F0EBD}"/>
          </ac:spMkLst>
        </pc:spChg>
        <pc:grpChg chg="add">
          <ac:chgData name="Ryan O'Byrne" userId="070ed53c-126a-4eb5-9b32-604d89afcb1d" providerId="ADAL" clId="{252926BB-EF94-4C0D-9ADF-C0CBC715008D}" dt="2026-04-27T13:39:01.862" v="2575" actId="26606"/>
          <ac:grpSpMkLst>
            <pc:docMk/>
            <pc:sldMk cId="190381182" sldId="287"/>
            <ac:grpSpMk id="25609" creationId="{AE1C45F0-260A-458C-96ED-C1F6D2151219}"/>
          </ac:grpSpMkLst>
        </pc:grpChg>
        <pc:picChg chg="add mod">
          <ac:chgData name="Ryan O'Byrne" userId="070ed53c-126a-4eb5-9b32-604d89afcb1d" providerId="ADAL" clId="{252926BB-EF94-4C0D-9ADF-C0CBC715008D}" dt="2026-04-27T13:39:01.862" v="2575" actId="26606"/>
          <ac:picMkLst>
            <pc:docMk/>
            <pc:sldMk cId="190381182" sldId="287"/>
            <ac:picMk id="25602" creationId="{4C07338A-42D9-F4D4-7F7D-5ACF03D8058D}"/>
          </ac:picMkLst>
        </pc:picChg>
        <pc:cxnChg chg="add">
          <ac:chgData name="Ryan O'Byrne" userId="070ed53c-126a-4eb5-9b32-604d89afcb1d" providerId="ADAL" clId="{252926BB-EF94-4C0D-9ADF-C0CBC715008D}" dt="2026-04-27T13:39:01.862" v="2575" actId="26606"/>
          <ac:cxnSpMkLst>
            <pc:docMk/>
            <pc:sldMk cId="190381182" sldId="287"/>
            <ac:cxnSpMk id="25618" creationId="{6CF1BAF6-AD41-4082-B212-8A1F9A2E8779}"/>
          </ac:cxnSpMkLst>
        </pc:cxnChg>
      </pc:sldChg>
      <pc:sldChg chg="addSp delSp modSp add mod setBg">
        <pc:chgData name="Ryan O'Byrne" userId="070ed53c-126a-4eb5-9b32-604d89afcb1d" providerId="ADAL" clId="{252926BB-EF94-4C0D-9ADF-C0CBC715008D}" dt="2026-04-27T13:39:06.726" v="2576" actId="26606"/>
        <pc:sldMkLst>
          <pc:docMk/>
          <pc:sldMk cId="1526236040" sldId="288"/>
        </pc:sldMkLst>
        <pc:spChg chg="mod">
          <ac:chgData name="Ryan O'Byrne" userId="070ed53c-126a-4eb5-9b32-604d89afcb1d" providerId="ADAL" clId="{252926BB-EF94-4C0D-9ADF-C0CBC715008D}" dt="2026-04-27T13:39:06.726" v="2576" actId="26606"/>
          <ac:spMkLst>
            <pc:docMk/>
            <pc:sldMk cId="1526236040" sldId="288"/>
            <ac:spMk id="3" creationId="{14812949-077C-A3E6-EEF7-CA802B9343F2}"/>
          </ac:spMkLst>
        </pc:spChg>
        <pc:spChg chg="add">
          <ac:chgData name="Ryan O'Byrne" userId="070ed53c-126a-4eb5-9b32-604d89afcb1d" providerId="ADAL" clId="{252926BB-EF94-4C0D-9ADF-C0CBC715008D}" dt="2026-04-27T13:39:06.726" v="2576" actId="26606"/>
          <ac:spMkLst>
            <pc:docMk/>
            <pc:sldMk cId="1526236040" sldId="288"/>
            <ac:spMk id="28679" creationId="{058A14AF-9FB5-4CC7-BA35-E8E85D3EDF0E}"/>
          </ac:spMkLst>
        </pc:spChg>
        <pc:spChg chg="add">
          <ac:chgData name="Ryan O'Byrne" userId="070ed53c-126a-4eb5-9b32-604d89afcb1d" providerId="ADAL" clId="{252926BB-EF94-4C0D-9ADF-C0CBC715008D}" dt="2026-04-27T13:39:06.726" v="2576" actId="26606"/>
          <ac:spMkLst>
            <pc:docMk/>
            <pc:sldMk cId="1526236040" sldId="288"/>
            <ac:spMk id="28681" creationId="{3A9A4357-BD1D-4622-A4FE-766E6AB8DE84}"/>
          </ac:spMkLst>
        </pc:spChg>
        <pc:spChg chg="add">
          <ac:chgData name="Ryan O'Byrne" userId="070ed53c-126a-4eb5-9b32-604d89afcb1d" providerId="ADAL" clId="{252926BB-EF94-4C0D-9ADF-C0CBC715008D}" dt="2026-04-27T13:39:06.726" v="2576" actId="26606"/>
          <ac:spMkLst>
            <pc:docMk/>
            <pc:sldMk cId="1526236040" sldId="288"/>
            <ac:spMk id="28683" creationId="{E659831F-0D9A-4C63-9EBB-8435B85A440F}"/>
          </ac:spMkLst>
        </pc:spChg>
        <pc:spChg chg="add">
          <ac:chgData name="Ryan O'Byrne" userId="070ed53c-126a-4eb5-9b32-604d89afcb1d" providerId="ADAL" clId="{252926BB-EF94-4C0D-9ADF-C0CBC715008D}" dt="2026-04-27T13:39:06.726" v="2576" actId="26606"/>
          <ac:spMkLst>
            <pc:docMk/>
            <pc:sldMk cId="1526236040" sldId="288"/>
            <ac:spMk id="28685" creationId="{E6995CE5-F890-4ABA-82A2-26507CE8D2A3}"/>
          </ac:spMkLst>
        </pc:spChg>
        <pc:picChg chg="add mod">
          <ac:chgData name="Ryan O'Byrne" userId="070ed53c-126a-4eb5-9b32-604d89afcb1d" providerId="ADAL" clId="{252926BB-EF94-4C0D-9ADF-C0CBC715008D}" dt="2026-04-27T13:39:06.726" v="2576" actId="26606"/>
          <ac:picMkLst>
            <pc:docMk/>
            <pc:sldMk cId="1526236040" sldId="288"/>
            <ac:picMk id="28674" creationId="{C4A32F9E-A42D-8131-BFAB-3B253A6ECA6D}"/>
          </ac:picMkLst>
        </pc:picChg>
      </pc:sldChg>
      <pc:sldChg chg="addSp delSp modSp mod setBg">
        <pc:chgData name="Ryan O'Byrne" userId="070ed53c-126a-4eb5-9b32-604d89afcb1d" providerId="ADAL" clId="{252926BB-EF94-4C0D-9ADF-C0CBC715008D}" dt="2026-04-27T13:39:14.909" v="2579" actId="26606"/>
        <pc:sldMkLst>
          <pc:docMk/>
          <pc:sldMk cId="887397592" sldId="289"/>
        </pc:sldMkLst>
        <pc:spChg chg="mod">
          <ac:chgData name="Ryan O'Byrne" userId="070ed53c-126a-4eb5-9b32-604d89afcb1d" providerId="ADAL" clId="{252926BB-EF94-4C0D-9ADF-C0CBC715008D}" dt="2026-04-27T13:39:14.909" v="2579" actId="26606"/>
          <ac:spMkLst>
            <pc:docMk/>
            <pc:sldMk cId="887397592" sldId="289"/>
            <ac:spMk id="2" creationId="{6DBBDD18-D0E5-17E5-E8E2-7478987D6AFD}"/>
          </ac:spMkLst>
        </pc:spChg>
        <pc:spChg chg="mod">
          <ac:chgData name="Ryan O'Byrne" userId="070ed53c-126a-4eb5-9b32-604d89afcb1d" providerId="ADAL" clId="{252926BB-EF94-4C0D-9ADF-C0CBC715008D}" dt="2026-04-27T13:39:14.909" v="2579" actId="26606"/>
          <ac:spMkLst>
            <pc:docMk/>
            <pc:sldMk cId="887397592" sldId="289"/>
            <ac:spMk id="3" creationId="{B5304383-D458-FCB4-FA9E-295B9E25A334}"/>
          </ac:spMkLst>
        </pc:spChg>
        <pc:spChg chg="add del">
          <ac:chgData name="Ryan O'Byrne" userId="070ed53c-126a-4eb5-9b32-604d89afcb1d" providerId="ADAL" clId="{252926BB-EF94-4C0D-9ADF-C0CBC715008D}" dt="2026-04-27T13:39:14.909" v="2578" actId="26606"/>
          <ac:spMkLst>
            <pc:docMk/>
            <pc:sldMk cId="887397592" sldId="289"/>
            <ac:spMk id="27655" creationId="{058A14AF-9FB5-4CC7-BA35-E8E85D3EDF0E}"/>
          </ac:spMkLst>
        </pc:spChg>
        <pc:spChg chg="add del">
          <ac:chgData name="Ryan O'Byrne" userId="070ed53c-126a-4eb5-9b32-604d89afcb1d" providerId="ADAL" clId="{252926BB-EF94-4C0D-9ADF-C0CBC715008D}" dt="2026-04-27T13:39:14.909" v="2578" actId="26606"/>
          <ac:spMkLst>
            <pc:docMk/>
            <pc:sldMk cId="887397592" sldId="289"/>
            <ac:spMk id="27657" creationId="{3A9A4357-BD1D-4622-A4FE-766E6AB8DE84}"/>
          </ac:spMkLst>
        </pc:spChg>
        <pc:spChg chg="add del">
          <ac:chgData name="Ryan O'Byrne" userId="070ed53c-126a-4eb5-9b32-604d89afcb1d" providerId="ADAL" clId="{252926BB-EF94-4C0D-9ADF-C0CBC715008D}" dt="2026-04-27T13:39:14.909" v="2578" actId="26606"/>
          <ac:spMkLst>
            <pc:docMk/>
            <pc:sldMk cId="887397592" sldId="289"/>
            <ac:spMk id="27659" creationId="{E659831F-0D9A-4C63-9EBB-8435B85A440F}"/>
          </ac:spMkLst>
        </pc:spChg>
        <pc:spChg chg="add del">
          <ac:chgData name="Ryan O'Byrne" userId="070ed53c-126a-4eb5-9b32-604d89afcb1d" providerId="ADAL" clId="{252926BB-EF94-4C0D-9ADF-C0CBC715008D}" dt="2026-04-27T13:39:14.909" v="2578" actId="26606"/>
          <ac:spMkLst>
            <pc:docMk/>
            <pc:sldMk cId="887397592" sldId="289"/>
            <ac:spMk id="27661" creationId="{E6995CE5-F890-4ABA-82A2-26507CE8D2A3}"/>
          </ac:spMkLst>
        </pc:spChg>
        <pc:spChg chg="add">
          <ac:chgData name="Ryan O'Byrne" userId="070ed53c-126a-4eb5-9b32-604d89afcb1d" providerId="ADAL" clId="{252926BB-EF94-4C0D-9ADF-C0CBC715008D}" dt="2026-04-27T13:39:14.909" v="2579" actId="26606"/>
          <ac:spMkLst>
            <pc:docMk/>
            <pc:sldMk cId="887397592" sldId="289"/>
            <ac:spMk id="27662" creationId="{D5B0017B-2ECA-49AF-B397-DC140825DF8D}"/>
          </ac:spMkLst>
        </pc:spChg>
        <pc:spChg chg="add">
          <ac:chgData name="Ryan O'Byrne" userId="070ed53c-126a-4eb5-9b32-604d89afcb1d" providerId="ADAL" clId="{252926BB-EF94-4C0D-9ADF-C0CBC715008D}" dt="2026-04-27T13:39:14.909" v="2579" actId="26606"/>
          <ac:spMkLst>
            <pc:docMk/>
            <pc:sldMk cId="887397592" sldId="289"/>
            <ac:spMk id="27663" creationId="{28D31E1B-0407-4223-9642-0B642CBF57D9}"/>
          </ac:spMkLst>
        </pc:spChg>
        <pc:spChg chg="add">
          <ac:chgData name="Ryan O'Byrne" userId="070ed53c-126a-4eb5-9b32-604d89afcb1d" providerId="ADAL" clId="{252926BB-EF94-4C0D-9ADF-C0CBC715008D}" dt="2026-04-27T13:39:14.909" v="2579" actId="26606"/>
          <ac:spMkLst>
            <pc:docMk/>
            <pc:sldMk cId="887397592" sldId="289"/>
            <ac:spMk id="27664" creationId="{70E96339-907C-46C3-99AC-31179B6F0EBD}"/>
          </ac:spMkLst>
        </pc:spChg>
        <pc:grpChg chg="add">
          <ac:chgData name="Ryan O'Byrne" userId="070ed53c-126a-4eb5-9b32-604d89afcb1d" providerId="ADAL" clId="{252926BB-EF94-4C0D-9ADF-C0CBC715008D}" dt="2026-04-27T13:39:14.909" v="2579" actId="26606"/>
          <ac:grpSpMkLst>
            <pc:docMk/>
            <pc:sldMk cId="887397592" sldId="289"/>
            <ac:grpSpMk id="27665" creationId="{AE1C45F0-260A-458C-96ED-C1F6D2151219}"/>
          </ac:grpSpMkLst>
        </pc:grpChg>
        <pc:picChg chg="add mod">
          <ac:chgData name="Ryan O'Byrne" userId="070ed53c-126a-4eb5-9b32-604d89afcb1d" providerId="ADAL" clId="{252926BB-EF94-4C0D-9ADF-C0CBC715008D}" dt="2026-04-27T13:39:14.909" v="2579" actId="26606"/>
          <ac:picMkLst>
            <pc:docMk/>
            <pc:sldMk cId="887397592" sldId="289"/>
            <ac:picMk id="27650" creationId="{47BECC39-4EB8-7E92-F8B9-6293DEA4319F}"/>
          </ac:picMkLst>
        </pc:picChg>
        <pc:cxnChg chg="add">
          <ac:chgData name="Ryan O'Byrne" userId="070ed53c-126a-4eb5-9b32-604d89afcb1d" providerId="ADAL" clId="{252926BB-EF94-4C0D-9ADF-C0CBC715008D}" dt="2026-04-27T13:39:14.909" v="2579" actId="26606"/>
          <ac:cxnSpMkLst>
            <pc:docMk/>
            <pc:sldMk cId="887397592" sldId="289"/>
            <ac:cxnSpMk id="27666" creationId="{6CF1BAF6-AD41-4082-B212-8A1F9A2E8779}"/>
          </ac:cxnSpMkLst>
        </pc:cxnChg>
      </pc:sldChg>
      <pc:sldChg chg="addSp modSp mod setBg">
        <pc:chgData name="Ryan O'Byrne" userId="070ed53c-126a-4eb5-9b32-604d89afcb1d" providerId="ADAL" clId="{252926BB-EF94-4C0D-9ADF-C0CBC715008D}" dt="2026-04-27T13:39:20.174" v="2580" actId="26606"/>
        <pc:sldMkLst>
          <pc:docMk/>
          <pc:sldMk cId="475463056" sldId="290"/>
        </pc:sldMkLst>
        <pc:spChg chg="mod">
          <ac:chgData name="Ryan O'Byrne" userId="070ed53c-126a-4eb5-9b32-604d89afcb1d" providerId="ADAL" clId="{252926BB-EF94-4C0D-9ADF-C0CBC715008D}" dt="2026-04-27T13:39:20.174" v="2580" actId="26606"/>
          <ac:spMkLst>
            <pc:docMk/>
            <pc:sldMk cId="475463056" sldId="290"/>
            <ac:spMk id="2" creationId="{A680531D-E1FA-DCA3-B979-DE408240DA76}"/>
          </ac:spMkLst>
        </pc:spChg>
        <pc:spChg chg="mod">
          <ac:chgData name="Ryan O'Byrne" userId="070ed53c-126a-4eb5-9b32-604d89afcb1d" providerId="ADAL" clId="{252926BB-EF94-4C0D-9ADF-C0CBC715008D}" dt="2026-04-27T13:39:20.174" v="2580" actId="26606"/>
          <ac:spMkLst>
            <pc:docMk/>
            <pc:sldMk cId="475463056" sldId="290"/>
            <ac:spMk id="3" creationId="{68C3A793-535A-CCBA-19D8-7ABBE9C3307F}"/>
          </ac:spMkLst>
        </pc:spChg>
        <pc:spChg chg="add">
          <ac:chgData name="Ryan O'Byrne" userId="070ed53c-126a-4eb5-9b32-604d89afcb1d" providerId="ADAL" clId="{252926BB-EF94-4C0D-9ADF-C0CBC715008D}" dt="2026-04-27T13:39:20.174" v="2580" actId="26606"/>
          <ac:spMkLst>
            <pc:docMk/>
            <pc:sldMk cId="475463056" sldId="290"/>
            <ac:spMk id="30727" creationId="{28D31E1B-0407-4223-9642-0B642CBF57D9}"/>
          </ac:spMkLst>
        </pc:spChg>
        <pc:spChg chg="add">
          <ac:chgData name="Ryan O'Byrne" userId="070ed53c-126a-4eb5-9b32-604d89afcb1d" providerId="ADAL" clId="{252926BB-EF94-4C0D-9ADF-C0CBC715008D}" dt="2026-04-27T13:39:20.174" v="2580" actId="26606"/>
          <ac:spMkLst>
            <pc:docMk/>
            <pc:sldMk cId="475463056" sldId="290"/>
            <ac:spMk id="30734" creationId="{D5B0017B-2ECA-49AF-B397-DC140825DF8D}"/>
          </ac:spMkLst>
        </pc:spChg>
        <pc:spChg chg="add">
          <ac:chgData name="Ryan O'Byrne" userId="070ed53c-126a-4eb5-9b32-604d89afcb1d" providerId="ADAL" clId="{252926BB-EF94-4C0D-9ADF-C0CBC715008D}" dt="2026-04-27T13:39:20.174" v="2580" actId="26606"/>
          <ac:spMkLst>
            <pc:docMk/>
            <pc:sldMk cId="475463056" sldId="290"/>
            <ac:spMk id="30736" creationId="{70E96339-907C-46C3-99AC-31179B6F0EBD}"/>
          </ac:spMkLst>
        </pc:spChg>
        <pc:grpChg chg="add">
          <ac:chgData name="Ryan O'Byrne" userId="070ed53c-126a-4eb5-9b32-604d89afcb1d" providerId="ADAL" clId="{252926BB-EF94-4C0D-9ADF-C0CBC715008D}" dt="2026-04-27T13:39:20.174" v="2580" actId="26606"/>
          <ac:grpSpMkLst>
            <pc:docMk/>
            <pc:sldMk cId="475463056" sldId="290"/>
            <ac:grpSpMk id="30729" creationId="{AE1C45F0-260A-458C-96ED-C1F6D2151219}"/>
          </ac:grpSpMkLst>
        </pc:grpChg>
        <pc:picChg chg="add mod">
          <ac:chgData name="Ryan O'Byrne" userId="070ed53c-126a-4eb5-9b32-604d89afcb1d" providerId="ADAL" clId="{252926BB-EF94-4C0D-9ADF-C0CBC715008D}" dt="2026-04-27T13:39:20.174" v="2580" actId="26606"/>
          <ac:picMkLst>
            <pc:docMk/>
            <pc:sldMk cId="475463056" sldId="290"/>
            <ac:picMk id="30722" creationId="{AE605313-FB7C-E278-7424-EDE8D5420671}"/>
          </ac:picMkLst>
        </pc:picChg>
        <pc:cxnChg chg="add">
          <ac:chgData name="Ryan O'Byrne" userId="070ed53c-126a-4eb5-9b32-604d89afcb1d" providerId="ADAL" clId="{252926BB-EF94-4C0D-9ADF-C0CBC715008D}" dt="2026-04-27T13:39:20.174" v="2580" actId="26606"/>
          <ac:cxnSpMkLst>
            <pc:docMk/>
            <pc:sldMk cId="475463056" sldId="290"/>
            <ac:cxnSpMk id="30738" creationId="{6CF1BAF6-AD41-4082-B212-8A1F9A2E8779}"/>
          </ac:cxnSpMkLst>
        </pc:cxnChg>
      </pc:sldChg>
      <pc:sldChg chg="addSp modSp mod setBg">
        <pc:chgData name="Ryan O'Byrne" userId="070ed53c-126a-4eb5-9b32-604d89afcb1d" providerId="ADAL" clId="{252926BB-EF94-4C0D-9ADF-C0CBC715008D}" dt="2026-04-27T13:39:23.213" v="2581" actId="26606"/>
        <pc:sldMkLst>
          <pc:docMk/>
          <pc:sldMk cId="3175368103" sldId="291"/>
        </pc:sldMkLst>
        <pc:spChg chg="mod">
          <ac:chgData name="Ryan O'Byrne" userId="070ed53c-126a-4eb5-9b32-604d89afcb1d" providerId="ADAL" clId="{252926BB-EF94-4C0D-9ADF-C0CBC715008D}" dt="2026-04-27T13:39:23.213" v="2581" actId="26606"/>
          <ac:spMkLst>
            <pc:docMk/>
            <pc:sldMk cId="3175368103" sldId="291"/>
            <ac:spMk id="2" creationId="{F981F347-379F-317E-2BE4-D4C7BDEB95F6}"/>
          </ac:spMkLst>
        </pc:spChg>
        <pc:spChg chg="mod">
          <ac:chgData name="Ryan O'Byrne" userId="070ed53c-126a-4eb5-9b32-604d89afcb1d" providerId="ADAL" clId="{252926BB-EF94-4C0D-9ADF-C0CBC715008D}" dt="2026-04-27T13:39:23.213" v="2581" actId="26606"/>
          <ac:spMkLst>
            <pc:docMk/>
            <pc:sldMk cId="3175368103" sldId="291"/>
            <ac:spMk id="3" creationId="{50DD6209-A255-07B5-C462-DB45A53CCD1D}"/>
          </ac:spMkLst>
        </pc:spChg>
        <pc:spChg chg="add">
          <ac:chgData name="Ryan O'Byrne" userId="070ed53c-126a-4eb5-9b32-604d89afcb1d" providerId="ADAL" clId="{252926BB-EF94-4C0D-9ADF-C0CBC715008D}" dt="2026-04-27T13:39:23.213" v="2581" actId="26606"/>
          <ac:spMkLst>
            <pc:docMk/>
            <pc:sldMk cId="3175368103" sldId="291"/>
            <ac:spMk id="29703" creationId="{28D31E1B-0407-4223-9642-0B642CBF57D9}"/>
          </ac:spMkLst>
        </pc:spChg>
        <pc:spChg chg="add">
          <ac:chgData name="Ryan O'Byrne" userId="070ed53c-126a-4eb5-9b32-604d89afcb1d" providerId="ADAL" clId="{252926BB-EF94-4C0D-9ADF-C0CBC715008D}" dt="2026-04-27T13:39:23.213" v="2581" actId="26606"/>
          <ac:spMkLst>
            <pc:docMk/>
            <pc:sldMk cId="3175368103" sldId="291"/>
            <ac:spMk id="29710" creationId="{D5B0017B-2ECA-49AF-B397-DC140825DF8D}"/>
          </ac:spMkLst>
        </pc:spChg>
        <pc:spChg chg="add">
          <ac:chgData name="Ryan O'Byrne" userId="070ed53c-126a-4eb5-9b32-604d89afcb1d" providerId="ADAL" clId="{252926BB-EF94-4C0D-9ADF-C0CBC715008D}" dt="2026-04-27T13:39:23.213" v="2581" actId="26606"/>
          <ac:spMkLst>
            <pc:docMk/>
            <pc:sldMk cId="3175368103" sldId="291"/>
            <ac:spMk id="29712" creationId="{70E96339-907C-46C3-99AC-31179B6F0EBD}"/>
          </ac:spMkLst>
        </pc:spChg>
        <pc:grpChg chg="add">
          <ac:chgData name="Ryan O'Byrne" userId="070ed53c-126a-4eb5-9b32-604d89afcb1d" providerId="ADAL" clId="{252926BB-EF94-4C0D-9ADF-C0CBC715008D}" dt="2026-04-27T13:39:23.213" v="2581" actId="26606"/>
          <ac:grpSpMkLst>
            <pc:docMk/>
            <pc:sldMk cId="3175368103" sldId="291"/>
            <ac:grpSpMk id="29705" creationId="{AE1C45F0-260A-458C-96ED-C1F6D2151219}"/>
          </ac:grpSpMkLst>
        </pc:grpChg>
        <pc:picChg chg="add mod">
          <ac:chgData name="Ryan O'Byrne" userId="070ed53c-126a-4eb5-9b32-604d89afcb1d" providerId="ADAL" clId="{252926BB-EF94-4C0D-9ADF-C0CBC715008D}" dt="2026-04-27T13:39:23.213" v="2581" actId="26606"/>
          <ac:picMkLst>
            <pc:docMk/>
            <pc:sldMk cId="3175368103" sldId="291"/>
            <ac:picMk id="29698" creationId="{7AF0D4F7-4682-5746-B086-F2D4512BF71D}"/>
          </ac:picMkLst>
        </pc:picChg>
        <pc:cxnChg chg="add">
          <ac:chgData name="Ryan O'Byrne" userId="070ed53c-126a-4eb5-9b32-604d89afcb1d" providerId="ADAL" clId="{252926BB-EF94-4C0D-9ADF-C0CBC715008D}" dt="2026-04-27T13:39:23.213" v="2581" actId="26606"/>
          <ac:cxnSpMkLst>
            <pc:docMk/>
            <pc:sldMk cId="3175368103" sldId="291"/>
            <ac:cxnSpMk id="29714" creationId="{6CF1BAF6-AD41-4082-B212-8A1F9A2E8779}"/>
          </ac:cxnSpMkLst>
        </pc:cxnChg>
      </pc:sldChg>
      <pc:sldChg chg="del">
        <pc:chgData name="Ryan O'Byrne" userId="070ed53c-126a-4eb5-9b32-604d89afcb1d" providerId="ADAL" clId="{252926BB-EF94-4C0D-9ADF-C0CBC715008D}" dt="2026-04-27T11:34:43.311" v="2073" actId="47"/>
        <pc:sldMkLst>
          <pc:docMk/>
          <pc:sldMk cId="232391865" sldId="292"/>
        </pc:sldMkLst>
      </pc:sldChg>
      <pc:sldChg chg="addSp delSp modSp add mod setBg">
        <pc:chgData name="Ryan O'Byrne" userId="070ed53c-126a-4eb5-9b32-604d89afcb1d" providerId="ADAL" clId="{252926BB-EF94-4C0D-9ADF-C0CBC715008D}" dt="2026-04-27T13:39:26.836" v="2582" actId="26606"/>
        <pc:sldMkLst>
          <pc:docMk/>
          <pc:sldMk cId="873233890" sldId="293"/>
        </pc:sldMkLst>
        <pc:spChg chg="mod">
          <ac:chgData name="Ryan O'Byrne" userId="070ed53c-126a-4eb5-9b32-604d89afcb1d" providerId="ADAL" clId="{252926BB-EF94-4C0D-9ADF-C0CBC715008D}" dt="2026-04-27T13:39:26.836" v="2582" actId="26606"/>
          <ac:spMkLst>
            <pc:docMk/>
            <pc:sldMk cId="873233890" sldId="293"/>
            <ac:spMk id="3" creationId="{076DA4D2-847E-A8FA-A787-45DB56285CD8}"/>
          </ac:spMkLst>
        </pc:spChg>
        <pc:spChg chg="add">
          <ac:chgData name="Ryan O'Byrne" userId="070ed53c-126a-4eb5-9b32-604d89afcb1d" providerId="ADAL" clId="{252926BB-EF94-4C0D-9ADF-C0CBC715008D}" dt="2026-04-27T13:39:26.836" v="2582" actId="26606"/>
          <ac:spMkLst>
            <pc:docMk/>
            <pc:sldMk cId="873233890" sldId="293"/>
            <ac:spMk id="31751" creationId="{058A14AF-9FB5-4CC7-BA35-E8E85D3EDF0E}"/>
          </ac:spMkLst>
        </pc:spChg>
        <pc:spChg chg="add">
          <ac:chgData name="Ryan O'Byrne" userId="070ed53c-126a-4eb5-9b32-604d89afcb1d" providerId="ADAL" clId="{252926BB-EF94-4C0D-9ADF-C0CBC715008D}" dt="2026-04-27T13:39:26.836" v="2582" actId="26606"/>
          <ac:spMkLst>
            <pc:docMk/>
            <pc:sldMk cId="873233890" sldId="293"/>
            <ac:spMk id="31753" creationId="{3A9A4357-BD1D-4622-A4FE-766E6AB8DE84}"/>
          </ac:spMkLst>
        </pc:spChg>
        <pc:spChg chg="add">
          <ac:chgData name="Ryan O'Byrne" userId="070ed53c-126a-4eb5-9b32-604d89afcb1d" providerId="ADAL" clId="{252926BB-EF94-4C0D-9ADF-C0CBC715008D}" dt="2026-04-27T13:39:26.836" v="2582" actId="26606"/>
          <ac:spMkLst>
            <pc:docMk/>
            <pc:sldMk cId="873233890" sldId="293"/>
            <ac:spMk id="31755" creationId="{E659831F-0D9A-4C63-9EBB-8435B85A440F}"/>
          </ac:spMkLst>
        </pc:spChg>
        <pc:spChg chg="add">
          <ac:chgData name="Ryan O'Byrne" userId="070ed53c-126a-4eb5-9b32-604d89afcb1d" providerId="ADAL" clId="{252926BB-EF94-4C0D-9ADF-C0CBC715008D}" dt="2026-04-27T13:39:26.836" v="2582" actId="26606"/>
          <ac:spMkLst>
            <pc:docMk/>
            <pc:sldMk cId="873233890" sldId="293"/>
            <ac:spMk id="31757" creationId="{E6995CE5-F890-4ABA-82A2-26507CE8D2A3}"/>
          </ac:spMkLst>
        </pc:spChg>
        <pc:picChg chg="add mod">
          <ac:chgData name="Ryan O'Byrne" userId="070ed53c-126a-4eb5-9b32-604d89afcb1d" providerId="ADAL" clId="{252926BB-EF94-4C0D-9ADF-C0CBC715008D}" dt="2026-04-27T13:39:26.836" v="2582" actId="26606"/>
          <ac:picMkLst>
            <pc:docMk/>
            <pc:sldMk cId="873233890" sldId="293"/>
            <ac:picMk id="31746" creationId="{42CD0C5D-2BDE-4D18-ECCA-9C7C9A2E0879}"/>
          </ac:picMkLst>
        </pc:picChg>
      </pc:sldChg>
      <pc:sldChg chg="addSp modSp mod setBg">
        <pc:chgData name="Ryan O'Byrne" userId="070ed53c-126a-4eb5-9b32-604d89afcb1d" providerId="ADAL" clId="{252926BB-EF94-4C0D-9ADF-C0CBC715008D}" dt="2026-04-27T13:39:30.960" v="2583" actId="26606"/>
        <pc:sldMkLst>
          <pc:docMk/>
          <pc:sldMk cId="1994175805" sldId="294"/>
        </pc:sldMkLst>
        <pc:spChg chg="mod">
          <ac:chgData name="Ryan O'Byrne" userId="070ed53c-126a-4eb5-9b32-604d89afcb1d" providerId="ADAL" clId="{252926BB-EF94-4C0D-9ADF-C0CBC715008D}" dt="2026-04-27T13:39:30.960" v="2583" actId="26606"/>
          <ac:spMkLst>
            <pc:docMk/>
            <pc:sldMk cId="1994175805" sldId="294"/>
            <ac:spMk id="2" creationId="{288A3215-A2FA-5C8D-330B-72B28B2A4117}"/>
          </ac:spMkLst>
        </pc:spChg>
        <pc:spChg chg="mod">
          <ac:chgData name="Ryan O'Byrne" userId="070ed53c-126a-4eb5-9b32-604d89afcb1d" providerId="ADAL" clId="{252926BB-EF94-4C0D-9ADF-C0CBC715008D}" dt="2026-04-27T13:39:30.960" v="2583" actId="26606"/>
          <ac:spMkLst>
            <pc:docMk/>
            <pc:sldMk cId="1994175805" sldId="294"/>
            <ac:spMk id="3" creationId="{315EDB5B-7C60-9716-A0E8-67FAC3BB737C}"/>
          </ac:spMkLst>
        </pc:spChg>
        <pc:spChg chg="add">
          <ac:chgData name="Ryan O'Byrne" userId="070ed53c-126a-4eb5-9b32-604d89afcb1d" providerId="ADAL" clId="{252926BB-EF94-4C0D-9ADF-C0CBC715008D}" dt="2026-04-27T13:39:30.960" v="2583" actId="26606"/>
          <ac:spMkLst>
            <pc:docMk/>
            <pc:sldMk cId="1994175805" sldId="294"/>
            <ac:spMk id="32775" creationId="{28D31E1B-0407-4223-9642-0B642CBF57D9}"/>
          </ac:spMkLst>
        </pc:spChg>
        <pc:spChg chg="add">
          <ac:chgData name="Ryan O'Byrne" userId="070ed53c-126a-4eb5-9b32-604d89afcb1d" providerId="ADAL" clId="{252926BB-EF94-4C0D-9ADF-C0CBC715008D}" dt="2026-04-27T13:39:30.960" v="2583" actId="26606"/>
          <ac:spMkLst>
            <pc:docMk/>
            <pc:sldMk cId="1994175805" sldId="294"/>
            <ac:spMk id="32782" creationId="{D5B0017B-2ECA-49AF-B397-DC140825DF8D}"/>
          </ac:spMkLst>
        </pc:spChg>
        <pc:spChg chg="add">
          <ac:chgData name="Ryan O'Byrne" userId="070ed53c-126a-4eb5-9b32-604d89afcb1d" providerId="ADAL" clId="{252926BB-EF94-4C0D-9ADF-C0CBC715008D}" dt="2026-04-27T13:39:30.960" v="2583" actId="26606"/>
          <ac:spMkLst>
            <pc:docMk/>
            <pc:sldMk cId="1994175805" sldId="294"/>
            <ac:spMk id="32784" creationId="{70E96339-907C-46C3-99AC-31179B6F0EBD}"/>
          </ac:spMkLst>
        </pc:spChg>
        <pc:grpChg chg="add">
          <ac:chgData name="Ryan O'Byrne" userId="070ed53c-126a-4eb5-9b32-604d89afcb1d" providerId="ADAL" clId="{252926BB-EF94-4C0D-9ADF-C0CBC715008D}" dt="2026-04-27T13:39:30.960" v="2583" actId="26606"/>
          <ac:grpSpMkLst>
            <pc:docMk/>
            <pc:sldMk cId="1994175805" sldId="294"/>
            <ac:grpSpMk id="32777" creationId="{AE1C45F0-260A-458C-96ED-C1F6D2151219}"/>
          </ac:grpSpMkLst>
        </pc:grpChg>
        <pc:picChg chg="add mod">
          <ac:chgData name="Ryan O'Byrne" userId="070ed53c-126a-4eb5-9b32-604d89afcb1d" providerId="ADAL" clId="{252926BB-EF94-4C0D-9ADF-C0CBC715008D}" dt="2026-04-27T13:39:30.960" v="2583" actId="26606"/>
          <ac:picMkLst>
            <pc:docMk/>
            <pc:sldMk cId="1994175805" sldId="294"/>
            <ac:picMk id="32770" creationId="{1D0C1ADD-28DB-9E2A-7CC1-E2A6BE2A9EEA}"/>
          </ac:picMkLst>
        </pc:picChg>
        <pc:cxnChg chg="add">
          <ac:chgData name="Ryan O'Byrne" userId="070ed53c-126a-4eb5-9b32-604d89afcb1d" providerId="ADAL" clId="{252926BB-EF94-4C0D-9ADF-C0CBC715008D}" dt="2026-04-27T13:39:30.960" v="2583" actId="26606"/>
          <ac:cxnSpMkLst>
            <pc:docMk/>
            <pc:sldMk cId="1994175805" sldId="294"/>
            <ac:cxnSpMk id="32786" creationId="{6CF1BAF6-AD41-4082-B212-8A1F9A2E8779}"/>
          </ac:cxnSpMkLst>
        </pc:cxnChg>
      </pc:sldChg>
      <pc:sldChg chg="addSp modSp mod setBg">
        <pc:chgData name="Ryan O'Byrne" userId="070ed53c-126a-4eb5-9b32-604d89afcb1d" providerId="ADAL" clId="{252926BB-EF94-4C0D-9ADF-C0CBC715008D}" dt="2026-04-27T13:39:33.965" v="2584" actId="26606"/>
        <pc:sldMkLst>
          <pc:docMk/>
          <pc:sldMk cId="218612915" sldId="295"/>
        </pc:sldMkLst>
        <pc:spChg chg="mod">
          <ac:chgData name="Ryan O'Byrne" userId="070ed53c-126a-4eb5-9b32-604d89afcb1d" providerId="ADAL" clId="{252926BB-EF94-4C0D-9ADF-C0CBC715008D}" dt="2026-04-27T13:39:33.965" v="2584" actId="26606"/>
          <ac:spMkLst>
            <pc:docMk/>
            <pc:sldMk cId="218612915" sldId="295"/>
            <ac:spMk id="2" creationId="{60991FB9-073C-005A-8D49-283784D2EC02}"/>
          </ac:spMkLst>
        </pc:spChg>
        <pc:spChg chg="mod">
          <ac:chgData name="Ryan O'Byrne" userId="070ed53c-126a-4eb5-9b32-604d89afcb1d" providerId="ADAL" clId="{252926BB-EF94-4C0D-9ADF-C0CBC715008D}" dt="2026-04-27T13:39:33.965" v="2584" actId="26606"/>
          <ac:spMkLst>
            <pc:docMk/>
            <pc:sldMk cId="218612915" sldId="295"/>
            <ac:spMk id="3" creationId="{7E46C9C9-BB23-476E-33C0-32CB4A07F948}"/>
          </ac:spMkLst>
        </pc:spChg>
        <pc:spChg chg="add">
          <ac:chgData name="Ryan O'Byrne" userId="070ed53c-126a-4eb5-9b32-604d89afcb1d" providerId="ADAL" clId="{252926BB-EF94-4C0D-9ADF-C0CBC715008D}" dt="2026-04-27T13:39:33.965" v="2584" actId="26606"/>
          <ac:spMkLst>
            <pc:docMk/>
            <pc:sldMk cId="218612915" sldId="295"/>
            <ac:spMk id="33799" creationId="{28D31E1B-0407-4223-9642-0B642CBF57D9}"/>
          </ac:spMkLst>
        </pc:spChg>
        <pc:spChg chg="add">
          <ac:chgData name="Ryan O'Byrne" userId="070ed53c-126a-4eb5-9b32-604d89afcb1d" providerId="ADAL" clId="{252926BB-EF94-4C0D-9ADF-C0CBC715008D}" dt="2026-04-27T13:39:33.965" v="2584" actId="26606"/>
          <ac:spMkLst>
            <pc:docMk/>
            <pc:sldMk cId="218612915" sldId="295"/>
            <ac:spMk id="33806" creationId="{D5B0017B-2ECA-49AF-B397-DC140825DF8D}"/>
          </ac:spMkLst>
        </pc:spChg>
        <pc:spChg chg="add">
          <ac:chgData name="Ryan O'Byrne" userId="070ed53c-126a-4eb5-9b32-604d89afcb1d" providerId="ADAL" clId="{252926BB-EF94-4C0D-9ADF-C0CBC715008D}" dt="2026-04-27T13:39:33.965" v="2584" actId="26606"/>
          <ac:spMkLst>
            <pc:docMk/>
            <pc:sldMk cId="218612915" sldId="295"/>
            <ac:spMk id="33808" creationId="{70E96339-907C-46C3-99AC-31179B6F0EBD}"/>
          </ac:spMkLst>
        </pc:spChg>
        <pc:grpChg chg="add">
          <ac:chgData name="Ryan O'Byrne" userId="070ed53c-126a-4eb5-9b32-604d89afcb1d" providerId="ADAL" clId="{252926BB-EF94-4C0D-9ADF-C0CBC715008D}" dt="2026-04-27T13:39:33.965" v="2584" actId="26606"/>
          <ac:grpSpMkLst>
            <pc:docMk/>
            <pc:sldMk cId="218612915" sldId="295"/>
            <ac:grpSpMk id="33801" creationId="{AE1C45F0-260A-458C-96ED-C1F6D2151219}"/>
          </ac:grpSpMkLst>
        </pc:grpChg>
        <pc:picChg chg="add mod">
          <ac:chgData name="Ryan O'Byrne" userId="070ed53c-126a-4eb5-9b32-604d89afcb1d" providerId="ADAL" clId="{252926BB-EF94-4C0D-9ADF-C0CBC715008D}" dt="2026-04-27T13:39:33.965" v="2584" actId="26606"/>
          <ac:picMkLst>
            <pc:docMk/>
            <pc:sldMk cId="218612915" sldId="295"/>
            <ac:picMk id="33794" creationId="{3FF5C315-FBE9-B949-AD74-6D0022525160}"/>
          </ac:picMkLst>
        </pc:picChg>
        <pc:cxnChg chg="add">
          <ac:chgData name="Ryan O'Byrne" userId="070ed53c-126a-4eb5-9b32-604d89afcb1d" providerId="ADAL" clId="{252926BB-EF94-4C0D-9ADF-C0CBC715008D}" dt="2026-04-27T13:39:33.965" v="2584" actId="26606"/>
          <ac:cxnSpMkLst>
            <pc:docMk/>
            <pc:sldMk cId="218612915" sldId="295"/>
            <ac:cxnSpMk id="33810" creationId="{6CF1BAF6-AD41-4082-B212-8A1F9A2E8779}"/>
          </ac:cxnSpMkLst>
        </pc:cxnChg>
      </pc:sldChg>
      <pc:sldChg chg="addSp delSp modSp mod setBg">
        <pc:chgData name="Ryan O'Byrne" userId="070ed53c-126a-4eb5-9b32-604d89afcb1d" providerId="ADAL" clId="{252926BB-EF94-4C0D-9ADF-C0CBC715008D}" dt="2026-04-27T13:39:48.541" v="2591" actId="26606"/>
        <pc:sldMkLst>
          <pc:docMk/>
          <pc:sldMk cId="1048007816" sldId="296"/>
        </pc:sldMkLst>
        <pc:spChg chg="mod">
          <ac:chgData name="Ryan O'Byrne" userId="070ed53c-126a-4eb5-9b32-604d89afcb1d" providerId="ADAL" clId="{252926BB-EF94-4C0D-9ADF-C0CBC715008D}" dt="2026-04-27T13:39:36.669" v="2585" actId="26606"/>
          <ac:spMkLst>
            <pc:docMk/>
            <pc:sldMk cId="1048007816" sldId="296"/>
            <ac:spMk id="2" creationId="{26D4FBB9-E9AC-670F-39B9-30198B019D42}"/>
          </ac:spMkLst>
        </pc:spChg>
        <pc:spChg chg="mod">
          <ac:chgData name="Ryan O'Byrne" userId="070ed53c-126a-4eb5-9b32-604d89afcb1d" providerId="ADAL" clId="{252926BB-EF94-4C0D-9ADF-C0CBC715008D}" dt="2026-04-27T13:39:36.669" v="2585" actId="26606"/>
          <ac:spMkLst>
            <pc:docMk/>
            <pc:sldMk cId="1048007816" sldId="296"/>
            <ac:spMk id="3" creationId="{A1695850-0D59-38BB-225C-345609D07402}"/>
          </ac:spMkLst>
        </pc:spChg>
        <pc:spChg chg="add del">
          <ac:chgData name="Ryan O'Byrne" userId="070ed53c-126a-4eb5-9b32-604d89afcb1d" providerId="ADAL" clId="{252926BB-EF94-4C0D-9ADF-C0CBC715008D}" dt="2026-04-27T13:39:48.541" v="2591" actId="26606"/>
          <ac:spMkLst>
            <pc:docMk/>
            <pc:sldMk cId="1048007816" sldId="296"/>
            <ac:spMk id="34823" creationId="{28D31E1B-0407-4223-9642-0B642CBF57D9}"/>
          </ac:spMkLst>
        </pc:spChg>
        <pc:spChg chg="add del">
          <ac:chgData name="Ryan O'Byrne" userId="070ed53c-126a-4eb5-9b32-604d89afcb1d" providerId="ADAL" clId="{252926BB-EF94-4C0D-9ADF-C0CBC715008D}" dt="2026-04-27T13:39:48.541" v="2591" actId="26606"/>
          <ac:spMkLst>
            <pc:docMk/>
            <pc:sldMk cId="1048007816" sldId="296"/>
            <ac:spMk id="34830" creationId="{D5B0017B-2ECA-49AF-B397-DC140825DF8D}"/>
          </ac:spMkLst>
        </pc:spChg>
        <pc:spChg chg="add del">
          <ac:chgData name="Ryan O'Byrne" userId="070ed53c-126a-4eb5-9b32-604d89afcb1d" providerId="ADAL" clId="{252926BB-EF94-4C0D-9ADF-C0CBC715008D}" dt="2026-04-27T13:39:48.541" v="2591" actId="26606"/>
          <ac:spMkLst>
            <pc:docMk/>
            <pc:sldMk cId="1048007816" sldId="296"/>
            <ac:spMk id="34832" creationId="{70E96339-907C-46C3-99AC-31179B6F0EBD}"/>
          </ac:spMkLst>
        </pc:spChg>
        <pc:spChg chg="add">
          <ac:chgData name="Ryan O'Byrne" userId="070ed53c-126a-4eb5-9b32-604d89afcb1d" providerId="ADAL" clId="{252926BB-EF94-4C0D-9ADF-C0CBC715008D}" dt="2026-04-27T13:39:48.541" v="2591" actId="26606"/>
          <ac:spMkLst>
            <pc:docMk/>
            <pc:sldMk cId="1048007816" sldId="296"/>
            <ac:spMk id="34839" creationId="{28D31E1B-0407-4223-9642-0B642CBF57D9}"/>
          </ac:spMkLst>
        </pc:spChg>
        <pc:spChg chg="add">
          <ac:chgData name="Ryan O'Byrne" userId="070ed53c-126a-4eb5-9b32-604d89afcb1d" providerId="ADAL" clId="{252926BB-EF94-4C0D-9ADF-C0CBC715008D}" dt="2026-04-27T13:39:48.541" v="2591" actId="26606"/>
          <ac:spMkLst>
            <pc:docMk/>
            <pc:sldMk cId="1048007816" sldId="296"/>
            <ac:spMk id="34846" creationId="{D5B0017B-2ECA-49AF-B397-DC140825DF8D}"/>
          </ac:spMkLst>
        </pc:spChg>
        <pc:spChg chg="add">
          <ac:chgData name="Ryan O'Byrne" userId="070ed53c-126a-4eb5-9b32-604d89afcb1d" providerId="ADAL" clId="{252926BB-EF94-4C0D-9ADF-C0CBC715008D}" dt="2026-04-27T13:39:48.541" v="2591" actId="26606"/>
          <ac:spMkLst>
            <pc:docMk/>
            <pc:sldMk cId="1048007816" sldId="296"/>
            <ac:spMk id="34848" creationId="{70E96339-907C-46C3-99AC-31179B6F0EBD}"/>
          </ac:spMkLst>
        </pc:spChg>
        <pc:grpChg chg="add del">
          <ac:chgData name="Ryan O'Byrne" userId="070ed53c-126a-4eb5-9b32-604d89afcb1d" providerId="ADAL" clId="{252926BB-EF94-4C0D-9ADF-C0CBC715008D}" dt="2026-04-27T13:39:48.541" v="2591" actId="26606"/>
          <ac:grpSpMkLst>
            <pc:docMk/>
            <pc:sldMk cId="1048007816" sldId="296"/>
            <ac:grpSpMk id="34825" creationId="{AE1C45F0-260A-458C-96ED-C1F6D2151219}"/>
          </ac:grpSpMkLst>
        </pc:grpChg>
        <pc:grpChg chg="add">
          <ac:chgData name="Ryan O'Byrne" userId="070ed53c-126a-4eb5-9b32-604d89afcb1d" providerId="ADAL" clId="{252926BB-EF94-4C0D-9ADF-C0CBC715008D}" dt="2026-04-27T13:39:48.541" v="2591" actId="26606"/>
          <ac:grpSpMkLst>
            <pc:docMk/>
            <pc:sldMk cId="1048007816" sldId="296"/>
            <ac:grpSpMk id="34841" creationId="{AE1C45F0-260A-458C-96ED-C1F6D2151219}"/>
          </ac:grpSpMkLst>
        </pc:grpChg>
        <pc:picChg chg="add mod">
          <ac:chgData name="Ryan O'Byrne" userId="070ed53c-126a-4eb5-9b32-604d89afcb1d" providerId="ADAL" clId="{252926BB-EF94-4C0D-9ADF-C0CBC715008D}" dt="2026-04-27T13:39:36.669" v="2585" actId="26606"/>
          <ac:picMkLst>
            <pc:docMk/>
            <pc:sldMk cId="1048007816" sldId="296"/>
            <ac:picMk id="34818" creationId="{F38FB4DB-4881-C3CB-89D0-F74F8CCA0A72}"/>
          </ac:picMkLst>
        </pc:picChg>
        <pc:cxnChg chg="add del">
          <ac:chgData name="Ryan O'Byrne" userId="070ed53c-126a-4eb5-9b32-604d89afcb1d" providerId="ADAL" clId="{252926BB-EF94-4C0D-9ADF-C0CBC715008D}" dt="2026-04-27T13:39:48.541" v="2591" actId="26606"/>
          <ac:cxnSpMkLst>
            <pc:docMk/>
            <pc:sldMk cId="1048007816" sldId="296"/>
            <ac:cxnSpMk id="34834" creationId="{6CF1BAF6-AD41-4082-B212-8A1F9A2E8779}"/>
          </ac:cxnSpMkLst>
        </pc:cxnChg>
        <pc:cxnChg chg="add">
          <ac:chgData name="Ryan O'Byrne" userId="070ed53c-126a-4eb5-9b32-604d89afcb1d" providerId="ADAL" clId="{252926BB-EF94-4C0D-9ADF-C0CBC715008D}" dt="2026-04-27T13:39:48.541" v="2591" actId="26606"/>
          <ac:cxnSpMkLst>
            <pc:docMk/>
            <pc:sldMk cId="1048007816" sldId="296"/>
            <ac:cxnSpMk id="34850" creationId="{6CF1BAF6-AD41-4082-B212-8A1F9A2E8779}"/>
          </ac:cxnSpMkLst>
        </pc:cxnChg>
      </pc:sldChg>
      <pc:sldChg chg="addSp delSp modSp mod setBg">
        <pc:chgData name="Ryan O'Byrne" userId="070ed53c-126a-4eb5-9b32-604d89afcb1d" providerId="ADAL" clId="{252926BB-EF94-4C0D-9ADF-C0CBC715008D}" dt="2026-04-27T13:39:43.243" v="2590" actId="26606"/>
        <pc:sldMkLst>
          <pc:docMk/>
          <pc:sldMk cId="3303520559" sldId="297"/>
        </pc:sldMkLst>
        <pc:spChg chg="mod">
          <ac:chgData name="Ryan O'Byrne" userId="070ed53c-126a-4eb5-9b32-604d89afcb1d" providerId="ADAL" clId="{252926BB-EF94-4C0D-9ADF-C0CBC715008D}" dt="2026-04-27T13:39:43.243" v="2590" actId="26606"/>
          <ac:spMkLst>
            <pc:docMk/>
            <pc:sldMk cId="3303520559" sldId="297"/>
            <ac:spMk id="2" creationId="{369C3557-87B1-3316-322A-110B0624CCF2}"/>
          </ac:spMkLst>
        </pc:spChg>
        <pc:spChg chg="mod">
          <ac:chgData name="Ryan O'Byrne" userId="070ed53c-126a-4eb5-9b32-604d89afcb1d" providerId="ADAL" clId="{252926BB-EF94-4C0D-9ADF-C0CBC715008D}" dt="2026-04-27T13:39:43.243" v="2590" actId="26606"/>
          <ac:spMkLst>
            <pc:docMk/>
            <pc:sldMk cId="3303520559" sldId="297"/>
            <ac:spMk id="3" creationId="{53A6D550-7D1C-7247-14EA-380FC18D970E}"/>
          </ac:spMkLst>
        </pc:spChg>
        <pc:spChg chg="add del">
          <ac:chgData name="Ryan O'Byrne" userId="070ed53c-126a-4eb5-9b32-604d89afcb1d" providerId="ADAL" clId="{252926BB-EF94-4C0D-9ADF-C0CBC715008D}" dt="2026-04-27T13:39:42.124" v="2587" actId="26606"/>
          <ac:spMkLst>
            <pc:docMk/>
            <pc:sldMk cId="3303520559" sldId="297"/>
            <ac:spMk id="35847" creationId="{058A14AF-9FB5-4CC7-BA35-E8E85D3EDF0E}"/>
          </ac:spMkLst>
        </pc:spChg>
        <pc:spChg chg="add del">
          <ac:chgData name="Ryan O'Byrne" userId="070ed53c-126a-4eb5-9b32-604d89afcb1d" providerId="ADAL" clId="{252926BB-EF94-4C0D-9ADF-C0CBC715008D}" dt="2026-04-27T13:39:42.124" v="2587" actId="26606"/>
          <ac:spMkLst>
            <pc:docMk/>
            <pc:sldMk cId="3303520559" sldId="297"/>
            <ac:spMk id="35849" creationId="{3A9A4357-BD1D-4622-A4FE-766E6AB8DE84}"/>
          </ac:spMkLst>
        </pc:spChg>
        <pc:spChg chg="add del">
          <ac:chgData name="Ryan O'Byrne" userId="070ed53c-126a-4eb5-9b32-604d89afcb1d" providerId="ADAL" clId="{252926BB-EF94-4C0D-9ADF-C0CBC715008D}" dt="2026-04-27T13:39:42.124" v="2587" actId="26606"/>
          <ac:spMkLst>
            <pc:docMk/>
            <pc:sldMk cId="3303520559" sldId="297"/>
            <ac:spMk id="35851" creationId="{E659831F-0D9A-4C63-9EBB-8435B85A440F}"/>
          </ac:spMkLst>
        </pc:spChg>
        <pc:spChg chg="add del">
          <ac:chgData name="Ryan O'Byrne" userId="070ed53c-126a-4eb5-9b32-604d89afcb1d" providerId="ADAL" clId="{252926BB-EF94-4C0D-9ADF-C0CBC715008D}" dt="2026-04-27T13:39:42.124" v="2587" actId="26606"/>
          <ac:spMkLst>
            <pc:docMk/>
            <pc:sldMk cId="3303520559" sldId="297"/>
            <ac:spMk id="35853" creationId="{E6995CE5-F890-4ABA-82A2-26507CE8D2A3}"/>
          </ac:spMkLst>
        </pc:spChg>
        <pc:spChg chg="add del">
          <ac:chgData name="Ryan O'Byrne" userId="070ed53c-126a-4eb5-9b32-604d89afcb1d" providerId="ADAL" clId="{252926BB-EF94-4C0D-9ADF-C0CBC715008D}" dt="2026-04-27T13:39:43.227" v="2589" actId="26606"/>
          <ac:spMkLst>
            <pc:docMk/>
            <pc:sldMk cId="3303520559" sldId="297"/>
            <ac:spMk id="35855" creationId="{117AB3D3-3C9C-4DED-809A-78734805B895}"/>
          </ac:spMkLst>
        </pc:spChg>
        <pc:spChg chg="add del">
          <ac:chgData name="Ryan O'Byrne" userId="070ed53c-126a-4eb5-9b32-604d89afcb1d" providerId="ADAL" clId="{252926BB-EF94-4C0D-9ADF-C0CBC715008D}" dt="2026-04-27T13:39:43.227" v="2589" actId="26606"/>
          <ac:spMkLst>
            <pc:docMk/>
            <pc:sldMk cId="3303520559" sldId="297"/>
            <ac:spMk id="35856" creationId="{3A9A4357-BD1D-4622-A4FE-766E6AB8DE84}"/>
          </ac:spMkLst>
        </pc:spChg>
        <pc:spChg chg="add del">
          <ac:chgData name="Ryan O'Byrne" userId="070ed53c-126a-4eb5-9b32-604d89afcb1d" providerId="ADAL" clId="{252926BB-EF94-4C0D-9ADF-C0CBC715008D}" dt="2026-04-27T13:39:43.227" v="2589" actId="26606"/>
          <ac:spMkLst>
            <pc:docMk/>
            <pc:sldMk cId="3303520559" sldId="297"/>
            <ac:spMk id="35857" creationId="{E659831F-0D9A-4C63-9EBB-8435B85A440F}"/>
          </ac:spMkLst>
        </pc:spChg>
        <pc:spChg chg="add del">
          <ac:chgData name="Ryan O'Byrne" userId="070ed53c-126a-4eb5-9b32-604d89afcb1d" providerId="ADAL" clId="{252926BB-EF94-4C0D-9ADF-C0CBC715008D}" dt="2026-04-27T13:39:43.227" v="2589" actId="26606"/>
          <ac:spMkLst>
            <pc:docMk/>
            <pc:sldMk cId="3303520559" sldId="297"/>
            <ac:spMk id="35858" creationId="{E6995CE5-F890-4ABA-82A2-26507CE8D2A3}"/>
          </ac:spMkLst>
        </pc:spChg>
        <pc:spChg chg="add">
          <ac:chgData name="Ryan O'Byrne" userId="070ed53c-126a-4eb5-9b32-604d89afcb1d" providerId="ADAL" clId="{252926BB-EF94-4C0D-9ADF-C0CBC715008D}" dt="2026-04-27T13:39:43.243" v="2590" actId="26606"/>
          <ac:spMkLst>
            <pc:docMk/>
            <pc:sldMk cId="3303520559" sldId="297"/>
            <ac:spMk id="35860" creationId="{058A14AF-9FB5-4CC7-BA35-E8E85D3EDF0E}"/>
          </ac:spMkLst>
        </pc:spChg>
        <pc:spChg chg="add">
          <ac:chgData name="Ryan O'Byrne" userId="070ed53c-126a-4eb5-9b32-604d89afcb1d" providerId="ADAL" clId="{252926BB-EF94-4C0D-9ADF-C0CBC715008D}" dt="2026-04-27T13:39:43.243" v="2590" actId="26606"/>
          <ac:spMkLst>
            <pc:docMk/>
            <pc:sldMk cId="3303520559" sldId="297"/>
            <ac:spMk id="35861" creationId="{3A9A4357-BD1D-4622-A4FE-766E6AB8DE84}"/>
          </ac:spMkLst>
        </pc:spChg>
        <pc:spChg chg="add">
          <ac:chgData name="Ryan O'Byrne" userId="070ed53c-126a-4eb5-9b32-604d89afcb1d" providerId="ADAL" clId="{252926BB-EF94-4C0D-9ADF-C0CBC715008D}" dt="2026-04-27T13:39:43.243" v="2590" actId="26606"/>
          <ac:spMkLst>
            <pc:docMk/>
            <pc:sldMk cId="3303520559" sldId="297"/>
            <ac:spMk id="35862" creationId="{E659831F-0D9A-4C63-9EBB-8435B85A440F}"/>
          </ac:spMkLst>
        </pc:spChg>
        <pc:spChg chg="add">
          <ac:chgData name="Ryan O'Byrne" userId="070ed53c-126a-4eb5-9b32-604d89afcb1d" providerId="ADAL" clId="{252926BB-EF94-4C0D-9ADF-C0CBC715008D}" dt="2026-04-27T13:39:43.243" v="2590" actId="26606"/>
          <ac:spMkLst>
            <pc:docMk/>
            <pc:sldMk cId="3303520559" sldId="297"/>
            <ac:spMk id="35863" creationId="{E6995CE5-F890-4ABA-82A2-26507CE8D2A3}"/>
          </ac:spMkLst>
        </pc:spChg>
        <pc:picChg chg="add mod">
          <ac:chgData name="Ryan O'Byrne" userId="070ed53c-126a-4eb5-9b32-604d89afcb1d" providerId="ADAL" clId="{252926BB-EF94-4C0D-9ADF-C0CBC715008D}" dt="2026-04-27T13:39:43.243" v="2590" actId="26606"/>
          <ac:picMkLst>
            <pc:docMk/>
            <pc:sldMk cId="3303520559" sldId="297"/>
            <ac:picMk id="35842" creationId="{B9362ADA-F455-9767-3DD3-5E24F7FE4972}"/>
          </ac:picMkLst>
        </pc:picChg>
      </pc:sldChg>
      <pc:sldChg chg="addSp modSp mod setBg">
        <pc:chgData name="Ryan O'Byrne" userId="070ed53c-126a-4eb5-9b32-604d89afcb1d" providerId="ADAL" clId="{252926BB-EF94-4C0D-9ADF-C0CBC715008D}" dt="2026-04-27T13:40:07.780" v="2592" actId="26606"/>
        <pc:sldMkLst>
          <pc:docMk/>
          <pc:sldMk cId="4106669174" sldId="298"/>
        </pc:sldMkLst>
        <pc:spChg chg="mod">
          <ac:chgData name="Ryan O'Byrne" userId="070ed53c-126a-4eb5-9b32-604d89afcb1d" providerId="ADAL" clId="{252926BB-EF94-4C0D-9ADF-C0CBC715008D}" dt="2026-04-27T13:40:07.780" v="2592" actId="26606"/>
          <ac:spMkLst>
            <pc:docMk/>
            <pc:sldMk cId="4106669174" sldId="298"/>
            <ac:spMk id="2" creationId="{5A481ED5-4EC7-1760-DAE4-504E4E46EADE}"/>
          </ac:spMkLst>
        </pc:spChg>
        <pc:spChg chg="mod">
          <ac:chgData name="Ryan O'Byrne" userId="070ed53c-126a-4eb5-9b32-604d89afcb1d" providerId="ADAL" clId="{252926BB-EF94-4C0D-9ADF-C0CBC715008D}" dt="2026-04-27T13:40:07.780" v="2592" actId="26606"/>
          <ac:spMkLst>
            <pc:docMk/>
            <pc:sldMk cId="4106669174" sldId="298"/>
            <ac:spMk id="3" creationId="{78B75456-F7FD-2D15-1CBD-C006632F12EA}"/>
          </ac:spMkLst>
        </pc:spChg>
        <pc:spChg chg="add">
          <ac:chgData name="Ryan O'Byrne" userId="070ed53c-126a-4eb5-9b32-604d89afcb1d" providerId="ADAL" clId="{252926BB-EF94-4C0D-9ADF-C0CBC715008D}" dt="2026-04-27T13:40:07.780" v="2592" actId="26606"/>
          <ac:spMkLst>
            <pc:docMk/>
            <pc:sldMk cId="4106669174" sldId="298"/>
            <ac:spMk id="36873" creationId="{F5A5F1D7-F0D0-4687-9BD3-CA6A0714C634}"/>
          </ac:spMkLst>
        </pc:spChg>
        <pc:spChg chg="add">
          <ac:chgData name="Ryan O'Byrne" userId="070ed53c-126a-4eb5-9b32-604d89afcb1d" providerId="ADAL" clId="{252926BB-EF94-4C0D-9ADF-C0CBC715008D}" dt="2026-04-27T13:40:07.780" v="2592" actId="26606"/>
          <ac:spMkLst>
            <pc:docMk/>
            <pc:sldMk cId="4106669174" sldId="298"/>
            <ac:spMk id="36880" creationId="{D5B0017B-2ECA-49AF-B397-DC140825DF8D}"/>
          </ac:spMkLst>
        </pc:spChg>
        <pc:grpChg chg="add">
          <ac:chgData name="Ryan O'Byrne" userId="070ed53c-126a-4eb5-9b32-604d89afcb1d" providerId="ADAL" clId="{252926BB-EF94-4C0D-9ADF-C0CBC715008D}" dt="2026-04-27T13:40:07.780" v="2592" actId="26606"/>
          <ac:grpSpMkLst>
            <pc:docMk/>
            <pc:sldMk cId="4106669174" sldId="298"/>
            <ac:grpSpMk id="36875" creationId="{AE1C45F0-260A-458C-96ED-C1F6D2151219}"/>
          </ac:grpSpMkLst>
        </pc:grpChg>
        <pc:picChg chg="add mod ord">
          <ac:chgData name="Ryan O'Byrne" userId="070ed53c-126a-4eb5-9b32-604d89afcb1d" providerId="ADAL" clId="{252926BB-EF94-4C0D-9ADF-C0CBC715008D}" dt="2026-04-27T13:40:07.780" v="2592" actId="26606"/>
          <ac:picMkLst>
            <pc:docMk/>
            <pc:sldMk cId="4106669174" sldId="298"/>
            <ac:picMk id="36866" creationId="{A213B701-BD89-C9FC-27D7-4171182D3695}"/>
          </ac:picMkLst>
        </pc:picChg>
        <pc:picChg chg="add mod">
          <ac:chgData name="Ryan O'Byrne" userId="070ed53c-126a-4eb5-9b32-604d89afcb1d" providerId="ADAL" clId="{252926BB-EF94-4C0D-9ADF-C0CBC715008D}" dt="2026-04-27T13:40:07.780" v="2592" actId="26606"/>
          <ac:picMkLst>
            <pc:docMk/>
            <pc:sldMk cId="4106669174" sldId="298"/>
            <ac:picMk id="36868" creationId="{C6A34D05-0217-EB6E-033A-515DDFE63393}"/>
          </ac:picMkLst>
        </pc:picChg>
        <pc:cxnChg chg="add">
          <ac:chgData name="Ryan O'Byrne" userId="070ed53c-126a-4eb5-9b32-604d89afcb1d" providerId="ADAL" clId="{252926BB-EF94-4C0D-9ADF-C0CBC715008D}" dt="2026-04-27T13:40:07.780" v="2592" actId="26606"/>
          <ac:cxnSpMkLst>
            <pc:docMk/>
            <pc:sldMk cId="4106669174" sldId="298"/>
            <ac:cxnSpMk id="36882" creationId="{6CF1BAF6-AD41-4082-B212-8A1F9A2E8779}"/>
          </ac:cxnSpMkLst>
        </pc:cxnChg>
      </pc:sldChg>
      <pc:sldChg chg="del">
        <pc:chgData name="Ryan O'Byrne" userId="070ed53c-126a-4eb5-9b32-604d89afcb1d" providerId="ADAL" clId="{252926BB-EF94-4C0D-9ADF-C0CBC715008D}" dt="2026-04-27T11:55:47.742" v="2159" actId="47"/>
        <pc:sldMkLst>
          <pc:docMk/>
          <pc:sldMk cId="342116267" sldId="299"/>
        </pc:sldMkLst>
      </pc:sldChg>
      <pc:sldChg chg="addSp modSp mod setBg">
        <pc:chgData name="Ryan O'Byrne" userId="070ed53c-126a-4eb5-9b32-604d89afcb1d" providerId="ADAL" clId="{252926BB-EF94-4C0D-9ADF-C0CBC715008D}" dt="2026-04-27T13:40:13.877" v="2593" actId="26606"/>
        <pc:sldMkLst>
          <pc:docMk/>
          <pc:sldMk cId="2198575808" sldId="300"/>
        </pc:sldMkLst>
        <pc:spChg chg="mod">
          <ac:chgData name="Ryan O'Byrne" userId="070ed53c-126a-4eb5-9b32-604d89afcb1d" providerId="ADAL" clId="{252926BB-EF94-4C0D-9ADF-C0CBC715008D}" dt="2026-04-27T13:40:13.877" v="2593" actId="26606"/>
          <ac:spMkLst>
            <pc:docMk/>
            <pc:sldMk cId="2198575808" sldId="300"/>
            <ac:spMk id="2" creationId="{7E148084-38ED-A6F8-BD2A-7408CE5C068E}"/>
          </ac:spMkLst>
        </pc:spChg>
        <pc:spChg chg="mod">
          <ac:chgData name="Ryan O'Byrne" userId="070ed53c-126a-4eb5-9b32-604d89afcb1d" providerId="ADAL" clId="{252926BB-EF94-4C0D-9ADF-C0CBC715008D}" dt="2026-04-27T13:40:13.877" v="2593" actId="26606"/>
          <ac:spMkLst>
            <pc:docMk/>
            <pc:sldMk cId="2198575808" sldId="300"/>
            <ac:spMk id="3" creationId="{98D48368-6317-19BF-4B27-756BE83DF77A}"/>
          </ac:spMkLst>
        </pc:spChg>
        <pc:spChg chg="add">
          <ac:chgData name="Ryan O'Byrne" userId="070ed53c-126a-4eb5-9b32-604d89afcb1d" providerId="ADAL" clId="{252926BB-EF94-4C0D-9ADF-C0CBC715008D}" dt="2026-04-27T13:40:13.877" v="2593" actId="26606"/>
          <ac:spMkLst>
            <pc:docMk/>
            <pc:sldMk cId="2198575808" sldId="300"/>
            <ac:spMk id="37897" creationId="{922F19F4-FE70-43DC-856F-2CE5F521DC48}"/>
          </ac:spMkLst>
        </pc:spChg>
        <pc:spChg chg="add">
          <ac:chgData name="Ryan O'Byrne" userId="070ed53c-126a-4eb5-9b32-604d89afcb1d" providerId="ADAL" clId="{252926BB-EF94-4C0D-9ADF-C0CBC715008D}" dt="2026-04-27T13:40:13.877" v="2593" actId="26606"/>
          <ac:spMkLst>
            <pc:docMk/>
            <pc:sldMk cId="2198575808" sldId="300"/>
            <ac:spMk id="37904" creationId="{D5B0017B-2ECA-49AF-B397-DC140825DF8D}"/>
          </ac:spMkLst>
        </pc:spChg>
        <pc:spChg chg="add">
          <ac:chgData name="Ryan O'Byrne" userId="070ed53c-126a-4eb5-9b32-604d89afcb1d" providerId="ADAL" clId="{252926BB-EF94-4C0D-9ADF-C0CBC715008D}" dt="2026-04-27T13:40:13.877" v="2593" actId="26606"/>
          <ac:spMkLst>
            <pc:docMk/>
            <pc:sldMk cId="2198575808" sldId="300"/>
            <ac:spMk id="37906" creationId="{395ECC94-3D5E-46A7-A7A1-DE807E1563B4}"/>
          </ac:spMkLst>
        </pc:spChg>
        <pc:spChg chg="add">
          <ac:chgData name="Ryan O'Byrne" userId="070ed53c-126a-4eb5-9b32-604d89afcb1d" providerId="ADAL" clId="{252926BB-EF94-4C0D-9ADF-C0CBC715008D}" dt="2026-04-27T13:40:13.877" v="2593" actId="26606"/>
          <ac:spMkLst>
            <pc:docMk/>
            <pc:sldMk cId="2198575808" sldId="300"/>
            <ac:spMk id="37908" creationId="{7E549738-9961-462D-81B7-4A7A44691102}"/>
          </ac:spMkLst>
        </pc:spChg>
        <pc:grpChg chg="add">
          <ac:chgData name="Ryan O'Byrne" userId="070ed53c-126a-4eb5-9b32-604d89afcb1d" providerId="ADAL" clId="{252926BB-EF94-4C0D-9ADF-C0CBC715008D}" dt="2026-04-27T13:40:13.877" v="2593" actId="26606"/>
          <ac:grpSpMkLst>
            <pc:docMk/>
            <pc:sldMk cId="2198575808" sldId="300"/>
            <ac:grpSpMk id="37899" creationId="{AE1C45F0-260A-458C-96ED-C1F6D2151219}"/>
          </ac:grpSpMkLst>
        </pc:grpChg>
        <pc:picChg chg="add mod ord">
          <ac:chgData name="Ryan O'Byrne" userId="070ed53c-126a-4eb5-9b32-604d89afcb1d" providerId="ADAL" clId="{252926BB-EF94-4C0D-9ADF-C0CBC715008D}" dt="2026-04-27T13:40:13.877" v="2593" actId="26606"/>
          <ac:picMkLst>
            <pc:docMk/>
            <pc:sldMk cId="2198575808" sldId="300"/>
            <ac:picMk id="37890" creationId="{0C829944-A466-549A-3F85-9BDC1A01F48E}"/>
          </ac:picMkLst>
        </pc:picChg>
        <pc:picChg chg="add mod">
          <ac:chgData name="Ryan O'Byrne" userId="070ed53c-126a-4eb5-9b32-604d89afcb1d" providerId="ADAL" clId="{252926BB-EF94-4C0D-9ADF-C0CBC715008D}" dt="2026-04-27T13:40:13.877" v="2593" actId="26606"/>
          <ac:picMkLst>
            <pc:docMk/>
            <pc:sldMk cId="2198575808" sldId="300"/>
            <ac:picMk id="37892" creationId="{1093A2B8-3E7D-8E83-32B0-188E5AC22E0A}"/>
          </ac:picMkLst>
        </pc:picChg>
        <pc:cxnChg chg="add">
          <ac:chgData name="Ryan O'Byrne" userId="070ed53c-126a-4eb5-9b32-604d89afcb1d" providerId="ADAL" clId="{252926BB-EF94-4C0D-9ADF-C0CBC715008D}" dt="2026-04-27T13:40:13.877" v="2593" actId="26606"/>
          <ac:cxnSpMkLst>
            <pc:docMk/>
            <pc:sldMk cId="2198575808" sldId="300"/>
            <ac:cxnSpMk id="37910" creationId="{6CF1BAF6-AD41-4082-B212-8A1F9A2E8779}"/>
          </ac:cxnSpMkLst>
        </pc:cxnChg>
      </pc:sldChg>
      <pc:sldChg chg="addSp delSp modSp mod setBg">
        <pc:chgData name="Ryan O'Byrne" userId="070ed53c-126a-4eb5-9b32-604d89afcb1d" providerId="ADAL" clId="{252926BB-EF94-4C0D-9ADF-C0CBC715008D}" dt="2026-04-27T13:40:21.220" v="2594" actId="26606"/>
        <pc:sldMkLst>
          <pc:docMk/>
          <pc:sldMk cId="1821103820" sldId="301"/>
        </pc:sldMkLst>
        <pc:spChg chg="mod">
          <ac:chgData name="Ryan O'Byrne" userId="070ed53c-126a-4eb5-9b32-604d89afcb1d" providerId="ADAL" clId="{252926BB-EF94-4C0D-9ADF-C0CBC715008D}" dt="2026-04-27T13:40:21.220" v="2594" actId="26606"/>
          <ac:spMkLst>
            <pc:docMk/>
            <pc:sldMk cId="1821103820" sldId="301"/>
            <ac:spMk id="2" creationId="{8826F808-50D7-C403-5177-15030F9BC470}"/>
          </ac:spMkLst>
        </pc:spChg>
        <pc:spChg chg="mod">
          <ac:chgData name="Ryan O'Byrne" userId="070ed53c-126a-4eb5-9b32-604d89afcb1d" providerId="ADAL" clId="{252926BB-EF94-4C0D-9ADF-C0CBC715008D}" dt="2026-04-27T13:40:21.220" v="2594" actId="26606"/>
          <ac:spMkLst>
            <pc:docMk/>
            <pc:sldMk cId="1821103820" sldId="301"/>
            <ac:spMk id="3" creationId="{09AED291-9198-A6E0-898F-5BFD0D209D5D}"/>
          </ac:spMkLst>
        </pc:spChg>
        <pc:spChg chg="add">
          <ac:chgData name="Ryan O'Byrne" userId="070ed53c-126a-4eb5-9b32-604d89afcb1d" providerId="ADAL" clId="{252926BB-EF94-4C0D-9ADF-C0CBC715008D}" dt="2026-04-27T13:40:21.220" v="2594" actId="26606"/>
          <ac:spMkLst>
            <pc:docMk/>
            <pc:sldMk cId="1821103820" sldId="301"/>
            <ac:spMk id="38923" creationId="{922F19F4-FE70-43DC-856F-2CE5F521DC48}"/>
          </ac:spMkLst>
        </pc:spChg>
        <pc:spChg chg="add">
          <ac:chgData name="Ryan O'Byrne" userId="070ed53c-126a-4eb5-9b32-604d89afcb1d" providerId="ADAL" clId="{252926BB-EF94-4C0D-9ADF-C0CBC715008D}" dt="2026-04-27T13:40:21.220" v="2594" actId="26606"/>
          <ac:spMkLst>
            <pc:docMk/>
            <pc:sldMk cId="1821103820" sldId="301"/>
            <ac:spMk id="38930" creationId="{D5B0017B-2ECA-49AF-B397-DC140825DF8D}"/>
          </ac:spMkLst>
        </pc:spChg>
        <pc:spChg chg="add">
          <ac:chgData name="Ryan O'Byrne" userId="070ed53c-126a-4eb5-9b32-604d89afcb1d" providerId="ADAL" clId="{252926BB-EF94-4C0D-9ADF-C0CBC715008D}" dt="2026-04-27T13:40:21.220" v="2594" actId="26606"/>
          <ac:spMkLst>
            <pc:docMk/>
            <pc:sldMk cId="1821103820" sldId="301"/>
            <ac:spMk id="38932" creationId="{395ECC94-3D5E-46A7-A7A1-DE807E1563B4}"/>
          </ac:spMkLst>
        </pc:spChg>
        <pc:spChg chg="add">
          <ac:chgData name="Ryan O'Byrne" userId="070ed53c-126a-4eb5-9b32-604d89afcb1d" providerId="ADAL" clId="{252926BB-EF94-4C0D-9ADF-C0CBC715008D}" dt="2026-04-27T13:40:21.220" v="2594" actId="26606"/>
          <ac:spMkLst>
            <pc:docMk/>
            <pc:sldMk cId="1821103820" sldId="301"/>
            <ac:spMk id="38934" creationId="{7E549738-9961-462D-81B7-4A7A44691102}"/>
          </ac:spMkLst>
        </pc:spChg>
        <pc:grpChg chg="add">
          <ac:chgData name="Ryan O'Byrne" userId="070ed53c-126a-4eb5-9b32-604d89afcb1d" providerId="ADAL" clId="{252926BB-EF94-4C0D-9ADF-C0CBC715008D}" dt="2026-04-27T13:40:21.220" v="2594" actId="26606"/>
          <ac:grpSpMkLst>
            <pc:docMk/>
            <pc:sldMk cId="1821103820" sldId="301"/>
            <ac:grpSpMk id="38925" creationId="{AE1C45F0-260A-458C-96ED-C1F6D2151219}"/>
          </ac:grpSpMkLst>
        </pc:grpChg>
        <pc:picChg chg="add del">
          <ac:chgData name="Ryan O'Byrne" userId="070ed53c-126a-4eb5-9b32-604d89afcb1d" providerId="ADAL" clId="{252926BB-EF94-4C0D-9ADF-C0CBC715008D}" dt="2026-04-27T13:27:32.522" v="2481" actId="21"/>
          <ac:picMkLst>
            <pc:docMk/>
            <pc:sldMk cId="1821103820" sldId="301"/>
            <ac:picMk id="38914" creationId="{500FE919-9BFB-A1AC-9C12-34881EC653C4}"/>
          </ac:picMkLst>
        </pc:picChg>
        <pc:picChg chg="add mod">
          <ac:chgData name="Ryan O'Byrne" userId="070ed53c-126a-4eb5-9b32-604d89afcb1d" providerId="ADAL" clId="{252926BB-EF94-4C0D-9ADF-C0CBC715008D}" dt="2026-04-27T13:40:21.220" v="2594" actId="26606"/>
          <ac:picMkLst>
            <pc:docMk/>
            <pc:sldMk cId="1821103820" sldId="301"/>
            <ac:picMk id="38916" creationId="{D823F9F6-3998-51D1-C6ED-D672AC0D223B}"/>
          </ac:picMkLst>
        </pc:picChg>
        <pc:picChg chg="add mod">
          <ac:chgData name="Ryan O'Byrne" userId="070ed53c-126a-4eb5-9b32-604d89afcb1d" providerId="ADAL" clId="{252926BB-EF94-4C0D-9ADF-C0CBC715008D}" dt="2026-04-27T13:40:21.220" v="2594" actId="26606"/>
          <ac:picMkLst>
            <pc:docMk/>
            <pc:sldMk cId="1821103820" sldId="301"/>
            <ac:picMk id="38918" creationId="{2E8BC002-49D8-5C79-B9A8-71D384CD1B36}"/>
          </ac:picMkLst>
        </pc:picChg>
        <pc:cxnChg chg="add">
          <ac:chgData name="Ryan O'Byrne" userId="070ed53c-126a-4eb5-9b32-604d89afcb1d" providerId="ADAL" clId="{252926BB-EF94-4C0D-9ADF-C0CBC715008D}" dt="2026-04-27T13:40:21.220" v="2594" actId="26606"/>
          <ac:cxnSpMkLst>
            <pc:docMk/>
            <pc:sldMk cId="1821103820" sldId="301"/>
            <ac:cxnSpMk id="38936" creationId="{6CF1BAF6-AD41-4082-B212-8A1F9A2E8779}"/>
          </ac:cxnSpMkLst>
        </pc:cxnChg>
      </pc:sldChg>
      <pc:sldChg chg="addSp modSp mod setBg">
        <pc:chgData name="Ryan O'Byrne" userId="070ed53c-126a-4eb5-9b32-604d89afcb1d" providerId="ADAL" clId="{252926BB-EF94-4C0D-9ADF-C0CBC715008D}" dt="2026-04-27T13:40:34.552" v="2597" actId="26606"/>
        <pc:sldMkLst>
          <pc:docMk/>
          <pc:sldMk cId="2114850014" sldId="302"/>
        </pc:sldMkLst>
        <pc:spChg chg="mod">
          <ac:chgData name="Ryan O'Byrne" userId="070ed53c-126a-4eb5-9b32-604d89afcb1d" providerId="ADAL" clId="{252926BB-EF94-4C0D-9ADF-C0CBC715008D}" dt="2026-04-27T13:40:34.552" v="2597" actId="26606"/>
          <ac:spMkLst>
            <pc:docMk/>
            <pc:sldMk cId="2114850014" sldId="302"/>
            <ac:spMk id="2" creationId="{3A4D5A94-1276-6435-21C6-5761DAE258AF}"/>
          </ac:spMkLst>
        </pc:spChg>
        <pc:spChg chg="mod">
          <ac:chgData name="Ryan O'Byrne" userId="070ed53c-126a-4eb5-9b32-604d89afcb1d" providerId="ADAL" clId="{252926BB-EF94-4C0D-9ADF-C0CBC715008D}" dt="2026-04-27T13:40:34.552" v="2597" actId="26606"/>
          <ac:spMkLst>
            <pc:docMk/>
            <pc:sldMk cId="2114850014" sldId="302"/>
            <ac:spMk id="3" creationId="{85690337-ECC4-6A6E-E446-6AE5D2F5FC2F}"/>
          </ac:spMkLst>
        </pc:spChg>
        <pc:spChg chg="add">
          <ac:chgData name="Ryan O'Byrne" userId="070ed53c-126a-4eb5-9b32-604d89afcb1d" providerId="ADAL" clId="{252926BB-EF94-4C0D-9ADF-C0CBC715008D}" dt="2026-04-27T13:40:34.552" v="2597" actId="26606"/>
          <ac:spMkLst>
            <pc:docMk/>
            <pc:sldMk cId="2114850014" sldId="302"/>
            <ac:spMk id="41993" creationId="{922F19F4-FE70-43DC-856F-2CE5F521DC48}"/>
          </ac:spMkLst>
        </pc:spChg>
        <pc:spChg chg="add">
          <ac:chgData name="Ryan O'Byrne" userId="070ed53c-126a-4eb5-9b32-604d89afcb1d" providerId="ADAL" clId="{252926BB-EF94-4C0D-9ADF-C0CBC715008D}" dt="2026-04-27T13:40:34.552" v="2597" actId="26606"/>
          <ac:spMkLst>
            <pc:docMk/>
            <pc:sldMk cId="2114850014" sldId="302"/>
            <ac:spMk id="42000" creationId="{D5B0017B-2ECA-49AF-B397-DC140825DF8D}"/>
          </ac:spMkLst>
        </pc:spChg>
        <pc:spChg chg="add">
          <ac:chgData name="Ryan O'Byrne" userId="070ed53c-126a-4eb5-9b32-604d89afcb1d" providerId="ADAL" clId="{252926BB-EF94-4C0D-9ADF-C0CBC715008D}" dt="2026-04-27T13:40:34.552" v="2597" actId="26606"/>
          <ac:spMkLst>
            <pc:docMk/>
            <pc:sldMk cId="2114850014" sldId="302"/>
            <ac:spMk id="42002" creationId="{395ECC94-3D5E-46A7-A7A1-DE807E1563B4}"/>
          </ac:spMkLst>
        </pc:spChg>
        <pc:spChg chg="add">
          <ac:chgData name="Ryan O'Byrne" userId="070ed53c-126a-4eb5-9b32-604d89afcb1d" providerId="ADAL" clId="{252926BB-EF94-4C0D-9ADF-C0CBC715008D}" dt="2026-04-27T13:40:34.552" v="2597" actId="26606"/>
          <ac:spMkLst>
            <pc:docMk/>
            <pc:sldMk cId="2114850014" sldId="302"/>
            <ac:spMk id="42004" creationId="{7E549738-9961-462D-81B7-4A7A44691102}"/>
          </ac:spMkLst>
        </pc:spChg>
        <pc:grpChg chg="add">
          <ac:chgData name="Ryan O'Byrne" userId="070ed53c-126a-4eb5-9b32-604d89afcb1d" providerId="ADAL" clId="{252926BB-EF94-4C0D-9ADF-C0CBC715008D}" dt="2026-04-27T13:40:34.552" v="2597" actId="26606"/>
          <ac:grpSpMkLst>
            <pc:docMk/>
            <pc:sldMk cId="2114850014" sldId="302"/>
            <ac:grpSpMk id="41995" creationId="{AE1C45F0-260A-458C-96ED-C1F6D2151219}"/>
          </ac:grpSpMkLst>
        </pc:grpChg>
        <pc:picChg chg="add mod">
          <ac:chgData name="Ryan O'Byrne" userId="070ed53c-126a-4eb5-9b32-604d89afcb1d" providerId="ADAL" clId="{252926BB-EF94-4C0D-9ADF-C0CBC715008D}" dt="2026-04-27T13:40:34.552" v="2597" actId="26606"/>
          <ac:picMkLst>
            <pc:docMk/>
            <pc:sldMk cId="2114850014" sldId="302"/>
            <ac:picMk id="41986" creationId="{FEB65C02-7DC2-D417-87D2-3BD98CD48C66}"/>
          </ac:picMkLst>
        </pc:picChg>
        <pc:picChg chg="add mod">
          <ac:chgData name="Ryan O'Byrne" userId="070ed53c-126a-4eb5-9b32-604d89afcb1d" providerId="ADAL" clId="{252926BB-EF94-4C0D-9ADF-C0CBC715008D}" dt="2026-04-27T13:40:34.552" v="2597" actId="26606"/>
          <ac:picMkLst>
            <pc:docMk/>
            <pc:sldMk cId="2114850014" sldId="302"/>
            <ac:picMk id="41988" creationId="{6E81F868-B1FF-01C3-0B00-1DE152B65A96}"/>
          </ac:picMkLst>
        </pc:picChg>
        <pc:cxnChg chg="add">
          <ac:chgData name="Ryan O'Byrne" userId="070ed53c-126a-4eb5-9b32-604d89afcb1d" providerId="ADAL" clId="{252926BB-EF94-4C0D-9ADF-C0CBC715008D}" dt="2026-04-27T13:40:34.552" v="2597" actId="26606"/>
          <ac:cxnSpMkLst>
            <pc:docMk/>
            <pc:sldMk cId="2114850014" sldId="302"/>
            <ac:cxnSpMk id="42006" creationId="{6CF1BAF6-AD41-4082-B212-8A1F9A2E8779}"/>
          </ac:cxnSpMkLst>
        </pc:cxnChg>
      </pc:sldChg>
      <pc:sldChg chg="addSp delSp modSp mod setBg">
        <pc:chgData name="Ryan O'Byrne" userId="070ed53c-126a-4eb5-9b32-604d89afcb1d" providerId="ADAL" clId="{252926BB-EF94-4C0D-9ADF-C0CBC715008D}" dt="2026-04-27T13:40:59.001" v="2606" actId="26606"/>
        <pc:sldMkLst>
          <pc:docMk/>
          <pc:sldMk cId="3791838893" sldId="303"/>
        </pc:sldMkLst>
        <pc:spChg chg="mod">
          <ac:chgData name="Ryan O'Byrne" userId="070ed53c-126a-4eb5-9b32-604d89afcb1d" providerId="ADAL" clId="{252926BB-EF94-4C0D-9ADF-C0CBC715008D}" dt="2026-04-27T13:40:59.001" v="2606" actId="26606"/>
          <ac:spMkLst>
            <pc:docMk/>
            <pc:sldMk cId="3791838893" sldId="303"/>
            <ac:spMk id="2" creationId="{632C2417-5059-3106-BC38-2766B73ED6A8}"/>
          </ac:spMkLst>
        </pc:spChg>
        <pc:spChg chg="mod">
          <ac:chgData name="Ryan O'Byrne" userId="070ed53c-126a-4eb5-9b32-604d89afcb1d" providerId="ADAL" clId="{252926BB-EF94-4C0D-9ADF-C0CBC715008D}" dt="2026-04-27T13:40:59.001" v="2606" actId="26606"/>
          <ac:spMkLst>
            <pc:docMk/>
            <pc:sldMk cId="3791838893" sldId="303"/>
            <ac:spMk id="3" creationId="{04A61B36-576A-4640-4DC5-D165FC9A804E}"/>
          </ac:spMkLst>
        </pc:spChg>
        <pc:spChg chg="add del">
          <ac:chgData name="Ryan O'Byrne" userId="070ed53c-126a-4eb5-9b32-604d89afcb1d" providerId="ADAL" clId="{252926BB-EF94-4C0D-9ADF-C0CBC715008D}" dt="2026-04-27T13:40:56.759" v="2603" actId="26606"/>
          <ac:spMkLst>
            <pc:docMk/>
            <pc:sldMk cId="3791838893" sldId="303"/>
            <ac:spMk id="45063" creationId="{28D31E1B-0407-4223-9642-0B642CBF57D9}"/>
          </ac:spMkLst>
        </pc:spChg>
        <pc:spChg chg="add del">
          <ac:chgData name="Ryan O'Byrne" userId="070ed53c-126a-4eb5-9b32-604d89afcb1d" providerId="ADAL" clId="{252926BB-EF94-4C0D-9ADF-C0CBC715008D}" dt="2026-04-27T13:40:59.001" v="2605" actId="26606"/>
          <ac:spMkLst>
            <pc:docMk/>
            <pc:sldMk cId="3791838893" sldId="303"/>
            <ac:spMk id="45069" creationId="{08980754-6F4B-43C9-B9BE-127B6BED6586}"/>
          </ac:spMkLst>
        </pc:spChg>
        <pc:spChg chg="add del">
          <ac:chgData name="Ryan O'Byrne" userId="070ed53c-126a-4eb5-9b32-604d89afcb1d" providerId="ADAL" clId="{252926BB-EF94-4C0D-9ADF-C0CBC715008D}" dt="2026-04-27T13:40:56.759" v="2603" actId="26606"/>
          <ac:spMkLst>
            <pc:docMk/>
            <pc:sldMk cId="3791838893" sldId="303"/>
            <ac:spMk id="45070" creationId="{D5B0017B-2ECA-49AF-B397-DC140825DF8D}"/>
          </ac:spMkLst>
        </pc:spChg>
        <pc:spChg chg="add del">
          <ac:chgData name="Ryan O'Byrne" userId="070ed53c-126a-4eb5-9b32-604d89afcb1d" providerId="ADAL" clId="{252926BB-EF94-4C0D-9ADF-C0CBC715008D}" dt="2026-04-27T13:40:59.001" v="2605" actId="26606"/>
          <ac:spMkLst>
            <pc:docMk/>
            <pc:sldMk cId="3791838893" sldId="303"/>
            <ac:spMk id="45071" creationId="{2C1BBA94-3F40-40AA-8BB9-E69E25E537C1}"/>
          </ac:spMkLst>
        </pc:spChg>
        <pc:spChg chg="add del">
          <ac:chgData name="Ryan O'Byrne" userId="070ed53c-126a-4eb5-9b32-604d89afcb1d" providerId="ADAL" clId="{252926BB-EF94-4C0D-9ADF-C0CBC715008D}" dt="2026-04-27T13:40:56.759" v="2603" actId="26606"/>
          <ac:spMkLst>
            <pc:docMk/>
            <pc:sldMk cId="3791838893" sldId="303"/>
            <ac:spMk id="45072" creationId="{70E96339-907C-46C3-99AC-31179B6F0EBD}"/>
          </ac:spMkLst>
        </pc:spChg>
        <pc:spChg chg="add del">
          <ac:chgData name="Ryan O'Byrne" userId="070ed53c-126a-4eb5-9b32-604d89afcb1d" providerId="ADAL" clId="{252926BB-EF94-4C0D-9ADF-C0CBC715008D}" dt="2026-04-27T13:40:59.001" v="2605" actId="26606"/>
          <ac:spMkLst>
            <pc:docMk/>
            <pc:sldMk cId="3791838893" sldId="303"/>
            <ac:spMk id="45076" creationId="{DBC6133C-0615-4CE4-9132-37E609A9BDFA}"/>
          </ac:spMkLst>
        </pc:spChg>
        <pc:spChg chg="add del">
          <ac:chgData name="Ryan O'Byrne" userId="070ed53c-126a-4eb5-9b32-604d89afcb1d" providerId="ADAL" clId="{252926BB-EF94-4C0D-9ADF-C0CBC715008D}" dt="2026-04-27T13:40:59.001" v="2605" actId="26606"/>
          <ac:spMkLst>
            <pc:docMk/>
            <pc:sldMk cId="3791838893" sldId="303"/>
            <ac:spMk id="45077" creationId="{169CC832-2974-4E8D-90ED-3E2941BA7336}"/>
          </ac:spMkLst>
        </pc:spChg>
        <pc:spChg chg="add del">
          <ac:chgData name="Ryan O'Byrne" userId="070ed53c-126a-4eb5-9b32-604d89afcb1d" providerId="ADAL" clId="{252926BB-EF94-4C0D-9ADF-C0CBC715008D}" dt="2026-04-27T13:40:59.001" v="2605" actId="26606"/>
          <ac:spMkLst>
            <pc:docMk/>
            <pc:sldMk cId="3791838893" sldId="303"/>
            <ac:spMk id="45078" creationId="{55222F96-971A-4F90-B841-6BAB416C7AC1}"/>
          </ac:spMkLst>
        </pc:spChg>
        <pc:spChg chg="add">
          <ac:chgData name="Ryan O'Byrne" userId="070ed53c-126a-4eb5-9b32-604d89afcb1d" providerId="ADAL" clId="{252926BB-EF94-4C0D-9ADF-C0CBC715008D}" dt="2026-04-27T13:40:59.001" v="2606" actId="26606"/>
          <ac:spMkLst>
            <pc:docMk/>
            <pc:sldMk cId="3791838893" sldId="303"/>
            <ac:spMk id="45080" creationId="{28D31E1B-0407-4223-9642-0B642CBF57D9}"/>
          </ac:spMkLst>
        </pc:spChg>
        <pc:spChg chg="add">
          <ac:chgData name="Ryan O'Byrne" userId="070ed53c-126a-4eb5-9b32-604d89afcb1d" providerId="ADAL" clId="{252926BB-EF94-4C0D-9ADF-C0CBC715008D}" dt="2026-04-27T13:40:59.001" v="2606" actId="26606"/>
          <ac:spMkLst>
            <pc:docMk/>
            <pc:sldMk cId="3791838893" sldId="303"/>
            <ac:spMk id="45082" creationId="{D5B0017B-2ECA-49AF-B397-DC140825DF8D}"/>
          </ac:spMkLst>
        </pc:spChg>
        <pc:spChg chg="add">
          <ac:chgData name="Ryan O'Byrne" userId="070ed53c-126a-4eb5-9b32-604d89afcb1d" providerId="ADAL" clId="{252926BB-EF94-4C0D-9ADF-C0CBC715008D}" dt="2026-04-27T13:40:59.001" v="2606" actId="26606"/>
          <ac:spMkLst>
            <pc:docMk/>
            <pc:sldMk cId="3791838893" sldId="303"/>
            <ac:spMk id="45083" creationId="{70E96339-907C-46C3-99AC-31179B6F0EBD}"/>
          </ac:spMkLst>
        </pc:spChg>
        <pc:grpChg chg="add del">
          <ac:chgData name="Ryan O'Byrne" userId="070ed53c-126a-4eb5-9b32-604d89afcb1d" providerId="ADAL" clId="{252926BB-EF94-4C0D-9ADF-C0CBC715008D}" dt="2026-04-27T13:40:56.759" v="2603" actId="26606"/>
          <ac:grpSpMkLst>
            <pc:docMk/>
            <pc:sldMk cId="3791838893" sldId="303"/>
            <ac:grpSpMk id="45065" creationId="{AE1C45F0-260A-458C-96ED-C1F6D2151219}"/>
          </ac:grpSpMkLst>
        </pc:grpChg>
        <pc:grpChg chg="add">
          <ac:chgData name="Ryan O'Byrne" userId="070ed53c-126a-4eb5-9b32-604d89afcb1d" providerId="ADAL" clId="{252926BB-EF94-4C0D-9ADF-C0CBC715008D}" dt="2026-04-27T13:40:59.001" v="2606" actId="26606"/>
          <ac:grpSpMkLst>
            <pc:docMk/>
            <pc:sldMk cId="3791838893" sldId="303"/>
            <ac:grpSpMk id="45081" creationId="{AE1C45F0-260A-458C-96ED-C1F6D2151219}"/>
          </ac:grpSpMkLst>
        </pc:grpChg>
        <pc:picChg chg="add mod">
          <ac:chgData name="Ryan O'Byrne" userId="070ed53c-126a-4eb5-9b32-604d89afcb1d" providerId="ADAL" clId="{252926BB-EF94-4C0D-9ADF-C0CBC715008D}" dt="2026-04-27T13:40:59.001" v="2606" actId="26606"/>
          <ac:picMkLst>
            <pc:docMk/>
            <pc:sldMk cId="3791838893" sldId="303"/>
            <ac:picMk id="45058" creationId="{7320DD5C-F554-C5EF-E120-E012C8584821}"/>
          </ac:picMkLst>
        </pc:picChg>
        <pc:cxnChg chg="add del">
          <ac:chgData name="Ryan O'Byrne" userId="070ed53c-126a-4eb5-9b32-604d89afcb1d" providerId="ADAL" clId="{252926BB-EF94-4C0D-9ADF-C0CBC715008D}" dt="2026-04-27T13:40:56.759" v="2603" actId="26606"/>
          <ac:cxnSpMkLst>
            <pc:docMk/>
            <pc:sldMk cId="3791838893" sldId="303"/>
            <ac:cxnSpMk id="45074" creationId="{6CF1BAF6-AD41-4082-B212-8A1F9A2E8779}"/>
          </ac:cxnSpMkLst>
        </pc:cxnChg>
        <pc:cxnChg chg="add">
          <ac:chgData name="Ryan O'Byrne" userId="070ed53c-126a-4eb5-9b32-604d89afcb1d" providerId="ADAL" clId="{252926BB-EF94-4C0D-9ADF-C0CBC715008D}" dt="2026-04-27T13:40:59.001" v="2606" actId="26606"/>
          <ac:cxnSpMkLst>
            <pc:docMk/>
            <pc:sldMk cId="3791838893" sldId="303"/>
            <ac:cxnSpMk id="45084" creationId="{6CF1BAF6-AD41-4082-B212-8A1F9A2E8779}"/>
          </ac:cxnSpMkLst>
        </pc:cxnChg>
      </pc:sldChg>
      <pc:sldChg chg="addSp delSp modSp mod setBg">
        <pc:chgData name="Ryan O'Byrne" userId="070ed53c-126a-4eb5-9b32-604d89afcb1d" providerId="ADAL" clId="{252926BB-EF94-4C0D-9ADF-C0CBC715008D}" dt="2026-04-27T13:40:47.126" v="2601" actId="26606"/>
        <pc:sldMkLst>
          <pc:docMk/>
          <pc:sldMk cId="673998595" sldId="304"/>
        </pc:sldMkLst>
        <pc:spChg chg="mod">
          <ac:chgData name="Ryan O'Byrne" userId="070ed53c-126a-4eb5-9b32-604d89afcb1d" providerId="ADAL" clId="{252926BB-EF94-4C0D-9ADF-C0CBC715008D}" dt="2026-04-27T13:40:47.126" v="2601" actId="26606"/>
          <ac:spMkLst>
            <pc:docMk/>
            <pc:sldMk cId="673998595" sldId="304"/>
            <ac:spMk id="2" creationId="{AE2483DF-D7B7-C8CF-BC0E-C7EBCD37F958}"/>
          </ac:spMkLst>
        </pc:spChg>
        <pc:spChg chg="mod">
          <ac:chgData name="Ryan O'Byrne" userId="070ed53c-126a-4eb5-9b32-604d89afcb1d" providerId="ADAL" clId="{252926BB-EF94-4C0D-9ADF-C0CBC715008D}" dt="2026-04-27T13:40:47.126" v="2601" actId="26606"/>
          <ac:spMkLst>
            <pc:docMk/>
            <pc:sldMk cId="673998595" sldId="304"/>
            <ac:spMk id="3" creationId="{E706B6CF-6E09-E62B-B62F-4902DA0A1074}"/>
          </ac:spMkLst>
        </pc:spChg>
        <pc:spChg chg="add del">
          <ac:chgData name="Ryan O'Byrne" userId="070ed53c-126a-4eb5-9b32-604d89afcb1d" providerId="ADAL" clId="{252926BB-EF94-4C0D-9ADF-C0CBC715008D}" dt="2026-04-27T13:40:47.111" v="2600" actId="26606"/>
          <ac:spMkLst>
            <pc:docMk/>
            <pc:sldMk cId="673998595" sldId="304"/>
            <ac:spMk id="44039" creationId="{B0B8DCBA-FEED-46EF-A140-35B904015B49}"/>
          </ac:spMkLst>
        </pc:spChg>
        <pc:spChg chg="add del">
          <ac:chgData name="Ryan O'Byrne" userId="070ed53c-126a-4eb5-9b32-604d89afcb1d" providerId="ADAL" clId="{252926BB-EF94-4C0D-9ADF-C0CBC715008D}" dt="2026-04-27T13:40:47.111" v="2600" actId="26606"/>
          <ac:spMkLst>
            <pc:docMk/>
            <pc:sldMk cId="673998595" sldId="304"/>
            <ac:spMk id="44046" creationId="{D5B0017B-2ECA-49AF-B397-DC140825DF8D}"/>
          </ac:spMkLst>
        </pc:spChg>
        <pc:spChg chg="add">
          <ac:chgData name="Ryan O'Byrne" userId="070ed53c-126a-4eb5-9b32-604d89afcb1d" providerId="ADAL" clId="{252926BB-EF94-4C0D-9ADF-C0CBC715008D}" dt="2026-04-27T13:40:47.126" v="2601" actId="26606"/>
          <ac:spMkLst>
            <pc:docMk/>
            <pc:sldMk cId="673998595" sldId="304"/>
            <ac:spMk id="44051" creationId="{28D31E1B-0407-4223-9642-0B642CBF57D9}"/>
          </ac:spMkLst>
        </pc:spChg>
        <pc:spChg chg="add">
          <ac:chgData name="Ryan O'Byrne" userId="070ed53c-126a-4eb5-9b32-604d89afcb1d" providerId="ADAL" clId="{252926BB-EF94-4C0D-9ADF-C0CBC715008D}" dt="2026-04-27T13:40:47.126" v="2601" actId="26606"/>
          <ac:spMkLst>
            <pc:docMk/>
            <pc:sldMk cId="673998595" sldId="304"/>
            <ac:spMk id="44056" creationId="{D5B0017B-2ECA-49AF-B397-DC140825DF8D}"/>
          </ac:spMkLst>
        </pc:spChg>
        <pc:spChg chg="add">
          <ac:chgData name="Ryan O'Byrne" userId="070ed53c-126a-4eb5-9b32-604d89afcb1d" providerId="ADAL" clId="{252926BB-EF94-4C0D-9ADF-C0CBC715008D}" dt="2026-04-27T13:40:47.126" v="2601" actId="26606"/>
          <ac:spMkLst>
            <pc:docMk/>
            <pc:sldMk cId="673998595" sldId="304"/>
            <ac:spMk id="44057" creationId="{70E96339-907C-46C3-99AC-31179B6F0EBD}"/>
          </ac:spMkLst>
        </pc:spChg>
        <pc:grpChg chg="add del">
          <ac:chgData name="Ryan O'Byrne" userId="070ed53c-126a-4eb5-9b32-604d89afcb1d" providerId="ADAL" clId="{252926BB-EF94-4C0D-9ADF-C0CBC715008D}" dt="2026-04-27T13:40:47.111" v="2600" actId="26606"/>
          <ac:grpSpMkLst>
            <pc:docMk/>
            <pc:sldMk cId="673998595" sldId="304"/>
            <ac:grpSpMk id="44041" creationId="{AE1C45F0-260A-458C-96ED-C1F6D2151219}"/>
          </ac:grpSpMkLst>
        </pc:grpChg>
        <pc:grpChg chg="add">
          <ac:chgData name="Ryan O'Byrne" userId="070ed53c-126a-4eb5-9b32-604d89afcb1d" providerId="ADAL" clId="{252926BB-EF94-4C0D-9ADF-C0CBC715008D}" dt="2026-04-27T13:40:47.126" v="2601" actId="26606"/>
          <ac:grpSpMkLst>
            <pc:docMk/>
            <pc:sldMk cId="673998595" sldId="304"/>
            <ac:grpSpMk id="44052" creationId="{AE1C45F0-260A-458C-96ED-C1F6D2151219}"/>
          </ac:grpSpMkLst>
        </pc:grpChg>
        <pc:picChg chg="add mod">
          <ac:chgData name="Ryan O'Byrne" userId="070ed53c-126a-4eb5-9b32-604d89afcb1d" providerId="ADAL" clId="{252926BB-EF94-4C0D-9ADF-C0CBC715008D}" dt="2026-04-27T13:40:47.126" v="2601" actId="26606"/>
          <ac:picMkLst>
            <pc:docMk/>
            <pc:sldMk cId="673998595" sldId="304"/>
            <ac:picMk id="44034" creationId="{ADF3D620-024E-D965-7999-5550C3D47DF0}"/>
          </ac:picMkLst>
        </pc:picChg>
        <pc:cxnChg chg="add del">
          <ac:chgData name="Ryan O'Byrne" userId="070ed53c-126a-4eb5-9b32-604d89afcb1d" providerId="ADAL" clId="{252926BB-EF94-4C0D-9ADF-C0CBC715008D}" dt="2026-04-27T13:40:47.111" v="2600" actId="26606"/>
          <ac:cxnSpMkLst>
            <pc:docMk/>
            <pc:sldMk cId="673998595" sldId="304"/>
            <ac:cxnSpMk id="44048" creationId="{6CF1BAF6-AD41-4082-B212-8A1F9A2E8779}"/>
          </ac:cxnSpMkLst>
        </pc:cxnChg>
        <pc:cxnChg chg="add">
          <ac:chgData name="Ryan O'Byrne" userId="070ed53c-126a-4eb5-9b32-604d89afcb1d" providerId="ADAL" clId="{252926BB-EF94-4C0D-9ADF-C0CBC715008D}" dt="2026-04-27T13:40:47.126" v="2601" actId="26606"/>
          <ac:cxnSpMkLst>
            <pc:docMk/>
            <pc:sldMk cId="673998595" sldId="304"/>
            <ac:cxnSpMk id="44050" creationId="{6CF1BAF6-AD41-4082-B212-8A1F9A2E8779}"/>
          </ac:cxnSpMkLst>
        </pc:cxnChg>
      </pc:sldChg>
      <pc:sldChg chg="addSp modSp mod setBg">
        <pc:chgData name="Ryan O'Byrne" userId="070ed53c-126a-4eb5-9b32-604d89afcb1d" providerId="ADAL" clId="{252926BB-EF94-4C0D-9ADF-C0CBC715008D}" dt="2026-04-27T13:40:38.585" v="2598" actId="26606"/>
        <pc:sldMkLst>
          <pc:docMk/>
          <pc:sldMk cId="1867306321" sldId="305"/>
        </pc:sldMkLst>
        <pc:spChg chg="mod">
          <ac:chgData name="Ryan O'Byrne" userId="070ed53c-126a-4eb5-9b32-604d89afcb1d" providerId="ADAL" clId="{252926BB-EF94-4C0D-9ADF-C0CBC715008D}" dt="2026-04-27T13:40:38.585" v="2598" actId="26606"/>
          <ac:spMkLst>
            <pc:docMk/>
            <pc:sldMk cId="1867306321" sldId="305"/>
            <ac:spMk id="2" creationId="{EC3DB501-A7C8-52A0-355A-B5FDE2F0191C}"/>
          </ac:spMkLst>
        </pc:spChg>
        <pc:spChg chg="mod">
          <ac:chgData name="Ryan O'Byrne" userId="070ed53c-126a-4eb5-9b32-604d89afcb1d" providerId="ADAL" clId="{252926BB-EF94-4C0D-9ADF-C0CBC715008D}" dt="2026-04-27T13:40:38.585" v="2598" actId="26606"/>
          <ac:spMkLst>
            <pc:docMk/>
            <pc:sldMk cId="1867306321" sldId="305"/>
            <ac:spMk id="3" creationId="{D4CF10EE-7506-7E55-7939-36970A72B754}"/>
          </ac:spMkLst>
        </pc:spChg>
        <pc:spChg chg="add">
          <ac:chgData name="Ryan O'Byrne" userId="070ed53c-126a-4eb5-9b32-604d89afcb1d" providerId="ADAL" clId="{252926BB-EF94-4C0D-9ADF-C0CBC715008D}" dt="2026-04-27T13:40:38.585" v="2598" actId="26606"/>
          <ac:spMkLst>
            <pc:docMk/>
            <pc:sldMk cId="1867306321" sldId="305"/>
            <ac:spMk id="43017" creationId="{922F19F4-FE70-43DC-856F-2CE5F521DC48}"/>
          </ac:spMkLst>
        </pc:spChg>
        <pc:spChg chg="add">
          <ac:chgData name="Ryan O'Byrne" userId="070ed53c-126a-4eb5-9b32-604d89afcb1d" providerId="ADAL" clId="{252926BB-EF94-4C0D-9ADF-C0CBC715008D}" dt="2026-04-27T13:40:38.585" v="2598" actId="26606"/>
          <ac:spMkLst>
            <pc:docMk/>
            <pc:sldMk cId="1867306321" sldId="305"/>
            <ac:spMk id="43024" creationId="{D5B0017B-2ECA-49AF-B397-DC140825DF8D}"/>
          </ac:spMkLst>
        </pc:spChg>
        <pc:spChg chg="add">
          <ac:chgData name="Ryan O'Byrne" userId="070ed53c-126a-4eb5-9b32-604d89afcb1d" providerId="ADAL" clId="{252926BB-EF94-4C0D-9ADF-C0CBC715008D}" dt="2026-04-27T13:40:38.585" v="2598" actId="26606"/>
          <ac:spMkLst>
            <pc:docMk/>
            <pc:sldMk cId="1867306321" sldId="305"/>
            <ac:spMk id="43026" creationId="{395ECC94-3D5E-46A7-A7A1-DE807E1563B4}"/>
          </ac:spMkLst>
        </pc:spChg>
        <pc:spChg chg="add">
          <ac:chgData name="Ryan O'Byrne" userId="070ed53c-126a-4eb5-9b32-604d89afcb1d" providerId="ADAL" clId="{252926BB-EF94-4C0D-9ADF-C0CBC715008D}" dt="2026-04-27T13:40:38.585" v="2598" actId="26606"/>
          <ac:spMkLst>
            <pc:docMk/>
            <pc:sldMk cId="1867306321" sldId="305"/>
            <ac:spMk id="43028" creationId="{7E549738-9961-462D-81B7-4A7A44691102}"/>
          </ac:spMkLst>
        </pc:spChg>
        <pc:grpChg chg="add">
          <ac:chgData name="Ryan O'Byrne" userId="070ed53c-126a-4eb5-9b32-604d89afcb1d" providerId="ADAL" clId="{252926BB-EF94-4C0D-9ADF-C0CBC715008D}" dt="2026-04-27T13:40:38.585" v="2598" actId="26606"/>
          <ac:grpSpMkLst>
            <pc:docMk/>
            <pc:sldMk cId="1867306321" sldId="305"/>
            <ac:grpSpMk id="43019" creationId="{AE1C45F0-260A-458C-96ED-C1F6D2151219}"/>
          </ac:grpSpMkLst>
        </pc:grpChg>
        <pc:picChg chg="add mod ord">
          <ac:chgData name="Ryan O'Byrne" userId="070ed53c-126a-4eb5-9b32-604d89afcb1d" providerId="ADAL" clId="{252926BB-EF94-4C0D-9ADF-C0CBC715008D}" dt="2026-04-27T13:40:38.585" v="2598" actId="26606"/>
          <ac:picMkLst>
            <pc:docMk/>
            <pc:sldMk cId="1867306321" sldId="305"/>
            <ac:picMk id="43010" creationId="{630A135E-4A3D-5F0A-3717-9CF3A6F4DA2B}"/>
          </ac:picMkLst>
        </pc:picChg>
        <pc:picChg chg="add mod">
          <ac:chgData name="Ryan O'Byrne" userId="070ed53c-126a-4eb5-9b32-604d89afcb1d" providerId="ADAL" clId="{252926BB-EF94-4C0D-9ADF-C0CBC715008D}" dt="2026-04-27T13:40:38.585" v="2598" actId="26606"/>
          <ac:picMkLst>
            <pc:docMk/>
            <pc:sldMk cId="1867306321" sldId="305"/>
            <ac:picMk id="43012" creationId="{B0494186-A9D2-179F-4405-FAFFE905BD1E}"/>
          </ac:picMkLst>
        </pc:picChg>
        <pc:cxnChg chg="add">
          <ac:chgData name="Ryan O'Byrne" userId="070ed53c-126a-4eb5-9b32-604d89afcb1d" providerId="ADAL" clId="{252926BB-EF94-4C0D-9ADF-C0CBC715008D}" dt="2026-04-27T13:40:38.585" v="2598" actId="26606"/>
          <ac:cxnSpMkLst>
            <pc:docMk/>
            <pc:sldMk cId="1867306321" sldId="305"/>
            <ac:cxnSpMk id="43030" creationId="{6CF1BAF6-AD41-4082-B212-8A1F9A2E8779}"/>
          </ac:cxnSpMkLst>
        </pc:cxnChg>
      </pc:sldChg>
      <pc:sldChg chg="addSp modSp mod setBg">
        <pc:chgData name="Ryan O'Byrne" userId="070ed53c-126a-4eb5-9b32-604d89afcb1d" providerId="ADAL" clId="{252926BB-EF94-4C0D-9ADF-C0CBC715008D}" dt="2026-04-27T13:41:02.046" v="2607" actId="26606"/>
        <pc:sldMkLst>
          <pc:docMk/>
          <pc:sldMk cId="1997724322" sldId="306"/>
        </pc:sldMkLst>
        <pc:spChg chg="mod">
          <ac:chgData name="Ryan O'Byrne" userId="070ed53c-126a-4eb5-9b32-604d89afcb1d" providerId="ADAL" clId="{252926BB-EF94-4C0D-9ADF-C0CBC715008D}" dt="2026-04-27T13:41:02.046" v="2607" actId="26606"/>
          <ac:spMkLst>
            <pc:docMk/>
            <pc:sldMk cId="1997724322" sldId="306"/>
            <ac:spMk id="2" creationId="{CADC0706-F324-AB55-568B-717FBBAE1E0C}"/>
          </ac:spMkLst>
        </pc:spChg>
        <pc:spChg chg="mod">
          <ac:chgData name="Ryan O'Byrne" userId="070ed53c-126a-4eb5-9b32-604d89afcb1d" providerId="ADAL" clId="{252926BB-EF94-4C0D-9ADF-C0CBC715008D}" dt="2026-04-27T13:41:02.046" v="2607" actId="26606"/>
          <ac:spMkLst>
            <pc:docMk/>
            <pc:sldMk cId="1997724322" sldId="306"/>
            <ac:spMk id="3" creationId="{0D76954E-44B0-347D-C4FC-1B88C1636089}"/>
          </ac:spMkLst>
        </pc:spChg>
        <pc:spChg chg="add">
          <ac:chgData name="Ryan O'Byrne" userId="070ed53c-126a-4eb5-9b32-604d89afcb1d" providerId="ADAL" clId="{252926BB-EF94-4C0D-9ADF-C0CBC715008D}" dt="2026-04-27T13:41:02.046" v="2607" actId="26606"/>
          <ac:spMkLst>
            <pc:docMk/>
            <pc:sldMk cId="1997724322" sldId="306"/>
            <ac:spMk id="1031" creationId="{058A14AF-9FB5-4CC7-BA35-E8E85D3EDF0E}"/>
          </ac:spMkLst>
        </pc:spChg>
        <pc:spChg chg="add">
          <ac:chgData name="Ryan O'Byrne" userId="070ed53c-126a-4eb5-9b32-604d89afcb1d" providerId="ADAL" clId="{252926BB-EF94-4C0D-9ADF-C0CBC715008D}" dt="2026-04-27T13:41:02.046" v="2607" actId="26606"/>
          <ac:spMkLst>
            <pc:docMk/>
            <pc:sldMk cId="1997724322" sldId="306"/>
            <ac:spMk id="1033" creationId="{3A9A4357-BD1D-4622-A4FE-766E6AB8DE84}"/>
          </ac:spMkLst>
        </pc:spChg>
        <pc:spChg chg="add">
          <ac:chgData name="Ryan O'Byrne" userId="070ed53c-126a-4eb5-9b32-604d89afcb1d" providerId="ADAL" clId="{252926BB-EF94-4C0D-9ADF-C0CBC715008D}" dt="2026-04-27T13:41:02.046" v="2607" actId="26606"/>
          <ac:spMkLst>
            <pc:docMk/>
            <pc:sldMk cId="1997724322" sldId="306"/>
            <ac:spMk id="1035" creationId="{E659831F-0D9A-4C63-9EBB-8435B85A440F}"/>
          </ac:spMkLst>
        </pc:spChg>
        <pc:spChg chg="add">
          <ac:chgData name="Ryan O'Byrne" userId="070ed53c-126a-4eb5-9b32-604d89afcb1d" providerId="ADAL" clId="{252926BB-EF94-4C0D-9ADF-C0CBC715008D}" dt="2026-04-27T13:41:02.046" v="2607" actId="26606"/>
          <ac:spMkLst>
            <pc:docMk/>
            <pc:sldMk cId="1997724322" sldId="306"/>
            <ac:spMk id="1037" creationId="{E6995CE5-F890-4ABA-82A2-26507CE8D2A3}"/>
          </ac:spMkLst>
        </pc:spChg>
        <pc:picChg chg="add mod">
          <ac:chgData name="Ryan O'Byrne" userId="070ed53c-126a-4eb5-9b32-604d89afcb1d" providerId="ADAL" clId="{252926BB-EF94-4C0D-9ADF-C0CBC715008D}" dt="2026-04-27T13:41:02.046" v="2607" actId="26606"/>
          <ac:picMkLst>
            <pc:docMk/>
            <pc:sldMk cId="1997724322" sldId="306"/>
            <ac:picMk id="1026" creationId="{A27C4A6E-705A-E425-EF92-9247E64C9A98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4DDF05-D772-7330-31A1-458E1B444F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8588E4-261F-A905-4842-400656A08B6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F56E41-DB16-6B0E-DD9B-43B67ADC9C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2BD4A-91F7-4BBB-A1A7-A2B8DA8BE9D6}" type="datetimeFigureOut">
              <a:rPr lang="en-GB" smtClean="0"/>
              <a:t>27/04/2026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D2DE99-2A91-82E2-50F0-ACA1BC587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ABA5E0-C907-AC60-5E90-79AD714096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FFE1F-F3C2-4674-9222-691C2DA9F5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47760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A31880-A0C8-D5CA-80F2-D9C801F97E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11F9C0-E852-7D9F-EA62-1D5250D971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FA8CC4-102D-6D24-13C6-0F712FC22D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2BD4A-91F7-4BBB-A1A7-A2B8DA8BE9D6}" type="datetimeFigureOut">
              <a:rPr lang="en-GB" smtClean="0"/>
              <a:t>27/04/2026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3491FC-BA8E-A6CD-1934-1A3204F63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C7560E-199C-87CB-E1B4-0729CF8A93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FFE1F-F3C2-4674-9222-691C2DA9F5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11299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499BD3-14B7-4648-3600-8B7A34EEC4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916FD9-4563-91D2-1D08-B182A72AEF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C9ADD0-5343-336A-533C-9F9A497864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2BD4A-91F7-4BBB-A1A7-A2B8DA8BE9D6}" type="datetimeFigureOut">
              <a:rPr lang="en-GB" smtClean="0"/>
              <a:t>27/04/2026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9A8720-5029-2BF3-6CF3-C47725D56B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BBCC30-426E-54EC-FA89-95719C538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FFE1F-F3C2-4674-9222-691C2DA9F5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02929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88A744-FAED-D360-6F6C-233AC9207F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12CFB4-30A3-50BB-7EB2-843A49C532A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89B43C-0B01-5E06-9BFA-54E36755C2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3AB629-8EC7-7F0F-A927-458624D8EB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2BD4A-91F7-4BBB-A1A7-A2B8DA8BE9D6}" type="datetimeFigureOut">
              <a:rPr lang="en-GB" smtClean="0"/>
              <a:t>27/04/2026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03587-478B-E8FF-F93C-6B5F6EC998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CB6178-C4FC-FF40-C178-D7C92D77DE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FFE1F-F3C2-4674-9222-691C2DA9F5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55490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9428DE-41C3-5760-D119-9924B5CFE5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8EE4A3-4CCC-0139-3830-F7EA4A628B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D85AEB-E955-0D10-A729-5D973DE423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9B402C8-2E33-6434-B0D9-B1927C52A78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6DC07B4-63A6-5FEB-967A-D6547F33512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B602623-4A9C-CC5E-E9AB-C8B25A4CA2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2BD4A-91F7-4BBB-A1A7-A2B8DA8BE9D6}" type="datetimeFigureOut">
              <a:rPr lang="en-GB" smtClean="0"/>
              <a:t>27/04/2026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0B832E5-B52C-D25D-5F32-C14B00FB6C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DB6DF81-D034-B4A4-56E6-3DC4E4DD0F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FFE1F-F3C2-4674-9222-691C2DA9F5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21244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F32F60-1F2D-F6D7-1C63-10C130DBC1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630C623-1188-1ED7-DA48-0BCDB9CFEC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2BD4A-91F7-4BBB-A1A7-A2B8DA8BE9D6}" type="datetimeFigureOut">
              <a:rPr lang="en-GB" smtClean="0"/>
              <a:t>27/04/2026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9DA10BF-6A2A-92A7-6A60-6C5B972FD5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E455898-6D24-8BA3-35D3-06716F05F9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FFE1F-F3C2-4674-9222-691C2DA9F5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64496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AEAECCC-5AFA-D957-1392-4B89A92888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2BD4A-91F7-4BBB-A1A7-A2B8DA8BE9D6}" type="datetimeFigureOut">
              <a:rPr lang="en-GB" smtClean="0"/>
              <a:t>27/04/2026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DAB6931-97D9-2908-631A-2AEE9DCA4E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A10C0C-C507-AF39-BD23-64E6FA8372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FFE1F-F3C2-4674-9222-691C2DA9F5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02456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E20C6B-11FE-1C98-1944-40B5BB73A7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65B6A2-0C8C-8AAC-09FF-0ADA5D4526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DCC693-851B-C08D-C592-1D135E846A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915205-0C6A-46CF-16CC-0D16D09F96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2BD4A-91F7-4BBB-A1A7-A2B8DA8BE9D6}" type="datetimeFigureOut">
              <a:rPr lang="en-GB" smtClean="0"/>
              <a:t>27/04/2026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0505A8-7201-523A-6D8F-E7F6E762A0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3E6DDE-BB89-25E9-5066-CDC199EDFE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FFE1F-F3C2-4674-9222-691C2DA9F5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57960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4F763D-7521-4EAB-74C6-A584C0992D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9159B03-144F-21DA-56B1-0EF038A182B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FD4989-D385-235F-5748-40AF473ACD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7C14EB-CCF7-4430-E612-8A396C9F8A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2BD4A-91F7-4BBB-A1A7-A2B8DA8BE9D6}" type="datetimeFigureOut">
              <a:rPr lang="en-GB" smtClean="0"/>
              <a:t>27/04/2026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087F9E-3DB5-6930-1030-971403F5C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259403-4ABF-68F1-5EEC-4177D36BB8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FFE1F-F3C2-4674-9222-691C2DA9F5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8988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B35E37-C0BD-D843-CD0E-899A998717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4D14FE9-2BBE-1D8A-BEB9-C147D9E29D0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821E08-86CC-0B26-8024-CF5C1A5B41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2BD4A-91F7-4BBB-A1A7-A2B8DA8BE9D6}" type="datetimeFigureOut">
              <a:rPr lang="en-GB" smtClean="0"/>
              <a:t>27/04/2026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940719-7E6E-140B-F9D0-F246CE2825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D74BD2-C454-964E-ACC0-3DF23C89C4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FFE1F-F3C2-4674-9222-691C2DA9F5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7240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3F84975-8FFE-6D91-C1B1-543F15E1580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F8DC6E-AA56-E509-B262-105479F88A5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E7247B-246A-2F75-873F-D2B4A72360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2BD4A-91F7-4BBB-A1A7-A2B8DA8BE9D6}" type="datetimeFigureOut">
              <a:rPr lang="en-GB" smtClean="0"/>
              <a:t>27/04/2026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812129-F72F-594D-F7CF-59E533AE25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C3DFCE-A8B3-4D38-8BAE-2C726D71F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FFE1F-F3C2-4674-9222-691C2DA9F5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06483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AC01679-3880-55A2-E146-D2480CBFE8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33D178-37E0-B59E-E99F-34F098EDD5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6A9572-281A-4B84-51D1-B9BF61E91CC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3B2BD4A-91F7-4BBB-A1A7-A2B8DA8BE9D6}" type="datetimeFigureOut">
              <a:rPr lang="en-GB" smtClean="0"/>
              <a:t>27/04/2026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4BBC36-6DB8-1374-F06C-C94633571D7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A8651D-BD3D-1A57-A967-29BD09AA37D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06FFE1F-F3C2-4674-9222-691C2DA9F5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13914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06" name="Rectangle 1105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C551CD-6C72-439F-AB2D-587B34FD91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5064" y="525982"/>
            <a:ext cx="4282983" cy="120036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Anthropology Today (HPAN4015)</a:t>
            </a:r>
            <a:endParaRPr lang="en-US" sz="36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108" name="Rectangle 1107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4E8EEB-8121-9936-430A-E8DC761C68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5066" y="2031101"/>
            <a:ext cx="4282984" cy="351194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b="1"/>
              <a:t>Week 2 Class 2: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b="1"/>
              <a:t>Medical, Bodily, and Psychological Anthropologies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/>
              <a:t>Dr Ryan Joseph O’Byrne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80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800"/>
          </a:p>
        </p:txBody>
      </p:sp>
      <p:sp>
        <p:nvSpPr>
          <p:cNvPr id="1109" name="Rectangle 1108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5" name="Rectangle 1104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7" name="Rectangle 1106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8" name="Picture 4" descr="Medical anthropology">
            <a:extLst>
              <a:ext uri="{FF2B5EF4-FFF2-40B4-BE49-F238E27FC236}">
                <a16:creationId xmlns:a16="http://schemas.microsoft.com/office/drawing/2014/main" id="{6312E052-C806-10FA-A10E-23768353EA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87738" y="1736720"/>
            <a:ext cx="5628018" cy="3151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03366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92" name="Rectangle 2091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94" name="Rectangle 2093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AFBAB9-C64A-B43A-1B05-5E569A1BFD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066" y="2031101"/>
            <a:ext cx="4282984" cy="351194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/>
              <a:t>PART 1 — </a:t>
            </a:r>
          </a:p>
          <a:p>
            <a:pPr marL="0" indent="0">
              <a:buNone/>
            </a:pPr>
            <a:r>
              <a:rPr lang="en-GB" sz="1800"/>
              <a:t>FROM WITCHCRAFT TO ILLNESS</a:t>
            </a:r>
          </a:p>
        </p:txBody>
      </p:sp>
      <p:sp>
        <p:nvSpPr>
          <p:cNvPr id="2096" name="Rectangle 2095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98" name="Rectangle 2097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00" name="Rectangle 2099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Salem witch trials ...">
            <a:extLst>
              <a:ext uri="{FF2B5EF4-FFF2-40B4-BE49-F238E27FC236}">
                <a16:creationId xmlns:a16="http://schemas.microsoft.com/office/drawing/2014/main" id="{D9B44A2E-F935-7FE6-35A3-E8D7CCF2C2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81" r="29544"/>
          <a:stretch>
            <a:fillRect/>
          </a:stretch>
        </p:blipFill>
        <p:spPr bwMode="auto">
          <a:xfrm>
            <a:off x="6240692" y="650494"/>
            <a:ext cx="5122109" cy="5324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29610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EEF8C7F-DA66-2737-7946-021354CB84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21" name="Rectangle 3120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8AC554-2193-2089-7F6E-3FB7B2D0D9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GB" sz="3600"/>
              <a:t>1.1 Conceptual Bridge</a:t>
            </a:r>
          </a:p>
        </p:txBody>
      </p:sp>
      <p:sp>
        <p:nvSpPr>
          <p:cNvPr id="3123" name="Rectangle 3122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F06812-A808-E009-7BE7-D24BE819BE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066" y="2031101"/>
            <a:ext cx="4282984" cy="3511943"/>
          </a:xfrm>
        </p:spPr>
        <p:txBody>
          <a:bodyPr anchor="ctr">
            <a:normAutofit/>
          </a:bodyPr>
          <a:lstStyle/>
          <a:p>
            <a:r>
              <a:rPr lang="en-GB" sz="1700"/>
              <a:t>Witchcraft located misfortune within social and moral relations</a:t>
            </a:r>
          </a:p>
          <a:p>
            <a:r>
              <a:rPr lang="en-GB" sz="1700"/>
              <a:t>Illness also remains layered beyond mechanism and pathology</a:t>
            </a:r>
          </a:p>
          <a:p>
            <a:r>
              <a:rPr lang="en-GB" sz="1700"/>
              <a:t>Bodies do not suffer outside kinship, work, memory, obligation</a:t>
            </a:r>
          </a:p>
          <a:p>
            <a:r>
              <a:rPr lang="en-GB" sz="1700"/>
              <a:t>Medical anthropology treats healing as interpretation of causality, care, vulnerability</a:t>
            </a:r>
          </a:p>
          <a:p>
            <a:r>
              <a:rPr lang="en-GB" sz="1700"/>
              <a:t>Medicine becomes cultural, political, interpretive once illness is lived meaning</a:t>
            </a:r>
          </a:p>
        </p:txBody>
      </p:sp>
      <p:sp>
        <p:nvSpPr>
          <p:cNvPr id="3125" name="Rectangle 3124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27" name="Rectangle 3126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29" name="Rectangle 3128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BBC Bitesize">
            <a:extLst>
              <a:ext uri="{FF2B5EF4-FFF2-40B4-BE49-F238E27FC236}">
                <a16:creationId xmlns:a16="http://schemas.microsoft.com/office/drawing/2014/main" id="{5AB15161-4CF7-2484-B8E6-12E536D7EC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88" r="9879" b="1"/>
          <a:stretch>
            <a:fillRect/>
          </a:stretch>
        </p:blipFill>
        <p:spPr bwMode="auto">
          <a:xfrm>
            <a:off x="6240696" y="650494"/>
            <a:ext cx="5122101" cy="5324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84895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E7303FF-BE13-076C-A2E8-A6C9AEEAC9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39" name="Rectangle 4138">
            <a:extLst>
              <a:ext uri="{FF2B5EF4-FFF2-40B4-BE49-F238E27FC236}">
                <a16:creationId xmlns:a16="http://schemas.microsoft.com/office/drawing/2014/main" id="{149FB5C3-7336-4FE0-A30C-CC0A3646D4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141" name="Group 4140">
            <a:extLst>
              <a:ext uri="{FF2B5EF4-FFF2-40B4-BE49-F238E27FC236}">
                <a16:creationId xmlns:a16="http://schemas.microsoft.com/office/drawing/2014/main" id="{19A6B5CE-CB1D-48EE-8B43-E952235C8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4142" name="Rectangle 4141">
              <a:extLst>
                <a:ext uri="{FF2B5EF4-FFF2-40B4-BE49-F238E27FC236}">
                  <a16:creationId xmlns:a16="http://schemas.microsoft.com/office/drawing/2014/main" id="{E3F3EAA5-4E15-400B-BBA3-82B3F49A21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43" name="Rectangle 4142">
              <a:extLst>
                <a:ext uri="{FF2B5EF4-FFF2-40B4-BE49-F238E27FC236}">
                  <a16:creationId xmlns:a16="http://schemas.microsoft.com/office/drawing/2014/main" id="{72BA2E40-BE9B-4C54-9CDD-40EE804CCE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145" name="Rectangle 4144">
            <a:extLst>
              <a:ext uri="{FF2B5EF4-FFF2-40B4-BE49-F238E27FC236}">
                <a16:creationId xmlns:a16="http://schemas.microsoft.com/office/drawing/2014/main" id="{0DA909B4-15FF-46A6-8A7F-7AEF977FE9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517897"/>
            <a:ext cx="11111729" cy="585796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213476-6E36-E05C-D53F-5E3AEFBE09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7025" y="922644"/>
            <a:ext cx="5040285" cy="1169585"/>
          </a:xfrm>
        </p:spPr>
        <p:txBody>
          <a:bodyPr anchor="b">
            <a:normAutofit/>
          </a:bodyPr>
          <a:lstStyle/>
          <a:p>
            <a:r>
              <a:rPr lang="en-GB" sz="3700"/>
              <a:t>1.2.1 Illness, Meaning &amp; Explanatory Models</a:t>
            </a:r>
          </a:p>
        </p:txBody>
      </p:sp>
      <p:sp>
        <p:nvSpPr>
          <p:cNvPr id="4147" name="Rectangle 4146">
            <a:extLst>
              <a:ext uri="{FF2B5EF4-FFF2-40B4-BE49-F238E27FC236}">
                <a16:creationId xmlns:a16="http://schemas.microsoft.com/office/drawing/2014/main" id="{1382A32C-5B0C-4B1C-A074-76C6DBCC9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55714" y="2263365"/>
            <a:ext cx="49377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53514-C6AB-E68F-B9EE-DD62812848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5715" y="2508105"/>
            <a:ext cx="5040285" cy="3632493"/>
          </a:xfrm>
        </p:spPr>
        <p:txBody>
          <a:bodyPr anchor="ctr">
            <a:normAutofit/>
          </a:bodyPr>
          <a:lstStyle/>
          <a:p>
            <a:r>
              <a:rPr lang="en-GB" sz="2000"/>
              <a:t>Kleinman separates disease, illness, and sickness</a:t>
            </a:r>
          </a:p>
          <a:p>
            <a:r>
              <a:rPr lang="en-GB" sz="2000"/>
              <a:t>Disease is biomedical pathology and dysfunction</a:t>
            </a:r>
          </a:p>
          <a:p>
            <a:r>
              <a:rPr lang="en-GB" sz="2000"/>
              <a:t>Illness is lived pain, fear, and disruption</a:t>
            </a:r>
          </a:p>
          <a:p>
            <a:r>
              <a:rPr lang="en-GB" sz="2000"/>
              <a:t>Sickness is the social recognition of being unwell</a:t>
            </a:r>
          </a:p>
          <a:p>
            <a:r>
              <a:rPr lang="en-GB" sz="2000"/>
              <a:t>Medical anthropology refuses to collapse these dimensions</a:t>
            </a:r>
          </a:p>
        </p:txBody>
      </p:sp>
      <p:pic>
        <p:nvPicPr>
          <p:cNvPr id="4102" name="Picture 6" descr="Illness Narratives: Suffering, Healing ...">
            <a:extLst>
              <a:ext uri="{FF2B5EF4-FFF2-40B4-BE49-F238E27FC236}">
                <a16:creationId xmlns:a16="http://schemas.microsoft.com/office/drawing/2014/main" id="{48390884-549D-A558-BADA-3A31A1ECC7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36883" y="774285"/>
            <a:ext cx="1608688" cy="2581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Arthur Kleinman | Harvard Anthropology">
            <a:extLst>
              <a:ext uri="{FF2B5EF4-FFF2-40B4-BE49-F238E27FC236}">
                <a16:creationId xmlns:a16="http://schemas.microsoft.com/office/drawing/2014/main" id="{60A8CCD3-F37A-ECF1-CB6B-AD55E22FE5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850640" y="3575074"/>
            <a:ext cx="2581173" cy="2581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44849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8AECBDF-A4E0-27AB-0F96-B9E67B9549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62" name="Rectangle 5161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52A652-6CAC-3743-A5EB-D1966FA24B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100"/>
              <a:t>1.2.2 Illness, Meaning &amp; Explanatory Models</a:t>
            </a:r>
          </a:p>
        </p:txBody>
      </p:sp>
      <p:sp>
        <p:nvSpPr>
          <p:cNvPr id="5163" name="Rectangle 5162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64" name="Rectangle 516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8563CA-5DE3-5BC5-E010-398D6DBD37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r>
              <a:rPr lang="en-GB" sz="2000"/>
              <a:t>Biomedicine is strongest at identifying and treating disease</a:t>
            </a:r>
          </a:p>
          <a:p>
            <a:r>
              <a:rPr lang="en-GB" sz="2000"/>
              <a:t>Clinical work also involves explanatory assumptions</a:t>
            </a:r>
          </a:p>
          <a:p>
            <a:r>
              <a:rPr lang="en-GB" sz="2000"/>
              <a:t>Illness is lived as pain, fear, and uncertainty</a:t>
            </a:r>
          </a:p>
          <a:p>
            <a:r>
              <a:rPr lang="en-GB" sz="2000"/>
              <a:t>Explanatory models ask cause, timing, seriousness, and response</a:t>
            </a:r>
          </a:p>
          <a:p>
            <a:r>
              <a:rPr lang="en-GB" sz="2000"/>
              <a:t>Such models shape trust, shame, hope, and action</a:t>
            </a:r>
          </a:p>
        </p:txBody>
      </p:sp>
      <p:pic>
        <p:nvPicPr>
          <p:cNvPr id="5122" name="Picture 2" descr="Kleinman's Explanatory Model | Download ...">
            <a:extLst>
              <a:ext uri="{FF2B5EF4-FFF2-40B4-BE49-F238E27FC236}">
                <a16:creationId xmlns:a16="http://schemas.microsoft.com/office/drawing/2014/main" id="{1786DE9E-FEF7-8D39-BFBF-EE913FFC97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11532" y="2824515"/>
            <a:ext cx="5150277" cy="3033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65" name="Rectangle 5164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09050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089ED59-FAB9-BFFF-AFD0-1445408307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64" name="Rectangle 6163">
            <a:extLst>
              <a:ext uri="{FF2B5EF4-FFF2-40B4-BE49-F238E27FC236}">
                <a16:creationId xmlns:a16="http://schemas.microsoft.com/office/drawing/2014/main" id="{28D31E1B-0407-4223-9642-0B642CBF57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166" name="Group 6165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062849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6167" name="Rectangle 6166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68" name="Rectangle 6167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69" name="Rectangle 6168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171" name="Rectangle 6170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656150"/>
            <a:ext cx="5672667" cy="14315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7FEAA3-303A-CBFD-D5B1-8BFB12174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73940"/>
            <a:ext cx="5052369" cy="1035781"/>
          </a:xfrm>
        </p:spPr>
        <p:txBody>
          <a:bodyPr anchor="ctr">
            <a:normAutofit/>
          </a:bodyPr>
          <a:lstStyle/>
          <a:p>
            <a:r>
              <a:rPr lang="en-GB" sz="3300"/>
              <a:t>1.2.3 Illness, Meaning &amp; Explanatory Models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630850-EBC5-7A40-A9E7-164AD6C3EB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9" y="2524721"/>
            <a:ext cx="4991629" cy="3677123"/>
          </a:xfrm>
        </p:spPr>
        <p:txBody>
          <a:bodyPr anchor="ctr">
            <a:normAutofit/>
          </a:bodyPr>
          <a:lstStyle/>
          <a:p>
            <a:r>
              <a:rPr lang="en-GB" sz="1800"/>
              <a:t>The clinic is a meeting of explanatory worlds</a:t>
            </a:r>
          </a:p>
          <a:p>
            <a:r>
              <a:rPr lang="en-GB" sz="1800"/>
              <a:t>Doctor and patient may explain the same condition differently</a:t>
            </a:r>
          </a:p>
          <a:p>
            <a:r>
              <a:rPr lang="en-GB" sz="1800"/>
              <a:t>Biomedical and lived accounts do not operate at one level</a:t>
            </a:r>
          </a:p>
          <a:p>
            <a:r>
              <a:rPr lang="en-GB" sz="1800"/>
              <a:t>Identifying disease is not the same as understanding illness</a:t>
            </a:r>
          </a:p>
          <a:p>
            <a:r>
              <a:rPr lang="en-GB" sz="1800"/>
              <a:t>Illness includes symptoms, credibility, work, identity, and future</a:t>
            </a:r>
          </a:p>
        </p:txBody>
      </p:sp>
      <p:sp>
        <p:nvSpPr>
          <p:cNvPr id="6173" name="Rectangle 6172">
            <a:extLst>
              <a:ext uri="{FF2B5EF4-FFF2-40B4-BE49-F238E27FC236}">
                <a16:creationId xmlns:a16="http://schemas.microsoft.com/office/drawing/2014/main" id="{70E96339-907C-46C3-99AC-31179B6F0E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16299" y="608401"/>
            <a:ext cx="4637502" cy="5593443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146" name="Picture 2" descr="Arthur Kleinman's Eight Questions">
            <a:extLst>
              <a:ext uri="{FF2B5EF4-FFF2-40B4-BE49-F238E27FC236}">
                <a16:creationId xmlns:a16="http://schemas.microsoft.com/office/drawing/2014/main" id="{F2591303-FF89-BBF0-29D8-4C85056BA7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30493" y="1983359"/>
            <a:ext cx="4223252" cy="2951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175" name="Straight Connector 6174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92240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22648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FB26CA6-0488-8B59-C8B4-4FDCEAF190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77" name="Rectangle 7176">
            <a:extLst>
              <a:ext uri="{FF2B5EF4-FFF2-40B4-BE49-F238E27FC236}">
                <a16:creationId xmlns:a16="http://schemas.microsoft.com/office/drawing/2014/main" id="{149FB5C3-7336-4FE0-A30C-CC0A3646D4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179" name="Group 7178">
            <a:extLst>
              <a:ext uri="{FF2B5EF4-FFF2-40B4-BE49-F238E27FC236}">
                <a16:creationId xmlns:a16="http://schemas.microsoft.com/office/drawing/2014/main" id="{19A6B5CE-CB1D-48EE-8B43-E952235C8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7180" name="Rectangle 7179">
              <a:extLst>
                <a:ext uri="{FF2B5EF4-FFF2-40B4-BE49-F238E27FC236}">
                  <a16:creationId xmlns:a16="http://schemas.microsoft.com/office/drawing/2014/main" id="{E3F3EAA5-4E15-400B-BBA3-82B3F49A21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81" name="Rectangle 7180">
              <a:extLst>
                <a:ext uri="{FF2B5EF4-FFF2-40B4-BE49-F238E27FC236}">
                  <a16:creationId xmlns:a16="http://schemas.microsoft.com/office/drawing/2014/main" id="{72BA2E40-BE9B-4C54-9CDD-40EE804CCE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7183" name="Rectangle 7182">
            <a:extLst>
              <a:ext uri="{FF2B5EF4-FFF2-40B4-BE49-F238E27FC236}">
                <a16:creationId xmlns:a16="http://schemas.microsoft.com/office/drawing/2014/main" id="{0DA909B4-15FF-46A6-8A7F-7AEF977FE9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517897"/>
            <a:ext cx="11111729" cy="585796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428734-BF50-BE56-EE45-0E5925AF18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7025" y="922644"/>
            <a:ext cx="5040285" cy="1169585"/>
          </a:xfrm>
        </p:spPr>
        <p:txBody>
          <a:bodyPr anchor="b">
            <a:normAutofit/>
          </a:bodyPr>
          <a:lstStyle/>
          <a:p>
            <a:r>
              <a:rPr lang="en-GB" sz="3700"/>
              <a:t>1.2.4 Illness, Meaning &amp; Explanatory Models</a:t>
            </a:r>
          </a:p>
        </p:txBody>
      </p:sp>
      <p:sp>
        <p:nvSpPr>
          <p:cNvPr id="7185" name="Rectangle 7184">
            <a:extLst>
              <a:ext uri="{FF2B5EF4-FFF2-40B4-BE49-F238E27FC236}">
                <a16:creationId xmlns:a16="http://schemas.microsoft.com/office/drawing/2014/main" id="{1382A32C-5B0C-4B1C-A074-76C6DBCC9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55714" y="2263365"/>
            <a:ext cx="49377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1EC1D9-05A2-937C-0CE8-30C8C0487E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5715" y="2508105"/>
            <a:ext cx="5040285" cy="3632493"/>
          </a:xfrm>
        </p:spPr>
        <p:txBody>
          <a:bodyPr anchor="ctr">
            <a:normAutofit/>
          </a:bodyPr>
          <a:lstStyle/>
          <a:p>
            <a:r>
              <a:rPr lang="en-GB" sz="2000"/>
              <a:t>Good treats illness as a field of meaning</a:t>
            </a:r>
          </a:p>
          <a:p>
            <a:r>
              <a:rPr lang="en-GB" sz="2000"/>
              <a:t>Suffering must be narrated and interpreted</a:t>
            </a:r>
          </a:p>
          <a:p>
            <a:r>
              <a:rPr lang="en-GB" sz="2000"/>
              <a:t>Illness stories organise onset, crisis, causation, and repair</a:t>
            </a:r>
          </a:p>
          <a:p>
            <a:r>
              <a:rPr lang="en-GB" sz="2000"/>
              <a:t>Narratives differ across social and moral worlds</a:t>
            </a:r>
          </a:p>
          <a:p>
            <a:r>
              <a:rPr lang="en-GB" sz="2000"/>
              <a:t>Access to care often depends on recognisable narratives</a:t>
            </a:r>
          </a:p>
        </p:txBody>
      </p:sp>
      <p:pic>
        <p:nvPicPr>
          <p:cNvPr id="7172" name="Picture 4" descr="Medicine, Rationality and Experience">
            <a:extLst>
              <a:ext uri="{FF2B5EF4-FFF2-40B4-BE49-F238E27FC236}">
                <a16:creationId xmlns:a16="http://schemas.microsoft.com/office/drawing/2014/main" id="{F1776DA3-C0EF-1E07-8F98-7E4B406822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82400" y="774285"/>
            <a:ext cx="1717653" cy="2581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Byron Good | Harvard Anthropology">
            <a:extLst>
              <a:ext uri="{FF2B5EF4-FFF2-40B4-BE49-F238E27FC236}">
                <a16:creationId xmlns:a16="http://schemas.microsoft.com/office/drawing/2014/main" id="{DEBA9537-9EA3-6618-63E0-90C3E4A448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107729" y="3575074"/>
            <a:ext cx="2066995" cy="2581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71074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54263DC-DE45-2175-EAA2-5592C38D5E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03" name="Rectangle 8202">
            <a:extLst>
              <a:ext uri="{FF2B5EF4-FFF2-40B4-BE49-F238E27FC236}">
                <a16:creationId xmlns:a16="http://schemas.microsoft.com/office/drawing/2014/main" id="{149FB5C3-7336-4FE0-A30C-CC0A3646D4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205" name="Group 8204">
            <a:extLst>
              <a:ext uri="{FF2B5EF4-FFF2-40B4-BE49-F238E27FC236}">
                <a16:creationId xmlns:a16="http://schemas.microsoft.com/office/drawing/2014/main" id="{19A6B5CE-CB1D-48EE-8B43-E952235C8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8206" name="Rectangle 8205">
              <a:extLst>
                <a:ext uri="{FF2B5EF4-FFF2-40B4-BE49-F238E27FC236}">
                  <a16:creationId xmlns:a16="http://schemas.microsoft.com/office/drawing/2014/main" id="{E3F3EAA5-4E15-400B-BBA3-82B3F49A21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207" name="Rectangle 8206">
              <a:extLst>
                <a:ext uri="{FF2B5EF4-FFF2-40B4-BE49-F238E27FC236}">
                  <a16:creationId xmlns:a16="http://schemas.microsoft.com/office/drawing/2014/main" id="{72BA2E40-BE9B-4C54-9CDD-40EE804CCE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8209" name="Rectangle 8208">
            <a:extLst>
              <a:ext uri="{FF2B5EF4-FFF2-40B4-BE49-F238E27FC236}">
                <a16:creationId xmlns:a16="http://schemas.microsoft.com/office/drawing/2014/main" id="{0DA909B4-15FF-46A6-8A7F-7AEF977FE9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517897"/>
            <a:ext cx="11111729" cy="585796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FB4871-CF80-FD3C-C0E4-BE1A1E5DDA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7025" y="922644"/>
            <a:ext cx="5040285" cy="1169585"/>
          </a:xfrm>
        </p:spPr>
        <p:txBody>
          <a:bodyPr anchor="b">
            <a:normAutofit/>
          </a:bodyPr>
          <a:lstStyle/>
          <a:p>
            <a:r>
              <a:rPr lang="en-GB" sz="3700"/>
              <a:t>1.2.5 Illness, Meaning &amp; Explanatory Models</a:t>
            </a:r>
          </a:p>
        </p:txBody>
      </p:sp>
      <p:sp>
        <p:nvSpPr>
          <p:cNvPr id="8211" name="Rectangle 8210">
            <a:extLst>
              <a:ext uri="{FF2B5EF4-FFF2-40B4-BE49-F238E27FC236}">
                <a16:creationId xmlns:a16="http://schemas.microsoft.com/office/drawing/2014/main" id="{1382A32C-5B0C-4B1C-A074-76C6DBCC9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55714" y="2263365"/>
            <a:ext cx="49377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0BA5E6-37F9-8F3F-B63E-DCDB3B50C1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5715" y="2508105"/>
            <a:ext cx="5040285" cy="3632493"/>
          </a:xfrm>
        </p:spPr>
        <p:txBody>
          <a:bodyPr anchor="ctr">
            <a:normAutofit/>
          </a:bodyPr>
          <a:lstStyle/>
          <a:p>
            <a:r>
              <a:rPr lang="en-GB" sz="2000"/>
              <a:t>Meaning belongs to illness itself, not outside it</a:t>
            </a:r>
          </a:p>
          <a:p>
            <a:r>
              <a:rPr lang="en-GB" sz="2000"/>
              <a:t>Illness often produces a crisis of interpretation</a:t>
            </a:r>
          </a:p>
          <a:p>
            <a:r>
              <a:rPr lang="en-GB" sz="2000"/>
              <a:t>Time, routine, and bodily familiarity are disrupted</a:t>
            </a:r>
          </a:p>
          <a:p>
            <a:r>
              <a:rPr lang="en-GB" sz="2000"/>
              <a:t>Suffering raises questions of blame, duty, and care</a:t>
            </a:r>
          </a:p>
          <a:p>
            <a:r>
              <a:rPr lang="en-GB" sz="2000"/>
              <a:t>Diagnosis can remove blame or impose new classifications</a:t>
            </a:r>
          </a:p>
        </p:txBody>
      </p:sp>
      <p:pic>
        <p:nvPicPr>
          <p:cNvPr id="8194" name="Picture 2" descr="We've been conditioned to treat disease ...">
            <a:extLst>
              <a:ext uri="{FF2B5EF4-FFF2-40B4-BE49-F238E27FC236}">
                <a16:creationId xmlns:a16="http://schemas.microsoft.com/office/drawing/2014/main" id="{4F94D222-EC88-3446-BB68-2DB89866FE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844879" y="774285"/>
            <a:ext cx="2592696" cy="2581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Biomedical Science as a Graduate Entry ...">
            <a:extLst>
              <a:ext uri="{FF2B5EF4-FFF2-40B4-BE49-F238E27FC236}">
                <a16:creationId xmlns:a16="http://schemas.microsoft.com/office/drawing/2014/main" id="{46D4E374-A777-D0AA-5EA1-6939B419DB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46667" y="3636707"/>
            <a:ext cx="4389120" cy="2457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62143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E9705F3-E45F-1D76-5364-676D265734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23" name="Rectangle 9222">
            <a:extLst>
              <a:ext uri="{FF2B5EF4-FFF2-40B4-BE49-F238E27FC236}">
                <a16:creationId xmlns:a16="http://schemas.microsoft.com/office/drawing/2014/main" id="{149FB5C3-7336-4FE0-A30C-CC0A3646D4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225" name="Group 9224">
            <a:extLst>
              <a:ext uri="{FF2B5EF4-FFF2-40B4-BE49-F238E27FC236}">
                <a16:creationId xmlns:a16="http://schemas.microsoft.com/office/drawing/2014/main" id="{19A6B5CE-CB1D-48EE-8B43-E952235C8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9226" name="Rectangle 9225">
              <a:extLst>
                <a:ext uri="{FF2B5EF4-FFF2-40B4-BE49-F238E27FC236}">
                  <a16:creationId xmlns:a16="http://schemas.microsoft.com/office/drawing/2014/main" id="{E3F3EAA5-4E15-400B-BBA3-82B3F49A21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227" name="Rectangle 9226">
              <a:extLst>
                <a:ext uri="{FF2B5EF4-FFF2-40B4-BE49-F238E27FC236}">
                  <a16:creationId xmlns:a16="http://schemas.microsoft.com/office/drawing/2014/main" id="{72BA2E40-BE9B-4C54-9CDD-40EE804CCE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229" name="Rectangle 9228">
            <a:extLst>
              <a:ext uri="{FF2B5EF4-FFF2-40B4-BE49-F238E27FC236}">
                <a16:creationId xmlns:a16="http://schemas.microsoft.com/office/drawing/2014/main" id="{0DA909B4-15FF-46A6-8A7F-7AEF977FE9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517897"/>
            <a:ext cx="11111729" cy="585796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478873-1A80-10C9-8BBE-2315866E07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7025" y="922644"/>
            <a:ext cx="5040285" cy="1169585"/>
          </a:xfrm>
        </p:spPr>
        <p:txBody>
          <a:bodyPr anchor="b">
            <a:normAutofit/>
          </a:bodyPr>
          <a:lstStyle/>
          <a:p>
            <a:r>
              <a:rPr lang="en-GB" sz="3700"/>
              <a:t>1.2.6 Illness, Meaning &amp; Explanatory Models</a:t>
            </a:r>
          </a:p>
        </p:txBody>
      </p:sp>
      <p:sp>
        <p:nvSpPr>
          <p:cNvPr id="9231" name="Rectangle 9230">
            <a:extLst>
              <a:ext uri="{FF2B5EF4-FFF2-40B4-BE49-F238E27FC236}">
                <a16:creationId xmlns:a16="http://schemas.microsoft.com/office/drawing/2014/main" id="{1382A32C-5B0C-4B1C-A074-76C6DBCC9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55714" y="2263365"/>
            <a:ext cx="49377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71AE25-9B8E-D904-D20B-34DD5E359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5715" y="2508105"/>
            <a:ext cx="5040285" cy="3632493"/>
          </a:xfrm>
        </p:spPr>
        <p:txBody>
          <a:bodyPr anchor="ctr">
            <a:normAutofit/>
          </a:bodyPr>
          <a:lstStyle/>
          <a:p>
            <a:r>
              <a:rPr lang="en-GB" sz="2000"/>
              <a:t>Medicine cannot be treated as merely technical</a:t>
            </a:r>
          </a:p>
          <a:p>
            <a:r>
              <a:rPr lang="en-GB" sz="2000"/>
              <a:t>Hospitals, categories, and assessments carry moral judgements</a:t>
            </a:r>
          </a:p>
          <a:p>
            <a:r>
              <a:rPr lang="en-GB" sz="2000"/>
              <a:t>Biomedicine is not just another belief system</a:t>
            </a:r>
          </a:p>
          <a:p>
            <a:r>
              <a:rPr lang="en-GB" sz="2000"/>
              <a:t>Efficacy does not exhaust what illness is</a:t>
            </a:r>
          </a:p>
          <a:p>
            <a:r>
              <a:rPr lang="en-GB" sz="2000"/>
              <a:t>Medicine is where bodies, meanings, and moral worlds meet</a:t>
            </a:r>
          </a:p>
        </p:txBody>
      </p:sp>
      <p:pic>
        <p:nvPicPr>
          <p:cNvPr id="8196" name="Picture 4" descr="We've been conditioned to treat disease ...">
            <a:extLst>
              <a:ext uri="{FF2B5EF4-FFF2-40B4-BE49-F238E27FC236}">
                <a16:creationId xmlns:a16="http://schemas.microsoft.com/office/drawing/2014/main" id="{78AD69E8-842B-7BE9-CF0F-1823B5BA5E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850640" y="774285"/>
            <a:ext cx="2581173" cy="2581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8" name="Picture 2" descr="Study Biomedicine or Biomedical ...">
            <a:extLst>
              <a:ext uri="{FF2B5EF4-FFF2-40B4-BE49-F238E27FC236}">
                <a16:creationId xmlns:a16="http://schemas.microsoft.com/office/drawing/2014/main" id="{F2BA51C1-831D-03BF-7E35-363BCC5541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46667" y="3951260"/>
            <a:ext cx="438912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99232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880F698-07B5-D7AA-4E00-0EA70A352B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47" name="Rectangle 10246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49" name="Rectangle 10248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51" name="Rectangle 10250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2F8A5B-CBD4-240B-EB0F-C99E283723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/>
              <a:t>PART 2 — </a:t>
            </a:r>
          </a:p>
          <a:p>
            <a:pPr marL="0" indent="0">
              <a:buNone/>
            </a:pPr>
            <a:r>
              <a:rPr lang="en-GB" sz="2000"/>
              <a:t>BIOMEDICINE, POWER &amp; INEQUALITY</a:t>
            </a:r>
          </a:p>
        </p:txBody>
      </p:sp>
      <p:pic>
        <p:nvPicPr>
          <p:cNvPr id="10242" name="Picture 2" descr="Population health - Public Health Scotland">
            <a:extLst>
              <a:ext uri="{FF2B5EF4-FFF2-40B4-BE49-F238E27FC236}">
                <a16:creationId xmlns:a16="http://schemas.microsoft.com/office/drawing/2014/main" id="{B79F3CD9-F702-B272-B35A-A591AAFA83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11532" y="2899299"/>
            <a:ext cx="5150277" cy="2884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253" name="Rectangle 10252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8768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19D89D4-23A2-84D1-3177-4155291547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273" name="Rectangle 11272">
            <a:extLst>
              <a:ext uri="{FF2B5EF4-FFF2-40B4-BE49-F238E27FC236}">
                <a16:creationId xmlns:a16="http://schemas.microsoft.com/office/drawing/2014/main" id="{149FB5C3-7336-4FE0-A30C-CC0A3646D4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275" name="Group 11274">
            <a:extLst>
              <a:ext uri="{FF2B5EF4-FFF2-40B4-BE49-F238E27FC236}">
                <a16:creationId xmlns:a16="http://schemas.microsoft.com/office/drawing/2014/main" id="{19A6B5CE-CB1D-48EE-8B43-E952235C8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1276" name="Rectangle 11275">
              <a:extLst>
                <a:ext uri="{FF2B5EF4-FFF2-40B4-BE49-F238E27FC236}">
                  <a16:creationId xmlns:a16="http://schemas.microsoft.com/office/drawing/2014/main" id="{E3F3EAA5-4E15-400B-BBA3-82B3F49A21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277" name="Rectangle 11276">
              <a:extLst>
                <a:ext uri="{FF2B5EF4-FFF2-40B4-BE49-F238E27FC236}">
                  <a16:creationId xmlns:a16="http://schemas.microsoft.com/office/drawing/2014/main" id="{72BA2E40-BE9B-4C54-9CDD-40EE804CCE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279" name="Rectangle 11278">
            <a:extLst>
              <a:ext uri="{FF2B5EF4-FFF2-40B4-BE49-F238E27FC236}">
                <a16:creationId xmlns:a16="http://schemas.microsoft.com/office/drawing/2014/main" id="{0DA909B4-15FF-46A6-8A7F-7AEF977FE9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517897"/>
            <a:ext cx="11111729" cy="585796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44764F-8E1F-C116-3DF4-8D8681A7FB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7025" y="922644"/>
            <a:ext cx="5040285" cy="1169585"/>
          </a:xfrm>
        </p:spPr>
        <p:txBody>
          <a:bodyPr anchor="b">
            <a:normAutofit/>
          </a:bodyPr>
          <a:lstStyle/>
          <a:p>
            <a:r>
              <a:rPr lang="en-GB" sz="3700"/>
              <a:t>2.1.1 Foucault, The Medical Gaze, Biopolitics</a:t>
            </a:r>
          </a:p>
        </p:txBody>
      </p:sp>
      <p:sp>
        <p:nvSpPr>
          <p:cNvPr id="11281" name="Rectangle 11280">
            <a:extLst>
              <a:ext uri="{FF2B5EF4-FFF2-40B4-BE49-F238E27FC236}">
                <a16:creationId xmlns:a16="http://schemas.microsoft.com/office/drawing/2014/main" id="{1382A32C-5B0C-4B1C-A074-76C6DBCC9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55714" y="2263365"/>
            <a:ext cx="49377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891CD1-D36D-09C1-A067-14F0550C46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5715" y="2508105"/>
            <a:ext cx="5040285" cy="3632493"/>
          </a:xfrm>
        </p:spPr>
        <p:txBody>
          <a:bodyPr anchor="ctr">
            <a:normAutofit/>
          </a:bodyPr>
          <a:lstStyle/>
          <a:p>
            <a:r>
              <a:rPr lang="en-GB" sz="2000"/>
              <a:t>Medical gaze = clinical way of seeing body as object of knowledge</a:t>
            </a:r>
          </a:p>
          <a:p>
            <a:r>
              <a:rPr lang="en-GB" sz="2000"/>
              <a:t>Clinic privileges observation, examination, classification, and diagnosis</a:t>
            </a:r>
          </a:p>
          <a:p>
            <a:r>
              <a:rPr lang="en-GB" sz="2000"/>
              <a:t>Patient appears first as pathological body, not social person</a:t>
            </a:r>
          </a:p>
          <a:p>
            <a:r>
              <a:rPr lang="en-GB" sz="2000"/>
              <a:t>Lived experience and biomedical evidence can be separated</a:t>
            </a:r>
          </a:p>
          <a:p>
            <a:r>
              <a:rPr lang="en-GB" sz="2000"/>
              <a:t>Medical anthropology studies what that separation leaves out</a:t>
            </a:r>
          </a:p>
        </p:txBody>
      </p:sp>
      <p:pic>
        <p:nvPicPr>
          <p:cNvPr id="11266" name="Picture 2" descr="Death and medicine: postponement and ...">
            <a:extLst>
              <a:ext uri="{FF2B5EF4-FFF2-40B4-BE49-F238E27FC236}">
                <a16:creationId xmlns:a16="http://schemas.microsoft.com/office/drawing/2014/main" id="{2D261CAF-4ED3-3A31-A5F9-0E986D2F97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199050" y="774285"/>
            <a:ext cx="1884354" cy="2581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On Foucault's 'Medical Gaze' | by Nick ...">
            <a:extLst>
              <a:ext uri="{FF2B5EF4-FFF2-40B4-BE49-F238E27FC236}">
                <a16:creationId xmlns:a16="http://schemas.microsoft.com/office/drawing/2014/main" id="{9E5F3FB2-95EA-822E-70F7-77BF298FFA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44024" y="3575074"/>
            <a:ext cx="4194406" cy="2581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75046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C76907D-EE3B-1655-082E-5CC1B2C15F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297" name="Rectangle 12296">
            <a:extLst>
              <a:ext uri="{FF2B5EF4-FFF2-40B4-BE49-F238E27FC236}">
                <a16:creationId xmlns:a16="http://schemas.microsoft.com/office/drawing/2014/main" id="{149FB5C3-7336-4FE0-A30C-CC0A3646D4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299" name="Group 12298">
            <a:extLst>
              <a:ext uri="{FF2B5EF4-FFF2-40B4-BE49-F238E27FC236}">
                <a16:creationId xmlns:a16="http://schemas.microsoft.com/office/drawing/2014/main" id="{19A6B5CE-CB1D-48EE-8B43-E952235C8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2300" name="Rectangle 12299">
              <a:extLst>
                <a:ext uri="{FF2B5EF4-FFF2-40B4-BE49-F238E27FC236}">
                  <a16:creationId xmlns:a16="http://schemas.microsoft.com/office/drawing/2014/main" id="{E3F3EAA5-4E15-400B-BBA3-82B3F49A21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301" name="Rectangle 12300">
              <a:extLst>
                <a:ext uri="{FF2B5EF4-FFF2-40B4-BE49-F238E27FC236}">
                  <a16:creationId xmlns:a16="http://schemas.microsoft.com/office/drawing/2014/main" id="{72BA2E40-BE9B-4C54-9CDD-40EE804CCE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2303" name="Rectangle 12302">
            <a:extLst>
              <a:ext uri="{FF2B5EF4-FFF2-40B4-BE49-F238E27FC236}">
                <a16:creationId xmlns:a16="http://schemas.microsoft.com/office/drawing/2014/main" id="{0DA909B4-15FF-46A6-8A7F-7AEF977FE9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517897"/>
            <a:ext cx="11111729" cy="585796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D0A498-397D-F8A7-60D7-A8F19326CC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7025" y="922644"/>
            <a:ext cx="5040285" cy="1169585"/>
          </a:xfrm>
        </p:spPr>
        <p:txBody>
          <a:bodyPr anchor="b">
            <a:normAutofit/>
          </a:bodyPr>
          <a:lstStyle/>
          <a:p>
            <a:r>
              <a:rPr lang="en-GB" sz="3700"/>
              <a:t>2.1.2 Foucault, The Medical Gaze, Biopolitics</a:t>
            </a:r>
          </a:p>
        </p:txBody>
      </p:sp>
      <p:sp>
        <p:nvSpPr>
          <p:cNvPr id="12305" name="Rectangle 12304">
            <a:extLst>
              <a:ext uri="{FF2B5EF4-FFF2-40B4-BE49-F238E27FC236}">
                <a16:creationId xmlns:a16="http://schemas.microsoft.com/office/drawing/2014/main" id="{1382A32C-5B0C-4B1C-A074-76C6DBCC9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55714" y="2263365"/>
            <a:ext cx="49377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73E099-14FC-32C2-0CB3-AB8CBA271D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5715" y="2508105"/>
            <a:ext cx="5040285" cy="3632493"/>
          </a:xfrm>
        </p:spPr>
        <p:txBody>
          <a:bodyPr anchor="ctr">
            <a:normAutofit/>
          </a:bodyPr>
          <a:lstStyle/>
          <a:p>
            <a:r>
              <a:rPr lang="en-GB" sz="2000"/>
              <a:t>Foucault analyses institutions, not individual doctors’ morality</a:t>
            </a:r>
          </a:p>
          <a:p>
            <a:r>
              <a:rPr lang="en-GB" sz="2000"/>
              <a:t>Hospitals and clinics produce knowledge by organising observation</a:t>
            </a:r>
          </a:p>
          <a:p>
            <a:r>
              <a:rPr lang="en-GB" sz="2000"/>
              <a:t>Diagnosis does not only describe; it classifies and authorises intervention</a:t>
            </a:r>
          </a:p>
          <a:p>
            <a:r>
              <a:rPr lang="en-GB" sz="2000"/>
              <a:t>Medical categories organise access, treatment, monitoring, and exclusion</a:t>
            </a:r>
          </a:p>
          <a:p>
            <a:r>
              <a:rPr lang="en-GB" sz="2000"/>
              <a:t>Classification has effects because institutions act through categories</a:t>
            </a:r>
          </a:p>
        </p:txBody>
      </p:sp>
      <p:pic>
        <p:nvPicPr>
          <p:cNvPr id="12290" name="Picture 2" descr="medical gaze / clinical gaze concept ...">
            <a:extLst>
              <a:ext uri="{FF2B5EF4-FFF2-40B4-BE49-F238E27FC236}">
                <a16:creationId xmlns:a16="http://schemas.microsoft.com/office/drawing/2014/main" id="{CC341E43-4FE2-DD4C-CF47-DB6B9CA550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29480" y="774285"/>
            <a:ext cx="1623493" cy="2581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2" name="Picture 4" descr="Michel Foucault, Lectures ...">
            <a:extLst>
              <a:ext uri="{FF2B5EF4-FFF2-40B4-BE49-F238E27FC236}">
                <a16:creationId xmlns:a16="http://schemas.microsoft.com/office/drawing/2014/main" id="{694F4756-72B3-74B2-FAA9-765CA76AFD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08591" y="3575074"/>
            <a:ext cx="1665272" cy="2581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08194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A67BD23-AFDD-6133-1978-786E0C60C9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321" name="Rectangle 13320">
            <a:extLst>
              <a:ext uri="{FF2B5EF4-FFF2-40B4-BE49-F238E27FC236}">
                <a16:creationId xmlns:a16="http://schemas.microsoft.com/office/drawing/2014/main" id="{149FB5C3-7336-4FE0-A30C-CC0A3646D4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323" name="Group 13322">
            <a:extLst>
              <a:ext uri="{FF2B5EF4-FFF2-40B4-BE49-F238E27FC236}">
                <a16:creationId xmlns:a16="http://schemas.microsoft.com/office/drawing/2014/main" id="{19A6B5CE-CB1D-48EE-8B43-E952235C8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3324" name="Rectangle 13323">
              <a:extLst>
                <a:ext uri="{FF2B5EF4-FFF2-40B4-BE49-F238E27FC236}">
                  <a16:creationId xmlns:a16="http://schemas.microsoft.com/office/drawing/2014/main" id="{E3F3EAA5-4E15-400B-BBA3-82B3F49A21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325" name="Rectangle 13324">
              <a:extLst>
                <a:ext uri="{FF2B5EF4-FFF2-40B4-BE49-F238E27FC236}">
                  <a16:creationId xmlns:a16="http://schemas.microsoft.com/office/drawing/2014/main" id="{72BA2E40-BE9B-4C54-9CDD-40EE804CCE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3327" name="Rectangle 13326">
            <a:extLst>
              <a:ext uri="{FF2B5EF4-FFF2-40B4-BE49-F238E27FC236}">
                <a16:creationId xmlns:a16="http://schemas.microsoft.com/office/drawing/2014/main" id="{0DA909B4-15FF-46A6-8A7F-7AEF977FE9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517897"/>
            <a:ext cx="11111729" cy="585796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4490CD-D8DA-04B6-5692-8983246D99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7025" y="922644"/>
            <a:ext cx="5040285" cy="1169585"/>
          </a:xfrm>
        </p:spPr>
        <p:txBody>
          <a:bodyPr anchor="b">
            <a:normAutofit/>
          </a:bodyPr>
          <a:lstStyle/>
          <a:p>
            <a:r>
              <a:rPr lang="en-GB" sz="3700"/>
              <a:t>2.1.3 Foucault, The Medical Gaze, Biopolitics</a:t>
            </a:r>
          </a:p>
        </p:txBody>
      </p:sp>
      <p:sp>
        <p:nvSpPr>
          <p:cNvPr id="13329" name="Rectangle 13328">
            <a:extLst>
              <a:ext uri="{FF2B5EF4-FFF2-40B4-BE49-F238E27FC236}">
                <a16:creationId xmlns:a16="http://schemas.microsoft.com/office/drawing/2014/main" id="{1382A32C-5B0C-4B1C-A074-76C6DBCC9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55714" y="2263365"/>
            <a:ext cx="49377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7707D8-6919-3628-7BBE-B553EF42AA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5715" y="2508105"/>
            <a:ext cx="5040285" cy="3632493"/>
          </a:xfrm>
        </p:spPr>
        <p:txBody>
          <a:bodyPr anchor="ctr">
            <a:normAutofit/>
          </a:bodyPr>
          <a:lstStyle/>
          <a:p>
            <a:r>
              <a:rPr lang="en-GB" sz="2000"/>
              <a:t>Biopolitics = power exercised at level of the population</a:t>
            </a:r>
          </a:p>
          <a:p>
            <a:r>
              <a:rPr lang="en-GB" sz="2000"/>
              <a:t>Modern rule works through health, fertility, mortality, and risk</a:t>
            </a:r>
          </a:p>
          <a:p>
            <a:r>
              <a:rPr lang="en-GB" sz="2000"/>
              <a:t>Populations are measured, classified, and managed statistically</a:t>
            </a:r>
          </a:p>
          <a:p>
            <a:r>
              <a:rPr lang="en-GB" sz="2000"/>
              <a:t>Census, schools, clinics, and public health offices enact biopolitics</a:t>
            </a:r>
          </a:p>
          <a:p>
            <a:r>
              <a:rPr lang="en-GB" sz="2000"/>
              <a:t>Governance often works through norms, records, and expertise</a:t>
            </a:r>
          </a:p>
        </p:txBody>
      </p:sp>
      <p:pic>
        <p:nvPicPr>
          <p:cNvPr id="13314" name="Picture 2" descr="Biopower And Biopolitics: Foucault On ...">
            <a:extLst>
              <a:ext uri="{FF2B5EF4-FFF2-40B4-BE49-F238E27FC236}">
                <a16:creationId xmlns:a16="http://schemas.microsoft.com/office/drawing/2014/main" id="{78361204-A198-8CC7-964D-6B2977A791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850640" y="774285"/>
            <a:ext cx="2581173" cy="2581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6" name="Picture 4" descr="The Medical Gaze: Michel Foucault's ...">
            <a:extLst>
              <a:ext uri="{FF2B5EF4-FFF2-40B4-BE49-F238E27FC236}">
                <a16:creationId xmlns:a16="http://schemas.microsoft.com/office/drawing/2014/main" id="{3B202286-0154-29DB-1411-0E48DAA951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36020" y="3575074"/>
            <a:ext cx="3210414" cy="2581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36709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1CB7CCD-6AC5-5503-F826-147E64D640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345" name="Rectangle 14344">
            <a:extLst>
              <a:ext uri="{FF2B5EF4-FFF2-40B4-BE49-F238E27FC236}">
                <a16:creationId xmlns:a16="http://schemas.microsoft.com/office/drawing/2014/main" id="{149FB5C3-7336-4FE0-A30C-CC0A3646D4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347" name="Group 14346">
            <a:extLst>
              <a:ext uri="{FF2B5EF4-FFF2-40B4-BE49-F238E27FC236}">
                <a16:creationId xmlns:a16="http://schemas.microsoft.com/office/drawing/2014/main" id="{19A6B5CE-CB1D-48EE-8B43-E952235C8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4348" name="Rectangle 14347">
              <a:extLst>
                <a:ext uri="{FF2B5EF4-FFF2-40B4-BE49-F238E27FC236}">
                  <a16:creationId xmlns:a16="http://schemas.microsoft.com/office/drawing/2014/main" id="{E3F3EAA5-4E15-400B-BBA3-82B3F49A21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349" name="Rectangle 14348">
              <a:extLst>
                <a:ext uri="{FF2B5EF4-FFF2-40B4-BE49-F238E27FC236}">
                  <a16:creationId xmlns:a16="http://schemas.microsoft.com/office/drawing/2014/main" id="{72BA2E40-BE9B-4C54-9CDD-40EE804CCE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351" name="Rectangle 14350">
            <a:extLst>
              <a:ext uri="{FF2B5EF4-FFF2-40B4-BE49-F238E27FC236}">
                <a16:creationId xmlns:a16="http://schemas.microsoft.com/office/drawing/2014/main" id="{0DA909B4-15FF-46A6-8A7F-7AEF977FE9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517897"/>
            <a:ext cx="11111729" cy="585796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6695E4-911E-EC93-CAC4-4714999F2A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7025" y="922644"/>
            <a:ext cx="5040285" cy="1169585"/>
          </a:xfrm>
        </p:spPr>
        <p:txBody>
          <a:bodyPr anchor="b">
            <a:normAutofit/>
          </a:bodyPr>
          <a:lstStyle/>
          <a:p>
            <a:r>
              <a:rPr lang="en-GB" sz="3700"/>
              <a:t>2.1.4 Foucault, The Medical Gaze, Biopolitics</a:t>
            </a:r>
          </a:p>
        </p:txBody>
      </p:sp>
      <p:sp>
        <p:nvSpPr>
          <p:cNvPr id="14353" name="Rectangle 14352">
            <a:extLst>
              <a:ext uri="{FF2B5EF4-FFF2-40B4-BE49-F238E27FC236}">
                <a16:creationId xmlns:a16="http://schemas.microsoft.com/office/drawing/2014/main" id="{1382A32C-5B0C-4B1C-A074-76C6DBCC9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55714" y="2263365"/>
            <a:ext cx="49377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3BBE18-2424-A50A-F791-C58C6ECDFE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5715" y="2508105"/>
            <a:ext cx="5040285" cy="3632493"/>
          </a:xfrm>
        </p:spPr>
        <p:txBody>
          <a:bodyPr anchor="ctr">
            <a:normAutofit/>
          </a:bodyPr>
          <a:lstStyle/>
          <a:p>
            <a:r>
              <a:rPr lang="en-GB" sz="2000"/>
              <a:t>Biopolitics is ordinary administration of collective life</a:t>
            </a:r>
          </a:p>
          <a:p>
            <a:r>
              <a:rPr lang="en-GB" sz="2000"/>
              <a:t>Health systems protect life but also regulate and sort populations</a:t>
            </a:r>
          </a:p>
          <a:p>
            <a:r>
              <a:rPr lang="en-GB" sz="2000"/>
              <a:t>Key question: which groups are monitored, normalised, or restricted</a:t>
            </a:r>
          </a:p>
          <a:p>
            <a:r>
              <a:rPr lang="en-GB" sz="2000"/>
              <a:t>Asad argues bodies are formed through discipline and practice</a:t>
            </a:r>
          </a:p>
          <a:p>
            <a:r>
              <a:rPr lang="en-GB" sz="2000"/>
              <a:t>Medicine governs by producing knowable, manageable, self-regulating subjects</a:t>
            </a:r>
          </a:p>
        </p:txBody>
      </p:sp>
      <p:pic>
        <p:nvPicPr>
          <p:cNvPr id="14340" name="Picture 4" descr="Foucault, Biopolitics ...">
            <a:extLst>
              <a:ext uri="{FF2B5EF4-FFF2-40B4-BE49-F238E27FC236}">
                <a16:creationId xmlns:a16="http://schemas.microsoft.com/office/drawing/2014/main" id="{08D73CDC-FE0A-EA00-D47D-371CF11A74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82400" y="774285"/>
            <a:ext cx="1717653" cy="2581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38" name="Picture 2" descr="Biopower: Foucault and Beyond, Cisney ...">
            <a:extLst>
              <a:ext uri="{FF2B5EF4-FFF2-40B4-BE49-F238E27FC236}">
                <a16:creationId xmlns:a16="http://schemas.microsoft.com/office/drawing/2014/main" id="{2989717D-6AA0-E4F2-97D7-9DF8F9D40E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82400" y="3575074"/>
            <a:ext cx="1717653" cy="2581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29601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EED3513-F140-FD4D-2DE2-F58C4C0F8E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371" name="Rectangle 15370">
            <a:extLst>
              <a:ext uri="{FF2B5EF4-FFF2-40B4-BE49-F238E27FC236}">
                <a16:creationId xmlns:a16="http://schemas.microsoft.com/office/drawing/2014/main" id="{149FB5C3-7336-4FE0-A30C-CC0A3646D4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373" name="Group 15372">
            <a:extLst>
              <a:ext uri="{FF2B5EF4-FFF2-40B4-BE49-F238E27FC236}">
                <a16:creationId xmlns:a16="http://schemas.microsoft.com/office/drawing/2014/main" id="{19A6B5CE-CB1D-48EE-8B43-E952235C8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5374" name="Rectangle 15373">
              <a:extLst>
                <a:ext uri="{FF2B5EF4-FFF2-40B4-BE49-F238E27FC236}">
                  <a16:creationId xmlns:a16="http://schemas.microsoft.com/office/drawing/2014/main" id="{E3F3EAA5-4E15-400B-BBA3-82B3F49A21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375" name="Rectangle 15374">
              <a:extLst>
                <a:ext uri="{FF2B5EF4-FFF2-40B4-BE49-F238E27FC236}">
                  <a16:creationId xmlns:a16="http://schemas.microsoft.com/office/drawing/2014/main" id="{72BA2E40-BE9B-4C54-9CDD-40EE804CCE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377" name="Rectangle 15376">
            <a:extLst>
              <a:ext uri="{FF2B5EF4-FFF2-40B4-BE49-F238E27FC236}">
                <a16:creationId xmlns:a16="http://schemas.microsoft.com/office/drawing/2014/main" id="{0DA909B4-15FF-46A6-8A7F-7AEF977FE9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517897"/>
            <a:ext cx="11111729" cy="585796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E05B81-E8B4-75A0-F340-6DE38DADCC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7025" y="922644"/>
            <a:ext cx="5040285" cy="1169585"/>
          </a:xfrm>
        </p:spPr>
        <p:txBody>
          <a:bodyPr anchor="b">
            <a:normAutofit/>
          </a:bodyPr>
          <a:lstStyle/>
          <a:p>
            <a:r>
              <a:rPr lang="en-GB" sz="3700"/>
              <a:t>2.2.1 Structural Violence</a:t>
            </a:r>
          </a:p>
        </p:txBody>
      </p:sp>
      <p:sp>
        <p:nvSpPr>
          <p:cNvPr id="15379" name="Rectangle 15378">
            <a:extLst>
              <a:ext uri="{FF2B5EF4-FFF2-40B4-BE49-F238E27FC236}">
                <a16:creationId xmlns:a16="http://schemas.microsoft.com/office/drawing/2014/main" id="{1382A32C-5B0C-4B1C-A074-76C6DBCC9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55714" y="2263365"/>
            <a:ext cx="49377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7FDE84-822A-1F57-2CFB-21BB2527EB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5715" y="2508105"/>
            <a:ext cx="5040285" cy="3632493"/>
          </a:xfrm>
        </p:spPr>
        <p:txBody>
          <a:bodyPr anchor="ctr">
            <a:normAutofit/>
          </a:bodyPr>
          <a:lstStyle/>
          <a:p>
            <a:r>
              <a:rPr lang="en-GB" sz="2000"/>
              <a:t>Farmer asks who systems of care protect or fail</a:t>
            </a:r>
          </a:p>
          <a:p>
            <a:r>
              <a:rPr lang="en-GB" sz="2000"/>
              <a:t>Disease must be analysed via inequality, history, political economy</a:t>
            </a:r>
          </a:p>
          <a:p>
            <a:r>
              <a:rPr lang="en-GB" sz="2000"/>
              <a:t>Access/treatment structured by class, race, geography, history</a:t>
            </a:r>
          </a:p>
          <a:p>
            <a:r>
              <a:rPr lang="en-GB" sz="2000"/>
              <a:t>Structural violence begins with unequal exposure to care and neglect</a:t>
            </a:r>
          </a:p>
          <a:p>
            <a:r>
              <a:rPr lang="en-GB" sz="2000"/>
              <a:t>Galtung: violence as unequal power and unequal life chances</a:t>
            </a:r>
          </a:p>
        </p:txBody>
      </p:sp>
      <p:pic>
        <p:nvPicPr>
          <p:cNvPr id="15364" name="Picture 4" descr="Cultural Violence by Johan Galtung ...">
            <a:extLst>
              <a:ext uri="{FF2B5EF4-FFF2-40B4-BE49-F238E27FC236}">
                <a16:creationId xmlns:a16="http://schemas.microsoft.com/office/drawing/2014/main" id="{AAE46AED-1EBC-F325-4935-54FC7FF13A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93946" y="774285"/>
            <a:ext cx="3294562" cy="2581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6" name="Picture 6" descr="I somehow missed that Jahna Galtung ...">
            <a:extLst>
              <a:ext uri="{FF2B5EF4-FFF2-40B4-BE49-F238E27FC236}">
                <a16:creationId xmlns:a16="http://schemas.microsoft.com/office/drawing/2014/main" id="{C67165B6-E7A9-4630-BE17-E1DEA0A84C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18227" y="3575074"/>
            <a:ext cx="3445999" cy="2581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88227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21ADF58-2B73-EC9E-3D6F-C2DA3B6D70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393" name="Rectangle 16392">
            <a:extLst>
              <a:ext uri="{FF2B5EF4-FFF2-40B4-BE49-F238E27FC236}">
                <a16:creationId xmlns:a16="http://schemas.microsoft.com/office/drawing/2014/main" id="{149FB5C3-7336-4FE0-A30C-CC0A3646D4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395" name="Group 16394">
            <a:extLst>
              <a:ext uri="{FF2B5EF4-FFF2-40B4-BE49-F238E27FC236}">
                <a16:creationId xmlns:a16="http://schemas.microsoft.com/office/drawing/2014/main" id="{19A6B5CE-CB1D-48EE-8B43-E952235C8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6396" name="Rectangle 16395">
              <a:extLst>
                <a:ext uri="{FF2B5EF4-FFF2-40B4-BE49-F238E27FC236}">
                  <a16:creationId xmlns:a16="http://schemas.microsoft.com/office/drawing/2014/main" id="{E3F3EAA5-4E15-400B-BBA3-82B3F49A21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397" name="Rectangle 16396">
              <a:extLst>
                <a:ext uri="{FF2B5EF4-FFF2-40B4-BE49-F238E27FC236}">
                  <a16:creationId xmlns:a16="http://schemas.microsoft.com/office/drawing/2014/main" id="{72BA2E40-BE9B-4C54-9CDD-40EE804CCE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399" name="Rectangle 16398">
            <a:extLst>
              <a:ext uri="{FF2B5EF4-FFF2-40B4-BE49-F238E27FC236}">
                <a16:creationId xmlns:a16="http://schemas.microsoft.com/office/drawing/2014/main" id="{0DA909B4-15FF-46A6-8A7F-7AEF977FE9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517897"/>
            <a:ext cx="11111729" cy="585796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612277-2DE0-E5D3-CA19-0350C5B829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7025" y="922644"/>
            <a:ext cx="5040285" cy="1169585"/>
          </a:xfrm>
        </p:spPr>
        <p:txBody>
          <a:bodyPr anchor="b">
            <a:normAutofit/>
          </a:bodyPr>
          <a:lstStyle/>
          <a:p>
            <a:r>
              <a:rPr lang="en-GB" sz="3700"/>
              <a:t>2.2.2 Structural Violence</a:t>
            </a:r>
          </a:p>
        </p:txBody>
      </p:sp>
      <p:sp>
        <p:nvSpPr>
          <p:cNvPr id="16401" name="Rectangle 16400">
            <a:extLst>
              <a:ext uri="{FF2B5EF4-FFF2-40B4-BE49-F238E27FC236}">
                <a16:creationId xmlns:a16="http://schemas.microsoft.com/office/drawing/2014/main" id="{1382A32C-5B0C-4B1C-A074-76C6DBCC9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55714" y="2263365"/>
            <a:ext cx="49377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264458-5F42-3DB2-CBD8-E7D875DF99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5715" y="2508105"/>
            <a:ext cx="5040285" cy="3632493"/>
          </a:xfrm>
        </p:spPr>
        <p:txBody>
          <a:bodyPr anchor="ctr">
            <a:normAutofit/>
          </a:bodyPr>
          <a:lstStyle/>
          <a:p>
            <a:r>
              <a:rPr lang="en-GB" sz="1900"/>
              <a:t>Farmer: structural violence as social arrangements that put people in harm’s way</a:t>
            </a:r>
          </a:p>
          <a:p>
            <a:r>
              <a:rPr lang="en-GB" sz="1900"/>
              <a:t>Harm is structural when political and economic organisation makes it predictable</a:t>
            </a:r>
          </a:p>
          <a:p>
            <a:r>
              <a:rPr lang="en-GB" sz="1900"/>
              <a:t>Tuberculosis, HIV, and cholera are biological diseases with unequal social outcomes</a:t>
            </a:r>
          </a:p>
          <a:p>
            <a:r>
              <a:rPr lang="en-GB" sz="1900"/>
              <a:t>Pathogens cause disease, but housing, nutrition, labour, and infrastructure shape its course</a:t>
            </a:r>
          </a:p>
          <a:p>
            <a:r>
              <a:rPr lang="en-GB" sz="1900"/>
              <a:t>Illness and survival cannot be explained through microbes alone</a:t>
            </a:r>
          </a:p>
        </p:txBody>
      </p:sp>
      <p:pic>
        <p:nvPicPr>
          <p:cNvPr id="16388" name="Picture 4" descr="Pathologies of Power by Paul Farmer ...">
            <a:extLst>
              <a:ext uri="{FF2B5EF4-FFF2-40B4-BE49-F238E27FC236}">
                <a16:creationId xmlns:a16="http://schemas.microsoft.com/office/drawing/2014/main" id="{AECC270C-5220-BE0A-659A-E31B62B887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01821" y="774285"/>
            <a:ext cx="3878811" cy="2581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6" name="Picture 2" descr="PDF] Structural Violence , Disability ...">
            <a:extLst>
              <a:ext uri="{FF2B5EF4-FFF2-40B4-BE49-F238E27FC236}">
                <a16:creationId xmlns:a16="http://schemas.microsoft.com/office/drawing/2014/main" id="{E99FE571-5BF9-2B59-1217-7A7C8B1BA6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46667" y="3589233"/>
            <a:ext cx="4389120" cy="2552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842078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E234E0A-9979-6286-B7F4-0764AF8F3E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417" name="Rectangle 17416">
            <a:extLst>
              <a:ext uri="{FF2B5EF4-FFF2-40B4-BE49-F238E27FC236}">
                <a16:creationId xmlns:a16="http://schemas.microsoft.com/office/drawing/2014/main" id="{149FB5C3-7336-4FE0-A30C-CC0A3646D4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7419" name="Group 17418">
            <a:extLst>
              <a:ext uri="{FF2B5EF4-FFF2-40B4-BE49-F238E27FC236}">
                <a16:creationId xmlns:a16="http://schemas.microsoft.com/office/drawing/2014/main" id="{19A6B5CE-CB1D-48EE-8B43-E952235C8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7420" name="Rectangle 17419">
              <a:extLst>
                <a:ext uri="{FF2B5EF4-FFF2-40B4-BE49-F238E27FC236}">
                  <a16:creationId xmlns:a16="http://schemas.microsoft.com/office/drawing/2014/main" id="{E3F3EAA5-4E15-400B-BBA3-82B3F49A21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421" name="Rectangle 17420">
              <a:extLst>
                <a:ext uri="{FF2B5EF4-FFF2-40B4-BE49-F238E27FC236}">
                  <a16:creationId xmlns:a16="http://schemas.microsoft.com/office/drawing/2014/main" id="{72BA2E40-BE9B-4C54-9CDD-40EE804CCE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7423" name="Rectangle 17422">
            <a:extLst>
              <a:ext uri="{FF2B5EF4-FFF2-40B4-BE49-F238E27FC236}">
                <a16:creationId xmlns:a16="http://schemas.microsoft.com/office/drawing/2014/main" id="{0DA909B4-15FF-46A6-8A7F-7AEF977FE9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517897"/>
            <a:ext cx="11111729" cy="585796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475FB6-D82A-72E8-5231-10438552F6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7025" y="922644"/>
            <a:ext cx="5040285" cy="1169585"/>
          </a:xfrm>
        </p:spPr>
        <p:txBody>
          <a:bodyPr anchor="b">
            <a:normAutofit/>
          </a:bodyPr>
          <a:lstStyle/>
          <a:p>
            <a:r>
              <a:rPr lang="en-GB" sz="3700"/>
              <a:t>2.2.3 Structural Violence</a:t>
            </a:r>
          </a:p>
        </p:txBody>
      </p:sp>
      <p:sp>
        <p:nvSpPr>
          <p:cNvPr id="17425" name="Rectangle 17424">
            <a:extLst>
              <a:ext uri="{FF2B5EF4-FFF2-40B4-BE49-F238E27FC236}">
                <a16:creationId xmlns:a16="http://schemas.microsoft.com/office/drawing/2014/main" id="{1382A32C-5B0C-4B1C-A074-76C6DBCC9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55714" y="2263365"/>
            <a:ext cx="49377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00208C-452A-EA58-C1C4-154660AA46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5715" y="2508105"/>
            <a:ext cx="5040285" cy="3632493"/>
          </a:xfrm>
        </p:spPr>
        <p:txBody>
          <a:bodyPr anchor="ctr">
            <a:normAutofit/>
          </a:bodyPr>
          <a:lstStyle/>
          <a:p>
            <a:r>
              <a:rPr lang="en-GB" sz="2000"/>
              <a:t>Inequality has physical effects on bodies over time</a:t>
            </a:r>
          </a:p>
          <a:p>
            <a:r>
              <a:rPr lang="en-GB" sz="2000"/>
              <a:t>Bodies register malnutrition, stress, pollution, insecure housing, exhausting labour</a:t>
            </a:r>
          </a:p>
          <a:p>
            <a:r>
              <a:rPr lang="en-GB" sz="2000"/>
              <a:t>‘Risk behaviour’ individualise blame and ignore constraints</a:t>
            </a:r>
          </a:p>
          <a:p>
            <a:r>
              <a:rPr lang="en-GB" sz="2000"/>
              <a:t>Farmer shows biopolitical governance is organised unevenly</a:t>
            </a:r>
          </a:p>
          <a:p>
            <a:r>
              <a:rPr lang="en-GB" sz="2000"/>
              <a:t>Structural violence explains why illness follows poverty, exclusion, neglect</a:t>
            </a:r>
          </a:p>
        </p:txBody>
      </p:sp>
      <p:pic>
        <p:nvPicPr>
          <p:cNvPr id="17412" name="Picture 4" descr="Pathologies of Power by Paul Farmer ...">
            <a:extLst>
              <a:ext uri="{FF2B5EF4-FFF2-40B4-BE49-F238E27FC236}">
                <a16:creationId xmlns:a16="http://schemas.microsoft.com/office/drawing/2014/main" id="{DDBDEB25-A07C-0FD3-0EB8-01D1D0AF8F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82400" y="774285"/>
            <a:ext cx="1717653" cy="2581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2" name="Picture 2" descr="What Is Structural Violence ...">
            <a:extLst>
              <a:ext uri="{FF2B5EF4-FFF2-40B4-BE49-F238E27FC236}">
                <a16:creationId xmlns:a16="http://schemas.microsoft.com/office/drawing/2014/main" id="{486913F5-A3F1-6413-5787-2D59736FF7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63164" y="3575074"/>
            <a:ext cx="4156126" cy="2581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78875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E59899F-5120-DBEE-D715-82D876AD5C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439" name="Rectangle 18438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41" name="Rectangle 18440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43" name="Rectangle 18442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689FB7-0715-6B81-1242-1AB3D42A9C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/>
              <a:t>PART 3 — </a:t>
            </a:r>
          </a:p>
          <a:p>
            <a:pPr marL="0" indent="0">
              <a:buNone/>
            </a:pPr>
            <a:r>
              <a:rPr lang="en-GB" sz="2000"/>
              <a:t>PHARMACEUTICALISATION &amp; LOCAL BIOLOGIES</a:t>
            </a:r>
          </a:p>
        </p:txBody>
      </p:sp>
      <p:pic>
        <p:nvPicPr>
          <p:cNvPr id="18434" name="Picture 2" descr="Public seminar: Professor Jonathan Gabe ...">
            <a:extLst>
              <a:ext uri="{FF2B5EF4-FFF2-40B4-BE49-F238E27FC236}">
                <a16:creationId xmlns:a16="http://schemas.microsoft.com/office/drawing/2014/main" id="{FD60D0CD-D558-4B4B-56EA-585AB13182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11532" y="3414327"/>
            <a:ext cx="5150277" cy="1854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445" name="Rectangle 18444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763689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2BC719F-CC03-E6DD-015F-C123C874A6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499" name="Rectangle 19498">
            <a:extLst>
              <a:ext uri="{FF2B5EF4-FFF2-40B4-BE49-F238E27FC236}">
                <a16:creationId xmlns:a16="http://schemas.microsoft.com/office/drawing/2014/main" id="{28D31E1B-0407-4223-9642-0B642CBF57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9500" name="Group 1949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062849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9466" name="Rectangle 19465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501" name="Rectangle 19500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468" name="Rectangle 19467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502" name="Rectangle 19501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656150"/>
            <a:ext cx="5672667" cy="14315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660F78-C4E5-E5A5-45E5-23B0113EC8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73940"/>
            <a:ext cx="5052369" cy="1035781"/>
          </a:xfrm>
        </p:spPr>
        <p:txBody>
          <a:bodyPr anchor="ctr">
            <a:normAutofit/>
          </a:bodyPr>
          <a:lstStyle/>
          <a:p>
            <a:r>
              <a:rPr lang="en-GB" sz="3300"/>
              <a:t>3.1.1 Pharmaceutical Subjectivity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EB9E31-58E9-8611-C8BB-12115AB9A0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9" y="2524721"/>
            <a:ext cx="4991629" cy="3677123"/>
          </a:xfrm>
        </p:spPr>
        <p:txBody>
          <a:bodyPr anchor="ctr">
            <a:normAutofit/>
          </a:bodyPr>
          <a:lstStyle/>
          <a:p>
            <a:r>
              <a:rPr lang="en-GB" sz="1800"/>
              <a:t>Pharmaceutical subjectivity:</a:t>
            </a:r>
          </a:p>
          <a:p>
            <a:pPr lvl="1"/>
            <a:r>
              <a:rPr lang="en-GB" sz="1800"/>
              <a:t>understanding the self through drugs, targets, and risk</a:t>
            </a:r>
          </a:p>
          <a:p>
            <a:r>
              <a:rPr lang="en-GB" sz="1800"/>
              <a:t>Dumit examines how medicine addresses possible future illness, not only present disease</a:t>
            </a:r>
          </a:p>
          <a:p>
            <a:r>
              <a:rPr lang="en-GB" sz="1800"/>
              <a:t>Health shifts from cure to pre-emptive management</a:t>
            </a:r>
          </a:p>
          <a:p>
            <a:r>
              <a:rPr lang="en-GB" sz="1800"/>
              <a:t>Risk becomes a reason for present interventions</a:t>
            </a:r>
          </a:p>
          <a:p>
            <a:r>
              <a:rPr lang="en-GB" sz="1800"/>
              <a:t>Patients are considered monitorable futures &amp; current bodies</a:t>
            </a:r>
          </a:p>
        </p:txBody>
      </p:sp>
      <p:sp>
        <p:nvSpPr>
          <p:cNvPr id="19503" name="Rectangle 19502">
            <a:extLst>
              <a:ext uri="{FF2B5EF4-FFF2-40B4-BE49-F238E27FC236}">
                <a16:creationId xmlns:a16="http://schemas.microsoft.com/office/drawing/2014/main" id="{70E96339-907C-46C3-99AC-31179B6F0E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16299" y="608401"/>
            <a:ext cx="4637502" cy="5593443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458" name="Picture 2" descr="Dumit@IMC">
            <a:extLst>
              <a:ext uri="{FF2B5EF4-FFF2-40B4-BE49-F238E27FC236}">
                <a16:creationId xmlns:a16="http://schemas.microsoft.com/office/drawing/2014/main" id="{79468074-D0F2-2408-C80F-87E3AA821A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126006" y="901032"/>
            <a:ext cx="3832226" cy="5116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9504" name="Straight Connector 19503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92240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3946745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01AB6F5-5504-37AF-AB5D-A3C795A153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487" name="Rectangle 20486">
            <a:extLst>
              <a:ext uri="{FF2B5EF4-FFF2-40B4-BE49-F238E27FC236}">
                <a16:creationId xmlns:a16="http://schemas.microsoft.com/office/drawing/2014/main" id="{28D31E1B-0407-4223-9642-0B642CBF57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489" name="Group 20488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062849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0490" name="Rectangle 20489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491" name="Rectangle 20490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492" name="Rectangle 20491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494" name="Rectangle 20493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656150"/>
            <a:ext cx="5672667" cy="14315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6183AF-BBE2-7353-6E68-BEA8764CAE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73940"/>
            <a:ext cx="5052369" cy="1035781"/>
          </a:xfrm>
        </p:spPr>
        <p:txBody>
          <a:bodyPr anchor="ctr">
            <a:normAutofit/>
          </a:bodyPr>
          <a:lstStyle/>
          <a:p>
            <a:r>
              <a:rPr lang="en-GB" sz="3300"/>
              <a:t>3.1.2 Pharmaceutical Subjectivity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EAF2C5-80FD-9812-790D-A6E9F1B492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9" y="2524721"/>
            <a:ext cx="4991629" cy="3677123"/>
          </a:xfrm>
        </p:spPr>
        <p:txBody>
          <a:bodyPr anchor="ctr">
            <a:normAutofit/>
          </a:bodyPr>
          <a:lstStyle/>
          <a:p>
            <a:r>
              <a:rPr lang="en-GB" sz="1700"/>
              <a:t>Diagnostic categories include preclinical and borderline states</a:t>
            </a:r>
          </a:p>
          <a:p>
            <a:r>
              <a:rPr lang="en-GB" sz="1700"/>
              <a:t>‘Drugs for life’:</a:t>
            </a:r>
          </a:p>
          <a:p>
            <a:pPr lvl="1"/>
            <a:r>
              <a:rPr lang="en-GB" sz="1700"/>
              <a:t>long-term treatment for risk, prevention, and maintenance</a:t>
            </a:r>
          </a:p>
          <a:p>
            <a:r>
              <a:rPr lang="en-GB" sz="1700"/>
              <a:t>Thresholds/probabilities can trigger treatment before symptoms appear</a:t>
            </a:r>
          </a:p>
          <a:p>
            <a:r>
              <a:rPr lang="en-GB" sz="1700"/>
              <a:t>Subjectivity:</a:t>
            </a:r>
          </a:p>
          <a:p>
            <a:pPr lvl="1"/>
            <a:r>
              <a:rPr lang="en-GB" sz="1700"/>
              <a:t>the practical way people understand and manage themselves</a:t>
            </a:r>
          </a:p>
          <a:p>
            <a:r>
              <a:rPr lang="en-GB" sz="1700"/>
              <a:t>Selfhood reorganised through dosage, monitoring, and adherence</a:t>
            </a:r>
          </a:p>
        </p:txBody>
      </p:sp>
      <p:sp>
        <p:nvSpPr>
          <p:cNvPr id="20496" name="Rectangle 20495">
            <a:extLst>
              <a:ext uri="{FF2B5EF4-FFF2-40B4-BE49-F238E27FC236}">
                <a16:creationId xmlns:a16="http://schemas.microsoft.com/office/drawing/2014/main" id="{70E96339-907C-46C3-99AC-31179B6F0E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16299" y="608401"/>
            <a:ext cx="4637502" cy="5593443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482" name="Picture 2" descr="Joseph Dumit's Drugs for Life ...">
            <a:extLst>
              <a:ext uri="{FF2B5EF4-FFF2-40B4-BE49-F238E27FC236}">
                <a16:creationId xmlns:a16="http://schemas.microsoft.com/office/drawing/2014/main" id="{215A0BE7-77B5-8556-77F8-147D88EAAD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345981" y="901032"/>
            <a:ext cx="3392276" cy="5116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498" name="Straight Connector 2049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92240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66290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A9F6BAC-4A0E-95B3-E183-4B71976B8C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513" name="Rectangle 21512">
            <a:extLst>
              <a:ext uri="{FF2B5EF4-FFF2-40B4-BE49-F238E27FC236}">
                <a16:creationId xmlns:a16="http://schemas.microsoft.com/office/drawing/2014/main" id="{922F19F4-FE70-43DC-856F-2CE5F521DC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1515" name="Group 21514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062849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1516" name="Rectangle 21515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517" name="Rectangle 21516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518" name="Rectangle 21517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1520" name="Rectangle 21519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656150"/>
            <a:ext cx="5590787" cy="14315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6D860C-DB37-B331-E2AF-0F2EC5031B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73940"/>
            <a:ext cx="4928291" cy="1035781"/>
          </a:xfrm>
        </p:spPr>
        <p:txBody>
          <a:bodyPr anchor="ctr">
            <a:normAutofit/>
          </a:bodyPr>
          <a:lstStyle/>
          <a:p>
            <a:r>
              <a:rPr lang="en-GB" sz="3300"/>
              <a:t>3.1.3 Pharmaceutical Subjectivity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BA92A7-8F2A-6481-397D-2AEA8FDB69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9" y="2524721"/>
            <a:ext cx="4991629" cy="3677123"/>
          </a:xfrm>
        </p:spPr>
        <p:txBody>
          <a:bodyPr anchor="ctr">
            <a:normAutofit/>
          </a:bodyPr>
          <a:lstStyle/>
          <a:p>
            <a:r>
              <a:rPr lang="en-GB" sz="1800"/>
              <a:t>Preventive treatment acts on uncertain future risk in present</a:t>
            </a:r>
          </a:p>
          <a:p>
            <a:r>
              <a:rPr lang="en-GB" sz="1800"/>
              <a:t>Medication/monitoring turn possibility into routine management</a:t>
            </a:r>
          </a:p>
          <a:p>
            <a:r>
              <a:rPr lang="en-GB" sz="1800"/>
              <a:t>Diagnostic expansion commercially productive, creates new markets</a:t>
            </a:r>
          </a:p>
          <a:p>
            <a:r>
              <a:rPr lang="en-GB" sz="1800"/>
              <a:t>Pharmaceuticalisation links health to consumer capitalism and continuous consumption</a:t>
            </a:r>
          </a:p>
          <a:p>
            <a:r>
              <a:rPr lang="en-GB" sz="1800"/>
              <a:t>Access to preventive medicine unequal, shaped by wider inequality</a:t>
            </a:r>
          </a:p>
        </p:txBody>
      </p:sp>
      <p:sp>
        <p:nvSpPr>
          <p:cNvPr id="21522" name="Rectangle 21521">
            <a:extLst>
              <a:ext uri="{FF2B5EF4-FFF2-40B4-BE49-F238E27FC236}">
                <a16:creationId xmlns:a16="http://schemas.microsoft.com/office/drawing/2014/main" id="{395ECC94-3D5E-46A7-A7A1-DE807E156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34418" y="658367"/>
            <a:ext cx="4719382" cy="26791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508" name="Picture 4" descr="Subjectivity of healthcare providers is ...">
            <a:extLst>
              <a:ext uri="{FF2B5EF4-FFF2-40B4-BE49-F238E27FC236}">
                <a16:creationId xmlns:a16="http://schemas.microsoft.com/office/drawing/2014/main" id="{18BD5E87-4FFF-0174-BF2C-A45937A553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52969" y="841905"/>
            <a:ext cx="3482098" cy="2317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524" name="Rectangle 21523">
            <a:extLst>
              <a:ext uri="{FF2B5EF4-FFF2-40B4-BE49-F238E27FC236}">
                <a16:creationId xmlns:a16="http://schemas.microsoft.com/office/drawing/2014/main" id="{7E549738-9961-462D-81B7-4A7A446911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34418" y="3530966"/>
            <a:ext cx="4719382" cy="26791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506" name="Picture 2" descr="Physical Appearance Determination of a ...">
            <a:extLst>
              <a:ext uri="{FF2B5EF4-FFF2-40B4-BE49-F238E27FC236}">
                <a16:creationId xmlns:a16="http://schemas.microsoft.com/office/drawing/2014/main" id="{B7901D29-637D-1134-477D-237D4F7B4A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45363" y="3703659"/>
            <a:ext cx="4297311" cy="2317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1526" name="Straight Connector 21525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92240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6929872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43D2F07-DBD7-9E42-D893-636A309A15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535" name="Rectangle 22534">
            <a:extLst>
              <a:ext uri="{FF2B5EF4-FFF2-40B4-BE49-F238E27FC236}">
                <a16:creationId xmlns:a16="http://schemas.microsoft.com/office/drawing/2014/main" id="{28D31E1B-0407-4223-9642-0B642CBF57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2537" name="Group 22536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062849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2538" name="Rectangle 22537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539" name="Rectangle 22538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540" name="Rectangle 22539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542" name="Rectangle 22541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656150"/>
            <a:ext cx="5672667" cy="14315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7813C4-D7DA-6794-8F71-756C080E11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73940"/>
            <a:ext cx="5052369" cy="1035781"/>
          </a:xfrm>
        </p:spPr>
        <p:txBody>
          <a:bodyPr anchor="ctr">
            <a:normAutofit/>
          </a:bodyPr>
          <a:lstStyle/>
          <a:p>
            <a:r>
              <a:rPr lang="en-GB" sz="3600"/>
              <a:t>3.2.1 Local Biologies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E59001-E3E1-DAE4-D430-7F6161A350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9" y="2524721"/>
            <a:ext cx="4991629" cy="3677123"/>
          </a:xfrm>
        </p:spPr>
        <p:txBody>
          <a:bodyPr anchor="ctr">
            <a:normAutofit/>
          </a:bodyPr>
          <a:lstStyle/>
          <a:p>
            <a:r>
              <a:rPr lang="en-GB" sz="1800"/>
              <a:t>Biomedicine assumes bodies are comparable across populations</a:t>
            </a:r>
          </a:p>
          <a:p>
            <a:r>
              <a:rPr lang="en-GB" sz="1800"/>
              <a:t>Local biologies rejects the idea of one universal biological body</a:t>
            </a:r>
          </a:p>
          <a:p>
            <a:r>
              <a:rPr lang="en-GB" sz="1800"/>
              <a:t>Lock argues bodies are formed through history, labour, diet, and environment</a:t>
            </a:r>
          </a:p>
          <a:p>
            <a:r>
              <a:rPr lang="en-GB" sz="1800"/>
              <a:t>Mauss shows bodily techniques are socially learned, not purely natural</a:t>
            </a:r>
          </a:p>
          <a:p>
            <a:r>
              <a:rPr lang="en-GB" sz="1800"/>
              <a:t>The body must be understood through social life as well as biology</a:t>
            </a:r>
          </a:p>
        </p:txBody>
      </p:sp>
      <p:sp>
        <p:nvSpPr>
          <p:cNvPr id="22544" name="Rectangle 22543">
            <a:extLst>
              <a:ext uri="{FF2B5EF4-FFF2-40B4-BE49-F238E27FC236}">
                <a16:creationId xmlns:a16="http://schemas.microsoft.com/office/drawing/2014/main" id="{70E96339-907C-46C3-99AC-31179B6F0E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16299" y="608401"/>
            <a:ext cx="4637502" cy="5593443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530" name="Picture 2" descr="ローカル・バイオロジーズ：Local biology ...">
            <a:extLst>
              <a:ext uri="{FF2B5EF4-FFF2-40B4-BE49-F238E27FC236}">
                <a16:creationId xmlns:a16="http://schemas.microsoft.com/office/drawing/2014/main" id="{70AB306F-4946-37E7-16E5-85CC95D1EC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30493" y="2355647"/>
            <a:ext cx="4223252" cy="2206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2546" name="Straight Connector 22545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92240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286018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0686EE8-18E8-437F-4182-83762CA2E1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559" name="Rectangle 23558">
            <a:extLst>
              <a:ext uri="{FF2B5EF4-FFF2-40B4-BE49-F238E27FC236}">
                <a16:creationId xmlns:a16="http://schemas.microsoft.com/office/drawing/2014/main" id="{28D31E1B-0407-4223-9642-0B642CBF57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561" name="Group 2356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062849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3562" name="Rectangle 2356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563" name="Rectangle 2356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564" name="Rectangle 2356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566" name="Rectangle 2356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656150"/>
            <a:ext cx="5672667" cy="14315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180C2C-9A70-D25F-5528-F901DFFF31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73940"/>
            <a:ext cx="5052369" cy="1035781"/>
          </a:xfrm>
        </p:spPr>
        <p:txBody>
          <a:bodyPr anchor="ctr">
            <a:normAutofit/>
          </a:bodyPr>
          <a:lstStyle/>
          <a:p>
            <a:r>
              <a:rPr lang="en-GB" sz="3600"/>
              <a:t>3.2.2 Local Biologies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2B214C-82BB-4290-4567-CB4278A389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9" y="2524721"/>
            <a:ext cx="4991629" cy="3677123"/>
          </a:xfrm>
        </p:spPr>
        <p:txBody>
          <a:bodyPr anchor="ctr">
            <a:normAutofit/>
          </a:bodyPr>
          <a:lstStyle/>
          <a:p>
            <a:r>
              <a:rPr lang="en-GB" sz="1800"/>
              <a:t>Lock’s menopause study challenges universal biology plus local belief</a:t>
            </a:r>
          </a:p>
          <a:p>
            <a:r>
              <a:rPr lang="en-GB" sz="1800"/>
              <a:t>Bodily experience itself varies across different social and historical settings</a:t>
            </a:r>
          </a:p>
          <a:p>
            <a:r>
              <a:rPr lang="en-GB" sz="1800"/>
              <a:t>Local biologies:</a:t>
            </a:r>
          </a:p>
          <a:p>
            <a:pPr lvl="1"/>
            <a:r>
              <a:rPr lang="en-GB" sz="1800"/>
              <a:t>biology shaped materially through lived conditions</a:t>
            </a:r>
          </a:p>
          <a:p>
            <a:r>
              <a:rPr lang="en-GB" sz="1800"/>
              <a:t>Bodies are formed through reproduction, stress, nutrition, and medical care</a:t>
            </a:r>
          </a:p>
          <a:p>
            <a:r>
              <a:rPr lang="en-GB" sz="1800"/>
              <a:t>Lock extends Mauss from bodily practice to bodily process</a:t>
            </a:r>
          </a:p>
        </p:txBody>
      </p:sp>
      <p:sp>
        <p:nvSpPr>
          <p:cNvPr id="23568" name="Rectangle 23567">
            <a:extLst>
              <a:ext uri="{FF2B5EF4-FFF2-40B4-BE49-F238E27FC236}">
                <a16:creationId xmlns:a16="http://schemas.microsoft.com/office/drawing/2014/main" id="{70E96339-907C-46C3-99AC-31179B6F0E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16299" y="608401"/>
            <a:ext cx="4637502" cy="5593443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554" name="Picture 2" descr="Encounters with Aging by Margaret Lock ...">
            <a:extLst>
              <a:ext uri="{FF2B5EF4-FFF2-40B4-BE49-F238E27FC236}">
                <a16:creationId xmlns:a16="http://schemas.microsoft.com/office/drawing/2014/main" id="{42BAE1A2-D34B-FF0F-D3CA-6AF37136E0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86368" y="901032"/>
            <a:ext cx="3511501" cy="5116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3570" name="Straight Connector 23569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92240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3413559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24BFB03-063A-3BC4-4AD1-174F05E6E6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583" name="Rectangle 24582">
            <a:extLst>
              <a:ext uri="{FF2B5EF4-FFF2-40B4-BE49-F238E27FC236}">
                <a16:creationId xmlns:a16="http://schemas.microsoft.com/office/drawing/2014/main" id="{28D31E1B-0407-4223-9642-0B642CBF57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585" name="Group 24584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062849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4586" name="Rectangle 24585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587" name="Rectangle 24586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588" name="Rectangle 24587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4590" name="Rectangle 24589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656150"/>
            <a:ext cx="5672667" cy="14315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1DC701-07E0-4B49-286F-40A2391C84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73940"/>
            <a:ext cx="5052369" cy="1035781"/>
          </a:xfrm>
        </p:spPr>
        <p:txBody>
          <a:bodyPr anchor="ctr">
            <a:normAutofit/>
          </a:bodyPr>
          <a:lstStyle/>
          <a:p>
            <a:r>
              <a:rPr lang="en-GB" sz="3600"/>
              <a:t>3.2.3 Local Biologies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D8F2C0-63EB-34E8-054C-A44E2DB740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9" y="2524721"/>
            <a:ext cx="4991629" cy="3677123"/>
          </a:xfrm>
        </p:spPr>
        <p:txBody>
          <a:bodyPr anchor="ctr">
            <a:normAutofit/>
          </a:bodyPr>
          <a:lstStyle/>
          <a:p>
            <a:r>
              <a:rPr lang="en-GB" sz="1800"/>
              <a:t>Diet, labour, environment, and history have lasting biological effects</a:t>
            </a:r>
          </a:p>
          <a:p>
            <a:r>
              <a:rPr lang="en-GB" sz="1800"/>
              <a:t>Biology becomes locally variable through unequal conditions of life</a:t>
            </a:r>
          </a:p>
          <a:p>
            <a:r>
              <a:rPr lang="en-GB" sz="1800"/>
              <a:t>Lock &amp; Farquhar reject the body as a sealed natural object</a:t>
            </a:r>
          </a:p>
          <a:p>
            <a:r>
              <a:rPr lang="en-GB" sz="1800"/>
              <a:t>Embodiment links bodily materiality to practice, history, and care</a:t>
            </a:r>
          </a:p>
          <a:p>
            <a:r>
              <a:rPr lang="en-GB" sz="1800"/>
              <a:t>Medicine cannot assume universal bodies that differ only by belief or access</a:t>
            </a:r>
          </a:p>
        </p:txBody>
      </p:sp>
      <p:sp>
        <p:nvSpPr>
          <p:cNvPr id="24592" name="Rectangle 24591">
            <a:extLst>
              <a:ext uri="{FF2B5EF4-FFF2-40B4-BE49-F238E27FC236}">
                <a16:creationId xmlns:a16="http://schemas.microsoft.com/office/drawing/2014/main" id="{70E96339-907C-46C3-99AC-31179B6F0E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16299" y="608401"/>
            <a:ext cx="4637502" cy="5593443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578" name="Picture 2" descr="Biosocial Worlds | UCL Press">
            <a:extLst>
              <a:ext uri="{FF2B5EF4-FFF2-40B4-BE49-F238E27FC236}">
                <a16:creationId xmlns:a16="http://schemas.microsoft.com/office/drawing/2014/main" id="{06FD12BB-4428-5221-3F93-A22536DF0C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339813" y="901032"/>
            <a:ext cx="3404611" cy="5116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4594" name="Straight Connector 24593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92240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2712484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115686E-8BBB-A02E-B1BE-BA78EEBDCA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631" name="Rectangle 26630">
            <a:extLst>
              <a:ext uri="{FF2B5EF4-FFF2-40B4-BE49-F238E27FC236}">
                <a16:creationId xmlns:a16="http://schemas.microsoft.com/office/drawing/2014/main" id="{28D31E1B-0407-4223-9642-0B642CBF57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6633" name="Group 26632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062849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6634" name="Rectangle 26633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635" name="Rectangle 26634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636" name="Rectangle 26635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6638" name="Rectangle 26637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656150"/>
            <a:ext cx="5672667" cy="14315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A12183-D9AB-E4C8-73A4-53313B6367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73940"/>
            <a:ext cx="5052369" cy="1035781"/>
          </a:xfrm>
        </p:spPr>
        <p:txBody>
          <a:bodyPr anchor="ctr">
            <a:normAutofit/>
          </a:bodyPr>
          <a:lstStyle/>
          <a:p>
            <a:r>
              <a:rPr lang="en-GB" sz="3600"/>
              <a:t>3.3.1 AT Connections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4EC626-ED16-7428-D93C-3677F4E7C9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9" y="2524721"/>
            <a:ext cx="4991629" cy="3677123"/>
          </a:xfrm>
        </p:spPr>
        <p:txBody>
          <a:bodyPr anchor="ctr">
            <a:normAutofit/>
          </a:bodyPr>
          <a:lstStyle/>
          <a:p>
            <a:r>
              <a:rPr lang="en-GB" sz="1800"/>
              <a:t>Napier (2020): Covid-19 produced ‘new vulnerabilities’ through exposure, insecurity, failing institutions</a:t>
            </a:r>
          </a:p>
          <a:p>
            <a:r>
              <a:rPr lang="en-GB" sz="1800"/>
              <a:t>Vulnerability organised through labour, housing, care systems, confinement</a:t>
            </a:r>
          </a:p>
          <a:p>
            <a:r>
              <a:rPr lang="en-GB" sz="1800"/>
              <a:t>González &amp; Marlovits (2020): ‘shelter in place’ unequally lived in Silicon Valley</a:t>
            </a:r>
          </a:p>
          <a:p>
            <a:r>
              <a:rPr lang="en-GB" sz="1800"/>
              <a:t>Affluent protection depended on insecure labour and overcrowded housing elsewhere</a:t>
            </a:r>
          </a:p>
          <a:p>
            <a:r>
              <a:rPr lang="en-GB" sz="1800"/>
              <a:t>Health infrastructure shapes whether diagnosis, treatment, and protection are reachable</a:t>
            </a:r>
          </a:p>
        </p:txBody>
      </p:sp>
      <p:sp>
        <p:nvSpPr>
          <p:cNvPr id="26640" name="Rectangle 26639">
            <a:extLst>
              <a:ext uri="{FF2B5EF4-FFF2-40B4-BE49-F238E27FC236}">
                <a16:creationId xmlns:a16="http://schemas.microsoft.com/office/drawing/2014/main" id="{70E96339-907C-46C3-99AC-31179B6F0E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16299" y="608401"/>
            <a:ext cx="4637502" cy="5593443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6626" name="Picture 2" descr="Anthropology Today: Vol 31, No 5">
            <a:extLst>
              <a:ext uri="{FF2B5EF4-FFF2-40B4-BE49-F238E27FC236}">
                <a16:creationId xmlns:a16="http://schemas.microsoft.com/office/drawing/2014/main" id="{A39B5C16-3A73-9C93-97C2-4B0FD5B4A2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31322" y="901032"/>
            <a:ext cx="3621593" cy="5116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6642" name="Straight Connector 26641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92240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092771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56F87B6-5B9E-AEEE-0B09-7FE79FA52C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607" name="Rectangle 25606">
            <a:extLst>
              <a:ext uri="{FF2B5EF4-FFF2-40B4-BE49-F238E27FC236}">
                <a16:creationId xmlns:a16="http://schemas.microsoft.com/office/drawing/2014/main" id="{28D31E1B-0407-4223-9642-0B642CBF57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609" name="Group 25608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062849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5610" name="Rectangle 25609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611" name="Rectangle 25610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612" name="Rectangle 25611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5614" name="Rectangle 25613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656150"/>
            <a:ext cx="5672667" cy="14315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D0F3D6-CB1B-8344-E8E8-FB4FA85C05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73940"/>
            <a:ext cx="5052369" cy="1035781"/>
          </a:xfrm>
        </p:spPr>
        <p:txBody>
          <a:bodyPr anchor="ctr">
            <a:normAutofit/>
          </a:bodyPr>
          <a:lstStyle/>
          <a:p>
            <a:r>
              <a:rPr lang="en-GB" sz="3600"/>
              <a:t>3.3.2 AT Connections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F5923E-B3F6-AA9D-79EF-21A69FDFDC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9" y="2524721"/>
            <a:ext cx="4991629" cy="3677123"/>
          </a:xfrm>
        </p:spPr>
        <p:txBody>
          <a:bodyPr anchor="ctr">
            <a:normAutofit/>
          </a:bodyPr>
          <a:lstStyle/>
          <a:p>
            <a:r>
              <a:rPr lang="en-GB" sz="1800"/>
              <a:t>Fróis (2020): prison exposes contradiction of ‘distancing’ under confinement</a:t>
            </a:r>
          </a:p>
          <a:p>
            <a:r>
              <a:rPr lang="en-GB" sz="1800"/>
              <a:t>Health governance lands on radically unequal terrains</a:t>
            </a:r>
          </a:p>
          <a:p>
            <a:r>
              <a:rPr lang="en-GB" sz="1800"/>
              <a:t>Capocasa (2024): diet shaped by affordability, labour rhythms, food environments, markets</a:t>
            </a:r>
          </a:p>
          <a:p>
            <a:r>
              <a:rPr lang="en-GB" sz="1800"/>
              <a:t>Chronic illness cannot be separated from conditions of eating and living</a:t>
            </a:r>
          </a:p>
          <a:p>
            <a:r>
              <a:rPr lang="en-GB" sz="1800"/>
              <a:t>Medicine works through institutions that distribute risk, care, and abandonment unevenly</a:t>
            </a:r>
          </a:p>
        </p:txBody>
      </p:sp>
      <p:sp>
        <p:nvSpPr>
          <p:cNvPr id="25616" name="Rectangle 25615">
            <a:extLst>
              <a:ext uri="{FF2B5EF4-FFF2-40B4-BE49-F238E27FC236}">
                <a16:creationId xmlns:a16="http://schemas.microsoft.com/office/drawing/2014/main" id="{70E96339-907C-46C3-99AC-31179B6F0E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16299" y="608401"/>
            <a:ext cx="4637502" cy="5593443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5602" name="Picture 2" descr="Royal Anthropological Institute Royal ...">
            <a:extLst>
              <a:ext uri="{FF2B5EF4-FFF2-40B4-BE49-F238E27FC236}">
                <a16:creationId xmlns:a16="http://schemas.microsoft.com/office/drawing/2014/main" id="{4C07338A-42D9-F4D4-7F7D-5ACF03D805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31322" y="901032"/>
            <a:ext cx="3621593" cy="5116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5618" name="Straight Connector 256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92240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38118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3B13A98-296D-E20A-3938-45D947AD96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679" name="Rectangle 28678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681" name="Rectangle 28680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683" name="Rectangle 28682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812949-077C-A3E6-EEF7-CA802B9343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/>
              <a:t>PART 4 — </a:t>
            </a:r>
          </a:p>
          <a:p>
            <a:pPr marL="0" indent="0">
              <a:buNone/>
            </a:pPr>
            <a:r>
              <a:rPr lang="en-GB" sz="2000"/>
              <a:t>REPRODUCTIVE POLITICS </a:t>
            </a:r>
          </a:p>
        </p:txBody>
      </p:sp>
      <p:pic>
        <p:nvPicPr>
          <p:cNvPr id="28674" name="Picture 2" descr="Exploring reproductive politics, health ...">
            <a:extLst>
              <a:ext uri="{FF2B5EF4-FFF2-40B4-BE49-F238E27FC236}">
                <a16:creationId xmlns:a16="http://schemas.microsoft.com/office/drawing/2014/main" id="{C4A32F9E-A42D-8131-BFAB-3B253A6ECA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11532" y="2736449"/>
            <a:ext cx="5150277" cy="3209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685" name="Rectangle 28684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623604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4F7B605-7BEF-BE31-4786-4ED3E58B77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663" name="Rectangle 27662">
            <a:extLst>
              <a:ext uri="{FF2B5EF4-FFF2-40B4-BE49-F238E27FC236}">
                <a16:creationId xmlns:a16="http://schemas.microsoft.com/office/drawing/2014/main" id="{28D31E1B-0407-4223-9642-0B642CBF57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7665" name="Group 27664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062849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7658" name="Rectangle 27657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667" name="Rectangle 27666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660" name="Rectangle 27659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7662" name="Rectangle 27661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656150"/>
            <a:ext cx="5672667" cy="14315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BBDD18-D0E5-17E5-E8E2-7478987D6A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73940"/>
            <a:ext cx="5052369" cy="1035781"/>
          </a:xfrm>
        </p:spPr>
        <p:txBody>
          <a:bodyPr anchor="ctr">
            <a:normAutofit/>
          </a:bodyPr>
          <a:lstStyle/>
          <a:p>
            <a:r>
              <a:rPr lang="en-GB" sz="3600"/>
              <a:t>4.1 Reproductive politics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304383-D458-FCB4-FA9E-295B9E25A3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9" y="2524721"/>
            <a:ext cx="4991629" cy="3677123"/>
          </a:xfrm>
        </p:spPr>
        <p:txBody>
          <a:bodyPr anchor="ctr">
            <a:normAutofit/>
          </a:bodyPr>
          <a:lstStyle/>
          <a:p>
            <a:r>
              <a:rPr lang="en-GB" sz="1800"/>
              <a:t>Reproduction is a political field, not only a biological process</a:t>
            </a:r>
          </a:p>
          <a:p>
            <a:r>
              <a:rPr lang="en-GB" sz="1800"/>
              <a:t>Kinship, religion, law, medicine, and state power meet in reproduction</a:t>
            </a:r>
          </a:p>
          <a:p>
            <a:r>
              <a:rPr lang="en-GB" sz="1800"/>
              <a:t>Abortion politics disputes life, personhood, obligation, and authority</a:t>
            </a:r>
          </a:p>
          <a:p>
            <a:r>
              <a:rPr lang="en-GB" sz="1800"/>
              <a:t>Ginsburg rejects the simple opposition of religion versus choice</a:t>
            </a:r>
          </a:p>
          <a:p>
            <a:r>
              <a:rPr lang="en-GB" sz="1800"/>
              <a:t>Reproductive conflict is also conflict over social order and belonging</a:t>
            </a:r>
          </a:p>
        </p:txBody>
      </p:sp>
      <p:sp>
        <p:nvSpPr>
          <p:cNvPr id="27664" name="Rectangle 27663">
            <a:extLst>
              <a:ext uri="{FF2B5EF4-FFF2-40B4-BE49-F238E27FC236}">
                <a16:creationId xmlns:a16="http://schemas.microsoft.com/office/drawing/2014/main" id="{70E96339-907C-46C3-99AC-31179B6F0E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16299" y="608401"/>
            <a:ext cx="4637502" cy="5593443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7650" name="Picture 2" descr="Abortion rights bill hi-res stock ...">
            <a:extLst>
              <a:ext uri="{FF2B5EF4-FFF2-40B4-BE49-F238E27FC236}">
                <a16:creationId xmlns:a16="http://schemas.microsoft.com/office/drawing/2014/main" id="{47BECC39-4EB8-7E92-F8B9-6293DEA431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30493" y="1945146"/>
            <a:ext cx="4223252" cy="3027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7666" name="Straight Connector 27665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92240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8739759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6B2C128-717B-729B-8FC8-B43415320F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27" name="Rectangle 30726">
            <a:extLst>
              <a:ext uri="{FF2B5EF4-FFF2-40B4-BE49-F238E27FC236}">
                <a16:creationId xmlns:a16="http://schemas.microsoft.com/office/drawing/2014/main" id="{28D31E1B-0407-4223-9642-0B642CBF57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0729" name="Group 30728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062849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30730" name="Rectangle 30729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731" name="Rectangle 30730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732" name="Rectangle 30731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0734" name="Rectangle 30733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656150"/>
            <a:ext cx="5672667" cy="14315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80531D-E1FA-DCA3-B979-DE408240DA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73940"/>
            <a:ext cx="5052369" cy="1035781"/>
          </a:xfrm>
        </p:spPr>
        <p:txBody>
          <a:bodyPr anchor="ctr">
            <a:normAutofit/>
          </a:bodyPr>
          <a:lstStyle/>
          <a:p>
            <a:r>
              <a:rPr lang="en-GB" sz="3600"/>
              <a:t>4.2 Reproductive politics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C3A793-535A-CCBA-19D8-7ABBE9C330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9" y="2524721"/>
            <a:ext cx="4991629" cy="3677123"/>
          </a:xfrm>
        </p:spPr>
        <p:txBody>
          <a:bodyPr anchor="ctr">
            <a:normAutofit/>
          </a:bodyPr>
          <a:lstStyle/>
          <a:p>
            <a:r>
              <a:rPr lang="en-GB" sz="1800"/>
              <a:t>Motherhood is a moral category organised by public judgement</a:t>
            </a:r>
          </a:p>
          <a:p>
            <a:r>
              <a:rPr lang="en-GB" sz="1800"/>
              <a:t>Institutions define good/bad motherhood through competing norms</a:t>
            </a:r>
          </a:p>
          <a:p>
            <a:r>
              <a:rPr lang="en-GB" sz="1800"/>
              <a:t>Reproduction is a key site of biopolitical regulation</a:t>
            </a:r>
          </a:p>
          <a:p>
            <a:r>
              <a:rPr lang="en-GB" sz="1800"/>
              <a:t>States govern life through fertility, abortion, contraception, and childbirth</a:t>
            </a:r>
          </a:p>
          <a:p>
            <a:r>
              <a:rPr lang="en-GB" sz="1800"/>
              <a:t>Some pregnancies protected, others restricted or devalued</a:t>
            </a:r>
          </a:p>
        </p:txBody>
      </p:sp>
      <p:sp>
        <p:nvSpPr>
          <p:cNvPr id="30736" name="Rectangle 30735">
            <a:extLst>
              <a:ext uri="{FF2B5EF4-FFF2-40B4-BE49-F238E27FC236}">
                <a16:creationId xmlns:a16="http://schemas.microsoft.com/office/drawing/2014/main" id="{70E96339-907C-46C3-99AC-31179B6F0E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16299" y="608401"/>
            <a:ext cx="4637502" cy="5593443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22" name="Picture 2" descr="Opinion + Reproductive rights | The ...">
            <a:extLst>
              <a:ext uri="{FF2B5EF4-FFF2-40B4-BE49-F238E27FC236}">
                <a16:creationId xmlns:a16="http://schemas.microsoft.com/office/drawing/2014/main" id="{AE605313-FB7C-E278-7424-EDE8D54206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30493" y="1768159"/>
            <a:ext cx="4223252" cy="3381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0738" name="Straight Connector 3073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92240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7546305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F0D1A00-0311-1B26-2622-C44EBE8F87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703" name="Rectangle 29702">
            <a:extLst>
              <a:ext uri="{FF2B5EF4-FFF2-40B4-BE49-F238E27FC236}">
                <a16:creationId xmlns:a16="http://schemas.microsoft.com/office/drawing/2014/main" id="{28D31E1B-0407-4223-9642-0B642CBF57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705" name="Group 29704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062849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9706" name="Rectangle 29705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707" name="Rectangle 29706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708" name="Rectangle 29707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9710" name="Rectangle 29709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656150"/>
            <a:ext cx="5672667" cy="14315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81F347-379F-317E-2BE4-D4C7BDEB9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73940"/>
            <a:ext cx="5052369" cy="1035781"/>
          </a:xfrm>
        </p:spPr>
        <p:txBody>
          <a:bodyPr anchor="ctr">
            <a:normAutofit/>
          </a:bodyPr>
          <a:lstStyle/>
          <a:p>
            <a:r>
              <a:rPr lang="en-GB" sz="3600"/>
              <a:t>4.3 Reproductive politics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DD6209-A255-07B5-C462-DB45A53CCD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9" y="2524721"/>
            <a:ext cx="4991629" cy="3677123"/>
          </a:xfrm>
        </p:spPr>
        <p:txBody>
          <a:bodyPr anchor="ctr">
            <a:normAutofit/>
          </a:bodyPr>
          <a:lstStyle/>
          <a:p>
            <a:r>
              <a:rPr lang="en-GB" sz="1800"/>
              <a:t>Prenatal testing produces probabilities, not moral certainty</a:t>
            </a:r>
          </a:p>
          <a:p>
            <a:r>
              <a:rPr lang="en-GB" sz="1800"/>
              <a:t>Rapp: </a:t>
            </a:r>
          </a:p>
          <a:p>
            <a:pPr lvl="1"/>
            <a:r>
              <a:rPr lang="en-GB" sz="1800"/>
              <a:t>reproductive technology intensifies ethical decision-making</a:t>
            </a:r>
          </a:p>
          <a:p>
            <a:r>
              <a:rPr lang="en-GB" sz="1800"/>
              <a:t>Reproductive governance begins before birth through risk and anticipation</a:t>
            </a:r>
          </a:p>
          <a:p>
            <a:r>
              <a:rPr lang="en-GB" sz="1800"/>
              <a:t>Parents expected to manage future child via expert knowledge</a:t>
            </a:r>
          </a:p>
          <a:p>
            <a:r>
              <a:rPr lang="en-GB" sz="1800"/>
              <a:t>Reproductive freedom stratified by class, race, geography, and access</a:t>
            </a:r>
          </a:p>
        </p:txBody>
      </p:sp>
      <p:sp>
        <p:nvSpPr>
          <p:cNvPr id="29712" name="Rectangle 29711">
            <a:extLst>
              <a:ext uri="{FF2B5EF4-FFF2-40B4-BE49-F238E27FC236}">
                <a16:creationId xmlns:a16="http://schemas.microsoft.com/office/drawing/2014/main" id="{70E96339-907C-46C3-99AC-31179B6F0E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16299" y="608401"/>
            <a:ext cx="4637502" cy="5593443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9698" name="Picture 2" descr="Reproductive Justice • SftP Magazine">
            <a:extLst>
              <a:ext uri="{FF2B5EF4-FFF2-40B4-BE49-F238E27FC236}">
                <a16:creationId xmlns:a16="http://schemas.microsoft.com/office/drawing/2014/main" id="{7AF0D4F7-4682-5746-B086-F2D4512BF7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30493" y="2276631"/>
            <a:ext cx="4223252" cy="2365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9714" name="Straight Connector 29713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92240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7536810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7FD4583-C716-6DD9-E308-D80DF36311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751" name="Rectangle 31750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753" name="Rectangle 31752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755" name="Rectangle 31754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6DA4D2-847E-A8FA-A787-45DB56285C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/>
              <a:t>PART 5 — </a:t>
            </a:r>
          </a:p>
          <a:p>
            <a:pPr marL="0" indent="0">
              <a:buNone/>
            </a:pPr>
            <a:r>
              <a:rPr lang="en-GB" sz="2000"/>
              <a:t>EMBODIMENT &amp; EVERYDAY SUFFERING</a:t>
            </a:r>
          </a:p>
        </p:txBody>
      </p:sp>
      <p:pic>
        <p:nvPicPr>
          <p:cNvPr id="31746" name="Picture 2" descr="9 Tips to Become Consciously Embodied">
            <a:extLst>
              <a:ext uri="{FF2B5EF4-FFF2-40B4-BE49-F238E27FC236}">
                <a16:creationId xmlns:a16="http://schemas.microsoft.com/office/drawing/2014/main" id="{42CD0C5D-2BDE-4D18-ECCA-9C7C9A2E08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11532" y="2899299"/>
            <a:ext cx="5150277" cy="2884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757" name="Rectangle 31756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323389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B817004-21EB-C25E-6EE5-7C1E7DBE63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775" name="Rectangle 32774">
            <a:extLst>
              <a:ext uri="{FF2B5EF4-FFF2-40B4-BE49-F238E27FC236}">
                <a16:creationId xmlns:a16="http://schemas.microsoft.com/office/drawing/2014/main" id="{28D31E1B-0407-4223-9642-0B642CBF57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2777" name="Group 32776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062849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32778" name="Rectangle 32777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779" name="Rectangle 32778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780" name="Rectangle 32779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2782" name="Rectangle 32781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656150"/>
            <a:ext cx="5672667" cy="14315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8A3215-A2FA-5C8D-330B-72B28B2A41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73940"/>
            <a:ext cx="5052369" cy="1035781"/>
          </a:xfrm>
        </p:spPr>
        <p:txBody>
          <a:bodyPr anchor="ctr">
            <a:normAutofit/>
          </a:bodyPr>
          <a:lstStyle/>
          <a:p>
            <a:r>
              <a:rPr lang="en-GB" sz="3600"/>
              <a:t>5.1.1 The Mindful Body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5EDB5B-7C60-9716-A0E8-67FAC3BB73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9" y="2524721"/>
            <a:ext cx="4991629" cy="3677123"/>
          </a:xfrm>
        </p:spPr>
        <p:txBody>
          <a:bodyPr anchor="ctr">
            <a:normAutofit/>
          </a:bodyPr>
          <a:lstStyle/>
          <a:p>
            <a:r>
              <a:rPr lang="en-GB" sz="1800"/>
              <a:t>Embodiment treats social life as lived through the body</a:t>
            </a:r>
          </a:p>
          <a:p>
            <a:r>
              <a:rPr lang="en-GB" sz="1800"/>
              <a:t>Bodies are not passive surfaces marked from outside</a:t>
            </a:r>
          </a:p>
          <a:p>
            <a:r>
              <a:rPr lang="en-GB" sz="1800"/>
              <a:t>Pain, fatigue, fear, and injury are socially lived bodily states</a:t>
            </a:r>
          </a:p>
          <a:p>
            <a:r>
              <a:rPr lang="en-GB" sz="1800"/>
              <a:t>Scarry shows physical pain resists language and public legibility</a:t>
            </a:r>
          </a:p>
          <a:p>
            <a:r>
              <a:rPr lang="en-GB" sz="1800"/>
              <a:t>Mauss argues bodily techniques are socially learned, not purely natural</a:t>
            </a:r>
          </a:p>
        </p:txBody>
      </p:sp>
      <p:sp>
        <p:nvSpPr>
          <p:cNvPr id="32784" name="Rectangle 32783">
            <a:extLst>
              <a:ext uri="{FF2B5EF4-FFF2-40B4-BE49-F238E27FC236}">
                <a16:creationId xmlns:a16="http://schemas.microsoft.com/office/drawing/2014/main" id="{70E96339-907C-46C3-99AC-31179B6F0E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16299" y="608401"/>
            <a:ext cx="4637502" cy="5593443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2770" name="Picture 2" descr="Emotional Resilience ...">
            <a:extLst>
              <a:ext uri="{FF2B5EF4-FFF2-40B4-BE49-F238E27FC236}">
                <a16:creationId xmlns:a16="http://schemas.microsoft.com/office/drawing/2014/main" id="{1D0C1ADD-28DB-9E2A-7CC1-E2A6BE2A9E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30493" y="1347516"/>
            <a:ext cx="4223252" cy="4223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2786" name="Straight Connector 32785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92240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9417580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FA72F53-7DA4-AD30-F023-1472C23F07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799" name="Rectangle 33798">
            <a:extLst>
              <a:ext uri="{FF2B5EF4-FFF2-40B4-BE49-F238E27FC236}">
                <a16:creationId xmlns:a16="http://schemas.microsoft.com/office/drawing/2014/main" id="{28D31E1B-0407-4223-9642-0B642CBF57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3801" name="Group 3380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062849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33802" name="Rectangle 3380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803" name="Rectangle 3380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804" name="Rectangle 3380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3806" name="Rectangle 3380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656150"/>
            <a:ext cx="5672667" cy="14315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991FB9-073C-005A-8D49-283784D2EC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73940"/>
            <a:ext cx="5052369" cy="1035781"/>
          </a:xfrm>
        </p:spPr>
        <p:txBody>
          <a:bodyPr anchor="ctr">
            <a:normAutofit/>
          </a:bodyPr>
          <a:lstStyle/>
          <a:p>
            <a:r>
              <a:rPr lang="en-GB" sz="3600"/>
              <a:t>5.1.2 The Mindful Body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46C9C9-BB23-476E-33C0-32CB4A07F9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9" y="2524721"/>
            <a:ext cx="4991629" cy="3677123"/>
          </a:xfrm>
        </p:spPr>
        <p:txBody>
          <a:bodyPr anchor="ctr">
            <a:normAutofit/>
          </a:bodyPr>
          <a:lstStyle/>
          <a:p>
            <a:r>
              <a:rPr lang="en-GB" sz="1800"/>
              <a:t>Csordas defines the body as the ground of culture and self</a:t>
            </a:r>
          </a:p>
          <a:p>
            <a:r>
              <a:rPr lang="en-GB" sz="1800"/>
              <a:t>Embodiment: culture is lived via sensation, movement, practice</a:t>
            </a:r>
          </a:p>
          <a:p>
            <a:r>
              <a:rPr lang="en-GB" sz="1800"/>
              <a:t>Scheper-Hughes &amp; Lock reject the idea of one single body</a:t>
            </a:r>
          </a:p>
          <a:p>
            <a:r>
              <a:rPr lang="en-GB" sz="1800"/>
              <a:t>Three bodies framework links experience, meaning, and power</a:t>
            </a:r>
          </a:p>
          <a:p>
            <a:r>
              <a:rPr lang="en-GB" sz="1800"/>
              <a:t>Bodily life must be analysed across connected scales</a:t>
            </a:r>
          </a:p>
        </p:txBody>
      </p:sp>
      <p:sp>
        <p:nvSpPr>
          <p:cNvPr id="33808" name="Rectangle 33807">
            <a:extLst>
              <a:ext uri="{FF2B5EF4-FFF2-40B4-BE49-F238E27FC236}">
                <a16:creationId xmlns:a16="http://schemas.microsoft.com/office/drawing/2014/main" id="{70E96339-907C-46C3-99AC-31179B6F0E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16299" y="608401"/>
            <a:ext cx="4637502" cy="5593443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3794" name="Picture 2" descr="Mindful Body Method: Keris ...">
            <a:extLst>
              <a:ext uri="{FF2B5EF4-FFF2-40B4-BE49-F238E27FC236}">
                <a16:creationId xmlns:a16="http://schemas.microsoft.com/office/drawing/2014/main" id="{3FF5C315-FBE9-B949-AD74-6D00225251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30493" y="2053951"/>
            <a:ext cx="4223252" cy="2810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3810" name="Straight Connector 33809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92240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861291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055C220-8457-08A5-79E8-98777B58FA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839" name="Rectangle 34838">
            <a:extLst>
              <a:ext uri="{FF2B5EF4-FFF2-40B4-BE49-F238E27FC236}">
                <a16:creationId xmlns:a16="http://schemas.microsoft.com/office/drawing/2014/main" id="{28D31E1B-0407-4223-9642-0B642CBF57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4841" name="Group 3484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062849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34842" name="Rectangle 3484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843" name="Rectangle 3484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844" name="Rectangle 3484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4846" name="Rectangle 3484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656150"/>
            <a:ext cx="5672667" cy="14315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D4FBB9-E9AC-670F-39B9-30198B019D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73940"/>
            <a:ext cx="5052369" cy="1035781"/>
          </a:xfrm>
        </p:spPr>
        <p:txBody>
          <a:bodyPr anchor="ctr">
            <a:normAutofit/>
          </a:bodyPr>
          <a:lstStyle/>
          <a:p>
            <a:r>
              <a:rPr lang="en-GB" sz="3600"/>
              <a:t>5.1.3 The Mindful Body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695850-0D59-38BB-225C-345609D074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9" y="2524721"/>
            <a:ext cx="4991629" cy="3677123"/>
          </a:xfrm>
        </p:spPr>
        <p:txBody>
          <a:bodyPr anchor="ctr">
            <a:normAutofit/>
          </a:bodyPr>
          <a:lstStyle/>
          <a:p>
            <a:r>
              <a:rPr lang="en-GB" sz="1800"/>
              <a:t>The individual body is the body lived from within</a:t>
            </a:r>
          </a:p>
          <a:p>
            <a:r>
              <a:rPr lang="en-GB" sz="1800"/>
              <a:t>Illness includes pain, incapacity, exhaustion, bodily disruption</a:t>
            </a:r>
          </a:p>
          <a:p>
            <a:r>
              <a:rPr lang="en-GB" sz="1800"/>
              <a:t>The social body is the body as symbol and moral image</a:t>
            </a:r>
          </a:p>
          <a:p>
            <a:r>
              <a:rPr lang="en-GB" sz="1800"/>
              <a:t>Bodies become signs of purity, danger, discipline, or decline</a:t>
            </a:r>
          </a:p>
          <a:p>
            <a:r>
              <a:rPr lang="en-GB" sz="1800"/>
              <a:t>Bodily meanings are socially legible and morally charged</a:t>
            </a:r>
          </a:p>
        </p:txBody>
      </p:sp>
      <p:sp>
        <p:nvSpPr>
          <p:cNvPr id="34848" name="Rectangle 34847">
            <a:extLst>
              <a:ext uri="{FF2B5EF4-FFF2-40B4-BE49-F238E27FC236}">
                <a16:creationId xmlns:a16="http://schemas.microsoft.com/office/drawing/2014/main" id="{70E96339-907C-46C3-99AC-31179B6F0E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16299" y="608401"/>
            <a:ext cx="4637502" cy="5593443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4818" name="Picture 2" descr="Mindful Bodies and Forces of Nature ...">
            <a:extLst>
              <a:ext uri="{FF2B5EF4-FFF2-40B4-BE49-F238E27FC236}">
                <a16:creationId xmlns:a16="http://schemas.microsoft.com/office/drawing/2014/main" id="{F38FB4DB-4881-C3CB-89D0-F74F8CCA0A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30493" y="2164208"/>
            <a:ext cx="4223252" cy="2589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4850" name="Straight Connector 34849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92240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4800781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A6D931C-CEFA-AF1B-C160-3034473216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860" name="Rectangle 35859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9C3557-87B1-3316-322A-110B0624CC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/>
              <a:t>5.1.4 The Mindful Body</a:t>
            </a:r>
          </a:p>
        </p:txBody>
      </p:sp>
      <p:sp>
        <p:nvSpPr>
          <p:cNvPr id="35861" name="Rectangle 35860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862" name="Rectangle 35861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A6D550-7D1C-7247-14EA-380FC18D97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r>
              <a:rPr lang="en-GB" sz="2000"/>
              <a:t>The body politic is the body as object of regulation and administration</a:t>
            </a:r>
          </a:p>
          <a:p>
            <a:r>
              <a:rPr lang="en-GB" sz="2000"/>
              <a:t>Bodies governed via institutions like clinics, schools, welfare</a:t>
            </a:r>
          </a:p>
          <a:p>
            <a:r>
              <a:rPr lang="en-GB" sz="2000"/>
              <a:t>Three bodies as analytic dimensions of the same embodied life</a:t>
            </a:r>
          </a:p>
          <a:p>
            <a:r>
              <a:rPr lang="en-GB" sz="2000"/>
              <a:t>Chronic pain lived, moralised, and institutionally managed at once</a:t>
            </a:r>
          </a:p>
          <a:p>
            <a:r>
              <a:rPr lang="en-GB" sz="2000"/>
              <a:t>Embodiment prevents reduction to experience, symbolism, or governance alone</a:t>
            </a:r>
          </a:p>
        </p:txBody>
      </p:sp>
      <p:pic>
        <p:nvPicPr>
          <p:cNvPr id="35842" name="Picture 2" descr="On the Edge of the Body – Culture and ...">
            <a:extLst>
              <a:ext uri="{FF2B5EF4-FFF2-40B4-BE49-F238E27FC236}">
                <a16:creationId xmlns:a16="http://schemas.microsoft.com/office/drawing/2014/main" id="{B9362ADA-F455-9767-3DD3-5E24F7FE49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11532" y="3049746"/>
            <a:ext cx="5150277" cy="2583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863" name="Rectangle 35862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352055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FC95ACB-F742-B1F3-37F2-48DA0CACA2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873" name="Rectangle 36872">
            <a:extLst>
              <a:ext uri="{FF2B5EF4-FFF2-40B4-BE49-F238E27FC236}">
                <a16:creationId xmlns:a16="http://schemas.microsoft.com/office/drawing/2014/main" id="{F5A5F1D7-F0D0-4687-9BD3-CA6A0714C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6875" name="Group 36874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062849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36876" name="Rectangle 36875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877" name="Rectangle 36876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878" name="Rectangle 36877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6880" name="Rectangle 36879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656150"/>
            <a:ext cx="5590787" cy="14315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481ED5-4EC7-1760-DAE4-504E4E46EA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73940"/>
            <a:ext cx="4928291" cy="1035781"/>
          </a:xfrm>
        </p:spPr>
        <p:txBody>
          <a:bodyPr anchor="ctr">
            <a:normAutofit/>
          </a:bodyPr>
          <a:lstStyle/>
          <a:p>
            <a:r>
              <a:rPr lang="en-GB" sz="3600"/>
              <a:t>5.1.5 The Mindful Body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B75456-F7FD-2D15-1CBD-C006632F12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9" y="2524721"/>
            <a:ext cx="4991629" cy="3677123"/>
          </a:xfrm>
        </p:spPr>
        <p:txBody>
          <a:bodyPr anchor="ctr">
            <a:normAutofit/>
          </a:bodyPr>
          <a:lstStyle/>
          <a:p>
            <a:r>
              <a:rPr lang="en-GB" sz="1800"/>
              <a:t>Scheper-Hughes shows embodiment under chronic poverty and infant mortality</a:t>
            </a:r>
          </a:p>
          <a:p>
            <a:r>
              <a:rPr lang="en-GB" sz="1800"/>
              <a:t>Ordinary suffering structured by scarcity, exhaustion, abandonment</a:t>
            </a:r>
          </a:p>
          <a:p>
            <a:r>
              <a:rPr lang="en-GB" sz="1800"/>
              <a:t>Violence is often slow, cumulative, and normalised rather than spectacular</a:t>
            </a:r>
          </a:p>
          <a:p>
            <a:r>
              <a:rPr lang="en-GB" sz="1800"/>
              <a:t>Scarry shows pain resists language, has political consequences</a:t>
            </a:r>
          </a:p>
          <a:p>
            <a:r>
              <a:rPr lang="en-GB" sz="1800"/>
              <a:t>Embodiment reveals structural violence as lived in bodies over time</a:t>
            </a:r>
          </a:p>
        </p:txBody>
      </p:sp>
      <p:pic>
        <p:nvPicPr>
          <p:cNvPr id="36868" name="Picture 4" descr="Reflections on Human Vulnerability ...">
            <a:extLst>
              <a:ext uri="{FF2B5EF4-FFF2-40B4-BE49-F238E27FC236}">
                <a16:creationId xmlns:a16="http://schemas.microsoft.com/office/drawing/2014/main" id="{C6A34D05-0217-EB6E-033A-515DDFE633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0639"/>
          <a:stretch>
            <a:fillRect/>
          </a:stretch>
        </p:blipFill>
        <p:spPr bwMode="auto">
          <a:xfrm>
            <a:off x="6788383" y="613148"/>
            <a:ext cx="4565417" cy="2679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866" name="Picture 2" descr="PDF) The Mindful Body: A Prolegomenon ...">
            <a:extLst>
              <a:ext uri="{FF2B5EF4-FFF2-40B4-BE49-F238E27FC236}">
                <a16:creationId xmlns:a16="http://schemas.microsoft.com/office/drawing/2014/main" id="{A213B701-BD89-C9FC-27D7-4171182D36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658" b="24657"/>
          <a:stretch>
            <a:fillRect/>
          </a:stretch>
        </p:blipFill>
        <p:spPr bwMode="auto">
          <a:xfrm>
            <a:off x="6788383" y="3528753"/>
            <a:ext cx="4565417" cy="2679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6882" name="Straight Connector 36881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92240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666917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8A958BE-AC09-90C3-1523-6AECF9A275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897" name="Rectangle 37896">
            <a:extLst>
              <a:ext uri="{FF2B5EF4-FFF2-40B4-BE49-F238E27FC236}">
                <a16:creationId xmlns:a16="http://schemas.microsoft.com/office/drawing/2014/main" id="{922F19F4-FE70-43DC-856F-2CE5F521DC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899" name="Group 37898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062849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37900" name="Rectangle 37899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901" name="Rectangle 37900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902" name="Rectangle 37901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7904" name="Rectangle 37903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656150"/>
            <a:ext cx="5590787" cy="14315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148084-38ED-A6F8-BD2A-7408CE5C06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73940"/>
            <a:ext cx="4928291" cy="1035781"/>
          </a:xfrm>
        </p:spPr>
        <p:txBody>
          <a:bodyPr anchor="ctr">
            <a:normAutofit/>
          </a:bodyPr>
          <a:lstStyle/>
          <a:p>
            <a:r>
              <a:rPr lang="en-GB" sz="3300"/>
              <a:t>5.2.1 Suffering in the Ordinary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48368-6317-19BF-4B27-756BE83DF7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9" y="2524721"/>
            <a:ext cx="4991629" cy="3677123"/>
          </a:xfrm>
        </p:spPr>
        <p:txBody>
          <a:bodyPr anchor="ctr">
            <a:normAutofit/>
          </a:bodyPr>
          <a:lstStyle/>
          <a:p>
            <a:r>
              <a:rPr lang="en-GB" sz="1800"/>
              <a:t>Das asks what happens when violence does not remain an event</a:t>
            </a:r>
          </a:p>
          <a:p>
            <a:r>
              <a:rPr lang="en-GB" sz="1800"/>
              <a:t>Suffering persists via ordinary life rather than public crises alone</a:t>
            </a:r>
          </a:p>
          <a:p>
            <a:r>
              <a:rPr lang="en-GB" sz="1800"/>
              <a:t>Scarry shows pain may be real yet resistant to language</a:t>
            </a:r>
          </a:p>
          <a:p>
            <a:r>
              <a:rPr lang="en-GB" sz="1800"/>
              <a:t>The ordinary is not simple recovery or return to normal</a:t>
            </a:r>
          </a:p>
          <a:p>
            <a:r>
              <a:rPr lang="en-GB" sz="1800"/>
              <a:t>Households may continue while shaped by fear and loss</a:t>
            </a:r>
          </a:p>
        </p:txBody>
      </p:sp>
      <p:sp>
        <p:nvSpPr>
          <p:cNvPr id="37906" name="Rectangle 37905">
            <a:extLst>
              <a:ext uri="{FF2B5EF4-FFF2-40B4-BE49-F238E27FC236}">
                <a16:creationId xmlns:a16="http://schemas.microsoft.com/office/drawing/2014/main" id="{395ECC94-3D5E-46A7-A7A1-DE807E156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34418" y="658367"/>
            <a:ext cx="4719382" cy="26791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7892" name="Picture 4" descr="Scarry, Elaine | Princeton University Press">
            <a:extLst>
              <a:ext uri="{FF2B5EF4-FFF2-40B4-BE49-F238E27FC236}">
                <a16:creationId xmlns:a16="http://schemas.microsoft.com/office/drawing/2014/main" id="{1093A2B8-3E7D-8E83-32B0-188E5AC22E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835429" y="841905"/>
            <a:ext cx="2317178" cy="2317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7908" name="Rectangle 37907">
            <a:extLst>
              <a:ext uri="{FF2B5EF4-FFF2-40B4-BE49-F238E27FC236}">
                <a16:creationId xmlns:a16="http://schemas.microsoft.com/office/drawing/2014/main" id="{7E549738-9961-462D-81B7-4A7A446911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34418" y="3530966"/>
            <a:ext cx="4719382" cy="26791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7890" name="Picture 2" descr="Veena Das (Anthropologist) | Anthroholic">
            <a:extLst>
              <a:ext uri="{FF2B5EF4-FFF2-40B4-BE49-F238E27FC236}">
                <a16:creationId xmlns:a16="http://schemas.microsoft.com/office/drawing/2014/main" id="{0C829944-A466-549A-3F85-9BDC1A01F4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41066" y="3737157"/>
            <a:ext cx="4305905" cy="2250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7910" name="Straight Connector 37909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92240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9857580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A26A0EC-CB8F-3C24-F1E1-965CE573AF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923" name="Rectangle 38922">
            <a:extLst>
              <a:ext uri="{FF2B5EF4-FFF2-40B4-BE49-F238E27FC236}">
                <a16:creationId xmlns:a16="http://schemas.microsoft.com/office/drawing/2014/main" id="{922F19F4-FE70-43DC-856F-2CE5F521DC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8925" name="Group 38924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062849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38926" name="Rectangle 38925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927" name="Rectangle 38926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928" name="Rectangle 38927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8930" name="Rectangle 38929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656150"/>
            <a:ext cx="5590787" cy="14315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26F808-50D7-C403-5177-15030F9BC4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73940"/>
            <a:ext cx="4928291" cy="1035781"/>
          </a:xfrm>
        </p:spPr>
        <p:txBody>
          <a:bodyPr anchor="ctr">
            <a:normAutofit/>
          </a:bodyPr>
          <a:lstStyle/>
          <a:p>
            <a:r>
              <a:rPr lang="en-GB" sz="3300"/>
              <a:t>5.2.2 Suffering in the Ordinary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AED291-9198-A6E0-898F-5BFD0D209D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9" y="2524721"/>
            <a:ext cx="4991629" cy="3677123"/>
          </a:xfrm>
        </p:spPr>
        <p:txBody>
          <a:bodyPr anchor="ctr">
            <a:normAutofit/>
          </a:bodyPr>
          <a:lstStyle/>
          <a:p>
            <a:r>
              <a:rPr lang="en-GB" sz="1800"/>
              <a:t>Scheper-Hughes, Das analyse different temporalities of suffering</a:t>
            </a:r>
          </a:p>
          <a:p>
            <a:r>
              <a:rPr lang="en-GB" sz="1800"/>
              <a:t>Das focuses on aftermath, relation, and daily continuation</a:t>
            </a:r>
          </a:p>
          <a:p>
            <a:r>
              <a:rPr lang="en-GB" sz="1800"/>
              <a:t>Illness often carried through households, not only individuals</a:t>
            </a:r>
          </a:p>
          <a:p>
            <a:r>
              <a:rPr lang="en-GB" sz="1800"/>
              <a:t>Kleinman’s illness/disease distinction helps explain relational suffering</a:t>
            </a:r>
          </a:p>
          <a:p>
            <a:r>
              <a:rPr lang="en-GB" sz="1800"/>
              <a:t>Care, labour, and worry reorganise around chronic pain and distress</a:t>
            </a:r>
          </a:p>
        </p:txBody>
      </p:sp>
      <p:sp>
        <p:nvSpPr>
          <p:cNvPr id="38932" name="Rectangle 38931">
            <a:extLst>
              <a:ext uri="{FF2B5EF4-FFF2-40B4-BE49-F238E27FC236}">
                <a16:creationId xmlns:a16="http://schemas.microsoft.com/office/drawing/2014/main" id="{395ECC94-3D5E-46A7-A7A1-DE807E156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34418" y="658367"/>
            <a:ext cx="4719382" cy="26791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8916" name="Picture 4" descr="Death without Weeping: The Violence of ...">
            <a:extLst>
              <a:ext uri="{FF2B5EF4-FFF2-40B4-BE49-F238E27FC236}">
                <a16:creationId xmlns:a16="http://schemas.microsoft.com/office/drawing/2014/main" id="{D823F9F6-3998-51D1-C6ED-D672AC0D22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25824" y="841905"/>
            <a:ext cx="1536389" cy="2317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8934" name="Rectangle 38933">
            <a:extLst>
              <a:ext uri="{FF2B5EF4-FFF2-40B4-BE49-F238E27FC236}">
                <a16:creationId xmlns:a16="http://schemas.microsoft.com/office/drawing/2014/main" id="{7E549738-9961-462D-81B7-4A7A446911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34418" y="3530966"/>
            <a:ext cx="4719382" cy="26791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8918" name="Picture 6" descr="Saints, Scholars, and Schizophrenics by ...">
            <a:extLst>
              <a:ext uri="{FF2B5EF4-FFF2-40B4-BE49-F238E27FC236}">
                <a16:creationId xmlns:a16="http://schemas.microsoft.com/office/drawing/2014/main" id="{2E8BC002-49D8-5C79-B9A8-71D384CD1B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110425" y="3703659"/>
            <a:ext cx="1767186" cy="2317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8936" name="Straight Connector 38935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92240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2110382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70DB6DF-8098-0FC7-00E6-BC8679702B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943" name="Rectangle 39942">
            <a:extLst>
              <a:ext uri="{FF2B5EF4-FFF2-40B4-BE49-F238E27FC236}">
                <a16:creationId xmlns:a16="http://schemas.microsoft.com/office/drawing/2014/main" id="{922F19F4-FE70-43DC-856F-2CE5F521DC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9945" name="Group 39944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062849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39946" name="Rectangle 39945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947" name="Rectangle 39946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948" name="Rectangle 39947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9950" name="Rectangle 39949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656150"/>
            <a:ext cx="5590787" cy="14315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8E45AD-42D4-F1CF-8F41-3959B832D6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73940"/>
            <a:ext cx="4928291" cy="1035781"/>
          </a:xfrm>
        </p:spPr>
        <p:txBody>
          <a:bodyPr anchor="ctr">
            <a:normAutofit/>
          </a:bodyPr>
          <a:lstStyle/>
          <a:p>
            <a:r>
              <a:rPr lang="en-GB" sz="3300"/>
              <a:t>5.2.3 Suffering in the Ordinary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CB6725-AA26-20C4-1349-36E8662603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9" y="2524721"/>
            <a:ext cx="4991629" cy="3677123"/>
          </a:xfrm>
        </p:spPr>
        <p:txBody>
          <a:bodyPr anchor="ctr">
            <a:normAutofit/>
          </a:bodyPr>
          <a:lstStyle/>
          <a:p>
            <a:r>
              <a:rPr lang="en-GB" sz="1800"/>
              <a:t>Suffering often carried in fragments, silence, and partial speech</a:t>
            </a:r>
          </a:p>
          <a:p>
            <a:r>
              <a:rPr lang="en-GB" sz="1800"/>
              <a:t>Scarry helps explain why pain resists full narration</a:t>
            </a:r>
          </a:p>
          <a:p>
            <a:r>
              <a:rPr lang="en-GB" sz="1800"/>
              <a:t>Normalisation means damage becomes part of expected daily life</a:t>
            </a:r>
          </a:p>
          <a:p>
            <a:r>
              <a:rPr lang="en-GB" sz="1800"/>
              <a:t>Ordinary life can be saturated with fear, illness, unresolved injury</a:t>
            </a:r>
          </a:p>
          <a:p>
            <a:r>
              <a:rPr lang="en-GB" sz="1800"/>
              <a:t>Das rejects private psychology and structural reduction</a:t>
            </a:r>
          </a:p>
        </p:txBody>
      </p:sp>
      <p:sp>
        <p:nvSpPr>
          <p:cNvPr id="39952" name="Rectangle 39951">
            <a:extLst>
              <a:ext uri="{FF2B5EF4-FFF2-40B4-BE49-F238E27FC236}">
                <a16:creationId xmlns:a16="http://schemas.microsoft.com/office/drawing/2014/main" id="{395ECC94-3D5E-46A7-A7A1-DE807E156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34418" y="658367"/>
            <a:ext cx="4719382" cy="26791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9938" name="Picture 2" descr="The Body in Pain: The Making and ...">
            <a:extLst>
              <a:ext uri="{FF2B5EF4-FFF2-40B4-BE49-F238E27FC236}">
                <a16:creationId xmlns:a16="http://schemas.microsoft.com/office/drawing/2014/main" id="{C2C8FC43-B11D-F15A-A00E-B46A35B80F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23030" y="841905"/>
            <a:ext cx="1541976" cy="2317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9954" name="Rectangle 39953">
            <a:extLst>
              <a:ext uri="{FF2B5EF4-FFF2-40B4-BE49-F238E27FC236}">
                <a16:creationId xmlns:a16="http://schemas.microsoft.com/office/drawing/2014/main" id="{7E549738-9961-462D-81B7-4A7A446911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34418" y="3530966"/>
            <a:ext cx="4719382" cy="26791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8914" name="Picture 2" descr="Australian lifestyle ...">
            <a:extLst>
              <a:ext uri="{FF2B5EF4-FFF2-40B4-BE49-F238E27FC236}">
                <a16:creationId xmlns:a16="http://schemas.microsoft.com/office/drawing/2014/main" id="{500FE919-9BFB-A1AC-9C12-34881EC653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63037" y="3703659"/>
            <a:ext cx="3861963" cy="2317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9956" name="Straight Connector 39955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92240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322598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9F5BC49-B7D8-CD87-D9BB-85DD3E39D3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969" name="Rectangle 40968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971" name="Rectangle 40970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973" name="Rectangle 40972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078B40-8DC1-0C5A-DDF6-90CD760DD6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/>
              <a:t>PART 6 — </a:t>
            </a:r>
          </a:p>
          <a:p>
            <a:pPr marL="0" indent="0">
              <a:buNone/>
            </a:pPr>
            <a:r>
              <a:rPr lang="en-GB" sz="2000"/>
              <a:t>PSYCHOLOGICAL ANTHROPOLOGY</a:t>
            </a:r>
          </a:p>
        </p:txBody>
      </p:sp>
      <p:pic>
        <p:nvPicPr>
          <p:cNvPr id="40964" name="Picture 4" descr="Psychological Anthropology | Anthroholic">
            <a:extLst>
              <a:ext uri="{FF2B5EF4-FFF2-40B4-BE49-F238E27FC236}">
                <a16:creationId xmlns:a16="http://schemas.microsoft.com/office/drawing/2014/main" id="{8852FBE1-16E1-5601-67A2-729E8634C0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11532" y="2995659"/>
            <a:ext cx="5150277" cy="2691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0975" name="Rectangle 40974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762861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993" name="Rectangle 41992">
            <a:extLst>
              <a:ext uri="{FF2B5EF4-FFF2-40B4-BE49-F238E27FC236}">
                <a16:creationId xmlns:a16="http://schemas.microsoft.com/office/drawing/2014/main" id="{922F19F4-FE70-43DC-856F-2CE5F521DC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1995" name="Group 41994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062849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41996" name="Rectangle 41995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997" name="Rectangle 41996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998" name="Rectangle 41997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2000" name="Rectangle 41999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656150"/>
            <a:ext cx="5590787" cy="14315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4D5A94-1276-6435-21C6-5761DAE258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73940"/>
            <a:ext cx="4928291" cy="1035781"/>
          </a:xfrm>
        </p:spPr>
        <p:txBody>
          <a:bodyPr anchor="ctr">
            <a:normAutofit/>
          </a:bodyPr>
          <a:lstStyle/>
          <a:p>
            <a:r>
              <a:rPr lang="en-GB" sz="3600"/>
              <a:t>6.1 Emotion as cultural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690337-ECC4-6A6E-E446-6AE5D2F5FC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9" y="2524721"/>
            <a:ext cx="4991629" cy="3677123"/>
          </a:xfrm>
        </p:spPr>
        <p:txBody>
          <a:bodyPr anchor="ctr">
            <a:normAutofit/>
          </a:bodyPr>
          <a:lstStyle/>
          <a:p>
            <a:r>
              <a:rPr lang="en-GB" sz="1800"/>
              <a:t>Lutz (1988): emotions named, organised, valued within moral worlds</a:t>
            </a:r>
          </a:p>
          <a:p>
            <a:r>
              <a:rPr lang="en-GB" sz="1800"/>
              <a:t>Emotion not universal inner substance plus local expression</a:t>
            </a:r>
          </a:p>
          <a:p>
            <a:r>
              <a:rPr lang="en-GB" sz="1800"/>
              <a:t>Emotional life relocates from private interior to social field</a:t>
            </a:r>
          </a:p>
          <a:p>
            <a:r>
              <a:rPr lang="en-GB" sz="1800"/>
              <a:t>Bodily intensity does not fix meaning</a:t>
            </a:r>
          </a:p>
          <a:p>
            <a:r>
              <a:rPr lang="en-GB" sz="1800"/>
              <a:t>Emotional life is social life turned inward</a:t>
            </a:r>
          </a:p>
        </p:txBody>
      </p:sp>
      <p:sp>
        <p:nvSpPr>
          <p:cNvPr id="42002" name="Rectangle 42001">
            <a:extLst>
              <a:ext uri="{FF2B5EF4-FFF2-40B4-BE49-F238E27FC236}">
                <a16:creationId xmlns:a16="http://schemas.microsoft.com/office/drawing/2014/main" id="{395ECC94-3D5E-46A7-A7A1-DE807E156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34418" y="658367"/>
            <a:ext cx="4719382" cy="26791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1986" name="Picture 2" descr="Catherine Lutz | Watson School of ...">
            <a:extLst>
              <a:ext uri="{FF2B5EF4-FFF2-40B4-BE49-F238E27FC236}">
                <a16:creationId xmlns:a16="http://schemas.microsoft.com/office/drawing/2014/main" id="{FEB65C02-7DC2-D417-87D2-3BD98CD48C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23030" y="841905"/>
            <a:ext cx="1541976" cy="2317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2004" name="Rectangle 42003">
            <a:extLst>
              <a:ext uri="{FF2B5EF4-FFF2-40B4-BE49-F238E27FC236}">
                <a16:creationId xmlns:a16="http://schemas.microsoft.com/office/drawing/2014/main" id="{7E549738-9961-462D-81B7-4A7A446911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34418" y="3530966"/>
            <a:ext cx="4719382" cy="26791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1988" name="Picture 4" descr="Unnatural Emotions: Everyday Sentiments ...">
            <a:extLst>
              <a:ext uri="{FF2B5EF4-FFF2-40B4-BE49-F238E27FC236}">
                <a16:creationId xmlns:a16="http://schemas.microsoft.com/office/drawing/2014/main" id="{6E81F868-B1FF-01C3-0B00-1DE152B65A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23030" y="3703659"/>
            <a:ext cx="1541976" cy="2317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2006" name="Straight Connector 42005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92240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1485001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017" name="Rectangle 43016">
            <a:extLst>
              <a:ext uri="{FF2B5EF4-FFF2-40B4-BE49-F238E27FC236}">
                <a16:creationId xmlns:a16="http://schemas.microsoft.com/office/drawing/2014/main" id="{922F19F4-FE70-43DC-856F-2CE5F521DC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3019" name="Group 43018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062849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43020" name="Rectangle 43019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3021" name="Rectangle 43020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3022" name="Rectangle 43021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3024" name="Rectangle 43023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656150"/>
            <a:ext cx="5590787" cy="14315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3DB501-A7C8-52A0-355A-B5FDE2F019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73940"/>
            <a:ext cx="4928291" cy="1035781"/>
          </a:xfrm>
        </p:spPr>
        <p:txBody>
          <a:bodyPr anchor="ctr">
            <a:normAutofit/>
          </a:bodyPr>
          <a:lstStyle/>
          <a:p>
            <a:r>
              <a:rPr lang="en-GB" sz="3600"/>
              <a:t>6.2 Moral subjectivity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CF10EE-7506-7E55-7939-36970A72B7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9" y="2524721"/>
            <a:ext cx="4991629" cy="3677123"/>
          </a:xfrm>
        </p:spPr>
        <p:txBody>
          <a:bodyPr anchor="ctr">
            <a:normAutofit/>
          </a:bodyPr>
          <a:lstStyle/>
          <a:p>
            <a:r>
              <a:rPr lang="en-GB" sz="1800"/>
              <a:t>Robbins (2004): conversion as remaking the self through moral discipline</a:t>
            </a:r>
          </a:p>
          <a:p>
            <a:r>
              <a:rPr lang="en-GB" sz="1800"/>
              <a:t>Subjectivity formed through cultural models of what a person should be</a:t>
            </a:r>
          </a:p>
          <a:p>
            <a:r>
              <a:rPr lang="en-GB" sz="1800"/>
              <a:t>Moral frameworks shape guilt, aspiration, transformation, inner conflict</a:t>
            </a:r>
          </a:p>
          <a:p>
            <a:r>
              <a:rPr lang="en-GB" sz="1800"/>
              <a:t>Self made legible through ritual, language, confession, memory, expectation</a:t>
            </a:r>
          </a:p>
          <a:p>
            <a:r>
              <a:rPr lang="en-GB" sz="1800"/>
              <a:t>Interior life understood through frameworks larger than the individual</a:t>
            </a:r>
          </a:p>
        </p:txBody>
      </p:sp>
      <p:sp>
        <p:nvSpPr>
          <p:cNvPr id="43026" name="Rectangle 43025">
            <a:extLst>
              <a:ext uri="{FF2B5EF4-FFF2-40B4-BE49-F238E27FC236}">
                <a16:creationId xmlns:a16="http://schemas.microsoft.com/office/drawing/2014/main" id="{395ECC94-3D5E-46A7-A7A1-DE807E156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34418" y="658367"/>
            <a:ext cx="4719382" cy="26791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3012" name="Picture 4" descr="Becoming Sinners by Joel Robbins ...">
            <a:extLst>
              <a:ext uri="{FF2B5EF4-FFF2-40B4-BE49-F238E27FC236}">
                <a16:creationId xmlns:a16="http://schemas.microsoft.com/office/drawing/2014/main" id="{B0494186-A9D2-179F-4405-FAFFE905BD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23030" y="841905"/>
            <a:ext cx="1541976" cy="2317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3028" name="Rectangle 43027">
            <a:extLst>
              <a:ext uri="{FF2B5EF4-FFF2-40B4-BE49-F238E27FC236}">
                <a16:creationId xmlns:a16="http://schemas.microsoft.com/office/drawing/2014/main" id="{7E549738-9961-462D-81B7-4A7A446911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34418" y="3530966"/>
            <a:ext cx="4719382" cy="26791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3010" name="Picture 2" descr="Professor Joel Robbins - SSRP">
            <a:extLst>
              <a:ext uri="{FF2B5EF4-FFF2-40B4-BE49-F238E27FC236}">
                <a16:creationId xmlns:a16="http://schemas.microsoft.com/office/drawing/2014/main" id="{630A135E-4A3D-5F0A-3717-9CF3A6F4DA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126195" y="3703659"/>
            <a:ext cx="1735646" cy="2317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3030" name="Straight Connector 43029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92240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6730632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051" name="Rectangle 44050">
            <a:extLst>
              <a:ext uri="{FF2B5EF4-FFF2-40B4-BE49-F238E27FC236}">
                <a16:creationId xmlns:a16="http://schemas.microsoft.com/office/drawing/2014/main" id="{28D31E1B-0407-4223-9642-0B642CBF57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4052" name="Group 44051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062849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44053" name="Rectangle 44052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054" name="Rectangle 44053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055" name="Rectangle 44054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4056" name="Rectangle 4405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656150"/>
            <a:ext cx="5672667" cy="14315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2483DF-D7B7-C8CF-BC0E-C7EBCD37F9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73940"/>
            <a:ext cx="5052369" cy="1035781"/>
          </a:xfrm>
        </p:spPr>
        <p:txBody>
          <a:bodyPr anchor="ctr">
            <a:normAutofit/>
          </a:bodyPr>
          <a:lstStyle/>
          <a:p>
            <a:r>
              <a:rPr lang="en-GB" sz="3600"/>
              <a:t>6.3.1 AT Connections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06B6CF-6E09-E62B-B62F-4902DA0A10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9" y="2524721"/>
            <a:ext cx="4991629" cy="3677123"/>
          </a:xfrm>
        </p:spPr>
        <p:txBody>
          <a:bodyPr anchor="ctr">
            <a:normAutofit/>
          </a:bodyPr>
          <a:lstStyle/>
          <a:p>
            <a:r>
              <a:rPr lang="en-GB" sz="1800"/>
              <a:t>Mental health categories travel through class projects and unequal institutions</a:t>
            </a:r>
          </a:p>
          <a:p>
            <a:r>
              <a:rPr lang="en-GB" sz="1800"/>
              <a:t>AT pieces reject neutral global spread of ‘universal’ mind categories</a:t>
            </a:r>
          </a:p>
          <a:p>
            <a:r>
              <a:rPr lang="en-GB" sz="1800"/>
              <a:t>Mindfulness not transportable mental technology</a:t>
            </a:r>
          </a:p>
          <a:p>
            <a:r>
              <a:rPr lang="en-GB" sz="1800"/>
              <a:t>Cook &amp; Cassaniti (2022): mindfulness reshaped across Buddhist, therapeutic, corporate, public settings</a:t>
            </a:r>
          </a:p>
          <a:p>
            <a:r>
              <a:rPr lang="en-GB" sz="1800"/>
              <a:t>Mental health concepts carry assumptions about selfhood, suffering, and the good life</a:t>
            </a:r>
          </a:p>
        </p:txBody>
      </p:sp>
      <p:sp>
        <p:nvSpPr>
          <p:cNvPr id="44057" name="Rectangle 44056">
            <a:extLst>
              <a:ext uri="{FF2B5EF4-FFF2-40B4-BE49-F238E27FC236}">
                <a16:creationId xmlns:a16="http://schemas.microsoft.com/office/drawing/2014/main" id="{70E96339-907C-46C3-99AC-31179B6F0E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16299" y="608401"/>
            <a:ext cx="4637502" cy="5593443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4034" name="Picture 2" descr="Anthropology Today (@100063769602127 ...">
            <a:extLst>
              <a:ext uri="{FF2B5EF4-FFF2-40B4-BE49-F238E27FC236}">
                <a16:creationId xmlns:a16="http://schemas.microsoft.com/office/drawing/2014/main" id="{ADF3D620-024E-D965-7999-5550C3D47D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31322" y="901032"/>
            <a:ext cx="3621593" cy="5116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4050" name="Straight Connector 44049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92240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73998595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080" name="Rectangle 45079">
            <a:extLst>
              <a:ext uri="{FF2B5EF4-FFF2-40B4-BE49-F238E27FC236}">
                <a16:creationId xmlns:a16="http://schemas.microsoft.com/office/drawing/2014/main" id="{28D31E1B-0407-4223-9642-0B642CBF57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5081" name="Group 4508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062849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45066" name="Rectangle 45065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067" name="Rectangle 45066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068" name="Rectangle 45067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5082" name="Rectangle 45081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656150"/>
            <a:ext cx="5672667" cy="14315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2C2417-5059-3106-BC38-2766B73ED6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73940"/>
            <a:ext cx="5052369" cy="1035781"/>
          </a:xfrm>
        </p:spPr>
        <p:txBody>
          <a:bodyPr anchor="ctr">
            <a:normAutofit/>
          </a:bodyPr>
          <a:lstStyle/>
          <a:p>
            <a:r>
              <a:rPr lang="en-GB" sz="3600"/>
              <a:t>6.3.2 AT Connections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61B36-576A-4640-4DC5-D165FC9A80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9" y="2524721"/>
            <a:ext cx="4991629" cy="3677123"/>
          </a:xfrm>
        </p:spPr>
        <p:txBody>
          <a:bodyPr anchor="ctr">
            <a:normAutofit/>
          </a:bodyPr>
          <a:lstStyle/>
          <a:p>
            <a:r>
              <a:rPr lang="en-GB" sz="1800"/>
              <a:t>Martin (2024): psychotherapy in China tied to urban middle-class selfhood</a:t>
            </a:r>
          </a:p>
          <a:p>
            <a:r>
              <a:rPr lang="en-GB" sz="1800"/>
              <a:t>Roy (2025): psychotherapy in India entangled with caste, queer politics, decolonisation, authority</a:t>
            </a:r>
          </a:p>
          <a:p>
            <a:r>
              <a:rPr lang="en-GB" sz="1800"/>
              <a:t>Kleinman: distress interpreted through explanatory worlds, not just diagnosed</a:t>
            </a:r>
          </a:p>
          <a:p>
            <a:r>
              <a:rPr lang="en-GB" sz="1800"/>
              <a:t>Foucault and Farmer: categories govern unevenly and care is unequally distributed</a:t>
            </a:r>
          </a:p>
          <a:p>
            <a:r>
              <a:rPr lang="en-GB" sz="1800"/>
              <a:t>Question is what subjects psychiatric categories create, reveal, and obscure</a:t>
            </a:r>
          </a:p>
        </p:txBody>
      </p:sp>
      <p:sp>
        <p:nvSpPr>
          <p:cNvPr id="45083" name="Rectangle 45082">
            <a:extLst>
              <a:ext uri="{FF2B5EF4-FFF2-40B4-BE49-F238E27FC236}">
                <a16:creationId xmlns:a16="http://schemas.microsoft.com/office/drawing/2014/main" id="{70E96339-907C-46C3-99AC-31179B6F0E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16299" y="608401"/>
            <a:ext cx="4637502" cy="5593443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5058" name="Picture 2" descr="Anthropology Today (Vol 6, 5 issues ...">
            <a:extLst>
              <a:ext uri="{FF2B5EF4-FFF2-40B4-BE49-F238E27FC236}">
                <a16:creationId xmlns:a16="http://schemas.microsoft.com/office/drawing/2014/main" id="{7320DD5C-F554-C5EF-E120-E012C85848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70391" y="901032"/>
            <a:ext cx="3543456" cy="5116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5084" name="Straight Connector 45083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92240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9183889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DC0706-F324-AB55-568B-717FBBAE1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/>
              <a:t>7. Final Synthesis</a:t>
            </a:r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76954E-44B0-347D-C4FC-1B88C16360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r>
              <a:rPr lang="en-GB" sz="1700"/>
              <a:t>Illness not only biology; medicine not only technique; mind not only private interior</a:t>
            </a:r>
          </a:p>
          <a:p>
            <a:r>
              <a:rPr lang="en-GB" sz="1700"/>
              <a:t>Health formed where meaning, power, inequality, history, and subjectivity meet</a:t>
            </a:r>
          </a:p>
          <a:p>
            <a:r>
              <a:rPr lang="en-GB" sz="1700"/>
              <a:t>Bodies and minds cannot be understood apart from labour, kinship, morality, and political power</a:t>
            </a:r>
          </a:p>
          <a:p>
            <a:r>
              <a:rPr lang="en-GB" sz="1700"/>
              <a:t>Care, categories, and exposure are distributed unevenly across social worlds</a:t>
            </a:r>
          </a:p>
          <a:p>
            <a:r>
              <a:rPr lang="en-GB" sz="1700"/>
              <a:t>Bodies and minds are social, political, moral, and economic sites of negotiated meaning</a:t>
            </a:r>
          </a:p>
        </p:txBody>
      </p:sp>
      <p:pic>
        <p:nvPicPr>
          <p:cNvPr id="1026" name="Picture 2" descr="MA Medical Anthropology and Mental ...">
            <a:extLst>
              <a:ext uri="{FF2B5EF4-FFF2-40B4-BE49-F238E27FC236}">
                <a16:creationId xmlns:a16="http://schemas.microsoft.com/office/drawing/2014/main" id="{A27C4A6E-705A-E425-EF92-9247E64C9A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06571" y="2484255"/>
            <a:ext cx="4360199" cy="3714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7" name="Rectangle 1036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77243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2165</Words>
  <Application>Microsoft Office PowerPoint</Application>
  <PresentationFormat>Widescreen</PresentationFormat>
  <Paragraphs>249</Paragraphs>
  <Slides>45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45</vt:i4>
      </vt:variant>
    </vt:vector>
  </HeadingPairs>
  <TitlesOfParts>
    <vt:vector size="49" baseType="lpstr">
      <vt:lpstr>Aptos</vt:lpstr>
      <vt:lpstr>Aptos Display</vt:lpstr>
      <vt:lpstr>Arial</vt:lpstr>
      <vt:lpstr>Office Theme</vt:lpstr>
      <vt:lpstr>Anthropology Today (HPAN4015)</vt:lpstr>
      <vt:lpstr>PowerPoint Presentation</vt:lpstr>
      <vt:lpstr>1.1 Conceptual Bridge</vt:lpstr>
      <vt:lpstr>1.2.1 Illness, Meaning &amp; Explanatory Models</vt:lpstr>
      <vt:lpstr>1.2.2 Illness, Meaning &amp; Explanatory Models</vt:lpstr>
      <vt:lpstr>1.2.3 Illness, Meaning &amp; Explanatory Models</vt:lpstr>
      <vt:lpstr>1.2.4 Illness, Meaning &amp; Explanatory Models</vt:lpstr>
      <vt:lpstr>1.2.5 Illness, Meaning &amp; Explanatory Models</vt:lpstr>
      <vt:lpstr>1.2.6 Illness, Meaning &amp; Explanatory Models</vt:lpstr>
      <vt:lpstr>PowerPoint Presentation</vt:lpstr>
      <vt:lpstr>2.1.1 Foucault, The Medical Gaze, Biopolitics</vt:lpstr>
      <vt:lpstr>2.1.2 Foucault, The Medical Gaze, Biopolitics</vt:lpstr>
      <vt:lpstr>2.1.3 Foucault, The Medical Gaze, Biopolitics</vt:lpstr>
      <vt:lpstr>2.1.4 Foucault, The Medical Gaze, Biopolitics</vt:lpstr>
      <vt:lpstr>2.2.1 Structural Violence</vt:lpstr>
      <vt:lpstr>2.2.2 Structural Violence</vt:lpstr>
      <vt:lpstr>2.2.3 Structural Violence</vt:lpstr>
      <vt:lpstr>PowerPoint Presentation</vt:lpstr>
      <vt:lpstr>3.1.1 Pharmaceutical Subjectivity</vt:lpstr>
      <vt:lpstr>3.1.2 Pharmaceutical Subjectivity</vt:lpstr>
      <vt:lpstr>3.1.3 Pharmaceutical Subjectivity</vt:lpstr>
      <vt:lpstr>3.2.1 Local Biologies</vt:lpstr>
      <vt:lpstr>3.2.2 Local Biologies</vt:lpstr>
      <vt:lpstr>3.2.3 Local Biologies</vt:lpstr>
      <vt:lpstr>3.3.1 AT Connections 1</vt:lpstr>
      <vt:lpstr>3.3.2 AT Connections 1</vt:lpstr>
      <vt:lpstr>PowerPoint Presentation</vt:lpstr>
      <vt:lpstr>4.1 Reproductive politics</vt:lpstr>
      <vt:lpstr>4.2 Reproductive politics</vt:lpstr>
      <vt:lpstr>4.3 Reproductive politics</vt:lpstr>
      <vt:lpstr>PowerPoint Presentation</vt:lpstr>
      <vt:lpstr>5.1.1 The Mindful Body</vt:lpstr>
      <vt:lpstr>5.1.2 The Mindful Body</vt:lpstr>
      <vt:lpstr>5.1.3 The Mindful Body</vt:lpstr>
      <vt:lpstr>5.1.4 The Mindful Body</vt:lpstr>
      <vt:lpstr>5.1.5 The Mindful Body</vt:lpstr>
      <vt:lpstr>5.2.1 Suffering in the Ordinary</vt:lpstr>
      <vt:lpstr>5.2.2 Suffering in the Ordinary</vt:lpstr>
      <vt:lpstr>5.2.3 Suffering in the Ordinary</vt:lpstr>
      <vt:lpstr>PowerPoint Presentation</vt:lpstr>
      <vt:lpstr>6.1 Emotion as cultural</vt:lpstr>
      <vt:lpstr>6.2 Moral subjectivity</vt:lpstr>
      <vt:lpstr>6.3.1 AT Connections 2</vt:lpstr>
      <vt:lpstr>6.3.2 AT Connections 2</vt:lpstr>
      <vt:lpstr>7. Final Synthesis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Ryan O'Byrne</dc:creator>
  <cp:lastModifiedBy>Ryan O'Byrne</cp:lastModifiedBy>
  <cp:revision>1</cp:revision>
  <dcterms:created xsi:type="dcterms:W3CDTF">2026-03-25T15:04:54Z</dcterms:created>
  <dcterms:modified xsi:type="dcterms:W3CDTF">2026-04-27T13:41:09Z</dcterms:modified>
</cp:coreProperties>
</file>