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304" r:id="rId2"/>
    <p:sldId id="618" r:id="rId3"/>
    <p:sldId id="619" r:id="rId4"/>
    <p:sldId id="620" r:id="rId5"/>
    <p:sldId id="621" r:id="rId6"/>
    <p:sldId id="622" r:id="rId7"/>
    <p:sldId id="623" r:id="rId8"/>
    <p:sldId id="624" r:id="rId9"/>
    <p:sldId id="625" r:id="rId10"/>
    <p:sldId id="626" r:id="rId11"/>
    <p:sldId id="627" r:id="rId12"/>
    <p:sldId id="628" r:id="rId13"/>
    <p:sldId id="629" r:id="rId14"/>
    <p:sldId id="630" r:id="rId15"/>
    <p:sldId id="631" r:id="rId16"/>
    <p:sldId id="632" r:id="rId17"/>
    <p:sldId id="633" r:id="rId18"/>
    <p:sldId id="634" r:id="rId19"/>
    <p:sldId id="635" r:id="rId20"/>
    <p:sldId id="636" r:id="rId21"/>
    <p:sldId id="637" r:id="rId22"/>
    <p:sldId id="638" r:id="rId23"/>
    <p:sldId id="639" r:id="rId24"/>
    <p:sldId id="640" r:id="rId25"/>
    <p:sldId id="641" r:id="rId26"/>
    <p:sldId id="64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4" autoAdjust="0"/>
    <p:restoredTop sz="95050" autoAdjust="0"/>
  </p:normalViewPr>
  <p:slideViewPr>
    <p:cSldViewPr snapToGrid="0">
      <p:cViewPr varScale="1">
        <p:scale>
          <a:sx n="88" d="100"/>
          <a:sy n="88" d="100"/>
        </p:scale>
        <p:origin x="1378" y="62"/>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51"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a84d07e5fdc13ce" providerId="LiveId" clId="{21521D6A-C13B-4690-9D7A-2F0C8D797D88}"/>
    <pc:docChg chg="undo custSel addSld modSld sldOrd modMainMaster">
      <pc:chgData name="" userId="3a84d07e5fdc13ce" providerId="LiveId" clId="{21521D6A-C13B-4690-9D7A-2F0C8D797D88}" dt="2020-05-18T16:50:21.223" v="337" actId="2711"/>
      <pc:docMkLst>
        <pc:docMk/>
      </pc:docMkLst>
      <pc:sldChg chg="addSp delSp modSp">
        <pc:chgData name="" userId="3a84d07e5fdc13ce" providerId="LiveId" clId="{21521D6A-C13B-4690-9D7A-2F0C8D797D88}" dt="2020-05-18T16:50:21.223" v="337" actId="2711"/>
        <pc:sldMkLst>
          <pc:docMk/>
          <pc:sldMk cId="634260014" sldId="256"/>
        </pc:sldMkLst>
        <pc:spChg chg="mod">
          <ac:chgData name="" userId="3a84d07e5fdc13ce" providerId="LiveId" clId="{21521D6A-C13B-4690-9D7A-2F0C8D797D88}" dt="2020-05-18T16:50:21.223" v="337" actId="2711"/>
          <ac:spMkLst>
            <pc:docMk/>
            <pc:sldMk cId="634260014" sldId="256"/>
            <ac:spMk id="2" creationId="{7F8E1F11-3987-F544-B2F5-4955AE4E73F1}"/>
          </ac:spMkLst>
        </pc:spChg>
        <pc:spChg chg="del mod">
          <ac:chgData name="" userId="3a84d07e5fdc13ce" providerId="LiveId" clId="{21521D6A-C13B-4690-9D7A-2F0C8D797D88}" dt="2020-05-18T13:01:27.415" v="267"/>
          <ac:spMkLst>
            <pc:docMk/>
            <pc:sldMk cId="634260014" sldId="256"/>
            <ac:spMk id="3" creationId="{C495133D-B5D8-4842-A048-5B67B995EAA8}"/>
          </ac:spMkLst>
        </pc:spChg>
        <pc:spChg chg="add mod">
          <ac:chgData name="" userId="3a84d07e5fdc13ce" providerId="LiveId" clId="{21521D6A-C13B-4690-9D7A-2F0C8D797D88}" dt="2020-05-18T16:50:12.704" v="336" actId="2711"/>
          <ac:spMkLst>
            <pc:docMk/>
            <pc:sldMk cId="634260014" sldId="256"/>
            <ac:spMk id="4" creationId="{31A16E29-2890-4290-9DF6-618EB6EB2DBE}"/>
          </ac:spMkLst>
        </pc:spChg>
        <pc:spChg chg="del mod">
          <ac:chgData name="" userId="3a84d07e5fdc13ce" providerId="LiveId" clId="{21521D6A-C13B-4690-9D7A-2F0C8D797D88}" dt="2020-05-18T13:10:09.021" v="332" actId="478"/>
          <ac:spMkLst>
            <pc:docMk/>
            <pc:sldMk cId="634260014" sldId="256"/>
            <ac:spMk id="8" creationId="{550C8706-AA00-B348-8832-CE3297EAABF2}"/>
          </ac:spMkLst>
        </pc:spChg>
        <pc:picChg chg="del">
          <ac:chgData name="" userId="3a84d07e5fdc13ce" providerId="LiveId" clId="{21521D6A-C13B-4690-9D7A-2F0C8D797D88}" dt="2020-05-17T18:09:43.215" v="260" actId="478"/>
          <ac:picMkLst>
            <pc:docMk/>
            <pc:sldMk cId="634260014" sldId="256"/>
            <ac:picMk id="6" creationId="{80E4269D-9B66-0B48-923A-3BB995317C6E}"/>
          </ac:picMkLst>
        </pc:picChg>
      </pc:sldChg>
      <pc:sldChg chg="delSp modSp ord">
        <pc:chgData name="" userId="3a84d07e5fdc13ce" providerId="LiveId" clId="{21521D6A-C13B-4690-9D7A-2F0C8D797D88}" dt="2020-05-18T13:06:25.739" v="326" actId="1076"/>
        <pc:sldMkLst>
          <pc:docMk/>
          <pc:sldMk cId="1968206984" sldId="257"/>
        </pc:sldMkLst>
        <pc:spChg chg="mod">
          <ac:chgData name="" userId="3a84d07e5fdc13ce" providerId="LiveId" clId="{21521D6A-C13B-4690-9D7A-2F0C8D797D88}" dt="2020-05-18T13:06:25.739" v="326" actId="1076"/>
          <ac:spMkLst>
            <pc:docMk/>
            <pc:sldMk cId="1968206984" sldId="257"/>
            <ac:spMk id="2" creationId="{5E6387E0-7873-7643-B10F-EF5254558214}"/>
          </ac:spMkLst>
        </pc:spChg>
        <pc:spChg chg="mod">
          <ac:chgData name="" userId="3a84d07e5fdc13ce" providerId="LiveId" clId="{21521D6A-C13B-4690-9D7A-2F0C8D797D88}" dt="2020-05-18T13:00:48.177" v="262"/>
          <ac:spMkLst>
            <pc:docMk/>
            <pc:sldMk cId="1968206984" sldId="257"/>
            <ac:spMk id="3" creationId="{B30E9741-E0D4-5148-A36E-FD38AB85EDA2}"/>
          </ac:spMkLst>
        </pc:spChg>
        <pc:picChg chg="del">
          <ac:chgData name="" userId="3a84d07e5fdc13ce" providerId="LiveId" clId="{21521D6A-C13B-4690-9D7A-2F0C8D797D88}" dt="2020-05-17T18:08:49.322" v="249" actId="478"/>
          <ac:picMkLst>
            <pc:docMk/>
            <pc:sldMk cId="1968206984" sldId="257"/>
            <ac:picMk id="6" creationId="{3BC72594-F0ED-49AC-B8FF-57567490E8B4}"/>
          </ac:picMkLst>
        </pc:picChg>
      </pc:sldChg>
      <pc:sldChg chg="delSp modSp">
        <pc:chgData name="" userId="3a84d07e5fdc13ce" providerId="LiveId" clId="{21521D6A-C13B-4690-9D7A-2F0C8D797D88}" dt="2020-05-18T13:06:49.806" v="328" actId="1076"/>
        <pc:sldMkLst>
          <pc:docMk/>
          <pc:sldMk cId="123279789" sldId="258"/>
        </pc:sldMkLst>
        <pc:spChg chg="mod">
          <ac:chgData name="" userId="3a84d07e5fdc13ce" providerId="LiveId" clId="{21521D6A-C13B-4690-9D7A-2F0C8D797D88}" dt="2020-05-18T13:06:49.806" v="328" actId="1076"/>
          <ac:spMkLst>
            <pc:docMk/>
            <pc:sldMk cId="123279789" sldId="258"/>
            <ac:spMk id="2" creationId="{5E6387E0-7873-7643-B10F-EF5254558214}"/>
          </ac:spMkLst>
        </pc:spChg>
        <pc:spChg chg="mod">
          <ac:chgData name="" userId="3a84d07e5fdc13ce" providerId="LiveId" clId="{21521D6A-C13B-4690-9D7A-2F0C8D797D88}" dt="2020-05-18T13:00:48.177" v="262"/>
          <ac:spMkLst>
            <pc:docMk/>
            <pc:sldMk cId="123279789" sldId="258"/>
            <ac:spMk id="3" creationId="{B30E9741-E0D4-5148-A36E-FD38AB85EDA2}"/>
          </ac:spMkLst>
        </pc:spChg>
        <pc:picChg chg="del">
          <ac:chgData name="" userId="3a84d07e5fdc13ce" providerId="LiveId" clId="{21521D6A-C13B-4690-9D7A-2F0C8D797D88}" dt="2020-05-17T18:09:37.322" v="259" actId="478"/>
          <ac:picMkLst>
            <pc:docMk/>
            <pc:sldMk cId="123279789" sldId="258"/>
            <ac:picMk id="5" creationId="{520BFC19-FFBF-431F-A6AE-84FA9E2D5DB3}"/>
          </ac:picMkLst>
        </pc:picChg>
      </pc:sldChg>
      <pc:sldChg chg="delSp modSp">
        <pc:chgData name="" userId="3a84d07e5fdc13ce" providerId="LiveId" clId="{21521D6A-C13B-4690-9D7A-2F0C8D797D88}" dt="2020-05-18T13:00:48.177" v="262"/>
        <pc:sldMkLst>
          <pc:docMk/>
          <pc:sldMk cId="1036547456" sldId="259"/>
        </pc:sldMkLst>
        <pc:spChg chg="mod">
          <ac:chgData name="" userId="3a84d07e5fdc13ce" providerId="LiveId" clId="{21521D6A-C13B-4690-9D7A-2F0C8D797D88}" dt="2020-05-17T18:09:17.670" v="254" actId="207"/>
          <ac:spMkLst>
            <pc:docMk/>
            <pc:sldMk cId="1036547456" sldId="259"/>
            <ac:spMk id="2" creationId="{5E6387E0-7873-7643-B10F-EF5254558214}"/>
          </ac:spMkLst>
        </pc:spChg>
        <pc:spChg chg="mod">
          <ac:chgData name="" userId="3a84d07e5fdc13ce" providerId="LiveId" clId="{21521D6A-C13B-4690-9D7A-2F0C8D797D88}" dt="2020-05-18T13:00:48.177" v="262"/>
          <ac:spMkLst>
            <pc:docMk/>
            <pc:sldMk cId="1036547456" sldId="259"/>
            <ac:spMk id="3" creationId="{B30E9741-E0D4-5148-A36E-FD38AB85EDA2}"/>
          </ac:spMkLst>
        </pc:spChg>
        <pc:picChg chg="del">
          <ac:chgData name="" userId="3a84d07e5fdc13ce" providerId="LiveId" clId="{21521D6A-C13B-4690-9D7A-2F0C8D797D88}" dt="2020-05-17T18:09:19.607" v="255" actId="478"/>
          <ac:picMkLst>
            <pc:docMk/>
            <pc:sldMk cId="1036547456" sldId="259"/>
            <ac:picMk id="5" creationId="{288229E0-7964-4AD0-93D8-4589B1794C89}"/>
          </ac:picMkLst>
        </pc:picChg>
      </pc:sldChg>
      <pc:sldChg chg="delSp modSp">
        <pc:chgData name="" userId="3a84d07e5fdc13ce" providerId="LiveId" clId="{21521D6A-C13B-4690-9D7A-2F0C8D797D88}" dt="2020-05-18T13:00:48.177" v="262"/>
        <pc:sldMkLst>
          <pc:docMk/>
          <pc:sldMk cId="76286654" sldId="260"/>
        </pc:sldMkLst>
        <pc:spChg chg="mod">
          <ac:chgData name="" userId="3a84d07e5fdc13ce" providerId="LiveId" clId="{21521D6A-C13B-4690-9D7A-2F0C8D797D88}" dt="2020-05-17T18:09:07.198" v="252" actId="207"/>
          <ac:spMkLst>
            <pc:docMk/>
            <pc:sldMk cId="76286654" sldId="260"/>
            <ac:spMk id="2" creationId="{5E6387E0-7873-7643-B10F-EF5254558214}"/>
          </ac:spMkLst>
        </pc:spChg>
        <pc:spChg chg="mod">
          <ac:chgData name="" userId="3a84d07e5fdc13ce" providerId="LiveId" clId="{21521D6A-C13B-4690-9D7A-2F0C8D797D88}" dt="2020-05-18T13:00:48.177" v="262"/>
          <ac:spMkLst>
            <pc:docMk/>
            <pc:sldMk cId="76286654" sldId="260"/>
            <ac:spMk id="3" creationId="{B30E9741-E0D4-5148-A36E-FD38AB85EDA2}"/>
          </ac:spMkLst>
        </pc:spChg>
        <pc:picChg chg="del">
          <ac:chgData name="" userId="3a84d07e5fdc13ce" providerId="LiveId" clId="{21521D6A-C13B-4690-9D7A-2F0C8D797D88}" dt="2020-05-17T18:09:09.077" v="253" actId="478"/>
          <ac:picMkLst>
            <pc:docMk/>
            <pc:sldMk cId="76286654" sldId="260"/>
            <ac:picMk id="5" creationId="{2B3F99B3-DE5A-456D-918F-33DE1FC02CF9}"/>
          </ac:picMkLst>
        </pc:picChg>
      </pc:sldChg>
      <pc:sldChg chg="delSp modSp">
        <pc:chgData name="" userId="3a84d07e5fdc13ce" providerId="LiveId" clId="{21521D6A-C13B-4690-9D7A-2F0C8D797D88}" dt="2020-05-18T13:00:48.177" v="262"/>
        <pc:sldMkLst>
          <pc:docMk/>
          <pc:sldMk cId="438240669" sldId="261"/>
        </pc:sldMkLst>
        <pc:spChg chg="mod">
          <ac:chgData name="" userId="3a84d07e5fdc13ce" providerId="LiveId" clId="{21521D6A-C13B-4690-9D7A-2F0C8D797D88}" dt="2020-05-17T18:08:56.193" v="250" actId="207"/>
          <ac:spMkLst>
            <pc:docMk/>
            <pc:sldMk cId="438240669" sldId="261"/>
            <ac:spMk id="2" creationId="{5E6387E0-7873-7643-B10F-EF5254558214}"/>
          </ac:spMkLst>
        </pc:spChg>
        <pc:spChg chg="mod">
          <ac:chgData name="" userId="3a84d07e5fdc13ce" providerId="LiveId" clId="{21521D6A-C13B-4690-9D7A-2F0C8D797D88}" dt="2020-05-18T13:00:48.177" v="262"/>
          <ac:spMkLst>
            <pc:docMk/>
            <pc:sldMk cId="438240669" sldId="261"/>
            <ac:spMk id="3" creationId="{B30E9741-E0D4-5148-A36E-FD38AB85EDA2}"/>
          </ac:spMkLst>
        </pc:spChg>
        <pc:picChg chg="del">
          <ac:chgData name="" userId="3a84d07e5fdc13ce" providerId="LiveId" clId="{21521D6A-C13B-4690-9D7A-2F0C8D797D88}" dt="2020-05-17T18:08:57.874" v="251" actId="478"/>
          <ac:picMkLst>
            <pc:docMk/>
            <pc:sldMk cId="438240669" sldId="261"/>
            <ac:picMk id="4" creationId="{CE9BBFF3-6578-964B-B44A-3A7385911823}"/>
          </ac:picMkLst>
        </pc:picChg>
      </pc:sldChg>
      <pc:sldChg chg="modSp">
        <pc:chgData name="" userId="3a84d07e5fdc13ce" providerId="LiveId" clId="{21521D6A-C13B-4690-9D7A-2F0C8D797D88}" dt="2020-05-18T13:06:14.748" v="325" actId="207"/>
        <pc:sldMkLst>
          <pc:docMk/>
          <pc:sldMk cId="4256812373" sldId="262"/>
        </pc:sldMkLst>
        <pc:spChg chg="mod">
          <ac:chgData name="" userId="3a84d07e5fdc13ce" providerId="LiveId" clId="{21521D6A-C13B-4690-9D7A-2F0C8D797D88}" dt="2020-05-18T13:06:14.748" v="325" actId="207"/>
          <ac:spMkLst>
            <pc:docMk/>
            <pc:sldMk cId="4256812373" sldId="262"/>
            <ac:spMk id="2" creationId="{5E6387E0-7873-7643-B10F-EF5254558214}"/>
          </ac:spMkLst>
        </pc:spChg>
        <pc:spChg chg="mod">
          <ac:chgData name="" userId="3a84d07e5fdc13ce" providerId="LiveId" clId="{21521D6A-C13B-4690-9D7A-2F0C8D797D88}" dt="2020-05-18T13:00:48.177" v="262"/>
          <ac:spMkLst>
            <pc:docMk/>
            <pc:sldMk cId="4256812373" sldId="262"/>
            <ac:spMk id="3" creationId="{B30E9741-E0D4-5148-A36E-FD38AB85EDA2}"/>
          </ac:spMkLst>
        </pc:spChg>
        <pc:picChg chg="mod">
          <ac:chgData name="" userId="3a84d07e5fdc13ce" providerId="LiveId" clId="{21521D6A-C13B-4690-9D7A-2F0C8D797D88}" dt="2020-05-18T13:00:48.177" v="262"/>
          <ac:picMkLst>
            <pc:docMk/>
            <pc:sldMk cId="4256812373" sldId="262"/>
            <ac:picMk id="5" creationId="{210AE86A-EF07-4C71-BF7F-4CB3C62FBF57}"/>
          </ac:picMkLst>
        </pc:picChg>
      </pc:sldChg>
      <pc:sldChg chg="delSp modSp">
        <pc:chgData name="" userId="3a84d07e5fdc13ce" providerId="LiveId" clId="{21521D6A-C13B-4690-9D7A-2F0C8D797D88}" dt="2020-05-18T13:06:03.296" v="323" actId="1076"/>
        <pc:sldMkLst>
          <pc:docMk/>
          <pc:sldMk cId="1429498424" sldId="263"/>
        </pc:sldMkLst>
        <pc:spChg chg="mod">
          <ac:chgData name="" userId="3a84d07e5fdc13ce" providerId="LiveId" clId="{21521D6A-C13B-4690-9D7A-2F0C8D797D88}" dt="2020-05-18T13:06:03.296" v="323" actId="1076"/>
          <ac:spMkLst>
            <pc:docMk/>
            <pc:sldMk cId="1429498424" sldId="263"/>
            <ac:spMk id="3" creationId="{00000000-0000-0000-0000-000000000000}"/>
          </ac:spMkLst>
        </pc:spChg>
        <pc:spChg chg="mod">
          <ac:chgData name="" userId="3a84d07e5fdc13ce" providerId="LiveId" clId="{21521D6A-C13B-4690-9D7A-2F0C8D797D88}" dt="2020-05-18T13:00:48.177" v="262"/>
          <ac:spMkLst>
            <pc:docMk/>
            <pc:sldMk cId="1429498424" sldId="263"/>
            <ac:spMk id="4" creationId="{00000000-0000-0000-0000-000000000000}"/>
          </ac:spMkLst>
        </pc:spChg>
        <pc:picChg chg="del">
          <ac:chgData name="" userId="3a84d07e5fdc13ce" providerId="LiveId" clId="{21521D6A-C13B-4690-9D7A-2F0C8D797D88}" dt="2020-05-17T18:08:35.308" v="246" actId="478"/>
          <ac:picMkLst>
            <pc:docMk/>
            <pc:sldMk cId="1429498424" sldId="263"/>
            <ac:picMk id="7" creationId="{FF36DC0B-A17B-4869-A775-8D005692F743}"/>
          </ac:picMkLst>
        </pc:picChg>
      </pc:sldChg>
      <pc:sldChg chg="delSp modSp">
        <pc:chgData name="" userId="3a84d07e5fdc13ce" providerId="LiveId" clId="{21521D6A-C13B-4690-9D7A-2F0C8D797D88}" dt="2020-05-17T18:08:25.617" v="244" actId="207"/>
        <pc:sldMkLst>
          <pc:docMk/>
          <pc:sldMk cId="2410216505" sldId="264"/>
        </pc:sldMkLst>
        <pc:spChg chg="mod">
          <ac:chgData name="" userId="3a84d07e5fdc13ce" providerId="LiveId" clId="{21521D6A-C13B-4690-9D7A-2F0C8D797D88}" dt="2020-05-17T18:08:25.617" v="244" actId="207"/>
          <ac:spMkLst>
            <pc:docMk/>
            <pc:sldMk cId="2410216505" sldId="264"/>
            <ac:spMk id="3" creationId="{00000000-0000-0000-0000-000000000000}"/>
          </ac:spMkLst>
        </pc:spChg>
        <pc:picChg chg="del">
          <ac:chgData name="" userId="3a84d07e5fdc13ce" providerId="LiveId" clId="{21521D6A-C13B-4690-9D7A-2F0C8D797D88}" dt="2020-05-17T18:08:19.595" v="243" actId="478"/>
          <ac:picMkLst>
            <pc:docMk/>
            <pc:sldMk cId="2410216505" sldId="264"/>
            <ac:picMk id="7" creationId="{839DA767-045C-46FF-8CD1-62694CF4F557}"/>
          </ac:picMkLst>
        </pc:picChg>
      </pc:sldChg>
      <pc:sldChg chg="delSp modSp">
        <pc:chgData name="" userId="3a84d07e5fdc13ce" providerId="LiveId" clId="{21521D6A-C13B-4690-9D7A-2F0C8D797D88}" dt="2020-05-18T13:05:49.616" v="322" actId="1076"/>
        <pc:sldMkLst>
          <pc:docMk/>
          <pc:sldMk cId="3476620326" sldId="268"/>
        </pc:sldMkLst>
        <pc:spChg chg="mod">
          <ac:chgData name="" userId="3a84d07e5fdc13ce" providerId="LiveId" clId="{21521D6A-C13B-4690-9D7A-2F0C8D797D88}" dt="2020-05-18T13:05:49.616" v="322" actId="1076"/>
          <ac:spMkLst>
            <pc:docMk/>
            <pc:sldMk cId="3476620326" sldId="268"/>
            <ac:spMk id="3" creationId="{00000000-0000-0000-0000-000000000000}"/>
          </ac:spMkLst>
        </pc:spChg>
        <pc:picChg chg="del">
          <ac:chgData name="" userId="3a84d07e5fdc13ce" providerId="LiveId" clId="{21521D6A-C13B-4690-9D7A-2F0C8D797D88}" dt="2020-05-17T18:08:10.506" v="241" actId="478"/>
          <ac:picMkLst>
            <pc:docMk/>
            <pc:sldMk cId="3476620326" sldId="268"/>
            <ac:picMk id="7" creationId="{06F1E98F-7CD5-4420-9DED-4CF9EBA6034C}"/>
          </ac:picMkLst>
        </pc:picChg>
      </pc:sldChg>
      <pc:sldChg chg="addSp delSp modSp">
        <pc:chgData name="" userId="3a84d07e5fdc13ce" providerId="LiveId" clId="{21521D6A-C13B-4690-9D7A-2F0C8D797D88}" dt="2020-05-18T13:05:44.347" v="321" actId="1076"/>
        <pc:sldMkLst>
          <pc:docMk/>
          <pc:sldMk cId="2698415513" sldId="269"/>
        </pc:sldMkLst>
        <pc:spChg chg="add del mod">
          <ac:chgData name="" userId="3a84d07e5fdc13ce" providerId="LiveId" clId="{21521D6A-C13B-4690-9D7A-2F0C8D797D88}" dt="2020-05-18T13:05:44.347" v="321" actId="1076"/>
          <ac:spMkLst>
            <pc:docMk/>
            <pc:sldMk cId="2698415513" sldId="269"/>
            <ac:spMk id="3" creationId="{00000000-0000-0000-0000-000000000000}"/>
          </ac:spMkLst>
        </pc:spChg>
        <pc:spChg chg="mod">
          <ac:chgData name="" userId="3a84d07e5fdc13ce" providerId="LiveId" clId="{21521D6A-C13B-4690-9D7A-2F0C8D797D88}" dt="2020-05-18T13:00:48.177" v="262"/>
          <ac:spMkLst>
            <pc:docMk/>
            <pc:sldMk cId="2698415513" sldId="269"/>
            <ac:spMk id="4" creationId="{00000000-0000-0000-0000-000000000000}"/>
          </ac:spMkLst>
        </pc:spChg>
        <pc:spChg chg="add del mod">
          <ac:chgData name="" userId="3a84d07e5fdc13ce" providerId="LiveId" clId="{21521D6A-C13B-4690-9D7A-2F0C8D797D88}" dt="2020-05-17T18:07:59.718" v="239" actId="478"/>
          <ac:spMkLst>
            <pc:docMk/>
            <pc:sldMk cId="2698415513" sldId="269"/>
            <ac:spMk id="5" creationId="{88C9B313-D1AD-4FA4-AA7F-EE429EB060C5}"/>
          </ac:spMkLst>
        </pc:spChg>
        <pc:picChg chg="del">
          <ac:chgData name="" userId="3a84d07e5fdc13ce" providerId="LiveId" clId="{21521D6A-C13B-4690-9D7A-2F0C8D797D88}" dt="2020-05-17T18:07:51.332" v="237" actId="478"/>
          <ac:picMkLst>
            <pc:docMk/>
            <pc:sldMk cId="2698415513" sldId="269"/>
            <ac:picMk id="7" creationId="{3C170FDB-060C-4842-9840-C10BFC17E9BD}"/>
          </ac:picMkLst>
        </pc:picChg>
      </pc:sldChg>
      <pc:sldChg chg="delSp modSp">
        <pc:chgData name="" userId="3a84d07e5fdc13ce" providerId="LiveId" clId="{21521D6A-C13B-4690-9D7A-2F0C8D797D88}" dt="2020-05-18T13:05:39.487" v="320" actId="1076"/>
        <pc:sldMkLst>
          <pc:docMk/>
          <pc:sldMk cId="1310868303" sldId="270"/>
        </pc:sldMkLst>
        <pc:spChg chg="mod">
          <ac:chgData name="" userId="3a84d07e5fdc13ce" providerId="LiveId" clId="{21521D6A-C13B-4690-9D7A-2F0C8D797D88}" dt="2020-05-18T13:05:39.487" v="320" actId="1076"/>
          <ac:spMkLst>
            <pc:docMk/>
            <pc:sldMk cId="1310868303" sldId="270"/>
            <ac:spMk id="3" creationId="{00000000-0000-0000-0000-000000000000}"/>
          </ac:spMkLst>
        </pc:spChg>
        <pc:picChg chg="del">
          <ac:chgData name="" userId="3a84d07e5fdc13ce" providerId="LiveId" clId="{21521D6A-C13B-4690-9D7A-2F0C8D797D88}" dt="2020-05-17T18:07:45.880" v="236" actId="478"/>
          <ac:picMkLst>
            <pc:docMk/>
            <pc:sldMk cId="1310868303" sldId="270"/>
            <ac:picMk id="7" creationId="{91D5BC3C-86D6-4638-9E77-59D467048147}"/>
          </ac:picMkLst>
        </pc:picChg>
      </pc:sldChg>
      <pc:sldChg chg="delSp modSp">
        <pc:chgData name="" userId="3a84d07e5fdc13ce" providerId="LiveId" clId="{21521D6A-C13B-4690-9D7A-2F0C8D797D88}" dt="2020-05-18T13:05:29.818" v="319" actId="1076"/>
        <pc:sldMkLst>
          <pc:docMk/>
          <pc:sldMk cId="2934916338" sldId="271"/>
        </pc:sldMkLst>
        <pc:spChg chg="mod">
          <ac:chgData name="" userId="3a84d07e5fdc13ce" providerId="LiveId" clId="{21521D6A-C13B-4690-9D7A-2F0C8D797D88}" dt="2020-05-18T13:05:29.818" v="319" actId="1076"/>
          <ac:spMkLst>
            <pc:docMk/>
            <pc:sldMk cId="2934916338" sldId="271"/>
            <ac:spMk id="3" creationId="{00000000-0000-0000-0000-000000000000}"/>
          </ac:spMkLst>
        </pc:spChg>
        <pc:spChg chg="mod">
          <ac:chgData name="" userId="3a84d07e5fdc13ce" providerId="LiveId" clId="{21521D6A-C13B-4690-9D7A-2F0C8D797D88}" dt="2020-05-18T13:00:48.177" v="262"/>
          <ac:spMkLst>
            <pc:docMk/>
            <pc:sldMk cId="2934916338" sldId="271"/>
            <ac:spMk id="4" creationId="{00000000-0000-0000-0000-000000000000}"/>
          </ac:spMkLst>
        </pc:spChg>
        <pc:picChg chg="del">
          <ac:chgData name="" userId="3a84d07e5fdc13ce" providerId="LiveId" clId="{21521D6A-C13B-4690-9D7A-2F0C8D797D88}" dt="2020-05-17T18:07:28.576" v="232" actId="478"/>
          <ac:picMkLst>
            <pc:docMk/>
            <pc:sldMk cId="2934916338" sldId="271"/>
            <ac:picMk id="6" creationId="{8ABD5F7F-E8A4-4EF7-AD92-2EBFAFFB7B19}"/>
          </ac:picMkLst>
        </pc:picChg>
      </pc:sldChg>
      <pc:sldChg chg="delSp modSp">
        <pc:chgData name="" userId="3a84d07e5fdc13ce" providerId="LiveId" clId="{21521D6A-C13B-4690-9D7A-2F0C8D797D88}" dt="2020-05-18T13:03:49.011" v="289" actId="1076"/>
        <pc:sldMkLst>
          <pc:docMk/>
          <pc:sldMk cId="2338066520" sldId="272"/>
        </pc:sldMkLst>
        <pc:spChg chg="mod">
          <ac:chgData name="" userId="3a84d07e5fdc13ce" providerId="LiveId" clId="{21521D6A-C13B-4690-9D7A-2F0C8D797D88}" dt="2020-05-18T13:03:49.011" v="289" actId="1076"/>
          <ac:spMkLst>
            <pc:docMk/>
            <pc:sldMk cId="2338066520" sldId="272"/>
            <ac:spMk id="3" creationId="{00000000-0000-0000-0000-000000000000}"/>
          </ac:spMkLst>
        </pc:spChg>
        <pc:picChg chg="del">
          <ac:chgData name="" userId="3a84d07e5fdc13ce" providerId="LiveId" clId="{21521D6A-C13B-4690-9D7A-2F0C8D797D88}" dt="2020-05-17T18:06:44.950" v="222" actId="478"/>
          <ac:picMkLst>
            <pc:docMk/>
            <pc:sldMk cId="2338066520" sldId="272"/>
            <ac:picMk id="6" creationId="{7F174F76-CC72-4E2E-8019-09C36EA6BDBF}"/>
          </ac:picMkLst>
        </pc:picChg>
      </pc:sldChg>
      <pc:sldChg chg="delSp modSp">
        <pc:chgData name="" userId="3a84d07e5fdc13ce" providerId="LiveId" clId="{21521D6A-C13B-4690-9D7A-2F0C8D797D88}" dt="2020-05-18T13:03:42.175" v="288" actId="1076"/>
        <pc:sldMkLst>
          <pc:docMk/>
          <pc:sldMk cId="2842212169" sldId="277"/>
        </pc:sldMkLst>
        <pc:spChg chg="mod">
          <ac:chgData name="" userId="3a84d07e5fdc13ce" providerId="LiveId" clId="{21521D6A-C13B-4690-9D7A-2F0C8D797D88}" dt="2020-05-18T13:03:42.175" v="288" actId="1076"/>
          <ac:spMkLst>
            <pc:docMk/>
            <pc:sldMk cId="2842212169" sldId="277"/>
            <ac:spMk id="3" creationId="{00000000-0000-0000-0000-000000000000}"/>
          </ac:spMkLst>
        </pc:spChg>
        <pc:picChg chg="del">
          <ac:chgData name="" userId="3a84d07e5fdc13ce" providerId="LiveId" clId="{21521D6A-C13B-4690-9D7A-2F0C8D797D88}" dt="2020-05-17T18:06:37.515" v="220" actId="478"/>
          <ac:picMkLst>
            <pc:docMk/>
            <pc:sldMk cId="2842212169" sldId="277"/>
            <ac:picMk id="6" creationId="{9A4F75D6-0779-4536-A00E-247287B7394C}"/>
          </ac:picMkLst>
        </pc:picChg>
      </pc:sldChg>
      <pc:sldChg chg="delSp modSp">
        <pc:chgData name="" userId="3a84d07e5fdc13ce" providerId="LiveId" clId="{21521D6A-C13B-4690-9D7A-2F0C8D797D88}" dt="2020-05-18T13:04:58.037" v="315" actId="1036"/>
        <pc:sldMkLst>
          <pc:docMk/>
          <pc:sldMk cId="682243077" sldId="279"/>
        </pc:sldMkLst>
        <pc:spChg chg="mod">
          <ac:chgData name="" userId="3a84d07e5fdc13ce" providerId="LiveId" clId="{21521D6A-C13B-4690-9D7A-2F0C8D797D88}" dt="2020-05-18T13:04:24.953" v="298" actId="27636"/>
          <ac:spMkLst>
            <pc:docMk/>
            <pc:sldMk cId="682243077" sldId="279"/>
            <ac:spMk id="3" creationId="{00000000-0000-0000-0000-000000000000}"/>
          </ac:spMkLst>
        </pc:spChg>
        <pc:spChg chg="mod">
          <ac:chgData name="" userId="3a84d07e5fdc13ce" providerId="LiveId" clId="{21521D6A-C13B-4690-9D7A-2F0C8D797D88}" dt="2020-05-18T13:04:58.037" v="315" actId="1036"/>
          <ac:spMkLst>
            <pc:docMk/>
            <pc:sldMk cId="682243077" sldId="279"/>
            <ac:spMk id="8" creationId="{00000000-0000-0000-0000-000000000000}"/>
          </ac:spMkLst>
        </pc:spChg>
        <pc:graphicFrameChg chg="mod modGraphic">
          <ac:chgData name="" userId="3a84d07e5fdc13ce" providerId="LiveId" clId="{21521D6A-C13B-4690-9D7A-2F0C8D797D88}" dt="2020-05-18T13:04:36.388" v="300" actId="1076"/>
          <ac:graphicFrameMkLst>
            <pc:docMk/>
            <pc:sldMk cId="682243077" sldId="279"/>
            <ac:graphicFrameMk id="6" creationId="{00000000-0000-0000-0000-000000000000}"/>
          </ac:graphicFrameMkLst>
        </pc:graphicFrameChg>
        <pc:picChg chg="del">
          <ac:chgData name="" userId="3a84d07e5fdc13ce" providerId="LiveId" clId="{21521D6A-C13B-4690-9D7A-2F0C8D797D88}" dt="2020-05-17T18:06:52.378" v="225" actId="478"/>
          <ac:picMkLst>
            <pc:docMk/>
            <pc:sldMk cId="682243077" sldId="279"/>
            <ac:picMk id="9" creationId="{52F0439A-F43C-4F62-905E-BC6F50F2311D}"/>
          </ac:picMkLst>
        </pc:picChg>
      </pc:sldChg>
      <pc:sldChg chg="delSp modSp">
        <pc:chgData name="" userId="3a84d07e5fdc13ce" providerId="LiveId" clId="{21521D6A-C13B-4690-9D7A-2F0C8D797D88}" dt="2020-05-18T13:04:01.533" v="291" actId="1076"/>
        <pc:sldMkLst>
          <pc:docMk/>
          <pc:sldMk cId="682059727" sldId="286"/>
        </pc:sldMkLst>
        <pc:spChg chg="mod">
          <ac:chgData name="" userId="3a84d07e5fdc13ce" providerId="LiveId" clId="{21521D6A-C13B-4690-9D7A-2F0C8D797D88}" dt="2020-05-18T13:04:01.533" v="291" actId="1076"/>
          <ac:spMkLst>
            <pc:docMk/>
            <pc:sldMk cId="682059727" sldId="286"/>
            <ac:spMk id="22530" creationId="{40B02702-A9FB-4095-B774-6FDD6BD727BC}"/>
          </ac:spMkLst>
        </pc:spChg>
        <pc:spChg chg="mod">
          <ac:chgData name="" userId="3a84d07e5fdc13ce" providerId="LiveId" clId="{21521D6A-C13B-4690-9D7A-2F0C8D797D88}" dt="2020-05-18T13:00:48.177" v="262"/>
          <ac:spMkLst>
            <pc:docMk/>
            <pc:sldMk cId="682059727" sldId="286"/>
            <ac:spMk id="22531" creationId="{217CF27F-C7B4-4490-9B7A-F4FD4362BE50}"/>
          </ac:spMkLst>
        </pc:spChg>
        <pc:picChg chg="del">
          <ac:chgData name="" userId="3a84d07e5fdc13ce" providerId="LiveId" clId="{21521D6A-C13B-4690-9D7A-2F0C8D797D88}" dt="2020-05-17T18:06:49.587" v="224" actId="478"/>
          <ac:picMkLst>
            <pc:docMk/>
            <pc:sldMk cId="682059727" sldId="286"/>
            <ac:picMk id="5" creationId="{11D0BCAE-B541-4188-89B8-F2B1F46A0C73}"/>
          </ac:picMkLst>
        </pc:picChg>
      </pc:sldChg>
      <pc:sldChg chg="delSp modSp">
        <pc:chgData name="" userId="3a84d07e5fdc13ce" providerId="LiveId" clId="{21521D6A-C13B-4690-9D7A-2F0C8D797D88}" dt="2020-05-18T13:03:55.073" v="290" actId="1076"/>
        <pc:sldMkLst>
          <pc:docMk/>
          <pc:sldMk cId="2122883354" sldId="289"/>
        </pc:sldMkLst>
        <pc:spChg chg="mod">
          <ac:chgData name="" userId="3a84d07e5fdc13ce" providerId="LiveId" clId="{21521D6A-C13B-4690-9D7A-2F0C8D797D88}" dt="2020-05-18T13:00:48.725" v="263" actId="27636"/>
          <ac:spMkLst>
            <pc:docMk/>
            <pc:sldMk cId="2122883354" sldId="289"/>
            <ac:spMk id="15363" creationId="{E9D38D4B-2EA2-417B-9510-A063835A6DF5}"/>
          </ac:spMkLst>
        </pc:spChg>
        <pc:spChg chg="mod">
          <ac:chgData name="" userId="3a84d07e5fdc13ce" providerId="LiveId" clId="{21521D6A-C13B-4690-9D7A-2F0C8D797D88}" dt="2020-05-18T13:03:55.073" v="290" actId="1076"/>
          <ac:spMkLst>
            <pc:docMk/>
            <pc:sldMk cId="2122883354" sldId="289"/>
            <ac:spMk id="21506" creationId="{B776EFC9-5287-4194-8061-DF3BE0899268}"/>
          </ac:spMkLst>
        </pc:spChg>
        <pc:picChg chg="del">
          <ac:chgData name="" userId="3a84d07e5fdc13ce" providerId="LiveId" clId="{21521D6A-C13B-4690-9D7A-2F0C8D797D88}" dt="2020-05-17T18:06:47.102" v="223" actId="478"/>
          <ac:picMkLst>
            <pc:docMk/>
            <pc:sldMk cId="2122883354" sldId="289"/>
            <ac:picMk id="5" creationId="{93BC41CA-9D79-4CBD-A08D-0DA83CBEB37E}"/>
          </ac:picMkLst>
        </pc:picChg>
      </pc:sldChg>
      <pc:sldChg chg="delSp modSp">
        <pc:chgData name="" userId="3a84d07e5fdc13ce" providerId="LiveId" clId="{21521D6A-C13B-4690-9D7A-2F0C8D797D88}" dt="2020-05-18T13:03:33.770" v="287" actId="1076"/>
        <pc:sldMkLst>
          <pc:docMk/>
          <pc:sldMk cId="1345329838" sldId="296"/>
        </pc:sldMkLst>
        <pc:spChg chg="mod">
          <ac:chgData name="" userId="3a84d07e5fdc13ce" providerId="LiveId" clId="{21521D6A-C13B-4690-9D7A-2F0C8D797D88}" dt="2020-05-18T13:03:33.770" v="287" actId="1076"/>
          <ac:spMkLst>
            <pc:docMk/>
            <pc:sldMk cId="1345329838" sldId="296"/>
            <ac:spMk id="26626" creationId="{5A786F9F-BB2F-4BE6-965C-C00AC86F32EF}"/>
          </ac:spMkLst>
        </pc:spChg>
        <pc:spChg chg="mod">
          <ac:chgData name="" userId="3a84d07e5fdc13ce" providerId="LiveId" clId="{21521D6A-C13B-4690-9D7A-2F0C8D797D88}" dt="2020-05-18T13:00:48.177" v="262"/>
          <ac:spMkLst>
            <pc:docMk/>
            <pc:sldMk cId="1345329838" sldId="296"/>
            <ac:spMk id="26627" creationId="{C0E2AA59-DA0D-4DA5-B342-30EDE208BD2A}"/>
          </ac:spMkLst>
        </pc:spChg>
        <pc:picChg chg="del">
          <ac:chgData name="" userId="3a84d07e5fdc13ce" providerId="LiveId" clId="{21521D6A-C13B-4690-9D7A-2F0C8D797D88}" dt="2020-05-17T18:03:26.010" v="201" actId="478"/>
          <ac:picMkLst>
            <pc:docMk/>
            <pc:sldMk cId="1345329838" sldId="296"/>
            <ac:picMk id="5" creationId="{0A7EF702-FD63-4497-961E-1B57B2E4A2E4}"/>
          </ac:picMkLst>
        </pc:picChg>
      </pc:sldChg>
      <pc:sldChg chg="delSp modSp">
        <pc:chgData name="" userId="3a84d07e5fdc13ce" providerId="LiveId" clId="{21521D6A-C13B-4690-9D7A-2F0C8D797D88}" dt="2020-05-18T13:05:20.240" v="318" actId="14100"/>
        <pc:sldMkLst>
          <pc:docMk/>
          <pc:sldMk cId="2263718259" sldId="297"/>
        </pc:sldMkLst>
        <pc:picChg chg="mod">
          <ac:chgData name="" userId="3a84d07e5fdc13ce" providerId="LiveId" clId="{21521D6A-C13B-4690-9D7A-2F0C8D797D88}" dt="2020-05-18T13:05:20.240" v="318" actId="14100"/>
          <ac:picMkLst>
            <pc:docMk/>
            <pc:sldMk cId="2263718259" sldId="297"/>
            <ac:picMk id="5" creationId="{88458B9C-B527-451E-9FD4-710381794AF2}"/>
          </ac:picMkLst>
        </pc:picChg>
        <pc:picChg chg="del">
          <ac:chgData name="" userId="3a84d07e5fdc13ce" providerId="LiveId" clId="{21521D6A-C13B-4690-9D7A-2F0C8D797D88}" dt="2020-05-17T18:07:21.925" v="231" actId="478"/>
          <ac:picMkLst>
            <pc:docMk/>
            <pc:sldMk cId="2263718259" sldId="297"/>
            <ac:picMk id="6" creationId="{84DE06CD-4632-432F-9D9C-3B03E063AA3B}"/>
          </ac:picMkLst>
        </pc:picChg>
      </pc:sldChg>
      <pc:sldChg chg="delSp modSp add ord modNotesTx">
        <pc:chgData name="" userId="3a84d07e5fdc13ce" providerId="LiveId" clId="{21521D6A-C13B-4690-9D7A-2F0C8D797D88}" dt="2020-05-18T13:06:43.155" v="327" actId="1076"/>
        <pc:sldMkLst>
          <pc:docMk/>
          <pc:sldMk cId="1839635006" sldId="298"/>
        </pc:sldMkLst>
        <pc:spChg chg="mod">
          <ac:chgData name="" userId="3a84d07e5fdc13ce" providerId="LiveId" clId="{21521D6A-C13B-4690-9D7A-2F0C8D797D88}" dt="2020-05-18T13:06:43.155" v="327" actId="1076"/>
          <ac:spMkLst>
            <pc:docMk/>
            <pc:sldMk cId="1839635006" sldId="298"/>
            <ac:spMk id="2" creationId="{5E6387E0-7873-7643-B10F-EF5254558214}"/>
          </ac:spMkLst>
        </pc:spChg>
        <pc:spChg chg="mod">
          <ac:chgData name="" userId="3a84d07e5fdc13ce" providerId="LiveId" clId="{21521D6A-C13B-4690-9D7A-2F0C8D797D88}" dt="2020-05-18T13:00:48.177" v="262"/>
          <ac:spMkLst>
            <pc:docMk/>
            <pc:sldMk cId="1839635006" sldId="298"/>
            <ac:spMk id="3" creationId="{B30E9741-E0D4-5148-A36E-FD38AB85EDA2}"/>
          </ac:spMkLst>
        </pc:spChg>
        <pc:picChg chg="del">
          <ac:chgData name="" userId="3a84d07e5fdc13ce" providerId="LiveId" clId="{21521D6A-C13B-4690-9D7A-2F0C8D797D88}" dt="2020-05-17T18:09:28.636" v="257" actId="478"/>
          <ac:picMkLst>
            <pc:docMk/>
            <pc:sldMk cId="1839635006" sldId="298"/>
            <ac:picMk id="6" creationId="{3BC72594-F0ED-49AC-B8FF-57567490E8B4}"/>
          </ac:picMkLst>
        </pc:picChg>
      </pc:sldChg>
      <pc:sldChg chg="delSp modSp add ord modNotesTx">
        <pc:chgData name="" userId="3a84d07e5fdc13ce" providerId="LiveId" clId="{21521D6A-C13B-4690-9D7A-2F0C8D797D88}" dt="2020-05-18T13:05:06.192" v="316" actId="1076"/>
        <pc:sldMkLst>
          <pc:docMk/>
          <pc:sldMk cId="3606145771" sldId="299"/>
        </pc:sldMkLst>
        <pc:spChg chg="mod">
          <ac:chgData name="" userId="3a84d07e5fdc13ce" providerId="LiveId" clId="{21521D6A-C13B-4690-9D7A-2F0C8D797D88}" dt="2020-05-18T13:05:06.192" v="316" actId="1076"/>
          <ac:spMkLst>
            <pc:docMk/>
            <pc:sldMk cId="3606145771" sldId="299"/>
            <ac:spMk id="3" creationId="{00000000-0000-0000-0000-000000000000}"/>
          </ac:spMkLst>
        </pc:spChg>
        <pc:spChg chg="mod">
          <ac:chgData name="" userId="3a84d07e5fdc13ce" providerId="LiveId" clId="{21521D6A-C13B-4690-9D7A-2F0C8D797D88}" dt="2020-05-18T13:00:48.177" v="262"/>
          <ac:spMkLst>
            <pc:docMk/>
            <pc:sldMk cId="3606145771" sldId="299"/>
            <ac:spMk id="4" creationId="{00000000-0000-0000-0000-000000000000}"/>
          </ac:spMkLst>
        </pc:spChg>
        <pc:picChg chg="del">
          <ac:chgData name="" userId="3a84d07e5fdc13ce" providerId="LiveId" clId="{21521D6A-C13B-4690-9D7A-2F0C8D797D88}" dt="2020-05-17T18:06:54.995" v="226" actId="478"/>
          <ac:picMkLst>
            <pc:docMk/>
            <pc:sldMk cId="3606145771" sldId="299"/>
            <ac:picMk id="6" creationId="{8ABD5F7F-E8A4-4EF7-AD92-2EBFAFFB7B19}"/>
          </ac:picMkLst>
        </pc:picChg>
      </pc:sldChg>
      <pc:sldChg chg="delSp modSp add modNotesTx">
        <pc:chgData name="" userId="3a84d07e5fdc13ce" providerId="LiveId" clId="{21521D6A-C13B-4690-9D7A-2F0C8D797D88}" dt="2020-05-18T13:03:27.937" v="286" actId="1076"/>
        <pc:sldMkLst>
          <pc:docMk/>
          <pc:sldMk cId="831701516" sldId="300"/>
        </pc:sldMkLst>
        <pc:spChg chg="mod">
          <ac:chgData name="" userId="3a84d07e5fdc13ce" providerId="LiveId" clId="{21521D6A-C13B-4690-9D7A-2F0C8D797D88}" dt="2020-05-18T13:03:27.937" v="286" actId="1076"/>
          <ac:spMkLst>
            <pc:docMk/>
            <pc:sldMk cId="831701516" sldId="300"/>
            <ac:spMk id="3" creationId="{00000000-0000-0000-0000-000000000000}"/>
          </ac:spMkLst>
        </pc:spChg>
        <pc:spChg chg="mod">
          <ac:chgData name="" userId="3a84d07e5fdc13ce" providerId="LiveId" clId="{21521D6A-C13B-4690-9D7A-2F0C8D797D88}" dt="2020-05-18T13:00:48.810" v="264" actId="27636"/>
          <ac:spMkLst>
            <pc:docMk/>
            <pc:sldMk cId="831701516" sldId="300"/>
            <ac:spMk id="4" creationId="{00000000-0000-0000-0000-000000000000}"/>
          </ac:spMkLst>
        </pc:spChg>
        <pc:picChg chg="del">
          <ac:chgData name="" userId="3a84d07e5fdc13ce" providerId="LiveId" clId="{21521D6A-C13B-4690-9D7A-2F0C8D797D88}" dt="2020-05-17T18:06:42.124" v="221" actId="478"/>
          <ac:picMkLst>
            <pc:docMk/>
            <pc:sldMk cId="831701516" sldId="300"/>
            <ac:picMk id="6" creationId="{7F174F76-CC72-4E2E-8019-09C36EA6BDBF}"/>
          </ac:picMkLst>
        </pc:picChg>
      </pc:sldChg>
      <pc:sldMasterChg chg="modSp modSldLayout">
        <pc:chgData name="" userId="3a84d07e5fdc13ce" providerId="LiveId" clId="{21521D6A-C13B-4690-9D7A-2F0C8D797D88}" dt="2020-05-18T13:00:48.177" v="262"/>
        <pc:sldMasterMkLst>
          <pc:docMk/>
          <pc:sldMasterMk cId="2381619916" sldId="2147483660"/>
        </pc:sldMasterMkLst>
        <pc:spChg chg="mod">
          <ac:chgData name="" userId="3a84d07e5fdc13ce" providerId="LiveId" clId="{21521D6A-C13B-4690-9D7A-2F0C8D797D88}" dt="2020-05-18T13:00:48.177" v="262"/>
          <ac:spMkLst>
            <pc:docMk/>
            <pc:sldMasterMk cId="2381619916" sldId="2147483660"/>
            <ac:spMk id="2" creationId="{00000000-0000-0000-0000-000000000000}"/>
          </ac:spMkLst>
        </pc:spChg>
        <pc:spChg chg="mod">
          <ac:chgData name="" userId="3a84d07e5fdc13ce" providerId="LiveId" clId="{21521D6A-C13B-4690-9D7A-2F0C8D797D88}" dt="2020-05-18T13:00:48.177" v="262"/>
          <ac:spMkLst>
            <pc:docMk/>
            <pc:sldMasterMk cId="2381619916" sldId="2147483660"/>
            <ac:spMk id="3" creationId="{00000000-0000-0000-0000-000000000000}"/>
          </ac:spMkLst>
        </pc:spChg>
        <pc:spChg chg="mod">
          <ac:chgData name="" userId="3a84d07e5fdc13ce" providerId="LiveId" clId="{21521D6A-C13B-4690-9D7A-2F0C8D797D88}" dt="2020-05-18T13:00:48.177" v="262"/>
          <ac:spMkLst>
            <pc:docMk/>
            <pc:sldMasterMk cId="2381619916" sldId="2147483660"/>
            <ac:spMk id="4" creationId="{00000000-0000-0000-0000-000000000000}"/>
          </ac:spMkLst>
        </pc:spChg>
        <pc:spChg chg="mod">
          <ac:chgData name="" userId="3a84d07e5fdc13ce" providerId="LiveId" clId="{21521D6A-C13B-4690-9D7A-2F0C8D797D88}" dt="2020-05-18T13:00:48.177" v="262"/>
          <ac:spMkLst>
            <pc:docMk/>
            <pc:sldMasterMk cId="2381619916" sldId="2147483660"/>
            <ac:spMk id="6" creationId="{00000000-0000-0000-0000-000000000000}"/>
          </ac:spMkLst>
        </pc:spChg>
        <pc:sldLayoutChg chg="modSp">
          <pc:chgData name="" userId="3a84d07e5fdc13ce" providerId="LiveId" clId="{21521D6A-C13B-4690-9D7A-2F0C8D797D88}" dt="2020-05-18T13:00:48.177" v="262"/>
          <pc:sldLayoutMkLst>
            <pc:docMk/>
            <pc:sldMasterMk cId="2381619916" sldId="2147483660"/>
            <pc:sldLayoutMk cId="2074615671" sldId="2147483661"/>
          </pc:sldLayoutMkLst>
          <pc:spChg chg="mod">
            <ac:chgData name="" userId="3a84d07e5fdc13ce" providerId="LiveId" clId="{21521D6A-C13B-4690-9D7A-2F0C8D797D88}" dt="2020-05-18T13:00:48.177" v="262"/>
            <ac:spMkLst>
              <pc:docMk/>
              <pc:sldMasterMk cId="2381619916" sldId="2147483660"/>
              <pc:sldLayoutMk cId="2074615671" sldId="214748366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80443948" sldId="2147483662"/>
          </pc:sldLayoutMkLst>
          <pc:spChg chg="mod">
            <ac:chgData name="" userId="3a84d07e5fdc13ce" providerId="LiveId" clId="{21521D6A-C13B-4690-9D7A-2F0C8D797D88}" dt="2020-05-18T13:00:48.177" v="262"/>
            <ac:spMkLst>
              <pc:docMk/>
              <pc:sldMasterMk cId="2381619916" sldId="2147483660"/>
              <pc:sldLayoutMk cId="80443948" sldId="2147483662"/>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80443948" sldId="2147483662"/>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073075097" sldId="2147483663"/>
          </pc:sldLayoutMkLst>
          <pc:spChg chg="mod">
            <ac:chgData name="" userId="3a84d07e5fdc13ce" providerId="LiveId" clId="{21521D6A-C13B-4690-9D7A-2F0C8D797D88}" dt="2020-05-18T13:00:48.177" v="262"/>
            <ac:spMkLst>
              <pc:docMk/>
              <pc:sldMasterMk cId="2381619916" sldId="2147483660"/>
              <pc:sldLayoutMk cId="1073075097" sldId="2147483663"/>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073075097" sldId="2147483663"/>
              <ac:spMk id="3"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99924526" sldId="2147483664"/>
          </pc:sldLayoutMkLst>
          <pc:spChg chg="mod">
            <ac:chgData name="" userId="3a84d07e5fdc13ce" providerId="LiveId" clId="{21521D6A-C13B-4690-9D7A-2F0C8D797D88}" dt="2020-05-18T13:00:48.177" v="262"/>
            <ac:spMkLst>
              <pc:docMk/>
              <pc:sldMasterMk cId="2381619916" sldId="2147483660"/>
              <pc:sldLayoutMk cId="3199924526" sldId="2147483664"/>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99924526" sldId="2147483664"/>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54928522" sldId="2147483665"/>
          </pc:sldLayoutMkLst>
          <pc:spChg chg="mod">
            <ac:chgData name="" userId="3a84d07e5fdc13ce" providerId="LiveId" clId="{21521D6A-C13B-4690-9D7A-2F0C8D797D88}" dt="2020-05-18T13:00:48.177" v="262"/>
            <ac:spMkLst>
              <pc:docMk/>
              <pc:sldMasterMk cId="2381619916" sldId="2147483660"/>
              <pc:sldLayoutMk cId="3154928522" sldId="2147483665"/>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5"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6"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2995181447" sldId="2147483668"/>
          </pc:sldLayoutMkLst>
          <pc:spChg chg="mod">
            <ac:chgData name="" userId="3a84d07e5fdc13ce" providerId="LiveId" clId="{21521D6A-C13B-4690-9D7A-2F0C8D797D88}" dt="2020-05-18T13:00:48.177" v="262"/>
            <ac:spMkLst>
              <pc:docMk/>
              <pc:sldMasterMk cId="2381619916" sldId="2147483660"/>
              <pc:sldLayoutMk cId="2995181447" sldId="2147483668"/>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41367661" sldId="2147483669"/>
          </pc:sldLayoutMkLst>
          <pc:spChg chg="mod">
            <ac:chgData name="" userId="3a84d07e5fdc13ce" providerId="LiveId" clId="{21521D6A-C13B-4690-9D7A-2F0C8D797D88}" dt="2020-05-18T13:00:48.177" v="262"/>
            <ac:spMkLst>
              <pc:docMk/>
              <pc:sldMasterMk cId="2381619916" sldId="2147483660"/>
              <pc:sldLayoutMk cId="41367661" sldId="2147483669"/>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951379986" sldId="2147483671"/>
          </pc:sldLayoutMkLst>
          <pc:spChg chg="mod">
            <ac:chgData name="" userId="3a84d07e5fdc13ce" providerId="LiveId" clId="{21521D6A-C13B-4690-9D7A-2F0C8D797D88}" dt="2020-05-18T13:00:48.177" v="262"/>
            <ac:spMkLst>
              <pc:docMk/>
              <pc:sldMasterMk cId="2381619916" sldId="2147483660"/>
              <pc:sldLayoutMk cId="1951379986" sldId="214748367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951379986" sldId="2147483671"/>
              <ac:spMk id="3" creationId="{00000000-0000-0000-0000-000000000000}"/>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399C59-7AAD-46FC-BF52-DBB8EA23CDF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1BA77E58-40D6-4247-AD4B-50B3B75A6CAE}">
      <dgm:prSet phldrT="[Text]" custT="1">
        <dgm:style>
          <a:lnRef idx="2">
            <a:schemeClr val="dk1"/>
          </a:lnRef>
          <a:fillRef idx="1">
            <a:schemeClr val="lt1"/>
          </a:fillRef>
          <a:effectRef idx="0">
            <a:schemeClr val="dk1"/>
          </a:effectRef>
          <a:fontRef idx="minor">
            <a:schemeClr val="dk1"/>
          </a:fontRef>
        </dgm:style>
      </dgm:prSet>
      <dgm:spPr/>
      <dgm:t>
        <a:bodyPr/>
        <a:lstStyle/>
        <a:p>
          <a:r>
            <a:rPr lang="en-GB" sz="1000" dirty="0"/>
            <a:t>Organisation review/ need analysis</a:t>
          </a:r>
        </a:p>
      </dgm:t>
    </dgm:pt>
    <dgm:pt modelId="{B95A9D1A-8DF5-4077-BA4C-4746E1A73DE5}" type="parTrans" cxnId="{5000FF76-3D65-43FC-ADF6-C6BCFAC7D20F}">
      <dgm:prSet/>
      <dgm:spPr/>
      <dgm:t>
        <a:bodyPr/>
        <a:lstStyle/>
        <a:p>
          <a:endParaRPr lang="en-GB"/>
        </a:p>
      </dgm:t>
    </dgm:pt>
    <dgm:pt modelId="{CD03B9BB-E07D-428C-A7A3-C3B63662269A}" type="sibTrans" cxnId="{5000FF76-3D65-43FC-ADF6-C6BCFAC7D20F}">
      <dgm:prSet/>
      <dgm:spPr/>
      <dgm:t>
        <a:bodyPr/>
        <a:lstStyle/>
        <a:p>
          <a:endParaRPr lang="en-GB"/>
        </a:p>
      </dgm:t>
    </dgm:pt>
    <dgm:pt modelId="{829F1D1E-A514-4C93-A836-A35BEF61B921}">
      <dgm:prSet phldrT="[Text]" custT="1">
        <dgm:style>
          <a:lnRef idx="2">
            <a:schemeClr val="dk1"/>
          </a:lnRef>
          <a:fillRef idx="1">
            <a:schemeClr val="lt1"/>
          </a:fillRef>
          <a:effectRef idx="0">
            <a:schemeClr val="dk1"/>
          </a:effectRef>
          <a:fontRef idx="minor">
            <a:schemeClr val="dk1"/>
          </a:fontRef>
        </dgm:style>
      </dgm:prSet>
      <dgm:spPr/>
      <dgm:t>
        <a:bodyPr/>
        <a:lstStyle/>
        <a:p>
          <a:r>
            <a:rPr lang="en-GB" sz="1000" dirty="0"/>
            <a:t>Diagnose how far needs are met</a:t>
          </a:r>
        </a:p>
      </dgm:t>
    </dgm:pt>
    <dgm:pt modelId="{2020E0F9-6CE9-4A95-9E65-A4C515A3062A}" type="parTrans" cxnId="{EFD65575-9E9E-4F90-BD4B-3577BCDF848A}">
      <dgm:prSet/>
      <dgm:spPr/>
      <dgm:t>
        <a:bodyPr/>
        <a:lstStyle/>
        <a:p>
          <a:endParaRPr lang="en-GB"/>
        </a:p>
      </dgm:t>
    </dgm:pt>
    <dgm:pt modelId="{6C65420E-7F4A-4BCE-8770-345EFA5AF435}" type="sibTrans" cxnId="{EFD65575-9E9E-4F90-BD4B-3577BCDF848A}">
      <dgm:prSet/>
      <dgm:spPr/>
      <dgm:t>
        <a:bodyPr/>
        <a:lstStyle/>
        <a:p>
          <a:endParaRPr lang="en-GB"/>
        </a:p>
      </dgm:t>
    </dgm:pt>
    <dgm:pt modelId="{9F789081-BE6B-414F-A71E-BFC75048C103}">
      <dgm:prSet phldrT="[Text]" custT="1">
        <dgm:style>
          <a:lnRef idx="2">
            <a:schemeClr val="dk1"/>
          </a:lnRef>
          <a:fillRef idx="1">
            <a:schemeClr val="lt1"/>
          </a:fillRef>
          <a:effectRef idx="0">
            <a:schemeClr val="dk1"/>
          </a:effectRef>
          <a:fontRef idx="minor">
            <a:schemeClr val="dk1"/>
          </a:fontRef>
        </dgm:style>
      </dgm:prSet>
      <dgm:spPr/>
      <dgm:t>
        <a:bodyPr/>
        <a:lstStyle/>
        <a:p>
          <a:r>
            <a:rPr lang="en-GB" sz="1200" dirty="0"/>
            <a:t>Determine the organisation dev. activity </a:t>
          </a:r>
        </a:p>
      </dgm:t>
    </dgm:pt>
    <dgm:pt modelId="{755CD7E8-46D8-41AD-B018-EFB956BB3CDC}" type="parTrans" cxnId="{90F40161-14CC-452B-9172-9F1631A9BDE7}">
      <dgm:prSet/>
      <dgm:spPr/>
      <dgm:t>
        <a:bodyPr/>
        <a:lstStyle/>
        <a:p>
          <a:endParaRPr lang="en-GB"/>
        </a:p>
      </dgm:t>
    </dgm:pt>
    <dgm:pt modelId="{5BAF5261-E14B-4AAF-B3A4-3972837B0A43}" type="sibTrans" cxnId="{90F40161-14CC-452B-9172-9F1631A9BDE7}">
      <dgm:prSet/>
      <dgm:spPr/>
      <dgm:t>
        <a:bodyPr/>
        <a:lstStyle/>
        <a:p>
          <a:endParaRPr lang="en-GB"/>
        </a:p>
      </dgm:t>
    </dgm:pt>
    <dgm:pt modelId="{79C08D91-FB8E-44BB-AECF-541CD0539764}">
      <dgm:prSet phldrT="[Text]">
        <dgm:style>
          <a:lnRef idx="2">
            <a:schemeClr val="dk1"/>
          </a:lnRef>
          <a:fillRef idx="1">
            <a:schemeClr val="lt1"/>
          </a:fillRef>
          <a:effectRef idx="0">
            <a:schemeClr val="dk1"/>
          </a:effectRef>
          <a:fontRef idx="minor">
            <a:schemeClr val="dk1"/>
          </a:fontRef>
        </dgm:style>
      </dgm:prSet>
      <dgm:spPr/>
      <dgm:t>
        <a:bodyPr/>
        <a:lstStyle/>
        <a:p>
          <a:r>
            <a:rPr lang="en-GB" dirty="0"/>
            <a:t>Implement the initiative</a:t>
          </a:r>
        </a:p>
      </dgm:t>
    </dgm:pt>
    <dgm:pt modelId="{70425E25-15FF-4F8D-BEFE-E43076626565}" type="parTrans" cxnId="{06F09FD5-6B8D-43C5-89A3-05039C01CE12}">
      <dgm:prSet/>
      <dgm:spPr/>
      <dgm:t>
        <a:bodyPr/>
        <a:lstStyle/>
        <a:p>
          <a:endParaRPr lang="en-GB"/>
        </a:p>
      </dgm:t>
    </dgm:pt>
    <dgm:pt modelId="{D0A2DDC0-4C6F-45BB-A204-4F5E4F9079D1}" type="sibTrans" cxnId="{06F09FD5-6B8D-43C5-89A3-05039C01CE12}">
      <dgm:prSet/>
      <dgm:spPr/>
      <dgm:t>
        <a:bodyPr/>
        <a:lstStyle/>
        <a:p>
          <a:endParaRPr lang="en-GB"/>
        </a:p>
      </dgm:t>
    </dgm:pt>
    <dgm:pt modelId="{095D526C-7A56-4758-A1CA-F82735EF2A05}">
      <dgm:prSet phldrT="[Text]" custT="1">
        <dgm:style>
          <a:lnRef idx="2">
            <a:schemeClr val="dk1"/>
          </a:lnRef>
          <a:fillRef idx="1">
            <a:schemeClr val="lt1"/>
          </a:fillRef>
          <a:effectRef idx="0">
            <a:schemeClr val="dk1"/>
          </a:effectRef>
          <a:fontRef idx="minor">
            <a:schemeClr val="dk1"/>
          </a:fontRef>
        </dgm:style>
      </dgm:prSet>
      <dgm:spPr/>
      <dgm:t>
        <a:bodyPr/>
        <a:lstStyle/>
        <a:p>
          <a:r>
            <a:rPr lang="en-GB" sz="1600" dirty="0"/>
            <a:t>Review </a:t>
          </a:r>
        </a:p>
      </dgm:t>
    </dgm:pt>
    <dgm:pt modelId="{D9462C5D-78DD-44A7-89CC-3E07A4F23491}" type="parTrans" cxnId="{F3528DAA-7CD1-4360-B9C2-2C1261B6C35C}">
      <dgm:prSet/>
      <dgm:spPr/>
      <dgm:t>
        <a:bodyPr/>
        <a:lstStyle/>
        <a:p>
          <a:endParaRPr lang="en-GB"/>
        </a:p>
      </dgm:t>
    </dgm:pt>
    <dgm:pt modelId="{74B9B309-1528-4F8B-AF2C-832AB35E10CA}" type="sibTrans" cxnId="{F3528DAA-7CD1-4360-B9C2-2C1261B6C35C}">
      <dgm:prSet/>
      <dgm:spPr/>
      <dgm:t>
        <a:bodyPr/>
        <a:lstStyle/>
        <a:p>
          <a:endParaRPr lang="en-GB"/>
        </a:p>
      </dgm:t>
    </dgm:pt>
    <dgm:pt modelId="{6DF3C171-15F4-4501-9DE7-02F20A7A27F5}" type="pres">
      <dgm:prSet presAssocID="{B2399C59-7AAD-46FC-BF52-DBB8EA23CDF5}" presName="cycle" presStyleCnt="0">
        <dgm:presLayoutVars>
          <dgm:dir/>
          <dgm:resizeHandles val="exact"/>
        </dgm:presLayoutVars>
      </dgm:prSet>
      <dgm:spPr/>
      <dgm:t>
        <a:bodyPr/>
        <a:lstStyle/>
        <a:p>
          <a:endParaRPr lang="en-US"/>
        </a:p>
      </dgm:t>
    </dgm:pt>
    <dgm:pt modelId="{12DADC53-7E91-40C8-ADB9-CB68E7440756}" type="pres">
      <dgm:prSet presAssocID="{1BA77E58-40D6-4247-AD4B-50B3B75A6CAE}" presName="node" presStyleLbl="node1" presStyleIdx="0" presStyleCnt="5">
        <dgm:presLayoutVars>
          <dgm:bulletEnabled val="1"/>
        </dgm:presLayoutVars>
      </dgm:prSet>
      <dgm:spPr/>
      <dgm:t>
        <a:bodyPr/>
        <a:lstStyle/>
        <a:p>
          <a:endParaRPr lang="en-US"/>
        </a:p>
      </dgm:t>
    </dgm:pt>
    <dgm:pt modelId="{4820AFEB-930F-446E-BFF6-5401151EC931}" type="pres">
      <dgm:prSet presAssocID="{CD03B9BB-E07D-428C-A7A3-C3B63662269A}" presName="sibTrans" presStyleLbl="sibTrans2D1" presStyleIdx="0" presStyleCnt="5"/>
      <dgm:spPr/>
      <dgm:t>
        <a:bodyPr/>
        <a:lstStyle/>
        <a:p>
          <a:endParaRPr lang="en-US"/>
        </a:p>
      </dgm:t>
    </dgm:pt>
    <dgm:pt modelId="{C14CB3CD-4225-4D34-A012-40BCBB419764}" type="pres">
      <dgm:prSet presAssocID="{CD03B9BB-E07D-428C-A7A3-C3B63662269A}" presName="connectorText" presStyleLbl="sibTrans2D1" presStyleIdx="0" presStyleCnt="5"/>
      <dgm:spPr/>
      <dgm:t>
        <a:bodyPr/>
        <a:lstStyle/>
        <a:p>
          <a:endParaRPr lang="en-US"/>
        </a:p>
      </dgm:t>
    </dgm:pt>
    <dgm:pt modelId="{9DD87A44-5600-4692-AE90-16FAD023B18B}" type="pres">
      <dgm:prSet presAssocID="{829F1D1E-A514-4C93-A836-A35BEF61B921}" presName="node" presStyleLbl="node1" presStyleIdx="1" presStyleCnt="5">
        <dgm:presLayoutVars>
          <dgm:bulletEnabled val="1"/>
        </dgm:presLayoutVars>
      </dgm:prSet>
      <dgm:spPr/>
      <dgm:t>
        <a:bodyPr/>
        <a:lstStyle/>
        <a:p>
          <a:endParaRPr lang="en-US"/>
        </a:p>
      </dgm:t>
    </dgm:pt>
    <dgm:pt modelId="{D2399A52-36F5-4461-BE5C-413EB5F318F1}" type="pres">
      <dgm:prSet presAssocID="{6C65420E-7F4A-4BCE-8770-345EFA5AF435}" presName="sibTrans" presStyleLbl="sibTrans2D1" presStyleIdx="1" presStyleCnt="5"/>
      <dgm:spPr/>
      <dgm:t>
        <a:bodyPr/>
        <a:lstStyle/>
        <a:p>
          <a:endParaRPr lang="en-US"/>
        </a:p>
      </dgm:t>
    </dgm:pt>
    <dgm:pt modelId="{6C4774EF-0AEC-4FD1-BE31-E9EDC804A3FA}" type="pres">
      <dgm:prSet presAssocID="{6C65420E-7F4A-4BCE-8770-345EFA5AF435}" presName="connectorText" presStyleLbl="sibTrans2D1" presStyleIdx="1" presStyleCnt="5"/>
      <dgm:spPr/>
      <dgm:t>
        <a:bodyPr/>
        <a:lstStyle/>
        <a:p>
          <a:endParaRPr lang="en-US"/>
        </a:p>
      </dgm:t>
    </dgm:pt>
    <dgm:pt modelId="{F34F384B-AA5A-438D-93DC-A42AB883BE4B}" type="pres">
      <dgm:prSet presAssocID="{9F789081-BE6B-414F-A71E-BFC75048C103}" presName="node" presStyleLbl="node1" presStyleIdx="2" presStyleCnt="5" custScaleX="113882">
        <dgm:presLayoutVars>
          <dgm:bulletEnabled val="1"/>
        </dgm:presLayoutVars>
      </dgm:prSet>
      <dgm:spPr/>
      <dgm:t>
        <a:bodyPr/>
        <a:lstStyle/>
        <a:p>
          <a:endParaRPr lang="en-US"/>
        </a:p>
      </dgm:t>
    </dgm:pt>
    <dgm:pt modelId="{989E25B5-374B-43A1-8EAB-5F8BD244264A}" type="pres">
      <dgm:prSet presAssocID="{5BAF5261-E14B-4AAF-B3A4-3972837B0A43}" presName="sibTrans" presStyleLbl="sibTrans2D1" presStyleIdx="2" presStyleCnt="5"/>
      <dgm:spPr/>
      <dgm:t>
        <a:bodyPr/>
        <a:lstStyle/>
        <a:p>
          <a:endParaRPr lang="en-US"/>
        </a:p>
      </dgm:t>
    </dgm:pt>
    <dgm:pt modelId="{0362E171-E680-4EE2-AAB7-022811EFE858}" type="pres">
      <dgm:prSet presAssocID="{5BAF5261-E14B-4AAF-B3A4-3972837B0A43}" presName="connectorText" presStyleLbl="sibTrans2D1" presStyleIdx="2" presStyleCnt="5"/>
      <dgm:spPr/>
      <dgm:t>
        <a:bodyPr/>
        <a:lstStyle/>
        <a:p>
          <a:endParaRPr lang="en-US"/>
        </a:p>
      </dgm:t>
    </dgm:pt>
    <dgm:pt modelId="{5DB2B8DC-8ADA-42ED-A96C-5BCC25592263}" type="pres">
      <dgm:prSet presAssocID="{79C08D91-FB8E-44BB-AECF-541CD0539764}" presName="node" presStyleLbl="node1" presStyleIdx="3" presStyleCnt="5">
        <dgm:presLayoutVars>
          <dgm:bulletEnabled val="1"/>
        </dgm:presLayoutVars>
      </dgm:prSet>
      <dgm:spPr/>
      <dgm:t>
        <a:bodyPr/>
        <a:lstStyle/>
        <a:p>
          <a:endParaRPr lang="en-US"/>
        </a:p>
      </dgm:t>
    </dgm:pt>
    <dgm:pt modelId="{9C237D78-8732-4385-94E1-CC72676CD2BD}" type="pres">
      <dgm:prSet presAssocID="{D0A2DDC0-4C6F-45BB-A204-4F5E4F9079D1}" presName="sibTrans" presStyleLbl="sibTrans2D1" presStyleIdx="3" presStyleCnt="5"/>
      <dgm:spPr/>
      <dgm:t>
        <a:bodyPr/>
        <a:lstStyle/>
        <a:p>
          <a:endParaRPr lang="en-US"/>
        </a:p>
      </dgm:t>
    </dgm:pt>
    <dgm:pt modelId="{9F9CC5F2-ED61-431C-A9C7-4280E56ADB5A}" type="pres">
      <dgm:prSet presAssocID="{D0A2DDC0-4C6F-45BB-A204-4F5E4F9079D1}" presName="connectorText" presStyleLbl="sibTrans2D1" presStyleIdx="3" presStyleCnt="5"/>
      <dgm:spPr/>
      <dgm:t>
        <a:bodyPr/>
        <a:lstStyle/>
        <a:p>
          <a:endParaRPr lang="en-US"/>
        </a:p>
      </dgm:t>
    </dgm:pt>
    <dgm:pt modelId="{B3EA18BE-3389-414A-8F8D-25BFBE00F5BD}" type="pres">
      <dgm:prSet presAssocID="{095D526C-7A56-4758-A1CA-F82735EF2A05}" presName="node" presStyleLbl="node1" presStyleIdx="4" presStyleCnt="5">
        <dgm:presLayoutVars>
          <dgm:bulletEnabled val="1"/>
        </dgm:presLayoutVars>
      </dgm:prSet>
      <dgm:spPr/>
      <dgm:t>
        <a:bodyPr/>
        <a:lstStyle/>
        <a:p>
          <a:endParaRPr lang="en-US"/>
        </a:p>
      </dgm:t>
    </dgm:pt>
    <dgm:pt modelId="{B05B4267-6AE9-456A-B78C-A10AFC04C308}" type="pres">
      <dgm:prSet presAssocID="{74B9B309-1528-4F8B-AF2C-832AB35E10CA}" presName="sibTrans" presStyleLbl="sibTrans2D1" presStyleIdx="4" presStyleCnt="5"/>
      <dgm:spPr/>
      <dgm:t>
        <a:bodyPr/>
        <a:lstStyle/>
        <a:p>
          <a:endParaRPr lang="en-US"/>
        </a:p>
      </dgm:t>
    </dgm:pt>
    <dgm:pt modelId="{6F883158-9D07-45A0-9711-5F4CFCBDBC8E}" type="pres">
      <dgm:prSet presAssocID="{74B9B309-1528-4F8B-AF2C-832AB35E10CA}" presName="connectorText" presStyleLbl="sibTrans2D1" presStyleIdx="4" presStyleCnt="5"/>
      <dgm:spPr/>
      <dgm:t>
        <a:bodyPr/>
        <a:lstStyle/>
        <a:p>
          <a:endParaRPr lang="en-US"/>
        </a:p>
      </dgm:t>
    </dgm:pt>
  </dgm:ptLst>
  <dgm:cxnLst>
    <dgm:cxn modelId="{5000FF76-3D65-43FC-ADF6-C6BCFAC7D20F}" srcId="{B2399C59-7AAD-46FC-BF52-DBB8EA23CDF5}" destId="{1BA77E58-40D6-4247-AD4B-50B3B75A6CAE}" srcOrd="0" destOrd="0" parTransId="{B95A9D1A-8DF5-4077-BA4C-4746E1A73DE5}" sibTransId="{CD03B9BB-E07D-428C-A7A3-C3B63662269A}"/>
    <dgm:cxn modelId="{C9A5639E-0AC6-42B0-BEF7-710C0A434CBB}" type="presOf" srcId="{5BAF5261-E14B-4AAF-B3A4-3972837B0A43}" destId="{0362E171-E680-4EE2-AAB7-022811EFE858}" srcOrd="1" destOrd="0" presId="urn:microsoft.com/office/officeart/2005/8/layout/cycle2"/>
    <dgm:cxn modelId="{7FFC4717-76FB-446E-895A-4C844D910423}" type="presOf" srcId="{79C08D91-FB8E-44BB-AECF-541CD0539764}" destId="{5DB2B8DC-8ADA-42ED-A96C-5BCC25592263}" srcOrd="0" destOrd="0" presId="urn:microsoft.com/office/officeart/2005/8/layout/cycle2"/>
    <dgm:cxn modelId="{3F400458-220D-4816-B5CF-25A6F580908E}" type="presOf" srcId="{6C65420E-7F4A-4BCE-8770-345EFA5AF435}" destId="{D2399A52-36F5-4461-BE5C-413EB5F318F1}" srcOrd="0" destOrd="0" presId="urn:microsoft.com/office/officeart/2005/8/layout/cycle2"/>
    <dgm:cxn modelId="{90F40161-14CC-452B-9172-9F1631A9BDE7}" srcId="{B2399C59-7AAD-46FC-BF52-DBB8EA23CDF5}" destId="{9F789081-BE6B-414F-A71E-BFC75048C103}" srcOrd="2" destOrd="0" parTransId="{755CD7E8-46D8-41AD-B018-EFB956BB3CDC}" sibTransId="{5BAF5261-E14B-4AAF-B3A4-3972837B0A43}"/>
    <dgm:cxn modelId="{B235311B-4CE3-44CC-B79A-C552E27D4814}" type="presOf" srcId="{095D526C-7A56-4758-A1CA-F82735EF2A05}" destId="{B3EA18BE-3389-414A-8F8D-25BFBE00F5BD}" srcOrd="0" destOrd="0" presId="urn:microsoft.com/office/officeart/2005/8/layout/cycle2"/>
    <dgm:cxn modelId="{AA1BD890-14A2-4FC8-BC78-3A5E289FBD37}" type="presOf" srcId="{74B9B309-1528-4F8B-AF2C-832AB35E10CA}" destId="{6F883158-9D07-45A0-9711-5F4CFCBDBC8E}" srcOrd="1" destOrd="0" presId="urn:microsoft.com/office/officeart/2005/8/layout/cycle2"/>
    <dgm:cxn modelId="{EFD65575-9E9E-4F90-BD4B-3577BCDF848A}" srcId="{B2399C59-7AAD-46FC-BF52-DBB8EA23CDF5}" destId="{829F1D1E-A514-4C93-A836-A35BEF61B921}" srcOrd="1" destOrd="0" parTransId="{2020E0F9-6CE9-4A95-9E65-A4C515A3062A}" sibTransId="{6C65420E-7F4A-4BCE-8770-345EFA5AF435}"/>
    <dgm:cxn modelId="{1C309E40-8B64-484C-AA81-9DB425547F85}" type="presOf" srcId="{CD03B9BB-E07D-428C-A7A3-C3B63662269A}" destId="{C14CB3CD-4225-4D34-A012-40BCBB419764}" srcOrd="1" destOrd="0" presId="urn:microsoft.com/office/officeart/2005/8/layout/cycle2"/>
    <dgm:cxn modelId="{CC248A6A-7D03-4C45-BCC9-0CD57FF106F9}" type="presOf" srcId="{5BAF5261-E14B-4AAF-B3A4-3972837B0A43}" destId="{989E25B5-374B-43A1-8EAB-5F8BD244264A}" srcOrd="0" destOrd="0" presId="urn:microsoft.com/office/officeart/2005/8/layout/cycle2"/>
    <dgm:cxn modelId="{30B49CA9-6E60-44C6-B984-A215616BE5CF}" type="presOf" srcId="{1BA77E58-40D6-4247-AD4B-50B3B75A6CAE}" destId="{12DADC53-7E91-40C8-ADB9-CB68E7440756}" srcOrd="0" destOrd="0" presId="urn:microsoft.com/office/officeart/2005/8/layout/cycle2"/>
    <dgm:cxn modelId="{3262CEB8-743C-468A-833D-856BA7ADFC1A}" type="presOf" srcId="{74B9B309-1528-4F8B-AF2C-832AB35E10CA}" destId="{B05B4267-6AE9-456A-B78C-A10AFC04C308}" srcOrd="0" destOrd="0" presId="urn:microsoft.com/office/officeart/2005/8/layout/cycle2"/>
    <dgm:cxn modelId="{2705D510-A98E-4D70-8BD3-ADA32210A535}" type="presOf" srcId="{D0A2DDC0-4C6F-45BB-A204-4F5E4F9079D1}" destId="{9F9CC5F2-ED61-431C-A9C7-4280E56ADB5A}" srcOrd="1" destOrd="0" presId="urn:microsoft.com/office/officeart/2005/8/layout/cycle2"/>
    <dgm:cxn modelId="{241AD278-2CA0-4DD0-A60F-D6A3013D06C2}" type="presOf" srcId="{B2399C59-7AAD-46FC-BF52-DBB8EA23CDF5}" destId="{6DF3C171-15F4-4501-9DE7-02F20A7A27F5}" srcOrd="0" destOrd="0" presId="urn:microsoft.com/office/officeart/2005/8/layout/cycle2"/>
    <dgm:cxn modelId="{EDF91EDA-39F0-45F5-8985-366F6C1F1C05}" type="presOf" srcId="{CD03B9BB-E07D-428C-A7A3-C3B63662269A}" destId="{4820AFEB-930F-446E-BFF6-5401151EC931}" srcOrd="0" destOrd="0" presId="urn:microsoft.com/office/officeart/2005/8/layout/cycle2"/>
    <dgm:cxn modelId="{F46540CB-1309-4EE8-BEFF-7878E14B31D1}" type="presOf" srcId="{D0A2DDC0-4C6F-45BB-A204-4F5E4F9079D1}" destId="{9C237D78-8732-4385-94E1-CC72676CD2BD}" srcOrd="0" destOrd="0" presId="urn:microsoft.com/office/officeart/2005/8/layout/cycle2"/>
    <dgm:cxn modelId="{06F09FD5-6B8D-43C5-89A3-05039C01CE12}" srcId="{B2399C59-7AAD-46FC-BF52-DBB8EA23CDF5}" destId="{79C08D91-FB8E-44BB-AECF-541CD0539764}" srcOrd="3" destOrd="0" parTransId="{70425E25-15FF-4F8D-BEFE-E43076626565}" sibTransId="{D0A2DDC0-4C6F-45BB-A204-4F5E4F9079D1}"/>
    <dgm:cxn modelId="{F3528DAA-7CD1-4360-B9C2-2C1261B6C35C}" srcId="{B2399C59-7AAD-46FC-BF52-DBB8EA23CDF5}" destId="{095D526C-7A56-4758-A1CA-F82735EF2A05}" srcOrd="4" destOrd="0" parTransId="{D9462C5D-78DD-44A7-89CC-3E07A4F23491}" sibTransId="{74B9B309-1528-4F8B-AF2C-832AB35E10CA}"/>
    <dgm:cxn modelId="{83BEA285-C17F-4EDD-9C0E-DD0B4E9E5A96}" type="presOf" srcId="{6C65420E-7F4A-4BCE-8770-345EFA5AF435}" destId="{6C4774EF-0AEC-4FD1-BE31-E9EDC804A3FA}" srcOrd="1" destOrd="0" presId="urn:microsoft.com/office/officeart/2005/8/layout/cycle2"/>
    <dgm:cxn modelId="{AE06DD81-40B3-4DEF-B827-127CC00CF1BD}" type="presOf" srcId="{9F789081-BE6B-414F-A71E-BFC75048C103}" destId="{F34F384B-AA5A-438D-93DC-A42AB883BE4B}" srcOrd="0" destOrd="0" presId="urn:microsoft.com/office/officeart/2005/8/layout/cycle2"/>
    <dgm:cxn modelId="{95ADBBB9-1F7B-47B5-AC48-92A2D3F6691C}" type="presOf" srcId="{829F1D1E-A514-4C93-A836-A35BEF61B921}" destId="{9DD87A44-5600-4692-AE90-16FAD023B18B}" srcOrd="0" destOrd="0" presId="urn:microsoft.com/office/officeart/2005/8/layout/cycle2"/>
    <dgm:cxn modelId="{E3434CCF-E325-4003-A60D-DF9CA41C3565}" type="presParOf" srcId="{6DF3C171-15F4-4501-9DE7-02F20A7A27F5}" destId="{12DADC53-7E91-40C8-ADB9-CB68E7440756}" srcOrd="0" destOrd="0" presId="urn:microsoft.com/office/officeart/2005/8/layout/cycle2"/>
    <dgm:cxn modelId="{2A9EF4C3-79F5-48A5-9265-8CC47B6A77F6}" type="presParOf" srcId="{6DF3C171-15F4-4501-9DE7-02F20A7A27F5}" destId="{4820AFEB-930F-446E-BFF6-5401151EC931}" srcOrd="1" destOrd="0" presId="urn:microsoft.com/office/officeart/2005/8/layout/cycle2"/>
    <dgm:cxn modelId="{E463AA43-8147-47B7-9A81-C7731B4A19AD}" type="presParOf" srcId="{4820AFEB-930F-446E-BFF6-5401151EC931}" destId="{C14CB3CD-4225-4D34-A012-40BCBB419764}" srcOrd="0" destOrd="0" presId="urn:microsoft.com/office/officeart/2005/8/layout/cycle2"/>
    <dgm:cxn modelId="{7D422B1F-59C6-4BB1-82C1-EB44611D44C6}" type="presParOf" srcId="{6DF3C171-15F4-4501-9DE7-02F20A7A27F5}" destId="{9DD87A44-5600-4692-AE90-16FAD023B18B}" srcOrd="2" destOrd="0" presId="urn:microsoft.com/office/officeart/2005/8/layout/cycle2"/>
    <dgm:cxn modelId="{1F62501F-0409-4E2A-92DD-76E118BB94D0}" type="presParOf" srcId="{6DF3C171-15F4-4501-9DE7-02F20A7A27F5}" destId="{D2399A52-36F5-4461-BE5C-413EB5F318F1}" srcOrd="3" destOrd="0" presId="urn:microsoft.com/office/officeart/2005/8/layout/cycle2"/>
    <dgm:cxn modelId="{339C2508-7CB4-4FBF-8FB0-563868C0C73E}" type="presParOf" srcId="{D2399A52-36F5-4461-BE5C-413EB5F318F1}" destId="{6C4774EF-0AEC-4FD1-BE31-E9EDC804A3FA}" srcOrd="0" destOrd="0" presId="urn:microsoft.com/office/officeart/2005/8/layout/cycle2"/>
    <dgm:cxn modelId="{7E46B497-79BB-41B2-A413-752AD91BED37}" type="presParOf" srcId="{6DF3C171-15F4-4501-9DE7-02F20A7A27F5}" destId="{F34F384B-AA5A-438D-93DC-A42AB883BE4B}" srcOrd="4" destOrd="0" presId="urn:microsoft.com/office/officeart/2005/8/layout/cycle2"/>
    <dgm:cxn modelId="{23CC00B8-E2E6-423B-A6A4-06A6D4747B22}" type="presParOf" srcId="{6DF3C171-15F4-4501-9DE7-02F20A7A27F5}" destId="{989E25B5-374B-43A1-8EAB-5F8BD244264A}" srcOrd="5" destOrd="0" presId="urn:microsoft.com/office/officeart/2005/8/layout/cycle2"/>
    <dgm:cxn modelId="{D3FAF219-59AE-4E68-8821-3A4AFA6F8C50}" type="presParOf" srcId="{989E25B5-374B-43A1-8EAB-5F8BD244264A}" destId="{0362E171-E680-4EE2-AAB7-022811EFE858}" srcOrd="0" destOrd="0" presId="urn:microsoft.com/office/officeart/2005/8/layout/cycle2"/>
    <dgm:cxn modelId="{93F5C80A-7C1E-4880-94FF-98F3FC3DA547}" type="presParOf" srcId="{6DF3C171-15F4-4501-9DE7-02F20A7A27F5}" destId="{5DB2B8DC-8ADA-42ED-A96C-5BCC25592263}" srcOrd="6" destOrd="0" presId="urn:microsoft.com/office/officeart/2005/8/layout/cycle2"/>
    <dgm:cxn modelId="{E04B8060-904B-4418-BBAD-88544267AA45}" type="presParOf" srcId="{6DF3C171-15F4-4501-9DE7-02F20A7A27F5}" destId="{9C237D78-8732-4385-94E1-CC72676CD2BD}" srcOrd="7" destOrd="0" presId="urn:microsoft.com/office/officeart/2005/8/layout/cycle2"/>
    <dgm:cxn modelId="{B9AD08D0-DDDB-463D-AD6D-737549B9F9AA}" type="presParOf" srcId="{9C237D78-8732-4385-94E1-CC72676CD2BD}" destId="{9F9CC5F2-ED61-431C-A9C7-4280E56ADB5A}" srcOrd="0" destOrd="0" presId="urn:microsoft.com/office/officeart/2005/8/layout/cycle2"/>
    <dgm:cxn modelId="{4C93BAF0-3ABE-48B0-861A-2B9EE1C51CAD}" type="presParOf" srcId="{6DF3C171-15F4-4501-9DE7-02F20A7A27F5}" destId="{B3EA18BE-3389-414A-8F8D-25BFBE00F5BD}" srcOrd="8" destOrd="0" presId="urn:microsoft.com/office/officeart/2005/8/layout/cycle2"/>
    <dgm:cxn modelId="{0E7E91E7-AEFF-4D89-A55D-AF8DF3126E2C}" type="presParOf" srcId="{6DF3C171-15F4-4501-9DE7-02F20A7A27F5}" destId="{B05B4267-6AE9-456A-B78C-A10AFC04C308}" srcOrd="9" destOrd="0" presId="urn:microsoft.com/office/officeart/2005/8/layout/cycle2"/>
    <dgm:cxn modelId="{530242D4-C590-469A-B794-A9DB5CAD0B06}" type="presParOf" srcId="{B05B4267-6AE9-456A-B78C-A10AFC04C308}" destId="{6F883158-9D07-45A0-9711-5F4CFCBDBC8E}"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13</a:t>
            </a:fld>
            <a:endParaRPr lang="en-GB"/>
          </a:p>
        </p:txBody>
      </p:sp>
    </p:spTree>
    <p:extLst>
      <p:ext uri="{BB962C8B-B14F-4D97-AF65-F5344CB8AC3E}">
        <p14:creationId xmlns:p14="http://schemas.microsoft.com/office/powerpoint/2010/main" val="445528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15</a:t>
            </a:fld>
            <a:endParaRPr lang="en-GB"/>
          </a:p>
        </p:txBody>
      </p:sp>
    </p:spTree>
    <p:extLst>
      <p:ext uri="{BB962C8B-B14F-4D97-AF65-F5344CB8AC3E}">
        <p14:creationId xmlns:p14="http://schemas.microsoft.com/office/powerpoint/2010/main" val="12288905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1/16/2023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1/16/2023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1/16/2023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smtClean="0"/>
              <a:t>Master of Business Administration</a:t>
            </a:r>
            <a:r>
              <a:rPr lang="en-GB" altLang="en-US" sz="2400" dirty="0" smtClean="0"/>
              <a:t/>
            </a:r>
            <a:br>
              <a:rPr lang="en-GB" altLang="en-US" sz="2400" dirty="0" smtClean="0"/>
            </a:br>
            <a:r>
              <a:rPr lang="en-GB" altLang="en-US" dirty="0" smtClean="0"/>
              <a:t/>
            </a:r>
            <a:br>
              <a:rPr lang="en-GB" altLang="en-US" dirty="0" smtClean="0"/>
            </a:br>
            <a:r>
              <a:rPr lang="en-GB" dirty="0" smtClean="0"/>
              <a:t> </a:t>
            </a:r>
            <a:r>
              <a:rPr lang="en-GB" sz="3600" b="1" dirty="0" smtClean="0">
                <a:solidFill>
                  <a:schemeClr val="accent2">
                    <a:lumMod val="20000"/>
                    <a:lumOff val="80000"/>
                  </a:schemeClr>
                </a:solidFill>
              </a:rPr>
              <a:t>Managing performance </a:t>
            </a:r>
            <a:r>
              <a:rPr lang="en-GB" sz="4800" b="1" dirty="0" smtClean="0">
                <a:solidFill>
                  <a:schemeClr val="accent2">
                    <a:lumMod val="20000"/>
                    <a:lumOff val="80000"/>
                  </a:schemeClr>
                </a:solidFill>
              </a:rPr>
              <a:t/>
            </a:r>
            <a:br>
              <a:rPr lang="en-GB" sz="4800" b="1" dirty="0" smtClean="0">
                <a:solidFill>
                  <a:schemeClr val="accent2">
                    <a:lumMod val="20000"/>
                    <a:lumOff val="80000"/>
                  </a:schemeClr>
                </a:solidFill>
              </a:rPr>
            </a:br>
            <a:r>
              <a:rPr lang="en-GB" sz="3200" b="1" dirty="0" smtClean="0">
                <a:solidFill>
                  <a:schemeClr val="accent2">
                    <a:lumMod val="20000"/>
                    <a:lumOff val="80000"/>
                  </a:schemeClr>
                </a:solidFill>
              </a:rPr>
              <a:t/>
            </a:r>
            <a:br>
              <a:rPr lang="en-GB" sz="3200" b="1" dirty="0" smtClean="0">
                <a:solidFill>
                  <a:schemeClr val="accent2">
                    <a:lumMod val="20000"/>
                    <a:lumOff val="80000"/>
                  </a:schemeClr>
                </a:solidFill>
              </a:rPr>
            </a:br>
            <a:r>
              <a:rPr lang="en-GB" sz="3600" b="1" dirty="0"/>
              <a:t/>
            </a:r>
            <a:br>
              <a:rPr lang="en-GB" sz="3600" b="1" dirty="0"/>
            </a:b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Understanding organisation design</a:t>
            </a:r>
            <a:endParaRPr lang="en-GB" dirty="0"/>
          </a:p>
        </p:txBody>
      </p:sp>
      <p:sp>
        <p:nvSpPr>
          <p:cNvPr id="3" name="Subtitle 2"/>
          <p:cNvSpPr>
            <a:spLocks noGrp="1"/>
          </p:cNvSpPr>
          <p:nvPr>
            <p:ph type="subTitle" idx="1"/>
          </p:nvPr>
        </p:nvSpPr>
        <p:spPr/>
        <p:txBody>
          <a:bodyPr/>
          <a:lstStyle/>
          <a:p>
            <a:r>
              <a:rPr lang="en-GB" dirty="0" smtClean="0"/>
              <a:t>Prof DP</a:t>
            </a:r>
            <a:endParaRPr lang="en-GB" dirty="0"/>
          </a:p>
        </p:txBody>
      </p:sp>
    </p:spTree>
    <p:extLst>
      <p:ext uri="{BB962C8B-B14F-4D97-AF65-F5344CB8AC3E}">
        <p14:creationId xmlns:p14="http://schemas.microsoft.com/office/powerpoint/2010/main" val="820946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Learning objectives</a:t>
            </a:r>
          </a:p>
        </p:txBody>
      </p:sp>
      <p:sp>
        <p:nvSpPr>
          <p:cNvPr id="3" name="Content Placeholder 2"/>
          <p:cNvSpPr>
            <a:spLocks noGrp="1"/>
          </p:cNvSpPr>
          <p:nvPr>
            <p:ph idx="1"/>
          </p:nvPr>
        </p:nvSpPr>
        <p:spPr>
          <a:xfrm>
            <a:off x="413102" y="2125266"/>
            <a:ext cx="7886700" cy="3665619"/>
          </a:xfrm>
        </p:spPr>
        <p:txBody>
          <a:bodyPr>
            <a:noAutofit/>
          </a:bodyPr>
          <a:lstStyle/>
          <a:p>
            <a:pPr>
              <a:buNone/>
              <a:defRPr/>
            </a:pPr>
            <a:r>
              <a:rPr lang="en-GB" dirty="0">
                <a:effectLst>
                  <a:outerShdw blurRad="38100" dist="38100" dir="2700000" algn="tl">
                    <a:srgbClr val="C0C0C0"/>
                  </a:outerShdw>
                </a:effectLst>
              </a:rPr>
              <a:t>1. You will be able to critically evaluate the internal factors impacting on choice and decision making in organisational design in particular</a:t>
            </a:r>
          </a:p>
          <a:p>
            <a:pPr>
              <a:defRPr/>
            </a:pPr>
            <a:r>
              <a:rPr lang="en-GB" dirty="0">
                <a:effectLst>
                  <a:outerShdw blurRad="38100" dist="38100" dir="2700000" algn="tl">
                    <a:srgbClr val="C0C0C0"/>
                  </a:outerShdw>
                </a:effectLst>
              </a:rPr>
              <a:t>Elements of good organisational structure</a:t>
            </a:r>
          </a:p>
          <a:p>
            <a:pPr>
              <a:defRPr/>
            </a:pPr>
            <a:r>
              <a:rPr lang="en-GB" dirty="0">
                <a:effectLst>
                  <a:outerShdw blurRad="38100" dist="38100" dir="2700000" algn="tl">
                    <a:srgbClr val="C0C0C0"/>
                  </a:outerShdw>
                </a:effectLst>
              </a:rPr>
              <a:t>Factors that affect the choice of organisational structure</a:t>
            </a:r>
          </a:p>
          <a:p>
            <a:pPr marL="0" indent="0">
              <a:buNone/>
              <a:defRPr/>
            </a:pPr>
            <a:r>
              <a:rPr lang="en-GB" dirty="0">
                <a:effectLst>
                  <a:outerShdw blurRad="38100" dist="38100" dir="2700000" algn="tl">
                    <a:srgbClr val="C0C0C0"/>
                  </a:outerShdw>
                </a:effectLst>
              </a:rPr>
              <a:t>2. You will be introduced to the concept of organisation development</a:t>
            </a:r>
          </a:p>
          <a:p>
            <a:pPr>
              <a:defRPr/>
            </a:pPr>
            <a:r>
              <a:rPr lang="en-GB" dirty="0">
                <a:effectLst>
                  <a:outerShdw blurRad="38100" dist="38100" dir="2700000" algn="tl">
                    <a:srgbClr val="C0C0C0"/>
                  </a:outerShdw>
                </a:effectLst>
              </a:rPr>
              <a:t>How organisation development links with competitive advantage</a:t>
            </a:r>
          </a:p>
          <a:p>
            <a:pPr>
              <a:defRPr/>
            </a:pPr>
            <a:r>
              <a:rPr lang="en-GB" dirty="0">
                <a:effectLst>
                  <a:outerShdw blurRad="38100" dist="38100" dir="2700000" algn="tl">
                    <a:srgbClr val="C0C0C0"/>
                  </a:outerShdw>
                </a:effectLst>
              </a:rPr>
              <a:t>How organisation development links with change and </a:t>
            </a:r>
          </a:p>
          <a:p>
            <a:pPr>
              <a:defRPr/>
            </a:pPr>
            <a:r>
              <a:rPr lang="en-GB" dirty="0">
                <a:effectLst>
                  <a:outerShdw blurRad="38100" dist="38100" dir="2700000" algn="tl">
                    <a:srgbClr val="C0C0C0"/>
                  </a:outerShdw>
                </a:effectLst>
              </a:rPr>
              <a:t>The organisation development process</a:t>
            </a:r>
          </a:p>
          <a:p>
            <a:pPr>
              <a:defRPr/>
            </a:pPr>
            <a:endParaRPr lang="en-GB" dirty="0">
              <a:effectLst>
                <a:outerShdw blurRad="38100" dist="38100" dir="2700000" algn="tl">
                  <a:srgbClr val="C0C0C0"/>
                </a:outerShdw>
              </a:effectLst>
            </a:endParaRPr>
          </a:p>
          <a:p>
            <a:pPr marL="0" indent="0">
              <a:buNone/>
            </a:pPr>
            <a:endParaRPr lang="en-GB" sz="1450" b="1" dirty="0"/>
          </a:p>
        </p:txBody>
      </p:sp>
    </p:spTree>
    <p:extLst>
      <p:ext uri="{BB962C8B-B14F-4D97-AF65-F5344CB8AC3E}">
        <p14:creationId xmlns:p14="http://schemas.microsoft.com/office/powerpoint/2010/main" val="3499971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Organisation structure meaning  </a:t>
            </a:r>
          </a:p>
        </p:txBody>
      </p:sp>
      <p:sp>
        <p:nvSpPr>
          <p:cNvPr id="3" name="Content Placeholder 2"/>
          <p:cNvSpPr>
            <a:spLocks noGrp="1"/>
          </p:cNvSpPr>
          <p:nvPr>
            <p:ph idx="1"/>
          </p:nvPr>
        </p:nvSpPr>
        <p:spPr>
          <a:xfrm>
            <a:off x="432695" y="1913877"/>
            <a:ext cx="7886700" cy="3263504"/>
          </a:xfrm>
        </p:spPr>
        <p:txBody>
          <a:bodyPr>
            <a:normAutofit/>
          </a:bodyPr>
          <a:lstStyle/>
          <a:p>
            <a:pPr>
              <a:buNone/>
              <a:defRPr/>
            </a:pPr>
            <a:r>
              <a:rPr lang="en-GB" dirty="0">
                <a:effectLst>
                  <a:outerShdw blurRad="38100" dist="38100" dir="2700000" algn="tl">
                    <a:srgbClr val="C0C0C0"/>
                  </a:outerShdw>
                </a:effectLst>
              </a:rPr>
              <a:t>Organisation structure refers to a framework used to explain how an organisation allocates and manages its resources and the lines of communication and decision making (</a:t>
            </a:r>
            <a:r>
              <a:rPr lang="en-GB" dirty="0" err="1">
                <a:effectLst>
                  <a:outerShdw blurRad="38100" dist="38100" dir="2700000" algn="tl">
                    <a:srgbClr val="C0C0C0"/>
                  </a:outerShdw>
                </a:effectLst>
              </a:rPr>
              <a:t>Cushway</a:t>
            </a:r>
            <a:r>
              <a:rPr lang="en-GB" dirty="0">
                <a:effectLst>
                  <a:outerShdw blurRad="38100" dist="38100" dir="2700000" algn="tl">
                    <a:srgbClr val="C0C0C0"/>
                  </a:outerShdw>
                </a:effectLst>
              </a:rPr>
              <a:t> and Lodge, 1993).</a:t>
            </a:r>
          </a:p>
          <a:p>
            <a:pPr>
              <a:buNone/>
              <a:defRPr/>
            </a:pPr>
            <a:r>
              <a:rPr lang="en-GB" dirty="0">
                <a:effectLst>
                  <a:outerShdw blurRad="38100" dist="38100" dir="2700000" algn="tl">
                    <a:srgbClr val="C0C0C0"/>
                  </a:outerShdw>
                </a:effectLst>
              </a:rPr>
              <a:t>The rationale for structuring organisations is so that they are designed in the best way to enable them achieve their goals and objectives. </a:t>
            </a:r>
            <a:endParaRPr lang="en-GB" dirty="0"/>
          </a:p>
        </p:txBody>
      </p:sp>
    </p:spTree>
    <p:extLst>
      <p:ext uri="{BB962C8B-B14F-4D97-AF65-F5344CB8AC3E}">
        <p14:creationId xmlns:p14="http://schemas.microsoft.com/office/powerpoint/2010/main" val="4065205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 design meaning </a:t>
            </a:r>
          </a:p>
        </p:txBody>
      </p:sp>
      <p:sp>
        <p:nvSpPr>
          <p:cNvPr id="4" name="Content Placeholder 2"/>
          <p:cNvSpPr>
            <a:spLocks noGrp="1"/>
          </p:cNvSpPr>
          <p:nvPr>
            <p:ph idx="1"/>
          </p:nvPr>
        </p:nvSpPr>
        <p:spPr/>
        <p:txBody>
          <a:bodyPr>
            <a:normAutofit lnSpcReduction="10000"/>
          </a:bodyPr>
          <a:lstStyle/>
          <a:p>
            <a:pPr>
              <a:buNone/>
              <a:defRPr/>
            </a:pPr>
            <a:r>
              <a:rPr lang="en-GB" dirty="0">
                <a:effectLst>
                  <a:outerShdw blurRad="38100" dist="38100" dir="2700000" algn="tl">
                    <a:srgbClr val="C0C0C0"/>
                  </a:outerShdw>
                </a:effectLst>
              </a:rPr>
              <a:t>“...the outcome of shaping and aligning all the components of an enterprise towards the achievement of an agreed mission”</a:t>
            </a:r>
          </a:p>
          <a:p>
            <a:pPr>
              <a:buNone/>
              <a:defRPr/>
            </a:pPr>
            <a:r>
              <a:rPr lang="en-GB" dirty="0">
                <a:effectLst>
                  <a:outerShdw blurRad="38100" dist="38100" dir="2700000" algn="tl">
                    <a:srgbClr val="C0C0C0"/>
                  </a:outerShdw>
                </a:effectLst>
              </a:rPr>
              <a:t>						</a:t>
            </a:r>
            <a:r>
              <a:rPr lang="en-GB" sz="900" dirty="0">
                <a:effectLst>
                  <a:outerShdw blurRad="38100" dist="38100" dir="2700000" algn="tl">
                    <a:srgbClr val="C0C0C0"/>
                  </a:outerShdw>
                </a:effectLst>
              </a:rPr>
              <a:t>Stanford (2007)</a:t>
            </a:r>
          </a:p>
          <a:p>
            <a:pPr>
              <a:buNone/>
              <a:defRPr/>
            </a:pPr>
            <a:r>
              <a:rPr lang="en-GB" dirty="0">
                <a:effectLst>
                  <a:outerShdw blurRad="38100" dist="38100" dir="2700000" algn="tl">
                    <a:srgbClr val="C0C0C0"/>
                  </a:outerShdw>
                </a:effectLst>
              </a:rPr>
              <a:t>“is so critical it should be on the agenda of every meeting in every single department”</a:t>
            </a:r>
          </a:p>
          <a:p>
            <a:pPr>
              <a:buNone/>
              <a:defRPr/>
            </a:pPr>
            <a:r>
              <a:rPr lang="en-GB" dirty="0">
                <a:effectLst>
                  <a:outerShdw blurRad="38100" dist="38100" dir="2700000" algn="tl">
                    <a:srgbClr val="C0C0C0"/>
                  </a:outerShdw>
                </a:effectLst>
              </a:rPr>
              <a:t>						</a:t>
            </a:r>
            <a:r>
              <a:rPr lang="en-GB" sz="900" dirty="0">
                <a:effectLst>
                  <a:outerShdw blurRad="38100" dist="38100" dir="2700000" algn="tl">
                    <a:srgbClr val="C0C0C0"/>
                  </a:outerShdw>
                </a:effectLst>
              </a:rPr>
              <a:t>Rheingold (2003)</a:t>
            </a:r>
          </a:p>
          <a:p>
            <a:pPr>
              <a:buNone/>
              <a:defRPr/>
            </a:pPr>
            <a:r>
              <a:rPr lang="en-GB" dirty="0">
                <a:effectLst>
                  <a:outerShdw blurRad="38100" dist="38100" dir="2700000" algn="tl">
                    <a:srgbClr val="C0C0C0"/>
                  </a:outerShdw>
                </a:effectLst>
              </a:rPr>
              <a:t>“managerialist response” to the contingencies thrown up by the environment</a:t>
            </a:r>
          </a:p>
          <a:p>
            <a:pPr>
              <a:buNone/>
              <a:defRPr/>
            </a:pPr>
            <a:r>
              <a:rPr lang="en-GB" dirty="0">
                <a:effectLst>
                  <a:outerShdw blurRad="38100" dist="38100" dir="2700000" algn="tl">
                    <a:srgbClr val="C0C0C0"/>
                  </a:outerShdw>
                </a:effectLst>
              </a:rPr>
              <a:t>				</a:t>
            </a:r>
            <a:r>
              <a:rPr lang="en-GB" sz="900" dirty="0">
                <a:effectLst>
                  <a:outerShdw blurRad="38100" dist="38100" dir="2700000" algn="tl">
                    <a:srgbClr val="C0C0C0"/>
                  </a:outerShdw>
                </a:effectLst>
              </a:rPr>
              <a:t>Clegg, </a:t>
            </a:r>
            <a:r>
              <a:rPr lang="en-GB" sz="900" dirty="0" err="1">
                <a:effectLst>
                  <a:outerShdw blurRad="38100" dist="38100" dir="2700000" algn="tl">
                    <a:srgbClr val="C0C0C0"/>
                  </a:outerShdw>
                </a:effectLst>
              </a:rPr>
              <a:t>Kornberger</a:t>
            </a:r>
            <a:r>
              <a:rPr lang="en-GB" sz="900" dirty="0">
                <a:effectLst>
                  <a:outerShdw blurRad="38100" dist="38100" dir="2700000" algn="tl">
                    <a:srgbClr val="C0C0C0"/>
                  </a:outerShdw>
                </a:effectLst>
              </a:rPr>
              <a:t> and </a:t>
            </a:r>
            <a:r>
              <a:rPr lang="en-GB" sz="900" dirty="0" err="1">
                <a:effectLst>
                  <a:outerShdw blurRad="38100" dist="38100" dir="2700000" algn="tl">
                    <a:srgbClr val="C0C0C0"/>
                  </a:outerShdw>
                </a:effectLst>
              </a:rPr>
              <a:t>Pitsis</a:t>
            </a:r>
            <a:r>
              <a:rPr lang="en-GB" sz="900" dirty="0">
                <a:effectLst>
                  <a:outerShdw blurRad="38100" dist="38100" dir="2700000" algn="tl">
                    <a:srgbClr val="C0C0C0"/>
                  </a:outerShdw>
                </a:effectLst>
              </a:rPr>
              <a:t> (2008)</a:t>
            </a:r>
            <a:r>
              <a:rPr lang="en-GB" dirty="0">
                <a:effectLst>
                  <a:outerShdw blurRad="38100" dist="38100" dir="2700000" algn="tl">
                    <a:srgbClr val="C0C0C0"/>
                  </a:outerShdw>
                </a:effectLst>
              </a:rPr>
              <a:t> </a:t>
            </a:r>
          </a:p>
          <a:p>
            <a:pPr marL="0" indent="0">
              <a:buNone/>
            </a:pPr>
            <a:endParaRPr lang="en-GB" dirty="0"/>
          </a:p>
        </p:txBody>
      </p:sp>
    </p:spTree>
    <p:extLst>
      <p:ext uri="{BB962C8B-B14F-4D97-AF65-F5344CB8AC3E}">
        <p14:creationId xmlns:p14="http://schemas.microsoft.com/office/powerpoint/2010/main" val="4020528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Elements of good organisation structure </a:t>
            </a:r>
            <a:br>
              <a:rPr lang="en-GB" dirty="0"/>
            </a:br>
            <a:r>
              <a:rPr lang="en-GB" dirty="0"/>
              <a:t>(Stanford, 2007, p46)</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Autofit/>
          </a:bodyPr>
          <a:lstStyle/>
          <a:p>
            <a:pPr marL="514337" indent="-514337">
              <a:buFontTx/>
              <a:buAutoNum type="arabicPeriod"/>
              <a:defRPr/>
            </a:pPr>
            <a:r>
              <a:rPr lang="en-GB" sz="1500" dirty="0">
                <a:effectLst>
                  <a:outerShdw blurRad="38100" dist="38100" dir="2700000" algn="tl">
                    <a:srgbClr val="C0C0C0"/>
                  </a:outerShdw>
                </a:effectLst>
              </a:rPr>
              <a:t>Directs sufficient management attention to the sources of competitive advantage in each market</a:t>
            </a:r>
          </a:p>
          <a:p>
            <a:pPr marL="514337" indent="-514337">
              <a:buFontTx/>
              <a:buAutoNum type="arabicPeriod"/>
              <a:defRPr/>
            </a:pPr>
            <a:r>
              <a:rPr lang="en-GB" sz="1500" dirty="0">
                <a:effectLst>
                  <a:outerShdw blurRad="38100" dist="38100" dir="2700000" algn="tl">
                    <a:srgbClr val="C0C0C0"/>
                  </a:outerShdw>
                </a:effectLst>
              </a:rPr>
              <a:t>Helps the corporate centre add value to the organisation</a:t>
            </a:r>
          </a:p>
          <a:p>
            <a:pPr marL="514337" indent="-514337">
              <a:buFontTx/>
              <a:buAutoNum type="arabicPeriod"/>
              <a:defRPr/>
            </a:pPr>
            <a:r>
              <a:rPr lang="en-GB" sz="1500" dirty="0">
                <a:effectLst>
                  <a:outerShdw blurRad="38100" dist="38100" dir="2700000" algn="tl">
                    <a:srgbClr val="C0C0C0"/>
                  </a:outerShdw>
                </a:effectLst>
              </a:rPr>
              <a:t>Reflects the strengths, motivation and weaknesses of the people</a:t>
            </a:r>
          </a:p>
          <a:p>
            <a:pPr marL="514337" indent="-514337">
              <a:buFontTx/>
              <a:buAutoNum type="arabicPeriod"/>
              <a:defRPr/>
            </a:pPr>
            <a:r>
              <a:rPr lang="en-GB" sz="1500" dirty="0">
                <a:effectLst>
                  <a:outerShdw blurRad="38100" dist="38100" dir="2700000" algn="tl">
                    <a:srgbClr val="C0C0C0"/>
                  </a:outerShdw>
                </a:effectLst>
              </a:rPr>
              <a:t>Protects units that need distinct cultures</a:t>
            </a:r>
          </a:p>
          <a:p>
            <a:pPr marL="514337" indent="-514337">
              <a:buFontTx/>
              <a:buAutoNum type="arabicPeriod"/>
              <a:defRPr/>
            </a:pPr>
            <a:r>
              <a:rPr lang="en-GB" sz="1500" dirty="0">
                <a:effectLst>
                  <a:outerShdw blurRad="38100" dist="38100" dir="2700000" algn="tl">
                    <a:srgbClr val="C0C0C0"/>
                  </a:outerShdw>
                </a:effectLst>
              </a:rPr>
              <a:t>Provide co-ordination for linking units that may be problematic</a:t>
            </a:r>
          </a:p>
          <a:p>
            <a:pPr marL="514337" indent="-514337">
              <a:buFontTx/>
              <a:buAutoNum type="arabicPeriod"/>
              <a:defRPr/>
            </a:pPr>
            <a:r>
              <a:rPr lang="en-GB" sz="1500" dirty="0">
                <a:effectLst>
                  <a:outerShdw blurRad="38100" dist="38100" dir="2700000" algn="tl">
                    <a:srgbClr val="C0C0C0"/>
                  </a:outerShdw>
                </a:effectLst>
              </a:rPr>
              <a:t>Support effective control</a:t>
            </a:r>
          </a:p>
          <a:p>
            <a:pPr marL="514337" indent="-514337">
              <a:buFontTx/>
              <a:buAutoNum type="arabicPeriod"/>
              <a:defRPr/>
            </a:pPr>
            <a:r>
              <a:rPr lang="en-GB" sz="1500" dirty="0">
                <a:effectLst>
                  <a:outerShdw blurRad="38100" dist="38100" dir="2700000" algn="tl">
                    <a:srgbClr val="C0C0C0"/>
                  </a:outerShdw>
                </a:effectLst>
              </a:rPr>
              <a:t>Facilitates the development of new strategies</a:t>
            </a:r>
          </a:p>
          <a:p>
            <a:pPr marL="514337" indent="-514337">
              <a:buFontTx/>
              <a:buAutoNum type="arabicPeriod"/>
              <a:defRPr/>
            </a:pPr>
            <a:r>
              <a:rPr lang="en-GB" sz="1500" dirty="0">
                <a:effectLst>
                  <a:outerShdw blurRad="38100" dist="38100" dir="2700000" algn="tl">
                    <a:srgbClr val="C0C0C0"/>
                  </a:outerShdw>
                </a:effectLst>
              </a:rPr>
              <a:t>Provides the flexibility to adapt to change </a:t>
            </a:r>
          </a:p>
          <a:p>
            <a:pPr marL="0" indent="0">
              <a:buNone/>
            </a:pPr>
            <a:endParaRPr lang="en-GB" sz="1500" dirty="0"/>
          </a:p>
        </p:txBody>
      </p:sp>
    </p:spTree>
    <p:extLst>
      <p:ext uri="{BB962C8B-B14F-4D97-AF65-F5344CB8AC3E}">
        <p14:creationId xmlns:p14="http://schemas.microsoft.com/office/powerpoint/2010/main" val="3869482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Classification of organisational structures</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fontScale="85000" lnSpcReduction="20000"/>
          </a:bodyPr>
          <a:lstStyle/>
          <a:p>
            <a:pPr marL="514337" indent="-514337"/>
            <a:r>
              <a:rPr lang="en-GB" altLang="en-US" dirty="0"/>
              <a:t>Functional structure- is a traditional structure that focuses on strong command and control. Stable and undifferentiated between markets. </a:t>
            </a:r>
          </a:p>
          <a:p>
            <a:pPr marL="514337" indent="-514337"/>
            <a:r>
              <a:rPr lang="en-GB" altLang="en-US" dirty="0"/>
              <a:t>Divisional structure(product, geographic, process, customer)</a:t>
            </a:r>
          </a:p>
          <a:p>
            <a:pPr marL="0" indent="0">
              <a:buNone/>
            </a:pPr>
            <a:r>
              <a:rPr lang="en-GB" altLang="en-US" dirty="0"/>
              <a:t> 1. divisional product structure- focusses on creating a synergy between buyers and the distribution channels.</a:t>
            </a:r>
          </a:p>
          <a:p>
            <a:pPr marL="0" indent="0">
              <a:buNone/>
            </a:pPr>
            <a:r>
              <a:rPr lang="en-GB" altLang="en-US" dirty="0"/>
              <a:t> 2. divisional geographic structure- focusses on organising geographic markets to recognise local structures and operating conditions </a:t>
            </a:r>
          </a:p>
          <a:p>
            <a:pPr marL="0" indent="0">
              <a:buNone/>
            </a:pPr>
            <a:r>
              <a:rPr lang="en-GB" altLang="en-US" dirty="0"/>
              <a:t> 3. divisional process structure- is suitable for organisations where core services are operated across the enterprise</a:t>
            </a:r>
          </a:p>
          <a:p>
            <a:pPr marL="0" indent="0">
              <a:buNone/>
            </a:pPr>
            <a:r>
              <a:rPr lang="en-GB" altLang="en-US" dirty="0"/>
              <a:t> 4. divisional customer structure- is successful where there are clearly defined customer segments defined by needs, economics and distribution </a:t>
            </a:r>
          </a:p>
          <a:p>
            <a:pPr marL="0" indent="0">
              <a:buNone/>
            </a:pPr>
            <a:r>
              <a:rPr lang="en-GB" altLang="en-US" dirty="0"/>
              <a:t>  </a:t>
            </a:r>
          </a:p>
        </p:txBody>
      </p:sp>
    </p:spTree>
    <p:extLst>
      <p:ext uri="{BB962C8B-B14F-4D97-AF65-F5344CB8AC3E}">
        <p14:creationId xmlns:p14="http://schemas.microsoft.com/office/powerpoint/2010/main" val="1660334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p:txBody>
          <a:bodyPr>
            <a:normAutofit fontScale="90000"/>
          </a:bodyPr>
          <a:lstStyle/>
          <a:p>
            <a:r>
              <a:rPr lang="en-GB" dirty="0"/>
              <a:t>Factors that affect the choice of organisation</a:t>
            </a:r>
            <a:br>
              <a:rPr lang="en-GB" dirty="0"/>
            </a:br>
            <a:r>
              <a:rPr lang="en-GB" dirty="0"/>
              <a:t>structure (Stanford, 2007)</a:t>
            </a:r>
          </a:p>
        </p:txBody>
      </p:sp>
      <p:sp>
        <p:nvSpPr>
          <p:cNvPr id="7" name="Content Placeholder 6">
            <a:extLst>
              <a:ext uri="{FF2B5EF4-FFF2-40B4-BE49-F238E27FC236}">
                <a16:creationId xmlns:a16="http://schemas.microsoft.com/office/drawing/2014/main" id="{964B0F52-53DA-45CB-8BCF-0A736FE96475}"/>
              </a:ext>
            </a:extLst>
          </p:cNvPr>
          <p:cNvSpPr>
            <a:spLocks noGrp="1"/>
          </p:cNvSpPr>
          <p:nvPr>
            <p:ph idx="1"/>
          </p:nvPr>
        </p:nvSpPr>
        <p:spPr/>
        <p:txBody>
          <a:bodyPr>
            <a:normAutofit fontScale="92500" lnSpcReduction="20000"/>
          </a:bodyPr>
          <a:lstStyle/>
          <a:p>
            <a:pPr marL="0" indent="0">
              <a:buNone/>
            </a:pPr>
            <a:r>
              <a:rPr lang="en-GB" dirty="0"/>
              <a:t>Speed </a:t>
            </a:r>
          </a:p>
          <a:p>
            <a:r>
              <a:rPr lang="en-GB" dirty="0"/>
              <a:t>How often and how much restructuring is required to give competitive advantage?</a:t>
            </a:r>
          </a:p>
          <a:p>
            <a:r>
              <a:rPr lang="en-GB" dirty="0"/>
              <a:t>What structure helps for fast decision making/ minimise bottle necks?</a:t>
            </a:r>
          </a:p>
          <a:p>
            <a:pPr marL="0" indent="0">
              <a:buNone/>
            </a:pPr>
            <a:r>
              <a:rPr lang="en-GB" dirty="0"/>
              <a:t>Integration </a:t>
            </a:r>
          </a:p>
          <a:p>
            <a:r>
              <a:rPr lang="en-GB" dirty="0"/>
              <a:t>What structure maximise flow of knowledge?</a:t>
            </a:r>
          </a:p>
          <a:p>
            <a:r>
              <a:rPr lang="en-GB" dirty="0"/>
              <a:t>What effect do particular structures have on the relationships between business units?</a:t>
            </a:r>
          </a:p>
          <a:p>
            <a:r>
              <a:rPr lang="en-GB" dirty="0"/>
              <a:t>Does the structure balance between centralisation and decentralisation?</a:t>
            </a:r>
          </a:p>
          <a:p>
            <a:r>
              <a:rPr lang="en-GB" dirty="0"/>
              <a:t>Does the structure allow for every ones voice to be heard?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99899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p:txBody>
          <a:bodyPr/>
          <a:lstStyle/>
          <a:p>
            <a:r>
              <a:rPr lang="en-GB" dirty="0"/>
              <a:t>Factors that affect the choice of structure </a:t>
            </a:r>
          </a:p>
        </p:txBody>
      </p:sp>
      <p:sp>
        <p:nvSpPr>
          <p:cNvPr id="7" name="Content Placeholder 6">
            <a:extLst>
              <a:ext uri="{FF2B5EF4-FFF2-40B4-BE49-F238E27FC236}">
                <a16:creationId xmlns:a16="http://schemas.microsoft.com/office/drawing/2014/main" id="{964B0F52-53DA-45CB-8BCF-0A736FE96475}"/>
              </a:ext>
            </a:extLst>
          </p:cNvPr>
          <p:cNvSpPr>
            <a:spLocks noGrp="1"/>
          </p:cNvSpPr>
          <p:nvPr>
            <p:ph idx="1"/>
          </p:nvPr>
        </p:nvSpPr>
        <p:spPr/>
        <p:txBody>
          <a:bodyPr>
            <a:normAutofit fontScale="85000" lnSpcReduction="20000"/>
          </a:bodyPr>
          <a:lstStyle/>
          <a:p>
            <a:pPr marL="0" indent="0">
              <a:buNone/>
            </a:pPr>
            <a:r>
              <a:rPr lang="en-GB" dirty="0"/>
              <a:t>Flexibility </a:t>
            </a:r>
          </a:p>
          <a:p>
            <a:r>
              <a:rPr lang="en-GB" dirty="0"/>
              <a:t>How will the jobs and pay levels be described to maximise workforce flexibility?</a:t>
            </a:r>
          </a:p>
          <a:p>
            <a:r>
              <a:rPr lang="en-GB" dirty="0"/>
              <a:t>What levels of flexibility, accountability and participation us required?</a:t>
            </a:r>
          </a:p>
          <a:p>
            <a:r>
              <a:rPr lang="en-GB" dirty="0"/>
              <a:t>What specific designs go well with the structure?</a:t>
            </a:r>
          </a:p>
          <a:p>
            <a:r>
              <a:rPr lang="en-GB" dirty="0"/>
              <a:t>What effect do particular structures have on the relationships between business units/ HQ &amp; other departments?</a:t>
            </a:r>
          </a:p>
          <a:p>
            <a:pPr marL="0" indent="0">
              <a:buNone/>
            </a:pPr>
            <a:r>
              <a:rPr lang="en-GB" dirty="0"/>
              <a:t>Innovation </a:t>
            </a:r>
          </a:p>
          <a:p>
            <a:r>
              <a:rPr lang="en-GB" dirty="0"/>
              <a:t>What structure will best support the desired culture?</a:t>
            </a:r>
          </a:p>
          <a:p>
            <a:r>
              <a:rPr lang="en-GB" dirty="0"/>
              <a:t>What structure will support organisational values?</a:t>
            </a:r>
          </a:p>
          <a:p>
            <a:r>
              <a:rPr lang="en-GB" dirty="0"/>
              <a:t>Does the structure attract and retain the brightest staff?</a:t>
            </a:r>
          </a:p>
          <a:p>
            <a:r>
              <a:rPr lang="en-GB" dirty="0"/>
              <a:t>Will the structure help develop competitive advantage?</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546786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p:txBody>
          <a:bodyPr/>
          <a:lstStyle/>
          <a:p>
            <a:r>
              <a:rPr lang="en-GB" dirty="0"/>
              <a:t>Factors that affect the choice of structure </a:t>
            </a:r>
          </a:p>
        </p:txBody>
      </p:sp>
      <p:sp>
        <p:nvSpPr>
          <p:cNvPr id="7" name="Content Placeholder 6">
            <a:extLst>
              <a:ext uri="{FF2B5EF4-FFF2-40B4-BE49-F238E27FC236}">
                <a16:creationId xmlns:a16="http://schemas.microsoft.com/office/drawing/2014/main" id="{964B0F52-53DA-45CB-8BCF-0A736FE96475}"/>
              </a:ext>
            </a:extLst>
          </p:cNvPr>
          <p:cNvSpPr>
            <a:spLocks noGrp="1"/>
          </p:cNvSpPr>
          <p:nvPr>
            <p:ph idx="1"/>
          </p:nvPr>
        </p:nvSpPr>
        <p:spPr/>
        <p:txBody>
          <a:bodyPr>
            <a:normAutofit lnSpcReduction="10000"/>
          </a:bodyPr>
          <a:lstStyle/>
          <a:p>
            <a:pPr marL="0" indent="0">
              <a:buNone/>
            </a:pPr>
            <a:r>
              <a:rPr lang="en-GB" dirty="0"/>
              <a:t>Control </a:t>
            </a:r>
          </a:p>
          <a:p>
            <a:r>
              <a:rPr lang="en-GB" dirty="0"/>
              <a:t>How will the balance between local and central units be attained?</a:t>
            </a:r>
          </a:p>
          <a:p>
            <a:r>
              <a:rPr lang="en-GB" dirty="0"/>
              <a:t>How layers of management make for effective and efficient control?</a:t>
            </a:r>
          </a:p>
          <a:p>
            <a:r>
              <a:rPr lang="en-GB" dirty="0"/>
              <a:t>What is the span of control?</a:t>
            </a:r>
          </a:p>
          <a:p>
            <a:r>
              <a:rPr lang="en-GB" dirty="0"/>
              <a:t>How can the structure drive desired outcomes/behaviour?</a:t>
            </a:r>
          </a:p>
          <a:p>
            <a:r>
              <a:rPr lang="en-GB" dirty="0"/>
              <a:t>What should be the chain of command?</a:t>
            </a:r>
          </a:p>
          <a:p>
            <a:r>
              <a:rPr lang="en-GB" dirty="0"/>
              <a:t>Who will report to whom and why?</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962409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DA87E5-9D25-4B55-97E0-766B17EC54D6}"/>
              </a:ext>
            </a:extLst>
          </p:cNvPr>
          <p:cNvSpPr>
            <a:spLocks noGrp="1"/>
          </p:cNvSpPr>
          <p:nvPr>
            <p:ph idx="1"/>
          </p:nvPr>
        </p:nvSpPr>
        <p:spPr>
          <a:xfrm>
            <a:off x="432695" y="2588664"/>
            <a:ext cx="7886700" cy="2646586"/>
          </a:xfrm>
        </p:spPr>
        <p:txBody>
          <a:bodyPr/>
          <a:lstStyle/>
          <a:p>
            <a:pPr marL="0" indent="0">
              <a:buNone/>
            </a:pPr>
            <a:r>
              <a:rPr lang="en-GB" dirty="0"/>
              <a:t>Evaluate how the factors of speed, integration, flexibility, innovation and control influences organisation design</a:t>
            </a:r>
          </a:p>
        </p:txBody>
      </p:sp>
      <p:pic>
        <p:nvPicPr>
          <p:cNvPr id="4" name="Picture 3">
            <a:extLst>
              <a:ext uri="{FF2B5EF4-FFF2-40B4-BE49-F238E27FC236}">
                <a16:creationId xmlns:a16="http://schemas.microsoft.com/office/drawing/2014/main" id="{EFF74676-33CC-4D04-B3AF-BFD87D993D31}"/>
              </a:ext>
            </a:extLst>
          </p:cNvPr>
          <p:cNvPicPr>
            <a:picLocks noChangeAspect="1"/>
          </p:cNvPicPr>
          <p:nvPr/>
        </p:nvPicPr>
        <p:blipFill>
          <a:blip r:embed="rId2"/>
          <a:stretch>
            <a:fillRect/>
          </a:stretch>
        </p:blipFill>
        <p:spPr>
          <a:xfrm>
            <a:off x="1206718" y="857250"/>
            <a:ext cx="2243522" cy="1731414"/>
          </a:xfrm>
          <a:prstGeom prst="rect">
            <a:avLst/>
          </a:prstGeom>
        </p:spPr>
      </p:pic>
    </p:spTree>
    <p:extLst>
      <p:ext uri="{BB962C8B-B14F-4D97-AF65-F5344CB8AC3E}">
        <p14:creationId xmlns:p14="http://schemas.microsoft.com/office/powerpoint/2010/main" val="2992928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Organisation Development </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a:bodyPr>
          <a:lstStyle/>
          <a:p>
            <a:pPr marL="0" indent="0">
              <a:buNone/>
            </a:pPr>
            <a:r>
              <a:rPr lang="en-GB" altLang="en-US" dirty="0"/>
              <a:t>Organisation development involves planned processes that are geared toward developing an organisation to be more effective in the actualisation of desired goals and objectives.</a:t>
            </a:r>
          </a:p>
          <a:p>
            <a:pPr marL="0" indent="0">
              <a:buNone/>
            </a:pPr>
            <a:r>
              <a:rPr lang="en-GB" altLang="en-US" dirty="0"/>
              <a:t>Organisational development </a:t>
            </a:r>
          </a:p>
          <a:p>
            <a:r>
              <a:rPr lang="en-GB" b="1" dirty="0"/>
              <a:t>focuses on maximising the value gained from the organisation’s resources</a:t>
            </a:r>
            <a:r>
              <a:rPr lang="en-GB" dirty="0"/>
              <a:t> </a:t>
            </a:r>
          </a:p>
          <a:p>
            <a:r>
              <a:rPr lang="en-GB" b="1" dirty="0"/>
              <a:t>focuses on an organisation’s strategy, goals and core purpose</a:t>
            </a:r>
            <a:endParaRPr lang="en-GB" altLang="en-US" dirty="0"/>
          </a:p>
        </p:txBody>
      </p:sp>
    </p:spTree>
    <p:extLst>
      <p:ext uri="{BB962C8B-B14F-4D97-AF65-F5344CB8AC3E}">
        <p14:creationId xmlns:p14="http://schemas.microsoft.com/office/powerpoint/2010/main" val="1156792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634" y="1194940"/>
            <a:ext cx="7886700" cy="427811"/>
          </a:xfrm>
        </p:spPr>
        <p:txBody>
          <a:bodyPr>
            <a:noAutofit/>
          </a:bodyPr>
          <a:lstStyle/>
          <a:p>
            <a:r>
              <a:rPr lang="en-GB" sz="1800" dirty="0"/>
              <a:t>Origin of organisation development</a:t>
            </a:r>
          </a:p>
        </p:txBody>
      </p:sp>
      <p:sp>
        <p:nvSpPr>
          <p:cNvPr id="4" name="Content Placeholder 3">
            <a:extLst>
              <a:ext uri="{FF2B5EF4-FFF2-40B4-BE49-F238E27FC236}">
                <a16:creationId xmlns:a16="http://schemas.microsoft.com/office/drawing/2014/main" id="{ACBA98D9-CE3F-4F50-925E-451F1D4329C3}"/>
              </a:ext>
            </a:extLst>
          </p:cNvPr>
          <p:cNvSpPr>
            <a:spLocks noGrp="1"/>
          </p:cNvSpPr>
          <p:nvPr>
            <p:ph idx="1"/>
          </p:nvPr>
        </p:nvSpPr>
        <p:spPr/>
        <p:txBody>
          <a:bodyPr>
            <a:normAutofit lnSpcReduction="10000"/>
          </a:bodyPr>
          <a:lstStyle/>
          <a:p>
            <a:pPr marL="0" indent="0">
              <a:buNone/>
            </a:pPr>
            <a:r>
              <a:rPr lang="en-GB" dirty="0"/>
              <a:t>The earliest discussion of organisation development is traceable to the US between the 1940’s and 1950’s. Some of the early scholars include Maslow and McGregor</a:t>
            </a:r>
          </a:p>
          <a:p>
            <a:pPr marL="0" indent="0">
              <a:buNone/>
            </a:pPr>
            <a:r>
              <a:rPr lang="en-GB" b="1" dirty="0"/>
              <a:t>Maslow</a:t>
            </a:r>
            <a:r>
              <a:rPr lang="en-GB" dirty="0"/>
              <a:t>- Held that people were more likely to achieve self-actualisation in conditions of personal recognition and within environments that leads to higher levels of motivation</a:t>
            </a:r>
          </a:p>
          <a:p>
            <a:pPr marL="0" indent="0">
              <a:buNone/>
            </a:pPr>
            <a:r>
              <a:rPr lang="en-GB" b="1" dirty="0"/>
              <a:t>McGregor</a:t>
            </a:r>
            <a:r>
              <a:rPr lang="en-GB" dirty="0"/>
              <a:t>- Suggested that different types of leadership will make people respond differently. ‘Theory Y’, which was participatory and democratic, and more negative under ‘Theory X’, which was oppressive and authoritarian. </a:t>
            </a:r>
          </a:p>
        </p:txBody>
      </p:sp>
    </p:spTree>
    <p:extLst>
      <p:ext uri="{BB962C8B-B14F-4D97-AF65-F5344CB8AC3E}">
        <p14:creationId xmlns:p14="http://schemas.microsoft.com/office/powerpoint/2010/main" val="871335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77F6F4D-35B5-48D1-9A25-E3499AF3DBFF}"/>
              </a:ext>
            </a:extLst>
          </p:cNvPr>
          <p:cNvSpPr>
            <a:spLocks noGrp="1"/>
          </p:cNvSpPr>
          <p:nvPr>
            <p:ph type="title"/>
          </p:nvPr>
        </p:nvSpPr>
        <p:spPr/>
        <p:txBody>
          <a:bodyPr/>
          <a:lstStyle/>
          <a:p>
            <a:r>
              <a:rPr lang="en-GB" dirty="0"/>
              <a:t>Organisation development and </a:t>
            </a:r>
            <a:br>
              <a:rPr lang="en-GB" dirty="0"/>
            </a:br>
            <a:r>
              <a:rPr lang="en-GB" dirty="0"/>
              <a:t>competitive advantage </a:t>
            </a:r>
          </a:p>
        </p:txBody>
      </p:sp>
      <p:sp>
        <p:nvSpPr>
          <p:cNvPr id="7" name="Content Placeholder 6">
            <a:extLst>
              <a:ext uri="{FF2B5EF4-FFF2-40B4-BE49-F238E27FC236}">
                <a16:creationId xmlns:a16="http://schemas.microsoft.com/office/drawing/2014/main" id="{2C391765-7BBE-4B99-9671-C04E253089AE}"/>
              </a:ext>
            </a:extLst>
          </p:cNvPr>
          <p:cNvSpPr>
            <a:spLocks noGrp="1"/>
          </p:cNvSpPr>
          <p:nvPr>
            <p:ph idx="1"/>
          </p:nvPr>
        </p:nvSpPr>
        <p:spPr/>
        <p:txBody>
          <a:bodyPr/>
          <a:lstStyle/>
          <a:p>
            <a:pPr marL="0" indent="0">
              <a:buNone/>
            </a:pPr>
            <a:r>
              <a:rPr lang="en-GB" dirty="0"/>
              <a:t>Organisation development’s main aim is to enable the organisation gain competitive advantage. </a:t>
            </a:r>
          </a:p>
          <a:p>
            <a:pPr marL="0" indent="0">
              <a:buNone/>
            </a:pPr>
            <a:r>
              <a:rPr lang="en-GB" dirty="0"/>
              <a:t>For organisations that require people to gain competitive advantage, organisation development will involve </a:t>
            </a:r>
            <a:r>
              <a:rPr lang="en-GB" b="1" dirty="0"/>
              <a:t>applying behavioural science knowledge and practice</a:t>
            </a:r>
            <a:r>
              <a:rPr lang="en-GB" dirty="0"/>
              <a:t>, such as leadership, group dynamics and work design. </a:t>
            </a:r>
          </a:p>
        </p:txBody>
      </p:sp>
    </p:spTree>
    <p:extLst>
      <p:ext uri="{BB962C8B-B14F-4D97-AF65-F5344CB8AC3E}">
        <p14:creationId xmlns:p14="http://schemas.microsoft.com/office/powerpoint/2010/main" val="24949160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634" y="1194940"/>
            <a:ext cx="7886700" cy="427811"/>
          </a:xfrm>
        </p:spPr>
        <p:txBody>
          <a:bodyPr>
            <a:noAutofit/>
          </a:bodyPr>
          <a:lstStyle/>
          <a:p>
            <a:r>
              <a:rPr lang="en-GB" sz="1800" dirty="0"/>
              <a:t>Organisation development and change management </a:t>
            </a:r>
          </a:p>
        </p:txBody>
      </p:sp>
      <p:sp>
        <p:nvSpPr>
          <p:cNvPr id="5" name="Content Placeholder 4">
            <a:extLst>
              <a:ext uri="{FF2B5EF4-FFF2-40B4-BE49-F238E27FC236}">
                <a16:creationId xmlns:a16="http://schemas.microsoft.com/office/drawing/2014/main" id="{4798FDF8-8930-435E-922E-1703FE14FB5A}"/>
              </a:ext>
            </a:extLst>
          </p:cNvPr>
          <p:cNvSpPr>
            <a:spLocks noGrp="1"/>
          </p:cNvSpPr>
          <p:nvPr>
            <p:ph idx="1"/>
          </p:nvPr>
        </p:nvSpPr>
        <p:spPr/>
        <p:txBody>
          <a:bodyPr/>
          <a:lstStyle/>
          <a:p>
            <a:pPr marL="0" indent="0">
              <a:buNone/>
            </a:pPr>
            <a:r>
              <a:rPr lang="en-GB" dirty="0"/>
              <a:t>Organisation development is linked with change management as the developments that are planned will require change management practices. </a:t>
            </a:r>
          </a:p>
          <a:p>
            <a:pPr marL="0" indent="0">
              <a:buNone/>
            </a:pPr>
            <a:r>
              <a:rPr lang="en-GB" dirty="0"/>
              <a:t>In this sense, organisation development is planned, ongoing, systematic change that </a:t>
            </a:r>
            <a:r>
              <a:rPr lang="en-GB" b="1" dirty="0"/>
              <a:t>aims to institutionalise continual improvement within organisations</a:t>
            </a:r>
            <a:r>
              <a:rPr lang="en-GB" dirty="0"/>
              <a:t>.</a:t>
            </a:r>
          </a:p>
        </p:txBody>
      </p:sp>
    </p:spTree>
    <p:extLst>
      <p:ext uri="{BB962C8B-B14F-4D97-AF65-F5344CB8AC3E}">
        <p14:creationId xmlns:p14="http://schemas.microsoft.com/office/powerpoint/2010/main" val="3306012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Organisation development process</a:t>
            </a:r>
          </a:p>
        </p:txBody>
      </p:sp>
      <p:graphicFrame>
        <p:nvGraphicFramePr>
          <p:cNvPr id="5" name="Content Placeholder 4">
            <a:extLst>
              <a:ext uri="{FF2B5EF4-FFF2-40B4-BE49-F238E27FC236}">
                <a16:creationId xmlns:a16="http://schemas.microsoft.com/office/drawing/2014/main" id="{B84956DB-DEBA-4DC0-8FF1-1795F8533BC8}"/>
              </a:ext>
            </a:extLst>
          </p:cNvPr>
          <p:cNvGraphicFramePr>
            <a:graphicFrameLocks noGrp="1"/>
          </p:cNvGraphicFramePr>
          <p:nvPr>
            <p:ph idx="1"/>
            <p:extLst/>
          </p:nvPr>
        </p:nvGraphicFramePr>
        <p:xfrm>
          <a:off x="426857" y="1852859"/>
          <a:ext cx="7886700" cy="36913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3122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Organisation development process</a:t>
            </a:r>
          </a:p>
        </p:txBody>
      </p:sp>
      <p:sp>
        <p:nvSpPr>
          <p:cNvPr id="3" name="Content Placeholder 2">
            <a:extLst>
              <a:ext uri="{FF2B5EF4-FFF2-40B4-BE49-F238E27FC236}">
                <a16:creationId xmlns:a16="http://schemas.microsoft.com/office/drawing/2014/main" id="{9F5E040E-84AB-4DE2-8983-72C6894EBEB6}"/>
              </a:ext>
            </a:extLst>
          </p:cNvPr>
          <p:cNvSpPr>
            <a:spLocks noGrp="1"/>
          </p:cNvSpPr>
          <p:nvPr>
            <p:ph idx="1"/>
          </p:nvPr>
        </p:nvSpPr>
        <p:spPr/>
        <p:txBody>
          <a:bodyPr/>
          <a:lstStyle/>
          <a:p>
            <a:r>
              <a:rPr lang="en-GB" b="1" dirty="0"/>
              <a:t>Organisation review</a:t>
            </a:r>
            <a:r>
              <a:rPr lang="en-GB" dirty="0"/>
              <a:t> </a:t>
            </a:r>
          </a:p>
          <a:p>
            <a:pPr marL="0" indent="0">
              <a:buNone/>
            </a:pPr>
            <a:r>
              <a:rPr lang="en-GB" dirty="0"/>
              <a:t>    Strategic review</a:t>
            </a:r>
          </a:p>
          <a:p>
            <a:pPr marL="0" indent="0">
              <a:buNone/>
            </a:pPr>
            <a:r>
              <a:rPr lang="en-GB" dirty="0"/>
              <a:t>    Future state analysis</a:t>
            </a:r>
          </a:p>
          <a:p>
            <a:pPr marL="0" indent="0">
              <a:buNone/>
            </a:pPr>
            <a:r>
              <a:rPr lang="en-GB" dirty="0"/>
              <a:t>    SWOT</a:t>
            </a:r>
          </a:p>
          <a:p>
            <a:pPr marL="0" indent="0">
              <a:buNone/>
            </a:pPr>
            <a:r>
              <a:rPr lang="en-GB" dirty="0"/>
              <a:t>    PESTLE</a:t>
            </a:r>
          </a:p>
          <a:p>
            <a:pPr marL="0" indent="0">
              <a:buNone/>
            </a:pPr>
            <a:r>
              <a:rPr lang="en-GB" dirty="0"/>
              <a:t>    Quantitative performance targets</a:t>
            </a:r>
          </a:p>
          <a:p>
            <a:pPr marL="0" indent="0">
              <a:buNone/>
            </a:pPr>
            <a:r>
              <a:rPr lang="en-GB" dirty="0"/>
              <a:t>    </a:t>
            </a:r>
          </a:p>
        </p:txBody>
      </p:sp>
    </p:spTree>
    <p:extLst>
      <p:ext uri="{BB962C8B-B14F-4D97-AF65-F5344CB8AC3E}">
        <p14:creationId xmlns:p14="http://schemas.microsoft.com/office/powerpoint/2010/main" val="37751120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Organisation development process</a:t>
            </a:r>
          </a:p>
        </p:txBody>
      </p:sp>
      <p:sp>
        <p:nvSpPr>
          <p:cNvPr id="3" name="Content Placeholder 2">
            <a:extLst>
              <a:ext uri="{FF2B5EF4-FFF2-40B4-BE49-F238E27FC236}">
                <a16:creationId xmlns:a16="http://schemas.microsoft.com/office/drawing/2014/main" id="{9F5E040E-84AB-4DE2-8983-72C6894EBEB6}"/>
              </a:ext>
            </a:extLst>
          </p:cNvPr>
          <p:cNvSpPr>
            <a:spLocks noGrp="1"/>
          </p:cNvSpPr>
          <p:nvPr>
            <p:ph idx="1"/>
          </p:nvPr>
        </p:nvSpPr>
        <p:spPr/>
        <p:txBody>
          <a:bodyPr/>
          <a:lstStyle/>
          <a:p>
            <a:r>
              <a:rPr lang="en-GB" b="1" dirty="0"/>
              <a:t>Diagnose the extent to which those needs are being met</a:t>
            </a:r>
            <a:r>
              <a:rPr lang="en-GB" dirty="0"/>
              <a:t> </a:t>
            </a:r>
          </a:p>
          <a:p>
            <a:pPr marL="0" indent="0">
              <a:buNone/>
            </a:pPr>
            <a:r>
              <a:rPr lang="en-GB" dirty="0"/>
              <a:t>Force field analysis</a:t>
            </a:r>
          </a:p>
          <a:p>
            <a:pPr marL="0" indent="0">
              <a:buNone/>
            </a:pPr>
            <a:r>
              <a:rPr lang="en-GB" dirty="0"/>
              <a:t>Investors in people</a:t>
            </a:r>
          </a:p>
          <a:p>
            <a:pPr marL="0" indent="0">
              <a:buNone/>
            </a:pPr>
            <a:r>
              <a:rPr lang="en-GB" dirty="0"/>
              <a:t>Total quality management </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7567271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Determine the organisation development  activity </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a:xfrm>
            <a:off x="308599" y="2299634"/>
            <a:ext cx="7886700" cy="3601823"/>
          </a:xfrm>
        </p:spPr>
        <p:txBody>
          <a:bodyPr>
            <a:normAutofit fontScale="92500"/>
          </a:bodyPr>
          <a:lstStyle/>
          <a:p>
            <a:pPr marL="0" indent="0">
              <a:buNone/>
            </a:pPr>
            <a:r>
              <a:rPr lang="en-GB" dirty="0"/>
              <a:t>Organisation development activities include</a:t>
            </a:r>
          </a:p>
          <a:p>
            <a:r>
              <a:rPr lang="en-GB" dirty="0"/>
              <a:t>Human process interventions – coaching, mentoring, training, group work, facilitation, action learning</a:t>
            </a:r>
          </a:p>
          <a:p>
            <a:r>
              <a:rPr lang="en-GB" dirty="0"/>
              <a:t>Techno-structural interventions – Lean / Six Sigma, business process re-engineering (BPR), outsourcing</a:t>
            </a:r>
          </a:p>
          <a:p>
            <a:r>
              <a:rPr lang="en-GB" dirty="0"/>
              <a:t>Human resource interventions – performance management, reward and motivation, employee surveys, psychometrics</a:t>
            </a:r>
          </a:p>
          <a:p>
            <a:r>
              <a:rPr lang="en-GB" dirty="0"/>
              <a:t>Strategic interventions – business planning, cultural change, transformation programmes.</a:t>
            </a:r>
          </a:p>
          <a:p>
            <a:pPr marL="0" indent="0">
              <a:buNone/>
            </a:pPr>
            <a:endParaRPr lang="en-GB" dirty="0"/>
          </a:p>
        </p:txBody>
      </p:sp>
    </p:spTree>
    <p:extLst>
      <p:ext uri="{BB962C8B-B14F-4D97-AF65-F5344CB8AC3E}">
        <p14:creationId xmlns:p14="http://schemas.microsoft.com/office/powerpoint/2010/main" val="5081929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thinking</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342892" indent="-342892">
              <a:buAutoNum type="arabicPeriod"/>
            </a:pPr>
            <a:r>
              <a:rPr lang="en-GB" dirty="0"/>
              <a:t>How will the types of organisation structure activity the choice of organisation development activity </a:t>
            </a:r>
          </a:p>
          <a:p>
            <a:pPr marL="0" indent="0">
              <a:buNone/>
            </a:pPr>
            <a:endParaRPr lang="en-GB" dirty="0"/>
          </a:p>
        </p:txBody>
      </p:sp>
      <p:pic>
        <p:nvPicPr>
          <p:cNvPr id="4" name="Picture 3">
            <a:extLst>
              <a:ext uri="{FF2B5EF4-FFF2-40B4-BE49-F238E27FC236}">
                <a16:creationId xmlns:a16="http://schemas.microsoft.com/office/drawing/2014/main" id="{92F53AB6-3ACF-44DF-B3DA-A09740FC3CA4}"/>
              </a:ext>
            </a:extLst>
          </p:cNvPr>
          <p:cNvPicPr>
            <a:picLocks noChangeAspect="1"/>
          </p:cNvPicPr>
          <p:nvPr/>
        </p:nvPicPr>
        <p:blipFill>
          <a:blip r:embed="rId2"/>
          <a:stretch>
            <a:fillRect/>
          </a:stretch>
        </p:blipFill>
        <p:spPr>
          <a:xfrm>
            <a:off x="2863260" y="3152704"/>
            <a:ext cx="2247900" cy="1733550"/>
          </a:xfrm>
          <a:prstGeom prst="rect">
            <a:avLst/>
          </a:prstGeom>
        </p:spPr>
      </p:pic>
    </p:spTree>
    <p:extLst>
      <p:ext uri="{BB962C8B-B14F-4D97-AF65-F5344CB8AC3E}">
        <p14:creationId xmlns:p14="http://schemas.microsoft.com/office/powerpoint/2010/main" val="3641871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Why is Organisation develop important to HR</a:t>
            </a:r>
          </a:p>
        </p:txBody>
      </p:sp>
      <p:sp>
        <p:nvSpPr>
          <p:cNvPr id="3" name="Content Placeholder 2"/>
          <p:cNvSpPr>
            <a:spLocks noGrp="1"/>
          </p:cNvSpPr>
          <p:nvPr>
            <p:ph idx="1"/>
          </p:nvPr>
        </p:nvSpPr>
        <p:spPr>
          <a:xfrm>
            <a:off x="432695" y="1913877"/>
            <a:ext cx="7886700" cy="3263504"/>
          </a:xfrm>
        </p:spPr>
        <p:txBody>
          <a:bodyPr>
            <a:normAutofit/>
          </a:bodyPr>
          <a:lstStyle/>
          <a:p>
            <a:r>
              <a:rPr lang="en-GB" dirty="0"/>
              <a:t>The business context is challenging </a:t>
            </a:r>
          </a:p>
          <a:p>
            <a:r>
              <a:rPr lang="en-GB" dirty="0"/>
              <a:t>HR has two main issues to contend with ( 1. improving current organisation practice and 2. building the foundations for future business success)</a:t>
            </a:r>
          </a:p>
          <a:p>
            <a:r>
              <a:rPr lang="en-GB" dirty="0"/>
              <a:t>The need for ‘change-ability’</a:t>
            </a:r>
          </a:p>
          <a:p>
            <a:r>
              <a:rPr lang="en-GB" dirty="0"/>
              <a:t>The challenge of managing change</a:t>
            </a:r>
          </a:p>
        </p:txBody>
      </p:sp>
    </p:spTree>
    <p:extLst>
      <p:ext uri="{BB962C8B-B14F-4D97-AF65-F5344CB8AC3E}">
        <p14:creationId xmlns:p14="http://schemas.microsoft.com/office/powerpoint/2010/main" val="1397660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Problems facing HR as change agent</a:t>
            </a:r>
          </a:p>
        </p:txBody>
      </p:sp>
      <p:sp>
        <p:nvSpPr>
          <p:cNvPr id="3" name="Content Placeholder 2"/>
          <p:cNvSpPr>
            <a:spLocks noGrp="1"/>
          </p:cNvSpPr>
          <p:nvPr>
            <p:ph idx="1"/>
          </p:nvPr>
        </p:nvSpPr>
        <p:spPr>
          <a:xfrm>
            <a:off x="432695" y="1913877"/>
            <a:ext cx="7886700" cy="3263504"/>
          </a:xfrm>
        </p:spPr>
        <p:txBody>
          <a:bodyPr>
            <a:normAutofit/>
          </a:bodyPr>
          <a:lstStyle/>
          <a:p>
            <a:r>
              <a:rPr lang="en-GB" dirty="0"/>
              <a:t>Lack of HR capability</a:t>
            </a:r>
          </a:p>
          <a:p>
            <a:r>
              <a:rPr lang="en-GB" dirty="0"/>
              <a:t>Ineffective technology </a:t>
            </a:r>
          </a:p>
          <a:p>
            <a:r>
              <a:rPr lang="en-GB" dirty="0"/>
              <a:t>Managing the push from leadership team and the pull from line managers</a:t>
            </a:r>
          </a:p>
          <a:p>
            <a:r>
              <a:rPr lang="en-GB" dirty="0"/>
              <a:t>Lack of ability to manage change within the HR function</a:t>
            </a:r>
          </a:p>
        </p:txBody>
      </p:sp>
    </p:spTree>
    <p:extLst>
      <p:ext uri="{BB962C8B-B14F-4D97-AF65-F5344CB8AC3E}">
        <p14:creationId xmlns:p14="http://schemas.microsoft.com/office/powerpoint/2010/main" val="4686788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Strategies to mitigate challenges facing HR</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lstStyle/>
          <a:p>
            <a:r>
              <a:rPr lang="en-GB" dirty="0"/>
              <a:t>Create a people and organisational mission for the business</a:t>
            </a:r>
          </a:p>
          <a:p>
            <a:r>
              <a:rPr lang="en-GB" dirty="0"/>
              <a:t>Ensure that the organisation has the right talent in the right place at the right time</a:t>
            </a:r>
          </a:p>
          <a:p>
            <a:r>
              <a:rPr lang="en-GB" dirty="0"/>
              <a:t>Transform the business to ensure that it meets its full potential </a:t>
            </a:r>
          </a:p>
          <a:p>
            <a:r>
              <a:rPr lang="en-GB" dirty="0"/>
              <a:t>Build cultures conducive to employee engagement and sustainable high performance. </a:t>
            </a:r>
          </a:p>
        </p:txBody>
      </p:sp>
    </p:spTree>
    <p:extLst>
      <p:ext uri="{BB962C8B-B14F-4D97-AF65-F5344CB8AC3E}">
        <p14:creationId xmlns:p14="http://schemas.microsoft.com/office/powerpoint/2010/main" val="10639357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0" indent="0">
              <a:buNone/>
            </a:pPr>
            <a:r>
              <a:rPr lang="en-GB" dirty="0"/>
              <a:t>For organisation design and development to be affective, design and development activities must be fit for purpose and enabling performance. The right design should ensure the right kind of management and leadership and culture. </a:t>
            </a:r>
          </a:p>
          <a:p>
            <a:pPr marL="0" indent="0">
              <a:buNone/>
            </a:pPr>
            <a:r>
              <a:rPr lang="en-GB" dirty="0"/>
              <a:t>We have structured this module to be both theory driven and practical with tangible implications that are transferable to the workforce. Our goal as HR is to develop an organisation that is able to meets current goals and be ready to position itself for the future.</a:t>
            </a:r>
          </a:p>
        </p:txBody>
      </p:sp>
    </p:spTree>
    <p:extLst>
      <p:ext uri="{BB962C8B-B14F-4D97-AF65-F5344CB8AC3E}">
        <p14:creationId xmlns:p14="http://schemas.microsoft.com/office/powerpoint/2010/main" val="3178925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cont’d</a:t>
            </a:r>
            <a:endParaRPr lang="en-GB" dirty="0"/>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0" indent="0">
              <a:buNone/>
            </a:pPr>
            <a:r>
              <a:rPr lang="en-GB" dirty="0"/>
              <a:t>This lecture has shown how we can evaluate and organisation’s structure. We have looked at factors that influence organisational structure as well as what makes a good organisational structure. </a:t>
            </a:r>
          </a:p>
          <a:p>
            <a:pPr marL="0" indent="0">
              <a:buNone/>
            </a:pPr>
            <a:r>
              <a:rPr lang="en-GB" dirty="0"/>
              <a:t>We have also introduced the concept of organisational development and examine the process organisation development as well as organisation development activities </a:t>
            </a:r>
          </a:p>
          <a:p>
            <a:pPr marL="0" indent="0">
              <a:buNone/>
            </a:pPr>
            <a:r>
              <a:rPr lang="en-GB" dirty="0"/>
              <a:t>This lecture and other academic readings will help you attempt to answer the requirement of course work one and two.  </a:t>
            </a:r>
          </a:p>
        </p:txBody>
      </p:sp>
    </p:spTree>
    <p:extLst>
      <p:ext uri="{BB962C8B-B14F-4D97-AF65-F5344CB8AC3E}">
        <p14:creationId xmlns:p14="http://schemas.microsoft.com/office/powerpoint/2010/main" val="1275426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393509" y="2009362"/>
            <a:ext cx="7886700" cy="3263504"/>
          </a:xfrm>
        </p:spPr>
        <p:txBody>
          <a:bodyPr>
            <a:noAutofit/>
          </a:bodyPr>
          <a:lstStyle/>
          <a:p>
            <a:pPr>
              <a:lnSpc>
                <a:spcPct val="100000"/>
              </a:lnSpc>
              <a:defRPr/>
            </a:pPr>
            <a:r>
              <a:rPr lang="en-GB" sz="1500" dirty="0">
                <a:effectLst>
                  <a:outerShdw blurRad="38100" dist="38100" dir="2700000" algn="tl">
                    <a:srgbClr val="C0C0C0"/>
                  </a:outerShdw>
                </a:effectLst>
              </a:rPr>
              <a:t>Chandler, A. (1962) Strategy and Structure: Chapters in the history of industrial Enterprise  Cambridge, MA: M.I.T Press </a:t>
            </a:r>
          </a:p>
          <a:p>
            <a:pPr>
              <a:lnSpc>
                <a:spcPct val="100000"/>
              </a:lnSpc>
              <a:defRPr/>
            </a:pPr>
            <a:r>
              <a:rPr lang="en-GB" sz="1500" dirty="0"/>
              <a:t>Mintzberg, The Structuring of Organisations, 281-2.</a:t>
            </a:r>
          </a:p>
          <a:p>
            <a:pPr>
              <a:lnSpc>
                <a:spcPct val="100000"/>
              </a:lnSpc>
              <a:defRPr/>
            </a:pPr>
            <a:r>
              <a:rPr lang="en-GB" sz="1500" dirty="0" err="1"/>
              <a:t>Swailes</a:t>
            </a:r>
            <a:r>
              <a:rPr lang="en-GB" sz="1500" dirty="0"/>
              <a:t>, S. (2008) Organisational Structure, in Brooks, I., Organisational Behaviour (4</a:t>
            </a:r>
            <a:r>
              <a:rPr lang="en-GB" sz="1500" baseline="30000" dirty="0"/>
              <a:t>th</a:t>
            </a:r>
            <a:r>
              <a:rPr lang="en-GB" sz="1500" dirty="0"/>
              <a:t> </a:t>
            </a:r>
            <a:r>
              <a:rPr lang="en-GB" sz="1500" dirty="0" err="1"/>
              <a:t>edn</a:t>
            </a:r>
            <a:r>
              <a:rPr lang="en-GB" sz="1500" dirty="0"/>
              <a:t>) </a:t>
            </a:r>
            <a:r>
              <a:rPr lang="en-GB" sz="1500" dirty="0" err="1"/>
              <a:t>London:Prentice</a:t>
            </a:r>
            <a:r>
              <a:rPr lang="en-GB" sz="1500" dirty="0"/>
              <a:t> Hall 189-231.</a:t>
            </a:r>
          </a:p>
          <a:p>
            <a:pPr>
              <a:lnSpc>
                <a:spcPct val="100000"/>
              </a:lnSpc>
              <a:defRPr/>
            </a:pPr>
            <a:r>
              <a:rPr lang="en-GB" sz="1500" dirty="0">
                <a:effectLst>
                  <a:outerShdw blurRad="38100" dist="38100" dir="2700000" algn="tl">
                    <a:srgbClr val="C0C0C0"/>
                  </a:outerShdw>
                </a:effectLst>
              </a:rPr>
              <a:t>Miles, R., Snow, C. (1978), Organisational strategy structure and process New York: McGraw-Hill</a:t>
            </a:r>
          </a:p>
          <a:p>
            <a:pPr>
              <a:lnSpc>
                <a:spcPct val="100000"/>
              </a:lnSpc>
              <a:defRPr/>
            </a:pPr>
            <a:r>
              <a:rPr lang="en-GB" sz="1500" dirty="0">
                <a:effectLst>
                  <a:outerShdw blurRad="38100" dist="38100" dir="2700000" algn="tl">
                    <a:srgbClr val="C0C0C0"/>
                  </a:outerShdw>
                </a:effectLst>
              </a:rPr>
              <a:t>Pugh, D.S., Hickson, D.J., </a:t>
            </a:r>
            <a:r>
              <a:rPr lang="en-GB" sz="1500" dirty="0" err="1">
                <a:effectLst>
                  <a:outerShdw blurRad="38100" dist="38100" dir="2700000" algn="tl">
                    <a:srgbClr val="C0C0C0"/>
                  </a:outerShdw>
                </a:effectLst>
              </a:rPr>
              <a:t>Hinings</a:t>
            </a:r>
            <a:r>
              <a:rPr lang="en-GB" sz="1500" dirty="0">
                <a:effectLst>
                  <a:outerShdw blurRad="38100" dist="38100" dir="2700000" algn="tl">
                    <a:srgbClr val="C0C0C0"/>
                  </a:outerShdw>
                </a:effectLst>
              </a:rPr>
              <a:t>, C.R. &amp; Turner, C. (1969) Dimensions of Organisation Structure. Administrative Science Quarterly (17) 163-176</a:t>
            </a:r>
          </a:p>
          <a:p>
            <a:pPr>
              <a:lnSpc>
                <a:spcPct val="100000"/>
              </a:lnSpc>
              <a:defRPr/>
            </a:pPr>
            <a:r>
              <a:rPr lang="en-GB" sz="1500" dirty="0">
                <a:effectLst>
                  <a:outerShdw blurRad="38100" dist="38100" dir="2700000" algn="tl">
                    <a:srgbClr val="C0C0C0"/>
                  </a:outerShdw>
                </a:effectLst>
              </a:rPr>
              <a:t>Stanford, N.(2007) Guide to Organisation Design. Suffolk. The Economist Newspaper Ltd</a:t>
            </a:r>
          </a:p>
          <a:p>
            <a:pPr>
              <a:lnSpc>
                <a:spcPct val="100000"/>
              </a:lnSpc>
              <a:defRPr/>
            </a:pPr>
            <a:r>
              <a:rPr lang="en-GB" sz="1500" dirty="0" err="1">
                <a:effectLst>
                  <a:outerShdw blurRad="38100" dist="38100" dir="2700000" algn="tl">
                    <a:srgbClr val="C0C0C0"/>
                  </a:outerShdw>
                </a:effectLst>
              </a:rPr>
              <a:t>Wheelen</a:t>
            </a:r>
            <a:r>
              <a:rPr lang="en-GB" sz="1500" dirty="0">
                <a:effectLst>
                  <a:outerShdw blurRad="38100" dist="38100" dir="2700000" algn="tl">
                    <a:srgbClr val="C0C0C0"/>
                  </a:outerShdw>
                </a:effectLst>
              </a:rPr>
              <a:t> &amp; Hunger (1995), Strategic Management &amp; Business Policy, 5</a:t>
            </a:r>
            <a:r>
              <a:rPr lang="en-GB" sz="1500" baseline="30000" dirty="0">
                <a:effectLst>
                  <a:outerShdw blurRad="38100" dist="38100" dir="2700000" algn="tl">
                    <a:srgbClr val="C0C0C0"/>
                  </a:outerShdw>
                </a:effectLst>
              </a:rPr>
              <a:t>th</a:t>
            </a:r>
            <a:r>
              <a:rPr lang="en-GB" sz="1500" dirty="0">
                <a:effectLst>
                  <a:outerShdw blurRad="38100" dist="38100" dir="2700000" algn="tl">
                    <a:srgbClr val="C0C0C0"/>
                  </a:outerShdw>
                </a:effectLst>
              </a:rPr>
              <a:t> Ed. Addison </a:t>
            </a:r>
            <a:r>
              <a:rPr lang="en-GB" sz="1500" dirty="0" err="1">
                <a:effectLst>
                  <a:outerShdw blurRad="38100" dist="38100" dir="2700000" algn="tl">
                    <a:srgbClr val="C0C0C0"/>
                  </a:outerShdw>
                </a:effectLst>
              </a:rPr>
              <a:t>Welsey</a:t>
            </a:r>
            <a:endParaRPr lang="en-GB" sz="1500" dirty="0">
              <a:effectLst>
                <a:outerShdw blurRad="38100" dist="38100" dir="2700000" algn="tl">
                  <a:srgbClr val="C0C0C0"/>
                </a:outerShdw>
              </a:effectLst>
            </a:endParaRPr>
          </a:p>
          <a:p>
            <a:pPr marL="0" indent="0">
              <a:buNone/>
            </a:pPr>
            <a:endParaRPr lang="en-GB" sz="1500" dirty="0"/>
          </a:p>
        </p:txBody>
      </p:sp>
    </p:spTree>
    <p:extLst>
      <p:ext uri="{BB962C8B-B14F-4D97-AF65-F5344CB8AC3E}">
        <p14:creationId xmlns:p14="http://schemas.microsoft.com/office/powerpoint/2010/main" val="30903096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3293</TotalTime>
  <Words>1505</Words>
  <Application>Microsoft Office PowerPoint</Application>
  <PresentationFormat>On-screen Show (4:3)</PresentationFormat>
  <Paragraphs>145</Paragraphs>
  <Slides>26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Myriad Pro</vt:lpstr>
      <vt:lpstr>20140311PresentationUWTSDTemplate</vt:lpstr>
      <vt:lpstr>Master of Business Administration   Managing performance    </vt:lpstr>
      <vt:lpstr>Understanding organisation design</vt:lpstr>
      <vt:lpstr>Learning objectives</vt:lpstr>
      <vt:lpstr>Organisation structure meaning  </vt:lpstr>
      <vt:lpstr>Organisation design meaning </vt:lpstr>
      <vt:lpstr>Elements of good organisation structure  (Stanford, 2007, p46)</vt:lpstr>
      <vt:lpstr>Classification of organisational structures</vt:lpstr>
      <vt:lpstr>Factors that affect the choice of organisation structure (Stanford, 2007)</vt:lpstr>
      <vt:lpstr>Factors that affect the choice of structure </vt:lpstr>
      <vt:lpstr>Factors that affect the choice of structure </vt:lpstr>
      <vt:lpstr>PowerPoint Presentation</vt:lpstr>
      <vt:lpstr>Organisation Development </vt:lpstr>
      <vt:lpstr>Origin of organisation development</vt:lpstr>
      <vt:lpstr>Organisation development and  competitive advantage </vt:lpstr>
      <vt:lpstr>Organisation development and change management </vt:lpstr>
      <vt:lpstr>Organisation development process</vt:lpstr>
      <vt:lpstr>Organisation development process</vt:lpstr>
      <vt:lpstr>Organisation development process</vt:lpstr>
      <vt:lpstr>Determine the organisation development  activity </vt:lpstr>
      <vt:lpstr>Critical thinking</vt:lpstr>
      <vt:lpstr>Why is Organisation develop important to HR</vt:lpstr>
      <vt:lpstr>Problems facing HR as change agent</vt:lpstr>
      <vt:lpstr>Strategies to mitigate challenges facing HR</vt:lpstr>
      <vt:lpstr>Summary</vt:lpstr>
      <vt:lpstr>Summary cont’d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47</cp:revision>
  <dcterms:created xsi:type="dcterms:W3CDTF">2020-04-06T13:34:42Z</dcterms:created>
  <dcterms:modified xsi:type="dcterms:W3CDTF">2023-01-16T12:07:36Z</dcterms:modified>
</cp:coreProperties>
</file>