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320" r:id="rId6"/>
    <p:sldId id="323" r:id="rId7"/>
    <p:sldId id="322" r:id="rId8"/>
    <p:sldId id="324" r:id="rId9"/>
    <p:sldId id="321" r:id="rId10"/>
    <p:sldId id="325" r:id="rId11"/>
    <p:sldId id="326" r:id="rId12"/>
    <p:sldId id="327" r:id="rId13"/>
    <p:sldId id="328" r:id="rId14"/>
    <p:sldId id="32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327336C-9239-4910-A976-80C3C006096D}">
          <p14:sldIdLst>
            <p14:sldId id="256"/>
            <p14:sldId id="320"/>
            <p14:sldId id="323"/>
            <p14:sldId id="322"/>
            <p14:sldId id="324"/>
            <p14:sldId id="321"/>
            <p14:sldId id="325"/>
            <p14:sldId id="326"/>
            <p14:sldId id="327"/>
            <p14:sldId id="328"/>
            <p14:sldId id="329"/>
          </p14:sldIdLst>
        </p14:section>
        <p14:section name="Untitled Section" id="{7D238EC0-CEB5-4D06-8C1D-BE01CE1A660A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F77396-8E87-43E1-BDD6-00C029710B12}" v="19" dt="2025-03-25T20:19:09.9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8" autoAdjust="0"/>
  </p:normalViewPr>
  <p:slideViewPr>
    <p:cSldViewPr>
      <p:cViewPr varScale="1">
        <p:scale>
          <a:sx n="115" d="100"/>
          <a:sy n="115" d="100"/>
        </p:scale>
        <p:origin x="1195" y="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06B2C9-55BC-413D-9705-92E992BCF5BA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7660C6-26C4-469B-94B6-58AF14BBA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972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7660C6-26C4-469B-94B6-58AF14BBAF0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719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25/03/2025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536" y="1700808"/>
            <a:ext cx="8352928" cy="4392488"/>
          </a:xfrm>
        </p:spPr>
        <p:txBody>
          <a:bodyPr>
            <a:norm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Artificial Intelligence Empowering the Older Person </a:t>
            </a:r>
            <a:endParaRPr lang="en-GB" sz="6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The Ageing Population: A Growing Need for AI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Demographic trends: The global aging population.</a:t>
            </a:r>
            <a:endParaRPr lang="en-GB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challenges of healthcare for older people: chronic diseases, cognitive decline, frailty, and polypharmacy.</a:t>
            </a:r>
            <a:endParaRPr lang="en-GB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How AI can help meet these challenges by providing personalised, efficient, and accessible care.</a:t>
            </a:r>
          </a:p>
          <a:p>
            <a:endParaRPr lang="en-GB" sz="2400" kern="0" dirty="0">
              <a:latin typeface="Times New Roman" panose="02020603050405020304" pitchFamily="18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24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5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World Health Organization (2021). "Ageing and health." WHO.</a:t>
            </a:r>
            <a:endParaRPr lang="en-GB" sz="105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5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Stone, R. I. (2000). "The Impact of Technology on the Future of Health Care for Older Americans." </a:t>
            </a:r>
            <a:r>
              <a:rPr lang="en-GB" sz="105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 Journal of Aging &amp; Social Policy</a:t>
            </a:r>
            <a:r>
              <a:rPr lang="en-GB" sz="105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05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78785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AI Applications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>
            <a:normAutofit/>
          </a:bodyPr>
          <a:lstStyle/>
          <a:p>
            <a:endParaRPr lang="en-GB" dirty="0"/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AI for Diagnostics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 Early detection of diseases like Alzheimer's, Parkinson’s, and cancers.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AI in Remote Monitoring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 Wearable devices for real-time health tracking.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Robotic Assistants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 Support for daily living, mobility, and rehabilitation.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AI in Medication Management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 Personalized medicine, reducing medication errors.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Gentry, J., &amp; Vassar, M. (2019). "Artificial intelligence in geriatric care: Applications, risks, and benefits." Journal of Gerontological Nursing.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83385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AI and Cognitive Health</a:t>
            </a:r>
            <a:br>
              <a:rPr lang="en-GB" sz="44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EFE2AD-6D44-BF94-DF56-4A1BD479FD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AI in Dementia and Alzheimer’s Disease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 AI algorithms for diagnosis, monitoring, and cognitive support.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AI-driven Virtual Companions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 Helping reduce isolation and depression in older adults.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Examples: AI chatbots, virtual reality (VR), and cognitive games.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47879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AI in Empowering Older People</a:t>
            </a:r>
            <a:b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568952" cy="4320480"/>
          </a:xfrm>
        </p:spPr>
        <p:txBody>
          <a:bodyPr/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Use of AI-powered wearable devices for fall detection and prevention.</a:t>
            </a:r>
            <a:endParaRPr lang="en-GB" sz="24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AI in managing chronic conditions like diabetes in older adults.</a:t>
            </a:r>
            <a:endParaRPr lang="en-GB" sz="24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Virtual health assistants for medication reminders and emotional support.</a:t>
            </a:r>
            <a:endParaRPr lang="en-GB" sz="24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9AD5614-C14E-0E46-93F3-A3681E4F0D7D}"/>
              </a:ext>
            </a:extLst>
          </p:cNvPr>
          <p:cNvSpPr txBox="1"/>
          <p:nvPr/>
        </p:nvSpPr>
        <p:spPr>
          <a:xfrm>
            <a:off x="755576" y="4653136"/>
            <a:ext cx="7776864" cy="2927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Behrens, J., &amp; Hensel, P. (2021). "Case studies in AI for aging and healthcare." </a:t>
            </a:r>
            <a:r>
              <a:rPr lang="en-GB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Technology and Innovation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2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18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Ethical Considerations of AI in Health Care for Older Adults</a:t>
            </a:r>
            <a:b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Privacy concerns: Data security in AI healthcare systems.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Autonomy and decision-making: How AI might influence or override patient choice.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Bias in AI algorithms: The risk of reinforcing healthcare inequalities for older populations.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kern="0" dirty="0">
              <a:latin typeface="Times New Roman" panose="02020603050405020304" pitchFamily="18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05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Floridi</a:t>
            </a:r>
            <a:r>
              <a:rPr lang="en-GB" sz="105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L., &amp; Cowls, J. (2019). "A unified framework of five principles for AI in health care." </a:t>
            </a:r>
            <a:r>
              <a:rPr lang="en-GB" sz="105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Lancet Digital Health</a:t>
            </a:r>
            <a:r>
              <a:rPr lang="en-GB" sz="105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1(5), e210-e214.</a:t>
            </a:r>
            <a:endParaRPr lang="en-GB" sz="105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46024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Legal and Regulatory Frameworks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917032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Data Protection Laws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 GDPR, HIPAA, and their impact on AI healthcare technologies.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Regulation of AI Technologies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 Challenges and opportunities in creating standards for AI in health care.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Ethical AI Development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 Ensuring fairness, transparency, and accountability.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096100-A505-9C03-00B7-E3A229CE08EA}"/>
              </a:ext>
            </a:extLst>
          </p:cNvPr>
          <p:cNvSpPr txBox="1"/>
          <p:nvPr/>
        </p:nvSpPr>
        <p:spPr>
          <a:xfrm>
            <a:off x="465448" y="4653136"/>
            <a:ext cx="8499040" cy="2927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Shlomo, N., &amp; Heffernan, T. (2020). "Regulating AI in healthcare: Policy, risks, and implications." </a:t>
            </a:r>
            <a:r>
              <a:rPr lang="en-GB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Journal of Health Ethics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2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8815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Role of Health &amp; Social Care Professionals in AI Integration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Understanding the technology: The importance of training and education for health professionals.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Collaborative roles: How interdisciplinary teams (AI developers, healthcare professionals, policymakers) can work together to implement AI solutions.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Monitoring and evaluating the impact of AI in patient outcomes.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kern="0" dirty="0">
              <a:latin typeface="Times New Roman" panose="02020603050405020304" pitchFamily="18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kern="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fi-FI" sz="105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Lee, L. H. (2020). </a:t>
            </a:r>
            <a:r>
              <a:rPr lang="en-GB" sz="105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"Integrating AI in healthcare systems: Training the workforce for a digital future." </a:t>
            </a:r>
            <a:r>
              <a:rPr lang="en-GB" sz="105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Healthcare Management Review</a:t>
            </a:r>
            <a:r>
              <a:rPr lang="en-GB" sz="105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05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53943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Future Directions in AI for Older Adults</a:t>
            </a:r>
            <a:br>
              <a:rPr lang="en-GB" sz="44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Advancing AI technologies: Machine learning, deep learning, and enhanced natural language processing.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 potential of AI in promoting aging-in-place and reducing the need for institutional care.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Expanding the reach of AI to underserved communities.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kern="0" dirty="0">
              <a:latin typeface="Times New Roman" panose="02020603050405020304" pitchFamily="18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kern="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1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Godlee</a:t>
            </a:r>
            <a:r>
              <a:rPr lang="en-GB" sz="11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F. (2019). "Artificial intelligence in health care: The future of older persons." </a:t>
            </a:r>
            <a:r>
              <a:rPr lang="en-GB" sz="11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BMJ</a:t>
            </a:r>
            <a:r>
              <a:rPr lang="en-GB" sz="11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366, l4641.</a:t>
            </a:r>
            <a:endParaRPr lang="en-GB" sz="11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64633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112569"/>
          </a:xfrm>
        </p:spPr>
        <p:txBody>
          <a:bodyPr>
            <a:normAutofit/>
          </a:bodyPr>
          <a:lstStyle/>
          <a:p>
            <a:endParaRPr lang="en-GB" dirty="0">
              <a:effectLst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Are there potential risks of over-relying on AI in older adults' health care?</a:t>
            </a:r>
            <a:endParaRPr lang="en-GB" sz="24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can AI be designed to ensure inclusivity for diverse older populations?</a:t>
            </a:r>
            <a:endParaRPr lang="en-GB" sz="24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20463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96" y="476672"/>
            <a:ext cx="9073008" cy="5040561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Recap of key points:</a:t>
            </a:r>
            <a:endParaRPr lang="en-GB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AI offers significant potential to empower older adults by improving diagnostics, healthcare management, and quality of life.</a:t>
            </a:r>
            <a:endParaRPr lang="en-GB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Ethical, legal, and regulatory considerations must be at the forefront of AI integration into healthcare for older persons.</a:t>
            </a:r>
            <a:endParaRPr lang="en-GB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Future developments in AI must prioritize inclusivity, privacy, and transparency.</a:t>
            </a:r>
            <a:endParaRPr lang="en-GB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592375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715</Words>
  <Application>Microsoft Office PowerPoint</Application>
  <PresentationFormat>On-screen Show (4:3)</PresentationFormat>
  <Paragraphs>62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Myriad Pro</vt:lpstr>
      <vt:lpstr>Aptos</vt:lpstr>
      <vt:lpstr>Arial</vt:lpstr>
      <vt:lpstr>Calibri</vt:lpstr>
      <vt:lpstr>Courier New</vt:lpstr>
      <vt:lpstr>Symbol</vt:lpstr>
      <vt:lpstr>Times New Roman</vt:lpstr>
      <vt:lpstr>20140311PresentationUWTSDTemplate</vt:lpstr>
      <vt:lpstr>PowerPoint Presentation</vt:lpstr>
      <vt:lpstr>The Ageing Population: A Growing Need for AI</vt:lpstr>
      <vt:lpstr>AI Applications</vt:lpstr>
      <vt:lpstr>AI and Cognitive Health </vt:lpstr>
      <vt:lpstr>AI in Empowering Older People </vt:lpstr>
      <vt:lpstr>Ethical Considerations of AI in Health Care for Older Adults </vt:lpstr>
      <vt:lpstr>Legal and Regulatory Frameworks</vt:lpstr>
      <vt:lpstr>The Role of Health &amp; Social Care Professionals in AI Integration</vt:lpstr>
      <vt:lpstr>Future Directions in AI for Older Adults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a.owens01@outlook.com</dc:creator>
  <cp:lastModifiedBy>Amanda Owens</cp:lastModifiedBy>
  <cp:revision>20</cp:revision>
  <dcterms:created xsi:type="dcterms:W3CDTF">2020-09-27T13:55:57Z</dcterms:created>
  <dcterms:modified xsi:type="dcterms:W3CDTF">2025-03-25T20:32:49Z</dcterms:modified>
</cp:coreProperties>
</file>