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9" r:id="rId1"/>
  </p:sldMasterIdLst>
  <p:sldIdLst>
    <p:sldId id="259" r:id="rId2"/>
    <p:sldId id="264" r:id="rId3"/>
    <p:sldId id="265" r:id="rId4"/>
    <p:sldId id="263" r:id="rId5"/>
    <p:sldId id="261" r:id="rId6"/>
    <p:sldId id="262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0ED612-D419-652F-4C4E-2867AF509E4D}" v="15" dt="2026-02-09T18:55:10.774"/>
    <p1510:client id="{6066FCC5-8B35-2F7F-0F6F-4D8CE921D728}" v="617" dt="2026-02-09T18:42:59.110"/>
    <p1510:client id="{E0FF5A06-131D-904D-8582-0721119CDD5A}" v="45" dt="2026-02-09T17:30:35.5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aminah Bibi (2519770)" userId="S::2519770@student.uwtsd.ac.uk::f77b4709-2293-4984-8bcb-7b48302e76cd" providerId="AD" clId="Web-{7AEE4D41-D1D1-79F0-AD80-3CC7D40AD984}"/>
    <pc:docChg chg="modSld">
      <pc:chgData name="Aaminah Bibi (2519770)" userId="S::2519770@student.uwtsd.ac.uk::f77b4709-2293-4984-8bcb-7b48302e76cd" providerId="AD" clId="Web-{7AEE4D41-D1D1-79F0-AD80-3CC7D40AD984}" dt="2026-02-06T15:20:27.047" v="6" actId="20577"/>
      <pc:docMkLst>
        <pc:docMk/>
      </pc:docMkLst>
      <pc:sldChg chg="modSp">
        <pc:chgData name="Aaminah Bibi (2519770)" userId="S::2519770@student.uwtsd.ac.uk::f77b4709-2293-4984-8bcb-7b48302e76cd" providerId="AD" clId="Web-{7AEE4D41-D1D1-79F0-AD80-3CC7D40AD984}" dt="2026-02-06T15:20:27.047" v="6" actId="20577"/>
        <pc:sldMkLst>
          <pc:docMk/>
          <pc:sldMk cId="3841674187" sldId="264"/>
        </pc:sldMkLst>
        <pc:spChg chg="mod">
          <ac:chgData name="Aaminah Bibi (2519770)" userId="S::2519770@student.uwtsd.ac.uk::f77b4709-2293-4984-8bcb-7b48302e76cd" providerId="AD" clId="Web-{7AEE4D41-D1D1-79F0-AD80-3CC7D40AD984}" dt="2026-02-06T15:20:27.047" v="6" actId="20577"/>
          <ac:spMkLst>
            <pc:docMk/>
            <pc:sldMk cId="3841674187" sldId="264"/>
            <ac:spMk id="3" creationId="{1AEB2447-D99B-851D-B8C3-B670C3464118}"/>
          </ac:spMkLst>
        </pc:spChg>
      </pc:sldChg>
    </pc:docChg>
  </pc:docChgLst>
  <pc:docChgLst>
    <pc:chgData name="Aaminah Bibi (2519770)" userId="f77b4709-2293-4984-8bcb-7b48302e76cd" providerId="ADAL" clId="{3A13E58E-8AB4-44E9-9900-F1E16ADA2EC7}"/>
    <pc:docChg chg="custSel modSld">
      <pc:chgData name="Aaminah Bibi (2519770)" userId="f77b4709-2293-4984-8bcb-7b48302e76cd" providerId="ADAL" clId="{3A13E58E-8AB4-44E9-9900-F1E16ADA2EC7}" dt="2026-02-09T10:10:40.157" v="162" actId="27636"/>
      <pc:docMkLst>
        <pc:docMk/>
      </pc:docMkLst>
      <pc:sldChg chg="modSp mod">
        <pc:chgData name="Aaminah Bibi (2519770)" userId="f77b4709-2293-4984-8bcb-7b48302e76cd" providerId="ADAL" clId="{3A13E58E-8AB4-44E9-9900-F1E16ADA2EC7}" dt="2026-02-09T10:10:40.157" v="162" actId="27636"/>
        <pc:sldMkLst>
          <pc:docMk/>
          <pc:sldMk cId="3841674187" sldId="264"/>
        </pc:sldMkLst>
        <pc:spChg chg="mod">
          <ac:chgData name="Aaminah Bibi (2519770)" userId="f77b4709-2293-4984-8bcb-7b48302e76cd" providerId="ADAL" clId="{3A13E58E-8AB4-44E9-9900-F1E16ADA2EC7}" dt="2026-02-09T10:10:40.157" v="162" actId="27636"/>
          <ac:spMkLst>
            <pc:docMk/>
            <pc:sldMk cId="3841674187" sldId="264"/>
            <ac:spMk id="3" creationId="{1AEB2447-D99B-851D-B8C3-B670C3464118}"/>
          </ac:spMkLst>
        </pc:spChg>
      </pc:sldChg>
    </pc:docChg>
  </pc:docChgLst>
  <pc:docChgLst>
    <pc:chgData name="Aaminah Bibi (2519770)" userId="S::2519770@student.uwtsd.ac.uk::f77b4709-2293-4984-8bcb-7b48302e76cd" providerId="AD" clId="Web-{4B0ED612-D419-652F-4C4E-2867AF509E4D}"/>
    <pc:docChg chg="modSld">
      <pc:chgData name="Aaminah Bibi (2519770)" userId="S::2519770@student.uwtsd.ac.uk::f77b4709-2293-4984-8bcb-7b48302e76cd" providerId="AD" clId="Web-{4B0ED612-D419-652F-4C4E-2867AF509E4D}" dt="2026-02-09T18:55:09.477" v="12" actId="20577"/>
      <pc:docMkLst>
        <pc:docMk/>
      </pc:docMkLst>
      <pc:sldChg chg="modSp">
        <pc:chgData name="Aaminah Bibi (2519770)" userId="S::2519770@student.uwtsd.ac.uk::f77b4709-2293-4984-8bcb-7b48302e76cd" providerId="AD" clId="Web-{4B0ED612-D419-652F-4C4E-2867AF509E4D}" dt="2026-02-09T18:55:09.477" v="12" actId="20577"/>
        <pc:sldMkLst>
          <pc:docMk/>
          <pc:sldMk cId="1439649755" sldId="262"/>
        </pc:sldMkLst>
        <pc:spChg chg="mod">
          <ac:chgData name="Aaminah Bibi (2519770)" userId="S::2519770@student.uwtsd.ac.uk::f77b4709-2293-4984-8bcb-7b48302e76cd" providerId="AD" clId="Web-{4B0ED612-D419-652F-4C4E-2867AF509E4D}" dt="2026-02-09T18:55:09.477" v="12" actId="20577"/>
          <ac:spMkLst>
            <pc:docMk/>
            <pc:sldMk cId="1439649755" sldId="262"/>
            <ac:spMk id="3" creationId="{3ACCB5B4-4406-19A5-AC45-339B56126DD1}"/>
          </ac:spMkLst>
        </pc:spChg>
      </pc:sldChg>
    </pc:docChg>
  </pc:docChgLst>
  <pc:docChgLst>
    <pc:chgData name="Aaminah Bibi (2519770)" userId="S::2519770@student.uwtsd.ac.uk::f77b4709-2293-4984-8bcb-7b48302e76cd" providerId="AD" clId="Web-{E0FF5A06-131D-904D-8582-0721119CDD5A}"/>
    <pc:docChg chg="modSld">
      <pc:chgData name="Aaminah Bibi (2519770)" userId="S::2519770@student.uwtsd.ac.uk::f77b4709-2293-4984-8bcb-7b48302e76cd" providerId="AD" clId="Web-{E0FF5A06-131D-904D-8582-0721119CDD5A}" dt="2026-02-09T17:30:35.557" v="44" actId="14100"/>
      <pc:docMkLst>
        <pc:docMk/>
      </pc:docMkLst>
      <pc:sldChg chg="modSp">
        <pc:chgData name="Aaminah Bibi (2519770)" userId="S::2519770@student.uwtsd.ac.uk::f77b4709-2293-4984-8bcb-7b48302e76cd" providerId="AD" clId="Web-{E0FF5A06-131D-904D-8582-0721119CDD5A}" dt="2026-02-09T17:30:35.557" v="44" actId="14100"/>
        <pc:sldMkLst>
          <pc:docMk/>
          <pc:sldMk cId="3841674187" sldId="264"/>
        </pc:sldMkLst>
        <pc:spChg chg="mod">
          <ac:chgData name="Aaminah Bibi (2519770)" userId="S::2519770@student.uwtsd.ac.uk::f77b4709-2293-4984-8bcb-7b48302e76cd" providerId="AD" clId="Web-{E0FF5A06-131D-904D-8582-0721119CDD5A}" dt="2026-02-09T17:30:35.557" v="44" actId="14100"/>
          <ac:spMkLst>
            <pc:docMk/>
            <pc:sldMk cId="3841674187" sldId="264"/>
            <ac:spMk id="3" creationId="{1AEB2447-D99B-851D-B8C3-B670C3464118}"/>
          </ac:spMkLst>
        </pc:spChg>
      </pc:sldChg>
    </pc:docChg>
  </pc:docChgLst>
  <pc:docChgLst>
    <pc:chgData name="Aaminah Bibi (2519770)" userId="f77b4709-2293-4984-8bcb-7b48302e76cd" providerId="ADAL" clId="{7637B14B-38FF-43D1-BB2A-7D9679829503}"/>
    <pc:docChg chg="custSel mod addSld modSld addMainMaster delMainMaster">
      <pc:chgData name="Aaminah Bibi (2519770)" userId="f77b4709-2293-4984-8bcb-7b48302e76cd" providerId="ADAL" clId="{7637B14B-38FF-43D1-BB2A-7D9679829503}" dt="2026-01-21T22:51:08.980" v="440" actId="14100"/>
      <pc:docMkLst>
        <pc:docMk/>
      </pc:docMkLst>
      <pc:sldChg chg="modSp mod modTransition modClrScheme chgLayout">
        <pc:chgData name="Aaminah Bibi (2519770)" userId="f77b4709-2293-4984-8bcb-7b48302e76cd" providerId="ADAL" clId="{7637B14B-38FF-43D1-BB2A-7D9679829503}" dt="2026-01-21T22:47:36.587" v="330" actId="207"/>
        <pc:sldMkLst>
          <pc:docMk/>
          <pc:sldMk cId="1608808998" sldId="259"/>
        </pc:sldMkLst>
        <pc:spChg chg="mod ord">
          <ac:chgData name="Aaminah Bibi (2519770)" userId="f77b4709-2293-4984-8bcb-7b48302e76cd" providerId="ADAL" clId="{7637B14B-38FF-43D1-BB2A-7D9679829503}" dt="2026-01-20T17:26:28.429" v="215" actId="122"/>
          <ac:spMkLst>
            <pc:docMk/>
            <pc:sldMk cId="1608808998" sldId="259"/>
            <ac:spMk id="2" creationId="{25FAEF29-12DF-B433-EE40-1A78EE1F4062}"/>
          </ac:spMkLst>
        </pc:spChg>
        <pc:spChg chg="mod ord">
          <ac:chgData name="Aaminah Bibi (2519770)" userId="f77b4709-2293-4984-8bcb-7b48302e76cd" providerId="ADAL" clId="{7637B14B-38FF-43D1-BB2A-7D9679829503}" dt="2026-01-21T22:47:36.587" v="330" actId="207"/>
          <ac:spMkLst>
            <pc:docMk/>
            <pc:sldMk cId="1608808998" sldId="259"/>
            <ac:spMk id="3" creationId="{38EC5526-D373-8FF7-3D8D-B46DFFF837C0}"/>
          </ac:spMkLst>
        </pc:spChg>
      </pc:sldChg>
      <pc:sldChg chg="addSp modSp mod modTransition">
        <pc:chgData name="Aaminah Bibi (2519770)" userId="f77b4709-2293-4984-8bcb-7b48302e76cd" providerId="ADAL" clId="{7637B14B-38FF-43D1-BB2A-7D9679829503}" dt="2026-01-21T22:51:08.980" v="440" actId="14100"/>
        <pc:sldMkLst>
          <pc:docMk/>
          <pc:sldMk cId="3219513543" sldId="261"/>
        </pc:sldMkLst>
        <pc:spChg chg="mod">
          <ac:chgData name="Aaminah Bibi (2519770)" userId="f77b4709-2293-4984-8bcb-7b48302e76cd" providerId="ADAL" clId="{7637B14B-38FF-43D1-BB2A-7D9679829503}" dt="2026-01-21T22:51:08.980" v="440" actId="14100"/>
          <ac:spMkLst>
            <pc:docMk/>
            <pc:sldMk cId="3219513543" sldId="261"/>
            <ac:spMk id="3" creationId="{1D65F1CD-8F0C-BFDF-C8A2-B2C1409D38B2}"/>
          </ac:spMkLst>
        </pc:spChg>
        <pc:spChg chg="add">
          <ac:chgData name="Aaminah Bibi (2519770)" userId="f77b4709-2293-4984-8bcb-7b48302e76cd" providerId="ADAL" clId="{7637B14B-38FF-43D1-BB2A-7D9679829503}" dt="2026-01-21T22:49:49.860" v="386" actId="139"/>
          <ac:spMkLst>
            <pc:docMk/>
            <pc:sldMk cId="3219513543" sldId="261"/>
            <ac:spMk id="4" creationId="{38E8F718-22BE-51AE-36EE-F4EEFB0DD641}"/>
          </ac:spMkLst>
        </pc:spChg>
        <pc:spChg chg="add mod">
          <ac:chgData name="Aaminah Bibi (2519770)" userId="f77b4709-2293-4984-8bcb-7b48302e76cd" providerId="ADAL" clId="{7637B14B-38FF-43D1-BB2A-7D9679829503}" dt="2026-01-21T22:51:03.170" v="437" actId="14100"/>
          <ac:spMkLst>
            <pc:docMk/>
            <pc:sldMk cId="3219513543" sldId="261"/>
            <ac:spMk id="5" creationId="{4DD7F78B-056D-4C67-B0D1-0F23AFE17EA2}"/>
          </ac:spMkLst>
        </pc:spChg>
      </pc:sldChg>
      <pc:sldChg chg="modTransition">
        <pc:chgData name="Aaminah Bibi (2519770)" userId="f77b4709-2293-4984-8bcb-7b48302e76cd" providerId="ADAL" clId="{7637B14B-38FF-43D1-BB2A-7D9679829503}" dt="2026-01-21T22:46:29.130" v="326" actId="12563"/>
        <pc:sldMkLst>
          <pc:docMk/>
          <pc:sldMk cId="1439649755" sldId="262"/>
        </pc:sldMkLst>
      </pc:sldChg>
      <pc:sldChg chg="addSp modSp mod modTransition">
        <pc:chgData name="Aaminah Bibi (2519770)" userId="f77b4709-2293-4984-8bcb-7b48302e76cd" providerId="ADAL" clId="{7637B14B-38FF-43D1-BB2A-7D9679829503}" dt="2026-01-21T22:49:23.130" v="384" actId="14100"/>
        <pc:sldMkLst>
          <pc:docMk/>
          <pc:sldMk cId="1402493721" sldId="263"/>
        </pc:sldMkLst>
        <pc:spChg chg="mod">
          <ac:chgData name="Aaminah Bibi (2519770)" userId="f77b4709-2293-4984-8bcb-7b48302e76cd" providerId="ADAL" clId="{7637B14B-38FF-43D1-BB2A-7D9679829503}" dt="2026-01-21T22:49:23.130" v="384" actId="14100"/>
          <ac:spMkLst>
            <pc:docMk/>
            <pc:sldMk cId="1402493721" sldId="263"/>
            <ac:spMk id="3" creationId="{B3BD41FC-FFD2-5749-293F-2ACF162B7CC2}"/>
          </ac:spMkLst>
        </pc:spChg>
        <pc:spChg chg="add">
          <ac:chgData name="Aaminah Bibi (2519770)" userId="f77b4709-2293-4984-8bcb-7b48302e76cd" providerId="ADAL" clId="{7637B14B-38FF-43D1-BB2A-7D9679829503}" dt="2026-01-21T22:47:58.433" v="332" actId="139"/>
          <ac:spMkLst>
            <pc:docMk/>
            <pc:sldMk cId="1402493721" sldId="263"/>
            <ac:spMk id="4" creationId="{D728AF33-FA05-A852-2F5C-7A24FC5293F1}"/>
          </ac:spMkLst>
        </pc:spChg>
        <pc:spChg chg="add mod">
          <ac:chgData name="Aaminah Bibi (2519770)" userId="f77b4709-2293-4984-8bcb-7b48302e76cd" providerId="ADAL" clId="{7637B14B-38FF-43D1-BB2A-7D9679829503}" dt="2026-01-21T22:49:19.779" v="383" actId="1076"/>
          <ac:spMkLst>
            <pc:docMk/>
            <pc:sldMk cId="1402493721" sldId="263"/>
            <ac:spMk id="5" creationId="{627B094E-67AC-7BD4-8F7A-8B13B5283987}"/>
          </ac:spMkLst>
        </pc:spChg>
      </pc:sldChg>
      <pc:sldChg chg="addSp modSp new mod modTransition">
        <pc:chgData name="Aaminah Bibi (2519770)" userId="f77b4709-2293-4984-8bcb-7b48302e76cd" providerId="ADAL" clId="{7637B14B-38FF-43D1-BB2A-7D9679829503}" dt="2026-01-21T22:39:48.360" v="267" actId="1076"/>
        <pc:sldMkLst>
          <pc:docMk/>
          <pc:sldMk cId="3841674187" sldId="264"/>
        </pc:sldMkLst>
        <pc:spChg chg="mod">
          <ac:chgData name="Aaminah Bibi (2519770)" userId="f77b4709-2293-4984-8bcb-7b48302e76cd" providerId="ADAL" clId="{7637B14B-38FF-43D1-BB2A-7D9679829503}" dt="2026-01-20T17:14:25.003" v="6" actId="20577"/>
          <ac:spMkLst>
            <pc:docMk/>
            <pc:sldMk cId="3841674187" sldId="264"/>
            <ac:spMk id="2" creationId="{B8AC82AA-78B9-EB5D-42FE-F8BAD89361FB}"/>
          </ac:spMkLst>
        </pc:spChg>
        <pc:spChg chg="mod">
          <ac:chgData name="Aaminah Bibi (2519770)" userId="f77b4709-2293-4984-8bcb-7b48302e76cd" providerId="ADAL" clId="{7637B14B-38FF-43D1-BB2A-7D9679829503}" dt="2026-01-21T22:39:48.360" v="267" actId="1076"/>
          <ac:spMkLst>
            <pc:docMk/>
            <pc:sldMk cId="3841674187" sldId="264"/>
            <ac:spMk id="3" creationId="{1AEB2447-D99B-851D-B8C3-B670C3464118}"/>
          </ac:spMkLst>
        </pc:spChg>
        <pc:spChg chg="add mod">
          <ac:chgData name="Aaminah Bibi (2519770)" userId="f77b4709-2293-4984-8bcb-7b48302e76cd" providerId="ADAL" clId="{7637B14B-38FF-43D1-BB2A-7D9679829503}" dt="2026-01-21T22:39:38.868" v="266" actId="255"/>
          <ac:spMkLst>
            <pc:docMk/>
            <pc:sldMk cId="3841674187" sldId="264"/>
            <ac:spMk id="4" creationId="{0718E472-B938-B0FD-8267-37B9A3CC928C}"/>
          </ac:spMkLst>
        </pc:spChg>
      </pc:sldChg>
    </pc:docChg>
  </pc:docChgLst>
  <pc:docChgLst>
    <pc:chgData name="Aaminah Bibi (2519770)" userId="S::2519770@student.uwtsd.ac.uk::f77b4709-2293-4984-8bcb-7b48302e76cd" providerId="AD" clId="Web-{300CC09D-A4BD-816E-BA4F-E39C75FB81B8}"/>
    <pc:docChg chg="addSld delSld modSld sldOrd">
      <pc:chgData name="Aaminah Bibi (2519770)" userId="S::2519770@student.uwtsd.ac.uk::f77b4709-2293-4984-8bcb-7b48302e76cd" providerId="AD" clId="Web-{300CC09D-A4BD-816E-BA4F-E39C75FB81B8}" dt="2026-01-20T17:13:43.727" v="37" actId="20577"/>
      <pc:docMkLst>
        <pc:docMk/>
      </pc:docMkLst>
      <pc:sldChg chg="modSp new">
        <pc:chgData name="Aaminah Bibi (2519770)" userId="S::2519770@student.uwtsd.ac.uk::f77b4709-2293-4984-8bcb-7b48302e76cd" providerId="AD" clId="Web-{300CC09D-A4BD-816E-BA4F-E39C75FB81B8}" dt="2026-01-20T17:13:43.727" v="37" actId="20577"/>
        <pc:sldMkLst>
          <pc:docMk/>
          <pc:sldMk cId="1608808998" sldId="259"/>
        </pc:sldMkLst>
        <pc:spChg chg="mod">
          <ac:chgData name="Aaminah Bibi (2519770)" userId="S::2519770@student.uwtsd.ac.uk::f77b4709-2293-4984-8bcb-7b48302e76cd" providerId="AD" clId="Web-{300CC09D-A4BD-816E-BA4F-E39C75FB81B8}" dt="2026-01-20T17:13:43.727" v="37" actId="20577"/>
          <ac:spMkLst>
            <pc:docMk/>
            <pc:sldMk cId="1608808998" sldId="259"/>
            <ac:spMk id="2" creationId="{25FAEF29-12DF-B433-EE40-1A78EE1F4062}"/>
          </ac:spMkLst>
        </pc:spChg>
      </pc:sldChg>
      <pc:sldChg chg="modSp new">
        <pc:chgData name="Aaminah Bibi (2519770)" userId="S::2519770@student.uwtsd.ac.uk::f77b4709-2293-4984-8bcb-7b48302e76cd" providerId="AD" clId="Web-{300CC09D-A4BD-816E-BA4F-E39C75FB81B8}" dt="2026-01-20T17:06:21.349" v="14" actId="20577"/>
        <pc:sldMkLst>
          <pc:docMk/>
          <pc:sldMk cId="3219513543" sldId="261"/>
        </pc:sldMkLst>
        <pc:spChg chg="mod">
          <ac:chgData name="Aaminah Bibi (2519770)" userId="S::2519770@student.uwtsd.ac.uk::f77b4709-2293-4984-8bcb-7b48302e76cd" providerId="AD" clId="Web-{300CC09D-A4BD-816E-BA4F-E39C75FB81B8}" dt="2026-01-20T17:06:21.349" v="14" actId="20577"/>
          <ac:spMkLst>
            <pc:docMk/>
            <pc:sldMk cId="3219513543" sldId="261"/>
            <ac:spMk id="2" creationId="{7A15F0F8-4AB4-CA2D-5011-4C71B6FF9161}"/>
          </ac:spMkLst>
        </pc:spChg>
      </pc:sldChg>
      <pc:sldChg chg="modSp new">
        <pc:chgData name="Aaminah Bibi (2519770)" userId="S::2519770@student.uwtsd.ac.uk::f77b4709-2293-4984-8bcb-7b48302e76cd" providerId="AD" clId="Web-{300CC09D-A4BD-816E-BA4F-E39C75FB81B8}" dt="2026-01-20T17:09:28.921" v="32" actId="20577"/>
        <pc:sldMkLst>
          <pc:docMk/>
          <pc:sldMk cId="1439649755" sldId="262"/>
        </pc:sldMkLst>
        <pc:spChg chg="mod">
          <ac:chgData name="Aaminah Bibi (2519770)" userId="S::2519770@student.uwtsd.ac.uk::f77b4709-2293-4984-8bcb-7b48302e76cd" providerId="AD" clId="Web-{300CC09D-A4BD-816E-BA4F-E39C75FB81B8}" dt="2026-01-20T17:09:28.921" v="32" actId="20577"/>
          <ac:spMkLst>
            <pc:docMk/>
            <pc:sldMk cId="1439649755" sldId="262"/>
            <ac:spMk id="2" creationId="{8CCB32B4-504C-DB0C-5357-649E46E4E93E}"/>
          </ac:spMkLst>
        </pc:spChg>
      </pc:sldChg>
      <pc:sldChg chg="modSp new">
        <pc:chgData name="Aaminah Bibi (2519770)" userId="S::2519770@student.uwtsd.ac.uk::f77b4709-2293-4984-8bcb-7b48302e76cd" providerId="AD" clId="Web-{300CC09D-A4BD-816E-BA4F-E39C75FB81B8}" dt="2026-01-20T17:13:18.742" v="35" actId="20577"/>
        <pc:sldMkLst>
          <pc:docMk/>
          <pc:sldMk cId="1402493721" sldId="263"/>
        </pc:sldMkLst>
        <pc:spChg chg="mod">
          <ac:chgData name="Aaminah Bibi (2519770)" userId="S::2519770@student.uwtsd.ac.uk::f77b4709-2293-4984-8bcb-7b48302e76cd" providerId="AD" clId="Web-{300CC09D-A4BD-816E-BA4F-E39C75FB81B8}" dt="2026-01-20T17:13:18.742" v="35" actId="20577"/>
          <ac:spMkLst>
            <pc:docMk/>
            <pc:sldMk cId="1402493721" sldId="263"/>
            <ac:spMk id="2" creationId="{9D4F1096-4A4A-9526-7332-0DFF38496FEC}"/>
          </ac:spMkLst>
        </pc:spChg>
      </pc:sldChg>
    </pc:docChg>
  </pc:docChgLst>
  <pc:docChgLst>
    <pc:chgData name="Aaminah Bibi (2519770)" userId="S::2519770@student.uwtsd.ac.uk::f77b4709-2293-4984-8bcb-7b48302e76cd" providerId="AD" clId="Web-{6066FCC5-8B35-2F7F-0F6F-4D8CE921D728}"/>
    <pc:docChg chg="mod addSld modSld addMainMaster delMainMaster">
      <pc:chgData name="Aaminah Bibi (2519770)" userId="S::2519770@student.uwtsd.ac.uk::f77b4709-2293-4984-8bcb-7b48302e76cd" providerId="AD" clId="Web-{6066FCC5-8B35-2F7F-0F6F-4D8CE921D728}" dt="2026-02-09T18:42:59.110" v="481" actId="20577"/>
      <pc:docMkLst>
        <pc:docMk/>
      </pc:docMkLst>
      <pc:sldChg chg="modSp mod modClrScheme chgLayout">
        <pc:chgData name="Aaminah Bibi (2519770)" userId="S::2519770@student.uwtsd.ac.uk::f77b4709-2293-4984-8bcb-7b48302e76cd" providerId="AD" clId="Web-{6066FCC5-8B35-2F7F-0F6F-4D8CE921D728}" dt="2026-02-09T18:34:46.292" v="439" actId="14100"/>
        <pc:sldMkLst>
          <pc:docMk/>
          <pc:sldMk cId="1608808998" sldId="259"/>
        </pc:sldMkLst>
        <pc:spChg chg="mod ord">
          <ac:chgData name="Aaminah Bibi (2519770)" userId="S::2519770@student.uwtsd.ac.uk::f77b4709-2293-4984-8bcb-7b48302e76cd" providerId="AD" clId="Web-{6066FCC5-8B35-2F7F-0F6F-4D8CE921D728}" dt="2026-02-09T18:34:40.308" v="438" actId="14100"/>
          <ac:spMkLst>
            <pc:docMk/>
            <pc:sldMk cId="1608808998" sldId="259"/>
            <ac:spMk id="2" creationId="{25FAEF29-12DF-B433-EE40-1A78EE1F4062}"/>
          </ac:spMkLst>
        </pc:spChg>
        <pc:spChg chg="mod ord">
          <ac:chgData name="Aaminah Bibi (2519770)" userId="S::2519770@student.uwtsd.ac.uk::f77b4709-2293-4984-8bcb-7b48302e76cd" providerId="AD" clId="Web-{6066FCC5-8B35-2F7F-0F6F-4D8CE921D728}" dt="2026-02-09T18:34:46.292" v="439" actId="14100"/>
          <ac:spMkLst>
            <pc:docMk/>
            <pc:sldMk cId="1608808998" sldId="259"/>
            <ac:spMk id="3" creationId="{38EC5526-D373-8FF7-3D8D-B46DFFF837C0}"/>
          </ac:spMkLst>
        </pc:spChg>
      </pc:sldChg>
      <pc:sldChg chg="modSp mod modClrScheme chgLayout">
        <pc:chgData name="Aaminah Bibi (2519770)" userId="S::2519770@student.uwtsd.ac.uk::f77b4709-2293-4984-8bcb-7b48302e76cd" providerId="AD" clId="Web-{6066FCC5-8B35-2F7F-0F6F-4D8CE921D728}" dt="2026-02-09T18:34:25.151" v="436"/>
        <pc:sldMkLst>
          <pc:docMk/>
          <pc:sldMk cId="3219513543" sldId="261"/>
        </pc:sldMkLst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3219513543" sldId="261"/>
            <ac:spMk id="2" creationId="{7A15F0F8-4AB4-CA2D-5011-4C71B6FF9161}"/>
          </ac:spMkLst>
        </pc:spChg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3219513543" sldId="261"/>
            <ac:spMk id="3" creationId="{1D65F1CD-8F0C-BFDF-C8A2-B2C1409D38B2}"/>
          </ac:spMkLst>
        </pc:spChg>
      </pc:sldChg>
      <pc:sldChg chg="modSp mod modClrScheme chgLayout">
        <pc:chgData name="Aaminah Bibi (2519770)" userId="S::2519770@student.uwtsd.ac.uk::f77b4709-2293-4984-8bcb-7b48302e76cd" providerId="AD" clId="Web-{6066FCC5-8B35-2F7F-0F6F-4D8CE921D728}" dt="2026-02-09T18:34:25.151" v="436"/>
        <pc:sldMkLst>
          <pc:docMk/>
          <pc:sldMk cId="1439649755" sldId="262"/>
        </pc:sldMkLst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1439649755" sldId="262"/>
            <ac:spMk id="2" creationId="{8CCB32B4-504C-DB0C-5357-649E46E4E93E}"/>
          </ac:spMkLst>
        </pc:spChg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1439649755" sldId="262"/>
            <ac:spMk id="3" creationId="{3ACCB5B4-4406-19A5-AC45-339B56126DD1}"/>
          </ac:spMkLst>
        </pc:spChg>
      </pc:sldChg>
      <pc:sldChg chg="modSp mod modClrScheme chgLayout">
        <pc:chgData name="Aaminah Bibi (2519770)" userId="S::2519770@student.uwtsd.ac.uk::f77b4709-2293-4984-8bcb-7b48302e76cd" providerId="AD" clId="Web-{6066FCC5-8B35-2F7F-0F6F-4D8CE921D728}" dt="2026-02-09T18:42:59.110" v="481" actId="20577"/>
        <pc:sldMkLst>
          <pc:docMk/>
          <pc:sldMk cId="1402493721" sldId="263"/>
        </pc:sldMkLst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1402493721" sldId="263"/>
            <ac:spMk id="2" creationId="{9D4F1096-4A4A-9526-7332-0DFF38496FEC}"/>
          </ac:spMkLst>
        </pc:spChg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1402493721" sldId="263"/>
            <ac:spMk id="3" creationId="{B3BD41FC-FFD2-5749-293F-2ACF162B7CC2}"/>
          </ac:spMkLst>
        </pc:spChg>
        <pc:spChg chg="mod">
          <ac:chgData name="Aaminah Bibi (2519770)" userId="S::2519770@student.uwtsd.ac.uk::f77b4709-2293-4984-8bcb-7b48302e76cd" providerId="AD" clId="Web-{6066FCC5-8B35-2F7F-0F6F-4D8CE921D728}" dt="2026-02-09T18:42:59.110" v="481" actId="20577"/>
          <ac:spMkLst>
            <pc:docMk/>
            <pc:sldMk cId="1402493721" sldId="263"/>
            <ac:spMk id="5" creationId="{627B094E-67AC-7BD4-8F7A-8B13B5283987}"/>
          </ac:spMkLst>
        </pc:spChg>
      </pc:sldChg>
      <pc:sldChg chg="addSp delSp modSp mod modClrScheme addAnim delAnim chgLayout">
        <pc:chgData name="Aaminah Bibi (2519770)" userId="S::2519770@student.uwtsd.ac.uk::f77b4709-2293-4984-8bcb-7b48302e76cd" providerId="AD" clId="Web-{6066FCC5-8B35-2F7F-0F6F-4D8CE921D728}" dt="2026-02-09T18:42:38.173" v="471"/>
        <pc:sldMkLst>
          <pc:docMk/>
          <pc:sldMk cId="3841674187" sldId="264"/>
        </pc:sldMkLst>
        <pc:spChg chg="mod ord">
          <ac:chgData name="Aaminah Bibi (2519770)" userId="S::2519770@student.uwtsd.ac.uk::f77b4709-2293-4984-8bcb-7b48302e76cd" providerId="AD" clId="Web-{6066FCC5-8B35-2F7F-0F6F-4D8CE921D728}" dt="2026-02-09T18:34:25.151" v="436"/>
          <ac:spMkLst>
            <pc:docMk/>
            <pc:sldMk cId="3841674187" sldId="264"/>
            <ac:spMk id="2" creationId="{B8AC82AA-78B9-EB5D-42FE-F8BAD89361FB}"/>
          </ac:spMkLst>
        </pc:spChg>
        <pc:spChg chg="mod ord">
          <ac:chgData name="Aaminah Bibi (2519770)" userId="S::2519770@student.uwtsd.ac.uk::f77b4709-2293-4984-8bcb-7b48302e76cd" providerId="AD" clId="Web-{6066FCC5-8B35-2F7F-0F6F-4D8CE921D728}" dt="2026-02-09T18:34:59.339" v="443" actId="14100"/>
          <ac:spMkLst>
            <pc:docMk/>
            <pc:sldMk cId="3841674187" sldId="264"/>
            <ac:spMk id="3" creationId="{1AEB2447-D99B-851D-B8C3-B670C3464118}"/>
          </ac:spMkLst>
        </pc:spChg>
        <pc:spChg chg="mod">
          <ac:chgData name="Aaminah Bibi (2519770)" userId="S::2519770@student.uwtsd.ac.uk::f77b4709-2293-4984-8bcb-7b48302e76cd" providerId="AD" clId="Web-{6066FCC5-8B35-2F7F-0F6F-4D8CE921D728}" dt="2026-02-09T18:34:54.292" v="440" actId="14100"/>
          <ac:spMkLst>
            <pc:docMk/>
            <pc:sldMk cId="3841674187" sldId="264"/>
            <ac:spMk id="4" creationId="{0718E472-B938-B0FD-8267-37B9A3CC928C}"/>
          </ac:spMkLst>
        </pc:spChg>
        <pc:spChg chg="add mod">
          <ac:chgData name="Aaminah Bibi (2519770)" userId="S::2519770@student.uwtsd.ac.uk::f77b4709-2293-4984-8bcb-7b48302e76cd" providerId="AD" clId="Web-{6066FCC5-8B35-2F7F-0F6F-4D8CE921D728}" dt="2026-02-09T17:40:55.496" v="64" actId="20577"/>
          <ac:spMkLst>
            <pc:docMk/>
            <pc:sldMk cId="3841674187" sldId="264"/>
            <ac:spMk id="5" creationId="{9FB0D065-DA1E-A529-CC2B-04C2CD63B98E}"/>
          </ac:spMkLst>
        </pc:spChg>
        <pc:spChg chg="add mod">
          <ac:chgData name="Aaminah Bibi (2519770)" userId="S::2519770@student.uwtsd.ac.uk::f77b4709-2293-4984-8bcb-7b48302e76cd" providerId="AD" clId="Web-{6066FCC5-8B35-2F7F-0F6F-4D8CE921D728}" dt="2026-02-09T18:39:47.913" v="463" actId="20577"/>
          <ac:spMkLst>
            <pc:docMk/>
            <pc:sldMk cId="3841674187" sldId="264"/>
            <ac:spMk id="6" creationId="{A6704B25-C299-3BB9-4041-FFA60C6CACE5}"/>
          </ac:spMkLst>
        </pc:spChg>
        <pc:graphicFrameChg chg="add del mod modGraphic">
          <ac:chgData name="Aaminah Bibi (2519770)" userId="S::2519770@student.uwtsd.ac.uk::f77b4709-2293-4984-8bcb-7b48302e76cd" providerId="AD" clId="Web-{6066FCC5-8B35-2F7F-0F6F-4D8CE921D728}" dt="2026-02-09T17:56:40.830" v="188"/>
          <ac:graphicFrameMkLst>
            <pc:docMk/>
            <pc:sldMk cId="3841674187" sldId="264"/>
            <ac:graphicFrameMk id="7" creationId="{FFD9E632-1859-87B6-D7DB-2F085697DB4A}"/>
          </ac:graphicFrameMkLst>
        </pc:graphicFrameChg>
      </pc:sldChg>
      <pc:sldChg chg="addSp delSp modSp new mod modClrScheme chgLayout">
        <pc:chgData name="Aaminah Bibi (2519770)" userId="S::2519770@student.uwtsd.ac.uk::f77b4709-2293-4984-8bcb-7b48302e76cd" providerId="AD" clId="Web-{6066FCC5-8B35-2F7F-0F6F-4D8CE921D728}" dt="2026-02-09T18:42:41.936" v="475" actId="20577"/>
        <pc:sldMkLst>
          <pc:docMk/>
          <pc:sldMk cId="583711192" sldId="265"/>
        </pc:sldMkLst>
        <pc:spChg chg="mod ord">
          <ac:chgData name="Aaminah Bibi (2519770)" userId="S::2519770@student.uwtsd.ac.uk::f77b4709-2293-4984-8bcb-7b48302e76cd" providerId="AD" clId="Web-{6066FCC5-8B35-2F7F-0F6F-4D8CE921D728}" dt="2026-02-09T18:35:34.263" v="449" actId="14100"/>
          <ac:spMkLst>
            <pc:docMk/>
            <pc:sldMk cId="583711192" sldId="265"/>
            <ac:spMk id="2" creationId="{29F6E603-AB2A-45A6-13CF-7D325EF558A9}"/>
          </ac:spMkLst>
        </pc:spChg>
        <pc:spChg chg="del">
          <ac:chgData name="Aaminah Bibi (2519770)" userId="S::2519770@student.uwtsd.ac.uk::f77b4709-2293-4984-8bcb-7b48302e76cd" providerId="AD" clId="Web-{6066FCC5-8B35-2F7F-0F6F-4D8CE921D728}" dt="2026-02-09T17:59:19.806" v="210"/>
          <ac:spMkLst>
            <pc:docMk/>
            <pc:sldMk cId="583711192" sldId="265"/>
            <ac:spMk id="3" creationId="{92A350F2-3450-BD0D-54CA-AFE4BFF122DA}"/>
          </ac:spMkLst>
        </pc:spChg>
        <pc:spChg chg="add mod">
          <ac:chgData name="Aaminah Bibi (2519770)" userId="S::2519770@student.uwtsd.ac.uk::f77b4709-2293-4984-8bcb-7b48302e76cd" providerId="AD" clId="Web-{6066FCC5-8B35-2F7F-0F6F-4D8CE921D728}" dt="2026-02-09T18:36:14.045" v="457" actId="14100"/>
          <ac:spMkLst>
            <pc:docMk/>
            <pc:sldMk cId="583711192" sldId="265"/>
            <ac:spMk id="5" creationId="{F07E3708-E2D8-4412-D376-7DE52AC128EC}"/>
          </ac:spMkLst>
        </pc:spChg>
        <pc:spChg chg="add del">
          <ac:chgData name="Aaminah Bibi (2519770)" userId="S::2519770@student.uwtsd.ac.uk::f77b4709-2293-4984-8bcb-7b48302e76cd" providerId="AD" clId="Web-{6066FCC5-8B35-2F7F-0F6F-4D8CE921D728}" dt="2026-02-09T18:09:06.751" v="349"/>
          <ac:spMkLst>
            <pc:docMk/>
            <pc:sldMk cId="583711192" sldId="265"/>
            <ac:spMk id="6" creationId="{15F8AA24-6826-6843-9590-100A6F4875BE}"/>
          </ac:spMkLst>
        </pc:spChg>
        <pc:spChg chg="add mod">
          <ac:chgData name="Aaminah Bibi (2519770)" userId="S::2519770@student.uwtsd.ac.uk::f77b4709-2293-4984-8bcb-7b48302e76cd" providerId="AD" clId="Web-{6066FCC5-8B35-2F7F-0F6F-4D8CE921D728}" dt="2026-02-09T18:42:41.936" v="475" actId="20577"/>
          <ac:spMkLst>
            <pc:docMk/>
            <pc:sldMk cId="583711192" sldId="265"/>
            <ac:spMk id="7" creationId="{6219707D-3D50-42F0-7106-126421191FD9}"/>
          </ac:spMkLst>
        </pc:spChg>
        <pc:spChg chg="add del">
          <ac:chgData name="Aaminah Bibi (2519770)" userId="S::2519770@student.uwtsd.ac.uk::f77b4709-2293-4984-8bcb-7b48302e76cd" providerId="AD" clId="Web-{6066FCC5-8B35-2F7F-0F6F-4D8CE921D728}" dt="2026-02-09T18:11:31.391" v="364"/>
          <ac:spMkLst>
            <pc:docMk/>
            <pc:sldMk cId="583711192" sldId="265"/>
            <ac:spMk id="8" creationId="{AB489713-612D-9B4E-0DB5-62251AF767A4}"/>
          </ac:spMkLst>
        </pc:spChg>
        <pc:graphicFrameChg chg="add mod ord modGraphic">
          <ac:chgData name="Aaminah Bibi (2519770)" userId="S::2519770@student.uwtsd.ac.uk::f77b4709-2293-4984-8bcb-7b48302e76cd" providerId="AD" clId="Web-{6066FCC5-8B35-2F7F-0F6F-4D8CE921D728}" dt="2026-02-09T18:36:20.748" v="459"/>
          <ac:graphicFrameMkLst>
            <pc:docMk/>
            <pc:sldMk cId="583711192" sldId="265"/>
            <ac:graphicFrameMk id="4" creationId="{8059ECF2-97C9-BE5B-35CF-01BD9976C8AE}"/>
          </ac:graphicFrameMkLst>
        </pc:graphicFrameChg>
      </pc:sldChg>
      <pc:sldMasterChg chg="del delSldLayout">
        <pc:chgData name="Aaminah Bibi (2519770)" userId="S::2519770@student.uwtsd.ac.uk::f77b4709-2293-4984-8bcb-7b48302e76cd" providerId="AD" clId="Web-{6066FCC5-8B35-2F7F-0F6F-4D8CE921D728}" dt="2026-02-09T18:33:21.539" v="431"/>
        <pc:sldMasterMkLst>
          <pc:docMk/>
          <pc:sldMasterMk cId="14297548" sldId="2147483861"/>
        </pc:sldMasterMkLst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1277361974" sldId="2147483862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1715674716" sldId="2147483863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1969390604" sldId="2147483864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1210196724" sldId="2147483865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3650812669" sldId="2147483866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704397069" sldId="2147483867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2703646373" sldId="2147483868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3797157196" sldId="2147483869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979322623" sldId="2147483870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563021989" sldId="2147483871"/>
          </pc:sldLayoutMkLst>
        </pc:sldLayoutChg>
        <pc:sldLayoutChg chg="del">
          <pc:chgData name="Aaminah Bibi (2519770)" userId="S::2519770@student.uwtsd.ac.uk::f77b4709-2293-4984-8bcb-7b48302e76cd" providerId="AD" clId="Web-{6066FCC5-8B35-2F7F-0F6F-4D8CE921D728}" dt="2026-02-09T18:33:21.539" v="431"/>
          <pc:sldLayoutMkLst>
            <pc:docMk/>
            <pc:sldMasterMk cId="14297548" sldId="2147483861"/>
            <pc:sldLayoutMk cId="1944771769" sldId="2147483872"/>
          </pc:sldLayoutMkLst>
        </pc:sldLayoutChg>
      </pc:sldMasterChg>
      <pc:sldMasterChg chg="add del addSldLayout delSldLayout modSldLayout">
        <pc:chgData name="Aaminah Bibi (2519770)" userId="S::2519770@student.uwtsd.ac.uk::f77b4709-2293-4984-8bcb-7b48302e76cd" providerId="AD" clId="Web-{6066FCC5-8B35-2F7F-0F6F-4D8CE921D728}" dt="2026-02-09T18:33:49.337" v="434"/>
        <pc:sldMasterMkLst>
          <pc:docMk/>
          <pc:sldMasterMk cId="1122783860" sldId="2147483873"/>
        </pc:sldMasterMkLst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3577194026" sldId="2147483874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3605566656" sldId="2147483875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4048633065" sldId="2147483876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2090502146" sldId="2147483877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2180559801" sldId="2147483878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1291011124" sldId="2147483879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609833552" sldId="2147483880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1628328687" sldId="2147483881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1923841393" sldId="2147483882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2771821826" sldId="2147483883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49.337" v="434"/>
          <pc:sldLayoutMkLst>
            <pc:docMk/>
            <pc:sldMasterMk cId="1122783860" sldId="2147483873"/>
            <pc:sldLayoutMk cId="434608965" sldId="2147483884"/>
          </pc:sldLayoutMkLst>
        </pc:sldLayoutChg>
      </pc:sldMasterChg>
      <pc:sldMasterChg chg="add del addSldLayout delSldLayout modSldLayout">
        <pc:chgData name="Aaminah Bibi (2519770)" userId="S::2519770@student.uwtsd.ac.uk::f77b4709-2293-4984-8bcb-7b48302e76cd" providerId="AD" clId="Web-{6066FCC5-8B35-2F7F-0F6F-4D8CE921D728}" dt="2026-02-09T18:33:59.869" v="435"/>
        <pc:sldMasterMkLst>
          <pc:docMk/>
          <pc:sldMasterMk cId="2724125131" sldId="2147483885"/>
        </pc:sldMasterMkLst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1956431514" sldId="2147483886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2868358372" sldId="2147483887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2247178091" sldId="2147483888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1392340572" sldId="2147483889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3741368070" sldId="2147483890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2689928344" sldId="2147483891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1692265961" sldId="2147483892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3185934367" sldId="2147483893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72066127" sldId="2147483894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1905579100" sldId="2147483895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3:59.869" v="435"/>
          <pc:sldLayoutMkLst>
            <pc:docMk/>
            <pc:sldMasterMk cId="2724125131" sldId="2147483885"/>
            <pc:sldLayoutMk cId="806971308" sldId="2147483896"/>
          </pc:sldLayoutMkLst>
        </pc:sldLayoutChg>
      </pc:sldMasterChg>
      <pc:sldMasterChg chg="add del addSldLayout delSldLayout modSldLayout">
        <pc:chgData name="Aaminah Bibi (2519770)" userId="S::2519770@student.uwtsd.ac.uk::f77b4709-2293-4984-8bcb-7b48302e76cd" providerId="AD" clId="Web-{6066FCC5-8B35-2F7F-0F6F-4D8CE921D728}" dt="2026-02-09T18:34:25.151" v="436"/>
        <pc:sldMasterMkLst>
          <pc:docMk/>
          <pc:sldMasterMk cId="2675385525" sldId="2147483897"/>
        </pc:sldMasterMkLst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2221407212" sldId="2147483898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271576308" sldId="2147483899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960764109" sldId="2147483900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1182922005" sldId="2147483901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380282073" sldId="2147483902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1678005542" sldId="2147483903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2150591695" sldId="2147483904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604500877" sldId="2147483905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3095677789" sldId="2147483906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2594505942" sldId="2147483907"/>
          </pc:sldLayoutMkLst>
        </pc:sldLayoutChg>
        <pc:sldLayoutChg chg="add del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2675385525" sldId="2147483897"/>
            <pc:sldLayoutMk cId="355998694" sldId="2147483908"/>
          </pc:sldLayoutMkLst>
        </pc:sldLayoutChg>
      </pc:sldMasterChg>
      <pc:sldMasterChg chg="add addSldLayout modSldLayout">
        <pc:chgData name="Aaminah Bibi (2519770)" userId="S::2519770@student.uwtsd.ac.uk::f77b4709-2293-4984-8bcb-7b48302e76cd" providerId="AD" clId="Web-{6066FCC5-8B35-2F7F-0F6F-4D8CE921D728}" dt="2026-02-09T18:34:25.151" v="436"/>
        <pc:sldMasterMkLst>
          <pc:docMk/>
          <pc:sldMasterMk cId="3196256675" sldId="2147483909"/>
        </pc:sldMasterMkLst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2920944998" sldId="2147483910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1370380310" sldId="2147483911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501107559" sldId="2147483912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683994210" sldId="2147483913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6369005" sldId="2147483914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2461931243" sldId="2147483915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2005473522" sldId="2147483916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740019754" sldId="2147483917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2719843704" sldId="2147483918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2147361115" sldId="2147483919"/>
          </pc:sldLayoutMkLst>
        </pc:sldLayoutChg>
        <pc:sldLayoutChg chg="add mod replId">
          <pc:chgData name="Aaminah Bibi (2519770)" userId="S::2519770@student.uwtsd.ac.uk::f77b4709-2293-4984-8bcb-7b48302e76cd" providerId="AD" clId="Web-{6066FCC5-8B35-2F7F-0F6F-4D8CE921D728}" dt="2026-02-09T18:34:25.151" v="436"/>
          <pc:sldLayoutMkLst>
            <pc:docMk/>
            <pc:sldMasterMk cId="3196256675" sldId="2147483909"/>
            <pc:sldLayoutMk cId="3165910005" sldId="2147483920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5099-B3AD-44D7-919B-BCB6DC3E7F21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4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BF121-2723-4D35-ADA9-215CD054C4BC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380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54BA-4BC6-480F-839C-951A49B248A9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107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D0EA-4726-4440-BF9D-E88296FC3068}" type="datetimeFigureOut">
              <a:rPr lang="en-US" dirty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994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AD10D-99D1-46B2-A85A-C16850FCF8CF}" type="datetimeFigureOut">
              <a:rPr lang="en-US" dirty="0"/>
              <a:t>2/9/2026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7E51-34D6-4E3D-8F41-CC63EA446EDD}" type="datetimeFigureOut">
              <a:rPr lang="en-US" dirty="0"/>
              <a:t>2/9/2026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31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9E550-CE3F-497F-B953-7DE0932F91C0}" type="datetimeFigureOut">
              <a:rPr lang="en-US" dirty="0"/>
              <a:t>2/9/2026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47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0BF4-BAA0-4539-95F2-9C4277F97478}" type="datetimeFigureOut">
              <a:rPr lang="en-US" dirty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019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884E-D945-496C-84BE-49C61F78F9EC}" type="datetimeFigureOut">
              <a:rPr lang="en-US" dirty="0"/>
              <a:t>2/9/2026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43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15DA-6CBC-4AEF-A85F-371C66916CF8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6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007E4-95E8-4ABC-B20B-51235318A487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10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D438618-DEE5-47CF-A8B2-A9E090D503CD}" type="datetimeFigureOut">
              <a:rPr lang="en-US" dirty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625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  <p15:guide id="8" orient="horz" pos="4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AEF29-12DF-B433-EE40-1A78EE1F4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6253" y="1287749"/>
            <a:ext cx="6810243" cy="1485446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/>
              <a:t>Digital skills and research methods (LCHS4007-BIRM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C5526-D373-8FF7-3D8D-B46DFFF837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4482" y="3469858"/>
            <a:ext cx="9144000" cy="2538077"/>
          </a:xfrm>
        </p:spPr>
        <p:txBody>
          <a:bodyPr/>
          <a:lstStyle/>
          <a:p>
            <a:r>
              <a:rPr lang="en-GB" sz="2400" b="1">
                <a:solidFill>
                  <a:schemeClr val="tx1"/>
                </a:solidFill>
                <a:latin typeface="Calibri" panose="020F0502020204030204" pitchFamily="34" charset="0"/>
              </a:rPr>
              <a:t>Slide 1 Aaminah Bibi- 2519770 </a:t>
            </a:r>
          </a:p>
          <a:p>
            <a:r>
              <a:rPr lang="en-GB" sz="2400" b="1">
                <a:solidFill>
                  <a:schemeClr val="tx1"/>
                </a:solidFill>
                <a:latin typeface="Calibri" panose="020F0502020204030204" pitchFamily="34" charset="0"/>
              </a:rPr>
              <a:t>Slide 2 </a:t>
            </a:r>
            <a:r>
              <a:rPr lang="en-GB" sz="2400" b="1" err="1">
                <a:solidFill>
                  <a:schemeClr val="tx1"/>
                </a:solidFill>
                <a:latin typeface="Calibri" panose="020F0502020204030204" pitchFamily="34" charset="0"/>
              </a:rPr>
              <a:t>Haddy</a:t>
            </a:r>
            <a:r>
              <a:rPr lang="en-GB" sz="2400" b="1">
                <a:solidFill>
                  <a:schemeClr val="tx1"/>
                </a:solidFill>
                <a:latin typeface="Calibri" panose="020F0502020204030204" pitchFamily="34" charset="0"/>
              </a:rPr>
              <a:t> Jobe – 2525265</a:t>
            </a:r>
          </a:p>
          <a:p>
            <a:r>
              <a:rPr lang="en-GB" sz="2400" b="1">
                <a:solidFill>
                  <a:schemeClr val="tx1"/>
                </a:solidFill>
                <a:latin typeface="Calibri" panose="020F0502020204030204" pitchFamily="34" charset="0"/>
              </a:rPr>
              <a:t>Slide 3 </a:t>
            </a:r>
            <a:r>
              <a:rPr lang="en-GB" sz="2400" b="1" err="1">
                <a:solidFill>
                  <a:schemeClr val="tx1"/>
                </a:solidFill>
                <a:latin typeface="Calibri" panose="020F0502020204030204" pitchFamily="34" charset="0"/>
              </a:rPr>
              <a:t>Rosemond</a:t>
            </a:r>
            <a:r>
              <a:rPr lang="en-GB" sz="2400" b="1">
                <a:solidFill>
                  <a:schemeClr val="tx1"/>
                </a:solidFill>
                <a:latin typeface="Calibri" panose="020F0502020204030204" pitchFamily="34" charset="0"/>
              </a:rPr>
              <a:t> Golightly - 2524192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08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C82AA-78B9-EB5D-42FE-F8BAD8936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157" y="-78954"/>
            <a:ext cx="1914987" cy="2412690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Task 1</a:t>
            </a:r>
            <a:endParaRPr lang="en-US" b="1" u="sng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B2447-D99B-851D-B8C3-B670C346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004" y="996573"/>
            <a:ext cx="5732179" cy="50668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Current process (manual/paper)</a:t>
            </a:r>
            <a:endParaRPr lang="en-US">
              <a:solidFill>
                <a:schemeClr val="tx1"/>
              </a:solidFill>
              <a:latin typeface="Corbel" panose="020B0503020204020204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Traditionally in many healthcare settings such as Greenfield staff physically complete task using things such as:</a:t>
            </a:r>
            <a:endParaRPr lang="en-US">
              <a:solidFill>
                <a:schemeClr val="tx1"/>
              </a:solidFill>
              <a:latin typeface="Corbel" panose="020B0503020204020204"/>
              <a:ea typeface="Calibri"/>
              <a:cs typeface="Calibri"/>
            </a:endParaRPr>
          </a:p>
          <a:p>
            <a:pPr marL="285750" indent="-285750"/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Logbook</a:t>
            </a:r>
            <a:endParaRPr lang="en-US">
              <a:solidFill>
                <a:schemeClr val="tx1"/>
              </a:solidFill>
              <a:latin typeface="Corbel" panose="020B0503020204020204"/>
              <a:ea typeface="Calibri"/>
              <a:cs typeface="Calibri"/>
            </a:endParaRPr>
          </a:p>
          <a:p>
            <a:pPr marL="285750" indent="-285750"/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Paper schedules </a:t>
            </a:r>
            <a:endParaRPr lang="en-US">
              <a:solidFill>
                <a:schemeClr val="tx1"/>
              </a:solidFill>
              <a:latin typeface="Corbel" panose="020B0503020204020204"/>
              <a:ea typeface="Calibri"/>
              <a:cs typeface="Calibri"/>
            </a:endParaRPr>
          </a:p>
          <a:p>
            <a:pPr marL="285750" indent="-285750"/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Whiteboard</a:t>
            </a:r>
            <a:endParaRPr lang="en-US">
              <a:solidFill>
                <a:schemeClr val="tx1"/>
              </a:solidFill>
              <a:latin typeface="Corbel" panose="020B0503020204020204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This type of work can be very time consuming as staff have to manually write down dosages, times of administration and signatures. A struggle greenfield and many other settings are prone to is things such as human error, for an example illegible handwriting, lost documents and missed entries.</a:t>
            </a: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1600">
                <a:latin typeface="Calibri"/>
                <a:ea typeface="Calibri"/>
                <a:cs typeface="Calibri"/>
              </a:rPr>
              <a:t>Data retrieval can also be affected as a supervisor may sometimes need to audit a record from a certain time period, so they must physically have to go through filling cabinets and sit through folders.</a:t>
            </a:r>
          </a:p>
          <a:p>
            <a:pPr marL="0" indent="0">
              <a:buNone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18E472-B938-B0FD-8267-37B9A3CC928C}"/>
              </a:ext>
            </a:extLst>
          </p:cNvPr>
          <p:cNvSpPr txBox="1"/>
          <p:nvPr/>
        </p:nvSpPr>
        <p:spPr>
          <a:xfrm>
            <a:off x="3027875" y="-20561"/>
            <a:ext cx="500660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>
                <a:latin typeface="Calibri"/>
                <a:ea typeface="Calibri"/>
                <a:cs typeface="Calibri"/>
              </a:rPr>
              <a:t>Microsoft 365 productivity application </a:t>
            </a:r>
            <a:endParaRPr lang="en-US" sz="1600" b="1"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B0D065-DA1E-A529-CC2B-04C2CD63B98E}"/>
              </a:ext>
            </a:extLst>
          </p:cNvPr>
          <p:cNvSpPr txBox="1"/>
          <p:nvPr/>
        </p:nvSpPr>
        <p:spPr>
          <a:xfrm>
            <a:off x="4012733" y="1873541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704B25-C299-3BB9-4041-FFA60C6CACE5}"/>
              </a:ext>
            </a:extLst>
          </p:cNvPr>
          <p:cNvSpPr txBox="1"/>
          <p:nvPr/>
        </p:nvSpPr>
        <p:spPr>
          <a:xfrm>
            <a:off x="5907243" y="908808"/>
            <a:ext cx="5525552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alibri"/>
                <a:ea typeface="Calibri"/>
                <a:cs typeface="Calibri"/>
              </a:rPr>
              <a:t>How excel  improves the task </a:t>
            </a:r>
          </a:p>
          <a:p>
            <a:endParaRPr lang="en-GB" sz="1600">
              <a:latin typeface="Calibri"/>
              <a:ea typeface="Calibri"/>
              <a:cs typeface="Calibri"/>
            </a:endParaRPr>
          </a:p>
          <a:p>
            <a:r>
              <a:rPr lang="en-GB" sz="1600">
                <a:latin typeface="Calibri"/>
                <a:ea typeface="Calibri"/>
                <a:cs typeface="Calibri"/>
              </a:rPr>
              <a:t>The chosen Microsoft application I have chosen is excel . As this application can hugely improve workflow into a live environment.</a:t>
            </a:r>
          </a:p>
          <a:p>
            <a:endParaRPr lang="en-GB" sz="1600">
              <a:latin typeface="Calibri"/>
              <a:ea typeface="Calibri"/>
              <a:cs typeface="Calibri"/>
            </a:endParaRPr>
          </a:p>
          <a:p>
            <a:r>
              <a:rPr lang="en-GB" sz="1600">
                <a:latin typeface="Calibri"/>
                <a:ea typeface="Calibri"/>
                <a:cs typeface="Calibri"/>
              </a:rPr>
              <a:t>For example:</a:t>
            </a:r>
          </a:p>
          <a:p>
            <a:pPr marL="285750" indent="-285750">
              <a:buFont typeface="Arial"/>
              <a:buChar char="•"/>
            </a:pPr>
            <a:r>
              <a:rPr lang="en-GB" sz="1600">
                <a:latin typeface="Calibri"/>
                <a:ea typeface="Calibri"/>
                <a:cs typeface="Calibri"/>
              </a:rPr>
              <a:t>Real time updates: as soon as a task is marked complete on the digital device it is then timed stamped and visible to management immediately.</a:t>
            </a:r>
          </a:p>
          <a:p>
            <a:pPr marL="285750" indent="-285750">
              <a:buFont typeface="Arial"/>
              <a:buChar char="•"/>
            </a:pPr>
            <a:endParaRPr lang="en-GB" sz="16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latin typeface="Calibri"/>
                <a:ea typeface="Calibri"/>
                <a:cs typeface="Calibri"/>
              </a:rPr>
              <a:t>Accuracy: dropdown menus and check list replace, messy handwriting whilst also ensuring data is standardised and readable.</a:t>
            </a:r>
          </a:p>
          <a:p>
            <a:pPr marL="285750" indent="-285750">
              <a:buFont typeface="Arial"/>
              <a:buChar char="•"/>
            </a:pPr>
            <a:endParaRPr lang="en-GB" sz="16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latin typeface="Calibri"/>
                <a:ea typeface="Calibri"/>
                <a:cs typeface="Calibri"/>
              </a:rPr>
              <a:t>Automation: excel  formulas can automatically highlight things such as overdue tasks in red. in addition to this, in scheduled apps notification alert staff to new shifts immediately .</a:t>
            </a:r>
          </a:p>
          <a:p>
            <a:pPr marL="285750" indent="-285750">
              <a:buFont typeface="Arial"/>
              <a:buChar char="•"/>
            </a:pPr>
            <a:endParaRPr lang="en-GB" sz="16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167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6E603-AB2A-45A6-13CF-7D325EF55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" y="5306"/>
            <a:ext cx="3199150" cy="1713971"/>
          </a:xfrm>
        </p:spPr>
        <p:txBody>
          <a:bodyPr/>
          <a:lstStyle/>
          <a:p>
            <a:r>
              <a:rPr lang="en-GB" b="1" u="sng">
                <a:solidFill>
                  <a:schemeClr val="tx1"/>
                </a:solidFill>
              </a:rPr>
              <a:t>Task</a:t>
            </a:r>
            <a:r>
              <a:rPr lang="en-GB" b="1" u="sng"/>
              <a:t> </a:t>
            </a:r>
            <a:r>
              <a:rPr lang="en-GB" b="1" u="sng">
                <a:solidFill>
                  <a:schemeClr val="tx1"/>
                </a:solidFill>
              </a:rPr>
              <a:t>1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59ECF2-97C9-BE5B-35CF-01BD9976C8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2490941"/>
              </p:ext>
            </p:extLst>
          </p:nvPr>
        </p:nvGraphicFramePr>
        <p:xfrm>
          <a:off x="370513" y="1370201"/>
          <a:ext cx="10069648" cy="224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4824">
                  <a:extLst>
                    <a:ext uri="{9D8B030D-6E8A-4147-A177-3AD203B41FA5}">
                      <a16:colId xmlns:a16="http://schemas.microsoft.com/office/drawing/2014/main" val="1470491635"/>
                    </a:ext>
                  </a:extLst>
                </a:gridCol>
                <a:gridCol w="5034824">
                  <a:extLst>
                    <a:ext uri="{9D8B030D-6E8A-4147-A177-3AD203B41FA5}">
                      <a16:colId xmlns:a16="http://schemas.microsoft.com/office/drawing/2014/main" val="357308548"/>
                    </a:ext>
                  </a:extLst>
                </a:gridCol>
              </a:tblGrid>
              <a:tr h="238401"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Feature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Impact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8554022"/>
                  </a:ext>
                </a:extLst>
              </a:tr>
              <a:tr h="577664"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Accessibility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Staff can check their schedules or log data from anywhere via mobile device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464237"/>
                  </a:ext>
                </a:extLst>
              </a:tr>
              <a:tr h="751880"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Data analysis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Apps can generate charts showing trends (e.g. identify which shifts are always understaffed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714768"/>
                  </a:ext>
                </a:extLst>
              </a:tr>
              <a:tr h="577664"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Accountability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Calibri"/>
                        </a:rPr>
                        <a:t>Digital signatures and timestamps create a digital paper trail that is harder to lose or falsify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867869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07E3708-E2D8-4412-D376-7DE52AC128EC}"/>
              </a:ext>
            </a:extLst>
          </p:cNvPr>
          <p:cNvSpPr txBox="1"/>
          <p:nvPr/>
        </p:nvSpPr>
        <p:spPr>
          <a:xfrm>
            <a:off x="370515" y="845890"/>
            <a:ext cx="635745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Calibri"/>
                <a:ea typeface="Calibri"/>
                <a:cs typeface="Calibri"/>
              </a:rPr>
              <a:t>Benefits</a:t>
            </a:r>
            <a:r>
              <a:rPr lang="en-GB"/>
              <a:t> </a:t>
            </a:r>
            <a:r>
              <a:rPr lang="en-GB" b="1"/>
              <a:t>and limitations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9707D-3D50-42F0-7106-126421191FD9}"/>
              </a:ext>
            </a:extLst>
          </p:cNvPr>
          <p:cNvSpPr txBox="1"/>
          <p:nvPr/>
        </p:nvSpPr>
        <p:spPr>
          <a:xfrm>
            <a:off x="370512" y="3705138"/>
            <a:ext cx="8342851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alibri"/>
                <a:ea typeface="Calibri"/>
                <a:cs typeface="Calibri"/>
              </a:rPr>
              <a:t>Limitations </a:t>
            </a:r>
          </a:p>
          <a:p>
            <a:endParaRPr lang="en-GB" sz="1600">
              <a:latin typeface="Calibri"/>
              <a:ea typeface="Calibri"/>
              <a:cs typeface="Calibri"/>
            </a:endParaRPr>
          </a:p>
          <a:p>
            <a:r>
              <a:rPr lang="en-GB" sz="1600">
                <a:latin typeface="Calibri"/>
                <a:ea typeface="Calibri"/>
                <a:cs typeface="Calibri"/>
              </a:rPr>
              <a:t>Connectivity issues: if the </a:t>
            </a:r>
            <a:r>
              <a:rPr lang="en-GB" sz="1600" err="1">
                <a:latin typeface="Calibri"/>
                <a:ea typeface="Calibri"/>
                <a:cs typeface="Calibri"/>
              </a:rPr>
              <a:t>WiFi</a:t>
            </a:r>
            <a:r>
              <a:rPr lang="en-GB" sz="1600">
                <a:latin typeface="Calibri"/>
                <a:ea typeface="Calibri"/>
                <a:cs typeface="Calibri"/>
              </a:rPr>
              <a:t> connection goes down or a smart device battery dies, staff may be unable to access critical information such as medication dosages.</a:t>
            </a:r>
          </a:p>
          <a:p>
            <a:endParaRPr lang="en-GB" sz="1600">
              <a:latin typeface="Calibri"/>
              <a:ea typeface="Calibri"/>
              <a:cs typeface="Calibri"/>
            </a:endParaRPr>
          </a:p>
          <a:p>
            <a:r>
              <a:rPr lang="en-GB" sz="1600">
                <a:latin typeface="Calibri"/>
                <a:ea typeface="Calibri"/>
                <a:cs typeface="Calibri"/>
              </a:rPr>
              <a:t>Implementation cost: subscriptions for specialized apps can be pricey compared to the low cost of pens and paper.</a:t>
            </a:r>
          </a:p>
          <a:p>
            <a:endParaRPr lang="en-GB" sz="1600">
              <a:latin typeface="Calibri"/>
              <a:ea typeface="Calibri"/>
              <a:cs typeface="Calibri"/>
            </a:endParaRPr>
          </a:p>
          <a:p>
            <a:r>
              <a:rPr lang="en-GB" sz="1600">
                <a:latin typeface="Calibri"/>
                <a:ea typeface="Calibri"/>
                <a:cs typeface="Calibri"/>
              </a:rPr>
              <a:t>Technical literacy: some staff members may struggle with new technology, this may require significant time and extra cost for training.</a:t>
            </a:r>
          </a:p>
        </p:txBody>
      </p:sp>
    </p:spTree>
    <p:extLst>
      <p:ext uri="{BB962C8B-B14F-4D97-AF65-F5344CB8AC3E}">
        <p14:creationId xmlns:p14="http://schemas.microsoft.com/office/powerpoint/2010/main" val="583711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F1096-4A4A-9526-7332-0DFF38496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BD41FC-FFD2-5749-293F-2ACF162B7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1383564"/>
            <a:ext cx="7407720" cy="460118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28AF33-FA05-A852-2F5C-7A24FC5293F1}"/>
              </a:ext>
            </a:extLst>
          </p:cNvPr>
          <p:cNvSpPr txBox="1"/>
          <p:nvPr/>
        </p:nvSpPr>
        <p:spPr>
          <a:xfrm>
            <a:off x="5190780" y="251307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7B094E-67AC-7BD4-8F7A-8B13B5283987}"/>
              </a:ext>
            </a:extLst>
          </p:cNvPr>
          <p:cNvSpPr txBox="1"/>
          <p:nvPr/>
        </p:nvSpPr>
        <p:spPr>
          <a:xfrm>
            <a:off x="4280664" y="251186"/>
            <a:ext cx="5477832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alibri"/>
                <a:ea typeface="Calibri"/>
                <a:cs typeface="Calibri"/>
              </a:rPr>
              <a:t>Microsoft 365 communication or collaboration tool</a:t>
            </a:r>
            <a:endParaRPr lang="en-US" sz="20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249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5F0F8-4AB4-CA2D-5011-4C71B6FF9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5F1CD-8F0C-BFDF-C8A2-B2C1409D3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5774" y="894318"/>
            <a:ext cx="7300612" cy="5027248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E8F718-22BE-51AE-36EE-F4EEFB0DD641}"/>
              </a:ext>
            </a:extLst>
          </p:cNvPr>
          <p:cNvSpPr txBox="1"/>
          <p:nvPr/>
        </p:nvSpPr>
        <p:spPr>
          <a:xfrm>
            <a:off x="5190780" y="251307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D7F78B-056D-4C67-B0D1-0F23AFE17EA2}"/>
              </a:ext>
            </a:extLst>
          </p:cNvPr>
          <p:cNvSpPr txBox="1"/>
          <p:nvPr/>
        </p:nvSpPr>
        <p:spPr>
          <a:xfrm>
            <a:off x="4510182" y="223869"/>
            <a:ext cx="5496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latin typeface="Calibri" panose="020F0502020204030204" pitchFamily="34" charset="0"/>
              </a:rPr>
              <a:t>Digital safety action plan for greenfield </a:t>
            </a:r>
            <a:endParaRPr lang="en-US" sz="24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513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B32B4-504C-DB0C-5357-649E46E4E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CB5B4-4406-19A5-AC45-339B56126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93126"/>
            <a:ext cx="10551449" cy="36360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Slide 1 - Lewis Charlesworth (7 November 2024) what is Microsoft excel used for and is it still </a:t>
            </a:r>
            <a:r>
              <a:rPr lang="en-GB" err="1"/>
              <a:t>relavent</a:t>
            </a:r>
            <a:r>
              <a:rPr lang="en-GB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3964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hronicleVTI">
  <a:themeElements>
    <a:clrScheme name="ChronicleVTI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hronicleVTI">
      <a:majorFont>
        <a:latin typeface="Univers Condensed"/>
        <a:ea typeface=""/>
        <a:cs typeface=""/>
      </a:majorFont>
      <a:minorFont>
        <a:latin typeface="Calisto MT" panose="02040603050505030304"/>
        <a:ea typeface=""/>
        <a:cs typeface=""/>
      </a:minorFont>
    </a:fontScheme>
    <a:fmtScheme name="Chronicl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34FD3B1-53CD-4A5C-943C-C44DFF248C3E}" vid="{19A790DA-2E4D-4134-98A6-7DECB1A1B8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ChronicleVTI</vt:lpstr>
      <vt:lpstr>Digital skills and research methods (LCHS4007-BIRM</vt:lpstr>
      <vt:lpstr>Task 1</vt:lpstr>
      <vt:lpstr>Task 1</vt:lpstr>
      <vt:lpstr>Task 2</vt:lpstr>
      <vt:lpstr>Task 3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(LCHS4007-BIRM</dc:title>
  <dc:creator/>
  <cp:revision>1</cp:revision>
  <dcterms:created xsi:type="dcterms:W3CDTF">2026-01-20T17:03:00Z</dcterms:created>
  <dcterms:modified xsi:type="dcterms:W3CDTF">2026-02-09T18:55:13Z</dcterms:modified>
</cp:coreProperties>
</file>