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4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710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61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73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781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44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92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112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29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907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83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8826B-1540-448F-8092-DBBC451408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E1DDED-3716-4DAE-A4FE-B6AE8631B1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820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9F8947-C5DF-0218-30E3-E7AF6AC53D30}"/>
              </a:ext>
            </a:extLst>
          </p:cNvPr>
          <p:cNvSpPr txBox="1"/>
          <p:nvPr/>
        </p:nvSpPr>
        <p:spPr>
          <a:xfrm>
            <a:off x="135146" y="146230"/>
            <a:ext cx="9880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kern="1200" dirty="0">
                <a:solidFill>
                  <a:srgbClr val="00B050"/>
                </a:solidFill>
                <a:latin typeface="Bahnschrift Light SemiCondensed" panose="020B0502040204020203" pitchFamily="34" charset="0"/>
              </a:rPr>
              <a:t>Hotel La Trinidad      </a:t>
            </a:r>
            <a:r>
              <a:rPr lang="en-GB" sz="3200" b="1" kern="1200" dirty="0">
                <a:solidFill>
                  <a:srgbClr val="00B050"/>
                </a:solidFill>
                <a:latin typeface="Bookman Old Style" panose="02050604050505020204" pitchFamily="18" charset="0"/>
              </a:rPr>
              <a:t>    </a:t>
            </a:r>
            <a:r>
              <a:rPr lang="en-GB" sz="3200" b="1" dirty="0">
                <a:solidFill>
                  <a:srgbClr val="00B050"/>
                </a:solidFill>
                <a:latin typeface="Bookman Old Style" panose="02050604050505020204" pitchFamily="18" charset="0"/>
              </a:rPr>
              <a:t>El </a:t>
            </a:r>
            <a:r>
              <a:rPr lang="en-GB" sz="3200" b="1" dirty="0" err="1">
                <a:solidFill>
                  <a:srgbClr val="00B050"/>
                </a:solidFill>
                <a:latin typeface="Bookman Old Style" panose="02050604050505020204" pitchFamily="18" charset="0"/>
              </a:rPr>
              <a:t>menú</a:t>
            </a:r>
            <a:r>
              <a:rPr lang="en-GB" sz="3200" b="1" dirty="0">
                <a:solidFill>
                  <a:srgbClr val="00B050"/>
                </a:solidFill>
                <a:latin typeface="Bookman Old Style" panose="02050604050505020204" pitchFamily="18" charset="0"/>
              </a:rPr>
              <a:t> de </a:t>
            </a:r>
            <a:r>
              <a:rPr lang="en-GB" sz="3200" b="1" dirty="0" err="1">
                <a:solidFill>
                  <a:srgbClr val="00B050"/>
                </a:solidFill>
                <a:latin typeface="Bookman Old Style" panose="02050604050505020204" pitchFamily="18" charset="0"/>
              </a:rPr>
              <a:t>desayunos</a:t>
            </a:r>
            <a:endParaRPr lang="en-GB" sz="3200" b="1" dirty="0">
              <a:solidFill>
                <a:srgbClr val="00B050"/>
              </a:solidFill>
              <a:latin typeface="Bookman Old Style" panose="02050604050505020204" pitchFamily="18" charset="0"/>
            </a:endParaRPr>
          </a:p>
          <a:p>
            <a:r>
              <a:rPr lang="en-GB" sz="2800" b="1" dirty="0">
                <a:latin typeface="Bookman Old Style" panose="02050604050505020204" pitchFamily="18" charset="0"/>
              </a:rPr>
              <a:t>               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1063AB-F59A-E813-6D19-A327E02482F8}"/>
              </a:ext>
            </a:extLst>
          </p:cNvPr>
          <p:cNvSpPr txBox="1"/>
          <p:nvPr/>
        </p:nvSpPr>
        <p:spPr>
          <a:xfrm rot="10800000" flipH="1" flipV="1">
            <a:off x="135147" y="158235"/>
            <a:ext cx="380994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</a:t>
            </a:r>
            <a:endParaRPr lang="en-GB" sz="2400" b="1" u="sng" dirty="0">
              <a:solidFill>
                <a:srgbClr val="00B050"/>
              </a:solidFill>
              <a:latin typeface="Agency FB" panose="020B0503020202020204" pitchFamily="34" charset="0"/>
            </a:endParaRPr>
          </a:p>
          <a:p>
            <a:r>
              <a:rPr lang="en-GB" sz="1800" b="1" u="sng" dirty="0">
                <a:solidFill>
                  <a:srgbClr val="00B050"/>
                </a:solidFill>
                <a:latin typeface="Agency FB" panose="020B0503020202020204" pitchFamily="34" charset="0"/>
              </a:rPr>
              <a:t>                        </a:t>
            </a:r>
            <a:endParaRPr lang="en-GB" dirty="0"/>
          </a:p>
          <a:p>
            <a:r>
              <a:rPr lang="en-GB" sz="2800" b="1" dirty="0">
                <a:solidFill>
                  <a:srgbClr val="00B050"/>
                </a:solidFill>
                <a:latin typeface="Agency FB" panose="020B0503020202020204" pitchFamily="34" charset="0"/>
              </a:rPr>
              <a:t>                            </a:t>
            </a:r>
            <a:r>
              <a:rPr lang="en-GB" sz="2800" b="1" u="sng" dirty="0">
                <a:solidFill>
                  <a:srgbClr val="00B050"/>
                </a:solidFill>
                <a:latin typeface="Agency FB" panose="020B0503020202020204" pitchFamily="34" charset="0"/>
              </a:rPr>
              <a:t> Comida</a:t>
            </a:r>
            <a:r>
              <a:rPr lang="en-GB" sz="2000" b="1" u="sng" dirty="0">
                <a:solidFill>
                  <a:srgbClr val="00B050"/>
                </a:solidFill>
                <a:latin typeface="Agency FB" panose="020B0503020202020204" pitchFamily="34" charset="0"/>
              </a:rPr>
              <a:t>                        </a:t>
            </a:r>
            <a:endParaRPr lang="en-GB" sz="2000" u="sng" dirty="0">
              <a:solidFill>
                <a:srgbClr val="FFFF00"/>
              </a:solidFill>
              <a:latin typeface="Agency FB" panose="020B0503020202020204" pitchFamily="34" charset="0"/>
            </a:endParaRPr>
          </a:p>
          <a:p>
            <a:endParaRPr lang="en-GB" sz="2000" dirty="0">
              <a:solidFill>
                <a:srgbClr val="FFFF00"/>
              </a:solidFill>
              <a:latin typeface="Agency FB" panose="020B0503020202020204" pitchFamily="34" charset="0"/>
            </a:endParaRP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Revuelto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de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ajetes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y gambas– 7€</a:t>
            </a:r>
          </a:p>
          <a:p>
            <a:r>
              <a:rPr lang="en-GB" dirty="0">
                <a:latin typeface="Agency FB" panose="020B0503020202020204" pitchFamily="34" charset="0"/>
              </a:rPr>
              <a:t>(</a:t>
            </a:r>
            <a:r>
              <a:rPr lang="en-GB" dirty="0" err="1">
                <a:latin typeface="Agency FB" panose="020B0503020202020204" pitchFamily="34" charset="0"/>
              </a:rPr>
              <a:t>Scrumbeld</a:t>
            </a:r>
            <a:r>
              <a:rPr lang="en-GB" dirty="0">
                <a:latin typeface="Agency FB" panose="020B0503020202020204" pitchFamily="34" charset="0"/>
              </a:rPr>
              <a:t> eggs with garlic and shrimp)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Trotilla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espanola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– 7.50€</a:t>
            </a:r>
          </a:p>
          <a:p>
            <a:r>
              <a:rPr lang="en-GB" dirty="0">
                <a:latin typeface="Agency FB" panose="020B0503020202020204" pitchFamily="34" charset="0"/>
              </a:rPr>
              <a:t>(Spanish omelette)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Empanadas – 8€</a:t>
            </a:r>
          </a:p>
          <a:p>
            <a:r>
              <a:rPr lang="en-GB" dirty="0">
                <a:latin typeface="Agency FB" panose="020B0503020202020204" pitchFamily="34" charset="0"/>
              </a:rPr>
              <a:t>(Beef turnovers)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Mollete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**– 4€</a:t>
            </a:r>
          </a:p>
          <a:p>
            <a:r>
              <a:rPr lang="en-GB" dirty="0">
                <a:latin typeface="Agency FB" panose="020B0503020202020204" pitchFamily="34" charset="0"/>
              </a:rPr>
              <a:t>(Bread with olive oil and tomato)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Bocadillo de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chistorra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– 7€</a:t>
            </a:r>
          </a:p>
          <a:p>
            <a:r>
              <a:rPr lang="en-GB" dirty="0">
                <a:latin typeface="Agency FB" panose="020B0503020202020204" pitchFamily="34" charset="0"/>
              </a:rPr>
              <a:t>(Sandwich with </a:t>
            </a:r>
            <a:r>
              <a:rPr lang="en-GB" dirty="0" err="1">
                <a:latin typeface="Agency FB" panose="020B0503020202020204" pitchFamily="34" charset="0"/>
              </a:rPr>
              <a:t>spanish</a:t>
            </a:r>
            <a:r>
              <a:rPr lang="en-GB" dirty="0">
                <a:latin typeface="Agency FB" panose="020B0503020202020204" pitchFamily="34" charset="0"/>
              </a:rPr>
              <a:t> sausage)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Bocadillo de queso *– 2.50€</a:t>
            </a:r>
          </a:p>
          <a:p>
            <a:r>
              <a:rPr lang="en-GB" dirty="0">
                <a:latin typeface="Agency FB" panose="020B0503020202020204" pitchFamily="34" charset="0"/>
              </a:rPr>
              <a:t>(Sandwich with cheese)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Bocadillo de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calamares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– 3€</a:t>
            </a:r>
          </a:p>
          <a:p>
            <a:r>
              <a:rPr lang="en-GB" dirty="0">
                <a:latin typeface="Agency FB" panose="020B0503020202020204" pitchFamily="34" charset="0"/>
              </a:rPr>
              <a:t>(Sandwich with fried calamari)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Pa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amb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tomáquet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**-2€ </a:t>
            </a:r>
          </a:p>
          <a:p>
            <a:r>
              <a:rPr lang="en-GB" dirty="0">
                <a:latin typeface="Agency FB" panose="020B0503020202020204" pitchFamily="34" charset="0"/>
              </a:rPr>
              <a:t>(Toast with tomato)</a:t>
            </a:r>
          </a:p>
          <a:p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Tostada con </a:t>
            </a:r>
            <a:r>
              <a:rPr lang="en-GB" sz="1800" dirty="0" err="1">
                <a:solidFill>
                  <a:srgbClr val="FFFF00"/>
                </a:solidFill>
                <a:latin typeface="Agency FB" panose="020B0503020202020204" pitchFamily="34" charset="0"/>
              </a:rPr>
              <a:t>tomate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 y </a:t>
            </a:r>
            <a:r>
              <a:rPr lang="en-GB" sz="1800" dirty="0" err="1">
                <a:solidFill>
                  <a:srgbClr val="FFFF00"/>
                </a:solidFill>
                <a:latin typeface="Agency FB" panose="020B0503020202020204" pitchFamily="34" charset="0"/>
              </a:rPr>
              <a:t>aceite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 – 3€</a:t>
            </a:r>
          </a:p>
          <a:p>
            <a:r>
              <a:rPr lang="en-GB" dirty="0">
                <a:latin typeface="Agency FB" panose="020B0503020202020204" pitchFamily="34" charset="0"/>
              </a:rPr>
              <a:t>(Toast with tomato and ham)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endParaRPr lang="en-GB" dirty="0">
              <a:latin typeface="Agency FB" panose="020B0503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C9E167-7416-0672-4335-CBF04EF1002A}"/>
              </a:ext>
            </a:extLst>
          </p:cNvPr>
          <p:cNvSpPr txBox="1"/>
          <p:nvPr/>
        </p:nvSpPr>
        <p:spPr>
          <a:xfrm>
            <a:off x="8557301" y="750039"/>
            <a:ext cx="364863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Agency FB" panose="020B0503020202020204" pitchFamily="34" charset="0"/>
              </a:rPr>
              <a:t>         </a:t>
            </a:r>
            <a:r>
              <a:rPr lang="en-GB" sz="2400" b="1" u="sng" dirty="0" err="1">
                <a:solidFill>
                  <a:srgbClr val="00B050"/>
                </a:solidFill>
                <a:latin typeface="Agency FB" panose="020B0503020202020204" pitchFamily="34" charset="0"/>
              </a:rPr>
              <a:t>Beber</a:t>
            </a:r>
            <a:endParaRPr lang="en-GB" sz="2400" b="1" u="sng" dirty="0">
              <a:solidFill>
                <a:srgbClr val="00B050"/>
              </a:solidFill>
              <a:latin typeface="Agency FB" panose="020B0503020202020204" pitchFamily="34" charset="0"/>
            </a:endParaRPr>
          </a:p>
          <a:p>
            <a:endParaRPr lang="en-GB" sz="2400" b="1" u="sng" dirty="0">
              <a:solidFill>
                <a:srgbClr val="00B050"/>
              </a:solidFill>
              <a:latin typeface="Agency FB" panose="020B0503020202020204" pitchFamily="34" charset="0"/>
            </a:endParaRP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Café solo – 1.50€ </a:t>
            </a:r>
          </a:p>
          <a:p>
            <a:r>
              <a:rPr lang="en-GB" dirty="0">
                <a:latin typeface="Agency FB" panose="020B0503020202020204" pitchFamily="34" charset="0"/>
              </a:rPr>
              <a:t>(Black coffee)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Café con leche – 2€</a:t>
            </a:r>
          </a:p>
          <a:p>
            <a:r>
              <a:rPr lang="en-GB" dirty="0">
                <a:latin typeface="Agency FB" panose="020B0503020202020204" pitchFamily="34" charset="0"/>
              </a:rPr>
              <a:t>(Coffee with steamed milk)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Chocolate Caliente – 2.50€</a:t>
            </a:r>
          </a:p>
          <a:p>
            <a:r>
              <a:rPr lang="en-GB" dirty="0">
                <a:latin typeface="Agency FB" panose="020B0503020202020204" pitchFamily="34" charset="0"/>
              </a:rPr>
              <a:t>(Spanish hot chocolate)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Zumo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de Naranja -3€ </a:t>
            </a:r>
          </a:p>
          <a:p>
            <a:r>
              <a:rPr lang="en-GB" dirty="0">
                <a:latin typeface="Agency FB" panose="020B0503020202020204" pitchFamily="34" charset="0"/>
              </a:rPr>
              <a:t>(Fresh orange juice)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Agua de Jamaica o rosa de Jamaica -2€</a:t>
            </a:r>
          </a:p>
          <a:p>
            <a:r>
              <a:rPr lang="en-GB" dirty="0">
                <a:latin typeface="Agency FB" panose="020B0503020202020204" pitchFamily="34" charset="0"/>
              </a:rPr>
              <a:t>(Hibiscus tea)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Leche de soya  - 2€</a:t>
            </a:r>
          </a:p>
          <a:p>
            <a:r>
              <a:rPr lang="en-GB" dirty="0">
                <a:latin typeface="Agency FB" panose="020B0503020202020204" pitchFamily="34" charset="0"/>
              </a:rPr>
              <a:t>(Soy milk)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Leche de Almendras -2.50€</a:t>
            </a:r>
          </a:p>
          <a:p>
            <a:r>
              <a:rPr lang="en-GB" dirty="0">
                <a:latin typeface="Agency FB" panose="020B0503020202020204" pitchFamily="34" charset="0"/>
              </a:rPr>
              <a:t>(Almond milk) 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Leche  de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avena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– 2€</a:t>
            </a:r>
          </a:p>
          <a:p>
            <a:r>
              <a:rPr lang="en-GB" dirty="0">
                <a:latin typeface="Agency FB" panose="020B0503020202020204" pitchFamily="34" charset="0"/>
              </a:rPr>
              <a:t>(Oat milk)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Licuado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– 2.50€</a:t>
            </a:r>
          </a:p>
          <a:p>
            <a:r>
              <a:rPr lang="en-GB" dirty="0">
                <a:latin typeface="Agency FB" panose="020B0503020202020204" pitchFamily="34" charset="0"/>
              </a:rPr>
              <a:t>(Milkshake)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905A975-8E80-87FB-4A60-2D5693092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6310" y="5357813"/>
            <a:ext cx="1721226" cy="14546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181606C-65A2-CB56-1397-AB5B252513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4070" y="654062"/>
            <a:ext cx="1692784" cy="15821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3565975-9DF0-BB18-20DD-E8A84CFBA228}"/>
              </a:ext>
            </a:extLst>
          </p:cNvPr>
          <p:cNvSpPr txBox="1"/>
          <p:nvPr/>
        </p:nvSpPr>
        <p:spPr>
          <a:xfrm>
            <a:off x="3149135" y="1267306"/>
            <a:ext cx="3648638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Tostada con </a:t>
            </a:r>
            <a:r>
              <a:rPr lang="en-GB" sz="1800" dirty="0" err="1">
                <a:solidFill>
                  <a:srgbClr val="FFFF00"/>
                </a:solidFill>
                <a:latin typeface="Agency FB" panose="020B0503020202020204" pitchFamily="34" charset="0"/>
              </a:rPr>
              <a:t>mantequilla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 y </a:t>
            </a:r>
            <a:r>
              <a:rPr lang="en-GB" sz="1800" dirty="0" err="1">
                <a:solidFill>
                  <a:srgbClr val="FFFF00"/>
                </a:solidFill>
                <a:latin typeface="Agency FB" panose="020B0503020202020204" pitchFamily="34" charset="0"/>
              </a:rPr>
              <a:t>mermelada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 **– 3€ </a:t>
            </a:r>
          </a:p>
          <a:p>
            <a:r>
              <a:rPr lang="en-GB" dirty="0">
                <a:latin typeface="Agency FB" panose="020B0503020202020204" pitchFamily="34" charset="0"/>
              </a:rPr>
              <a:t>(Toast with butter and jam)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Ensaïmada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de Mallorca** 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– 2.50€</a:t>
            </a:r>
          </a:p>
          <a:p>
            <a:r>
              <a:rPr lang="en-GB" sz="1800" dirty="0">
                <a:latin typeface="Agency FB" panose="020B0503020202020204" pitchFamily="34" charset="0"/>
              </a:rPr>
              <a:t>(</a:t>
            </a:r>
            <a:r>
              <a:rPr lang="en-GB" dirty="0">
                <a:latin typeface="Agency FB" panose="020B0503020202020204" pitchFamily="34" charset="0"/>
              </a:rPr>
              <a:t>Fluffy pastry with sugar)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Torrijas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*– 3€</a:t>
            </a:r>
          </a:p>
          <a:p>
            <a:r>
              <a:rPr lang="en-GB" dirty="0">
                <a:latin typeface="Agency FB" panose="020B0503020202020204" pitchFamily="34" charset="0"/>
              </a:rPr>
              <a:t>(French toast with cinnamon and honey)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Empanadas de manzana **– </a:t>
            </a:r>
            <a:r>
              <a:rPr lang="en-GB" sz="1800" dirty="0">
                <a:solidFill>
                  <a:srgbClr val="FFFF00"/>
                </a:solidFill>
                <a:latin typeface="Agency FB" panose="020B0503020202020204" pitchFamily="34" charset="0"/>
              </a:rPr>
              <a:t>2€</a:t>
            </a:r>
          </a:p>
          <a:p>
            <a:r>
              <a:rPr lang="en-GB" dirty="0">
                <a:latin typeface="Agency FB" panose="020B0503020202020204" pitchFamily="34" charset="0"/>
              </a:rPr>
              <a:t>(Apple pie)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Churros** -3€ </a:t>
            </a:r>
          </a:p>
          <a:p>
            <a:r>
              <a:rPr lang="en-GB" dirty="0">
                <a:latin typeface="Agency FB" panose="020B0503020202020204" pitchFamily="34" charset="0"/>
              </a:rPr>
              <a:t>(Fried pastry with cinnamon)</a:t>
            </a:r>
          </a:p>
          <a:p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Croissant de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almendra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**– 1.50€</a:t>
            </a:r>
          </a:p>
          <a:p>
            <a:r>
              <a:rPr lang="en-GB" dirty="0">
                <a:latin typeface="Agency FB" panose="020B0503020202020204" pitchFamily="34" charset="0"/>
              </a:rPr>
              <a:t>(Croissant with almond)</a:t>
            </a:r>
            <a:endParaRPr lang="en-GB" sz="1800" dirty="0">
              <a:latin typeface="Agency FB" panose="020B0503020202020204" pitchFamily="34" charset="0"/>
            </a:endParaRP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Magdalenas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*– 1.50€</a:t>
            </a:r>
          </a:p>
          <a:p>
            <a:r>
              <a:rPr lang="en-GB" dirty="0">
                <a:latin typeface="Agency FB" panose="020B0503020202020204" pitchFamily="34" charset="0"/>
              </a:rPr>
              <a:t>(Lemon cupcake)</a:t>
            </a:r>
          </a:p>
          <a:p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Fruta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del </a:t>
            </a:r>
            <a:r>
              <a:rPr lang="en-GB" sz="2000" dirty="0" err="1">
                <a:solidFill>
                  <a:srgbClr val="FFFF00"/>
                </a:solidFill>
                <a:latin typeface="Agency FB" panose="020B0503020202020204" pitchFamily="34" charset="0"/>
              </a:rPr>
              <a:t>tiempo</a:t>
            </a:r>
            <a:r>
              <a:rPr lang="en-GB" sz="2000" dirty="0">
                <a:solidFill>
                  <a:srgbClr val="FFFF00"/>
                </a:solidFill>
                <a:latin typeface="Agency FB" panose="020B0503020202020204" pitchFamily="34" charset="0"/>
              </a:rPr>
              <a:t> **-3€ </a:t>
            </a:r>
          </a:p>
          <a:p>
            <a:r>
              <a:rPr lang="en-GB" dirty="0">
                <a:latin typeface="Agency FB" panose="020B0503020202020204" pitchFamily="34" charset="0"/>
              </a:rPr>
              <a:t>(Fresh fruits)</a:t>
            </a:r>
            <a:endParaRPr lang="en-GB" sz="1800" dirty="0">
              <a:latin typeface="Agency FB" panose="020B0503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CB7ED2-3749-703F-4777-1FB47E4A56E0}"/>
              </a:ext>
            </a:extLst>
          </p:cNvPr>
          <p:cNvSpPr txBox="1"/>
          <p:nvPr/>
        </p:nvSpPr>
        <p:spPr>
          <a:xfrm>
            <a:off x="2809604" y="5944226"/>
            <a:ext cx="5437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000" b="1" i="0" dirty="0">
                <a:solidFill>
                  <a:srgbClr val="FFFF00"/>
                </a:solidFill>
                <a:effectLst/>
                <a:latin typeface="-apple-system"/>
              </a:rPr>
              <a:t>Horario de apertura del desayuno de 7:00 a 11:00</a:t>
            </a:r>
          </a:p>
          <a:p>
            <a:r>
              <a:rPr lang="es-ES" dirty="0">
                <a:solidFill>
                  <a:srgbClr val="FFFF00"/>
                </a:solidFill>
                <a:latin typeface="-apple-system"/>
              </a:rPr>
              <a:t>Desayuno disponible para el servicio de habitaciones</a:t>
            </a:r>
          </a:p>
          <a:p>
            <a:r>
              <a:rPr lang="es-ES" dirty="0">
                <a:solidFill>
                  <a:srgbClr val="FFFF00"/>
                </a:solidFill>
                <a:latin typeface="-apple-system"/>
              </a:rPr>
              <a:t>*Apto para </a:t>
            </a:r>
            <a:r>
              <a:rPr lang="es-ES">
                <a:solidFill>
                  <a:srgbClr val="FFFF00"/>
                </a:solidFill>
                <a:latin typeface="-apple-system"/>
              </a:rPr>
              <a:t>vegetarianos // </a:t>
            </a:r>
            <a:r>
              <a:rPr lang="es-ES" dirty="0">
                <a:solidFill>
                  <a:srgbClr val="FFFF00"/>
                </a:solidFill>
                <a:latin typeface="-apple-system"/>
              </a:rPr>
              <a:t>**Apto para veganos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848F5C-57D6-5081-748A-FCF88562F5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180" y="1807428"/>
            <a:ext cx="2276834" cy="4090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974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1491</TotalTime>
  <Words>328</Words>
  <Application>Microsoft Office PowerPoint</Application>
  <PresentationFormat>Widescreen</PresentationFormat>
  <Paragraphs>63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Agency FB</vt:lpstr>
      <vt:lpstr>-apple-system</vt:lpstr>
      <vt:lpstr>Arial</vt:lpstr>
      <vt:lpstr>Bahnschrift Light SemiCondensed</vt:lpstr>
      <vt:lpstr>Bookman Old Style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Edina Szasz</dc:creator>
  <cp:lastModifiedBy>Edina Szasz</cp:lastModifiedBy>
  <cp:revision>3</cp:revision>
  <dcterms:created xsi:type="dcterms:W3CDTF">2023-02-26T13:50:49Z</dcterms:created>
  <dcterms:modified xsi:type="dcterms:W3CDTF">2023-03-03T15:34:52Z</dcterms:modified>
</cp:coreProperties>
</file>