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9" r:id="rId7"/>
    <p:sldId id="258"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993AD7-9F3A-466B-BC64-138DBF20C14B}" v="16" dt="2026-07-19T11:42:50.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p:cViewPr>
        <p:scale>
          <a:sx n="41" d="100"/>
          <a:sy n="41" d="100"/>
        </p:scale>
        <p:origin x="1628" y="760"/>
      </p:cViewPr>
      <p:guideLst/>
    </p:cSldViewPr>
  </p:slideViewPr>
  <p:notesTextViewPr>
    <p:cViewPr>
      <p:scale>
        <a:sx n="3" d="2"/>
        <a:sy n="3" d="2"/>
      </p:scale>
      <p:origin x="0" y="0"/>
    </p:cViewPr>
  </p:notesTextViewPr>
  <p:notesViewPr>
    <p:cSldViewPr>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asim Aslam (2437966)" userId="242bcaba-5b5d-4c24-ad3e-e5bd7290f31d" providerId="ADAL" clId="{10B0E765-B463-413C-B38C-AE9953DE4B25}"/>
    <pc:docChg chg="undo custSel modSld">
      <pc:chgData name="Wasim Aslam (2437966)" userId="242bcaba-5b5d-4c24-ad3e-e5bd7290f31d" providerId="ADAL" clId="{10B0E765-B463-413C-B38C-AE9953DE4B25}" dt="2026-07-19T10:44:07.706" v="51" actId="20577"/>
      <pc:docMkLst>
        <pc:docMk/>
      </pc:docMkLst>
      <pc:sldChg chg="delSp modSp mod delAnim">
        <pc:chgData name="Wasim Aslam (2437966)" userId="242bcaba-5b5d-4c24-ad3e-e5bd7290f31d" providerId="ADAL" clId="{10B0E765-B463-413C-B38C-AE9953DE4B25}" dt="2026-07-19T10:44:07.706" v="51" actId="20577"/>
        <pc:sldMkLst>
          <pc:docMk/>
          <pc:sldMk cId="348015162" sldId="256"/>
        </pc:sldMkLst>
        <pc:spChg chg="mod">
          <ac:chgData name="Wasim Aslam (2437966)" userId="242bcaba-5b5d-4c24-ad3e-e5bd7290f31d" providerId="ADAL" clId="{10B0E765-B463-413C-B38C-AE9953DE4B25}" dt="2026-07-19T10:44:07.706" v="51" actId="20577"/>
          <ac:spMkLst>
            <pc:docMk/>
            <pc:sldMk cId="348015162" sldId="256"/>
            <ac:spMk id="2" creationId="{013AABE3-CF13-EF01-0B1B-0FFD4A52DBC4}"/>
          </ac:spMkLst>
        </pc:spChg>
        <pc:picChg chg="del">
          <ac:chgData name="Wasim Aslam (2437966)" userId="242bcaba-5b5d-4c24-ad3e-e5bd7290f31d" providerId="ADAL" clId="{10B0E765-B463-413C-B38C-AE9953DE4B25}" dt="2026-07-19T10:42:21.607" v="4" actId="21"/>
          <ac:picMkLst>
            <pc:docMk/>
            <pc:sldMk cId="348015162" sldId="256"/>
            <ac:picMk id="5" creationId="{9ABA1FFD-0734-77E0-6B5E-E322C8BA2531}"/>
          </ac:picMkLst>
        </pc:picChg>
      </pc:sldChg>
      <pc:sldChg chg="modSp mod">
        <pc:chgData name="Wasim Aslam (2437966)" userId="242bcaba-5b5d-4c24-ad3e-e5bd7290f31d" providerId="ADAL" clId="{10B0E765-B463-413C-B38C-AE9953DE4B25}" dt="2026-07-19T10:40:13.754" v="3" actId="1076"/>
        <pc:sldMkLst>
          <pc:docMk/>
          <pc:sldMk cId="2931995918" sldId="265"/>
        </pc:sldMkLst>
        <pc:spChg chg="mod">
          <ac:chgData name="Wasim Aslam (2437966)" userId="242bcaba-5b5d-4c24-ad3e-e5bd7290f31d" providerId="ADAL" clId="{10B0E765-B463-413C-B38C-AE9953DE4B25}" dt="2026-07-19T10:40:13.754" v="3" actId="1076"/>
          <ac:spMkLst>
            <pc:docMk/>
            <pc:sldMk cId="2931995918" sldId="265"/>
            <ac:spMk id="12" creationId="{75F3F9B9-7F3F-E824-BD46-1F6BAD3A3120}"/>
          </ac:spMkLst>
        </pc:spChg>
      </pc:sldChg>
    </pc:docChg>
  </pc:docChgLst>
  <pc:docChgLst>
    <pc:chgData name="Wasim Aslam (2437966)" userId="S::2437966@student.uwtsd.ac.uk::242bcaba-5b5d-4c24-ad3e-e5bd7290f31d" providerId="AD" clId="Web-{51E18AFD-BAA4-3652-A611-D54A1DA828A6}"/>
    <pc:docChg chg="addSld modSld">
      <pc:chgData name="Wasim Aslam (2437966)" userId="S::2437966@student.uwtsd.ac.uk::242bcaba-5b5d-4c24-ad3e-e5bd7290f31d" providerId="AD" clId="Web-{51E18AFD-BAA4-3652-A611-D54A1DA828A6}" dt="2026-07-17T04:35:26.629" v="1101"/>
      <pc:docMkLst>
        <pc:docMk/>
      </pc:docMkLst>
      <pc:sldChg chg="delSp modSp">
        <pc:chgData name="Wasim Aslam (2437966)" userId="S::2437966@student.uwtsd.ac.uk::242bcaba-5b5d-4c24-ad3e-e5bd7290f31d" providerId="AD" clId="Web-{51E18AFD-BAA4-3652-A611-D54A1DA828A6}" dt="2026-07-17T01:16:18.881" v="174" actId="20577"/>
        <pc:sldMkLst>
          <pc:docMk/>
          <pc:sldMk cId="348015162" sldId="256"/>
        </pc:sldMkLst>
        <pc:spChg chg="mod">
          <ac:chgData name="Wasim Aslam (2437966)" userId="S::2437966@student.uwtsd.ac.uk::242bcaba-5b5d-4c24-ad3e-e5bd7290f31d" providerId="AD" clId="Web-{51E18AFD-BAA4-3652-A611-D54A1DA828A6}" dt="2026-07-16T22:53:37.789" v="117" actId="20577"/>
          <ac:spMkLst>
            <pc:docMk/>
            <pc:sldMk cId="348015162" sldId="256"/>
            <ac:spMk id="2" creationId="{013AABE3-CF13-EF01-0B1B-0FFD4A52DBC4}"/>
          </ac:spMkLst>
        </pc:spChg>
        <pc:spChg chg="mod">
          <ac:chgData name="Wasim Aslam (2437966)" userId="S::2437966@student.uwtsd.ac.uk::242bcaba-5b5d-4c24-ad3e-e5bd7290f31d" providerId="AD" clId="Web-{51E18AFD-BAA4-3652-A611-D54A1DA828A6}" dt="2026-07-17T01:16:18.881" v="174" actId="20577"/>
          <ac:spMkLst>
            <pc:docMk/>
            <pc:sldMk cId="348015162" sldId="256"/>
            <ac:spMk id="3" creationId="{7A81B3BF-4639-E991-A959-A7BFF6529F5A}"/>
          </ac:spMkLst>
        </pc:spChg>
        <pc:spChg chg="mod">
          <ac:chgData name="Wasim Aslam (2437966)" userId="S::2437966@student.uwtsd.ac.uk::242bcaba-5b5d-4c24-ad3e-e5bd7290f31d" providerId="AD" clId="Web-{51E18AFD-BAA4-3652-A611-D54A1DA828A6}" dt="2026-07-16T22:57:04.923" v="123" actId="20577"/>
          <ac:spMkLst>
            <pc:docMk/>
            <pc:sldMk cId="348015162" sldId="256"/>
            <ac:spMk id="4" creationId="{E50F9A71-6AED-6EA1-093A-86A5FD3665BC}"/>
          </ac:spMkLst>
        </pc:spChg>
      </pc:sldChg>
      <pc:sldChg chg="addSp modSp new mod modClrScheme chgLayout">
        <pc:chgData name="Wasim Aslam (2437966)" userId="S::2437966@student.uwtsd.ac.uk::242bcaba-5b5d-4c24-ad3e-e5bd7290f31d" providerId="AD" clId="Web-{51E18AFD-BAA4-3652-A611-D54A1DA828A6}" dt="2026-07-17T04:33:40.220" v="1030" actId="20577"/>
        <pc:sldMkLst>
          <pc:docMk/>
          <pc:sldMk cId="134445946" sldId="257"/>
        </pc:sldMkLst>
        <pc:spChg chg="mod">
          <ac:chgData name="Wasim Aslam (2437966)" userId="S::2437966@student.uwtsd.ac.uk::242bcaba-5b5d-4c24-ad3e-e5bd7290f31d" providerId="AD" clId="Web-{51E18AFD-BAA4-3652-A611-D54A1DA828A6}" dt="2026-07-17T03:51:53.059" v="419"/>
          <ac:spMkLst>
            <pc:docMk/>
            <pc:sldMk cId="134445946" sldId="257"/>
            <ac:spMk id="2" creationId="{7A82EF07-8773-7390-BAB6-09F6EECB5DE8}"/>
          </ac:spMkLst>
        </pc:spChg>
        <pc:spChg chg="mod ord">
          <ac:chgData name="Wasim Aslam (2437966)" userId="S::2437966@student.uwtsd.ac.uk::242bcaba-5b5d-4c24-ad3e-e5bd7290f31d" providerId="AD" clId="Web-{51E18AFD-BAA4-3652-A611-D54A1DA828A6}" dt="2026-07-17T04:33:40.220" v="1030" actId="20577"/>
          <ac:spMkLst>
            <pc:docMk/>
            <pc:sldMk cId="134445946" sldId="257"/>
            <ac:spMk id="3" creationId="{A6ED4384-0C04-6507-702D-6494C56557A3}"/>
          </ac:spMkLst>
        </pc:spChg>
        <pc:spChg chg="mod">
          <ac:chgData name="Wasim Aslam (2437966)" userId="S::2437966@student.uwtsd.ac.uk::242bcaba-5b5d-4c24-ad3e-e5bd7290f31d" providerId="AD" clId="Web-{51E18AFD-BAA4-3652-A611-D54A1DA828A6}" dt="2026-07-17T03:51:53.059" v="419"/>
          <ac:spMkLst>
            <pc:docMk/>
            <pc:sldMk cId="134445946" sldId="257"/>
            <ac:spMk id="4" creationId="{FCBC9E96-39B2-279A-6AE5-17BF8B043B1E}"/>
          </ac:spMkLst>
        </pc:spChg>
        <pc:spChg chg="mod">
          <ac:chgData name="Wasim Aslam (2437966)" userId="S::2437966@student.uwtsd.ac.uk::242bcaba-5b5d-4c24-ad3e-e5bd7290f31d" providerId="AD" clId="Web-{51E18AFD-BAA4-3652-A611-D54A1DA828A6}" dt="2026-07-17T03:51:53.059" v="419"/>
          <ac:spMkLst>
            <pc:docMk/>
            <pc:sldMk cId="134445946" sldId="257"/>
            <ac:spMk id="5" creationId="{F758BB05-133D-0336-74AF-B9F718EAEB8A}"/>
          </ac:spMkLst>
        </pc:spChg>
        <pc:spChg chg="mod">
          <ac:chgData name="Wasim Aslam (2437966)" userId="S::2437966@student.uwtsd.ac.uk::242bcaba-5b5d-4c24-ad3e-e5bd7290f31d" providerId="AD" clId="Web-{51E18AFD-BAA4-3652-A611-D54A1DA828A6}" dt="2026-07-17T03:51:53.059" v="419"/>
          <ac:spMkLst>
            <pc:docMk/>
            <pc:sldMk cId="134445946" sldId="257"/>
            <ac:spMk id="6" creationId="{6DAA9A5F-293A-1C10-E85E-AD49B714D823}"/>
          </ac:spMkLst>
        </pc:spChg>
        <pc:picChg chg="add">
          <ac:chgData name="Wasim Aslam (2437966)" userId="S::2437966@student.uwtsd.ac.uk::242bcaba-5b5d-4c24-ad3e-e5bd7290f31d" providerId="AD" clId="Web-{51E18AFD-BAA4-3652-A611-D54A1DA828A6}" dt="2026-07-17T03:51:53.059" v="419"/>
          <ac:picMkLst>
            <pc:docMk/>
            <pc:sldMk cId="134445946" sldId="257"/>
            <ac:picMk id="8" creationId="{F3E20FB3-B8DA-04B1-D5F6-4B318352029A}"/>
          </ac:picMkLst>
        </pc:picChg>
      </pc:sldChg>
      <pc:sldChg chg="addSp delSp modSp new mod modClrScheme chgLayout">
        <pc:chgData name="Wasim Aslam (2437966)" userId="S::2437966@student.uwtsd.ac.uk::242bcaba-5b5d-4c24-ad3e-e5bd7290f31d" providerId="AD" clId="Web-{51E18AFD-BAA4-3652-A611-D54A1DA828A6}" dt="2026-07-17T03:51:39.637" v="417"/>
        <pc:sldMkLst>
          <pc:docMk/>
          <pc:sldMk cId="1426536403" sldId="258"/>
        </pc:sldMkLst>
        <pc:spChg chg="mod">
          <ac:chgData name="Wasim Aslam (2437966)" userId="S::2437966@student.uwtsd.ac.uk::242bcaba-5b5d-4c24-ad3e-e5bd7290f31d" providerId="AD" clId="Web-{51E18AFD-BAA4-3652-A611-D54A1DA828A6}" dt="2026-07-17T03:51:39.637" v="417"/>
          <ac:spMkLst>
            <pc:docMk/>
            <pc:sldMk cId="1426536403" sldId="258"/>
            <ac:spMk id="2" creationId="{220FA375-3069-AC2C-FEE3-76671F20C8EA}"/>
          </ac:spMkLst>
        </pc:spChg>
        <pc:spChg chg="mod">
          <ac:chgData name="Wasim Aslam (2437966)" userId="S::2437966@student.uwtsd.ac.uk::242bcaba-5b5d-4c24-ad3e-e5bd7290f31d" providerId="AD" clId="Web-{51E18AFD-BAA4-3652-A611-D54A1DA828A6}" dt="2026-07-17T03:51:39.637" v="417"/>
          <ac:spMkLst>
            <pc:docMk/>
            <pc:sldMk cId="1426536403" sldId="258"/>
            <ac:spMk id="4" creationId="{03A08549-D337-447C-C368-438D374F838A}"/>
          </ac:spMkLst>
        </pc:spChg>
        <pc:spChg chg="mod">
          <ac:chgData name="Wasim Aslam (2437966)" userId="S::2437966@student.uwtsd.ac.uk::242bcaba-5b5d-4c24-ad3e-e5bd7290f31d" providerId="AD" clId="Web-{51E18AFD-BAA4-3652-A611-D54A1DA828A6}" dt="2026-07-17T03:51:39.637" v="417"/>
          <ac:spMkLst>
            <pc:docMk/>
            <pc:sldMk cId="1426536403" sldId="258"/>
            <ac:spMk id="5" creationId="{56B83D0F-52A4-073F-4A9D-6636DF6C54D7}"/>
          </ac:spMkLst>
        </pc:spChg>
        <pc:spChg chg="mod">
          <ac:chgData name="Wasim Aslam (2437966)" userId="S::2437966@student.uwtsd.ac.uk::242bcaba-5b5d-4c24-ad3e-e5bd7290f31d" providerId="AD" clId="Web-{51E18AFD-BAA4-3652-A611-D54A1DA828A6}" dt="2026-07-17T03:51:39.637" v="417"/>
          <ac:spMkLst>
            <pc:docMk/>
            <pc:sldMk cId="1426536403" sldId="258"/>
            <ac:spMk id="6" creationId="{51CD33E3-778C-FFA3-8FE8-A4D9FAF9B7C2}"/>
          </ac:spMkLst>
        </pc:spChg>
        <pc:graphicFrameChg chg="add mod">
          <ac:chgData name="Wasim Aslam (2437966)" userId="S::2437966@student.uwtsd.ac.uk::242bcaba-5b5d-4c24-ad3e-e5bd7290f31d" providerId="AD" clId="Web-{51E18AFD-BAA4-3652-A611-D54A1DA828A6}" dt="2026-07-17T03:51:39.637" v="417"/>
          <ac:graphicFrameMkLst>
            <pc:docMk/>
            <pc:sldMk cId="1426536403" sldId="258"/>
            <ac:graphicFrameMk id="8" creationId="{CCAF4BEE-585D-ADA6-C22A-7013D34C96AA}"/>
          </ac:graphicFrameMkLst>
        </pc:graphicFrameChg>
      </pc:sldChg>
      <pc:sldChg chg="addSp delSp modSp new mod modClrScheme chgLayout">
        <pc:chgData name="Wasim Aslam (2437966)" userId="S::2437966@student.uwtsd.ac.uk::242bcaba-5b5d-4c24-ad3e-e5bd7290f31d" providerId="AD" clId="Web-{51E18AFD-BAA4-3652-A611-D54A1DA828A6}" dt="2026-07-17T04:30:15.902" v="864" actId="20577"/>
        <pc:sldMkLst>
          <pc:docMk/>
          <pc:sldMk cId="3915244547" sldId="259"/>
        </pc:sldMkLst>
        <pc:spChg chg="mod">
          <ac:chgData name="Wasim Aslam (2437966)" userId="S::2437966@student.uwtsd.ac.uk::242bcaba-5b5d-4c24-ad3e-e5bd7290f31d" providerId="AD" clId="Web-{51E18AFD-BAA4-3652-A611-D54A1DA828A6}" dt="2026-07-17T03:51:47.137" v="418"/>
          <ac:spMkLst>
            <pc:docMk/>
            <pc:sldMk cId="3915244547" sldId="259"/>
            <ac:spMk id="2" creationId="{6CC5DC4A-35E3-9FF7-8A61-3A70A6AED8DD}"/>
          </ac:spMkLst>
        </pc:spChg>
        <pc:spChg chg="mod">
          <ac:chgData name="Wasim Aslam (2437966)" userId="S::2437966@student.uwtsd.ac.uk::242bcaba-5b5d-4c24-ad3e-e5bd7290f31d" providerId="AD" clId="Web-{51E18AFD-BAA4-3652-A611-D54A1DA828A6}" dt="2026-07-17T03:51:47.137" v="418"/>
          <ac:spMkLst>
            <pc:docMk/>
            <pc:sldMk cId="3915244547" sldId="259"/>
            <ac:spMk id="4" creationId="{15754382-B114-6483-7640-D78326C66ED6}"/>
          </ac:spMkLst>
        </pc:spChg>
        <pc:spChg chg="mod">
          <ac:chgData name="Wasim Aslam (2437966)" userId="S::2437966@student.uwtsd.ac.uk::242bcaba-5b5d-4c24-ad3e-e5bd7290f31d" providerId="AD" clId="Web-{51E18AFD-BAA4-3652-A611-D54A1DA828A6}" dt="2026-07-17T03:51:47.137" v="418"/>
          <ac:spMkLst>
            <pc:docMk/>
            <pc:sldMk cId="3915244547" sldId="259"/>
            <ac:spMk id="5" creationId="{28284EEB-5DEF-3FBE-09A6-047E18B7DC52}"/>
          </ac:spMkLst>
        </pc:spChg>
        <pc:spChg chg="mod">
          <ac:chgData name="Wasim Aslam (2437966)" userId="S::2437966@student.uwtsd.ac.uk::242bcaba-5b5d-4c24-ad3e-e5bd7290f31d" providerId="AD" clId="Web-{51E18AFD-BAA4-3652-A611-D54A1DA828A6}" dt="2026-07-17T03:51:47.137" v="418"/>
          <ac:spMkLst>
            <pc:docMk/>
            <pc:sldMk cId="3915244547" sldId="259"/>
            <ac:spMk id="6" creationId="{9219C067-039C-DA5E-34A8-6242929BA76E}"/>
          </ac:spMkLst>
        </pc:spChg>
        <pc:graphicFrameChg chg="add mod modGraphic">
          <ac:chgData name="Wasim Aslam (2437966)" userId="S::2437966@student.uwtsd.ac.uk::242bcaba-5b5d-4c24-ad3e-e5bd7290f31d" providerId="AD" clId="Web-{51E18AFD-BAA4-3652-A611-D54A1DA828A6}" dt="2026-07-17T04:30:15.902" v="864" actId="20577"/>
          <ac:graphicFrameMkLst>
            <pc:docMk/>
            <pc:sldMk cId="3915244547" sldId="259"/>
            <ac:graphicFrameMk id="8" creationId="{A0A5070F-DCAE-5584-FABB-1B567B7602BB}"/>
          </ac:graphicFrameMkLst>
        </pc:graphicFrameChg>
      </pc:sldChg>
      <pc:sldChg chg="addSp modSp new mod modClrScheme chgLayout">
        <pc:chgData name="Wasim Aslam (2437966)" userId="S::2437966@student.uwtsd.ac.uk::242bcaba-5b5d-4c24-ad3e-e5bd7290f31d" providerId="AD" clId="Web-{51E18AFD-BAA4-3652-A611-D54A1DA828A6}" dt="2026-07-17T03:51:34.278" v="416"/>
        <pc:sldMkLst>
          <pc:docMk/>
          <pc:sldMk cId="947600720" sldId="260"/>
        </pc:sldMkLst>
        <pc:spChg chg="mod">
          <ac:chgData name="Wasim Aslam (2437966)" userId="S::2437966@student.uwtsd.ac.uk::242bcaba-5b5d-4c24-ad3e-e5bd7290f31d" providerId="AD" clId="Web-{51E18AFD-BAA4-3652-A611-D54A1DA828A6}" dt="2026-07-17T03:51:34.278" v="416"/>
          <ac:spMkLst>
            <pc:docMk/>
            <pc:sldMk cId="947600720" sldId="260"/>
            <ac:spMk id="2" creationId="{CB5EE976-5748-DB2E-2A54-6920F86DC515}"/>
          </ac:spMkLst>
        </pc:spChg>
        <pc:spChg chg="mod ord">
          <ac:chgData name="Wasim Aslam (2437966)" userId="S::2437966@student.uwtsd.ac.uk::242bcaba-5b5d-4c24-ad3e-e5bd7290f31d" providerId="AD" clId="Web-{51E18AFD-BAA4-3652-A611-D54A1DA828A6}" dt="2026-07-17T03:51:34.278" v="416"/>
          <ac:spMkLst>
            <pc:docMk/>
            <pc:sldMk cId="947600720" sldId="260"/>
            <ac:spMk id="3" creationId="{2680816F-F247-B642-A1E0-6AA89FCA0A8A}"/>
          </ac:spMkLst>
        </pc:spChg>
        <pc:spChg chg="mod">
          <ac:chgData name="Wasim Aslam (2437966)" userId="S::2437966@student.uwtsd.ac.uk::242bcaba-5b5d-4c24-ad3e-e5bd7290f31d" providerId="AD" clId="Web-{51E18AFD-BAA4-3652-A611-D54A1DA828A6}" dt="2026-07-17T03:51:34.278" v="416"/>
          <ac:spMkLst>
            <pc:docMk/>
            <pc:sldMk cId="947600720" sldId="260"/>
            <ac:spMk id="4" creationId="{E09426EF-6516-2C17-D4CE-AE1BC8FAB03A}"/>
          </ac:spMkLst>
        </pc:spChg>
        <pc:spChg chg="mod">
          <ac:chgData name="Wasim Aslam (2437966)" userId="S::2437966@student.uwtsd.ac.uk::242bcaba-5b5d-4c24-ad3e-e5bd7290f31d" providerId="AD" clId="Web-{51E18AFD-BAA4-3652-A611-D54A1DA828A6}" dt="2026-07-17T03:51:34.278" v="416"/>
          <ac:spMkLst>
            <pc:docMk/>
            <pc:sldMk cId="947600720" sldId="260"/>
            <ac:spMk id="5" creationId="{272EA560-343E-A3B6-9FC3-38583AFFF6F4}"/>
          </ac:spMkLst>
        </pc:spChg>
        <pc:spChg chg="mod">
          <ac:chgData name="Wasim Aslam (2437966)" userId="S::2437966@student.uwtsd.ac.uk::242bcaba-5b5d-4c24-ad3e-e5bd7290f31d" providerId="AD" clId="Web-{51E18AFD-BAA4-3652-A611-D54A1DA828A6}" dt="2026-07-17T03:51:34.278" v="416"/>
          <ac:spMkLst>
            <pc:docMk/>
            <pc:sldMk cId="947600720" sldId="260"/>
            <ac:spMk id="6" creationId="{E2C8406E-5D77-3EE1-D2F7-6F7C6FDA5514}"/>
          </ac:spMkLst>
        </pc:spChg>
        <pc:picChg chg="add">
          <ac:chgData name="Wasim Aslam (2437966)" userId="S::2437966@student.uwtsd.ac.uk::242bcaba-5b5d-4c24-ad3e-e5bd7290f31d" providerId="AD" clId="Web-{51E18AFD-BAA4-3652-A611-D54A1DA828A6}" dt="2026-07-17T03:51:34.278" v="416"/>
          <ac:picMkLst>
            <pc:docMk/>
            <pc:sldMk cId="947600720" sldId="260"/>
            <ac:picMk id="8" creationId="{D56C5BC4-EAAD-7F98-7C5A-8B1DA7030F1E}"/>
          </ac:picMkLst>
        </pc:picChg>
      </pc:sldChg>
      <pc:sldChg chg="modSp new">
        <pc:chgData name="Wasim Aslam (2437966)" userId="S::2437966@student.uwtsd.ac.uk::242bcaba-5b5d-4c24-ad3e-e5bd7290f31d" providerId="AD" clId="Web-{51E18AFD-BAA4-3652-A611-D54A1DA828A6}" dt="2026-07-17T04:30:06.683" v="860" actId="20577"/>
        <pc:sldMkLst>
          <pc:docMk/>
          <pc:sldMk cId="3446201367" sldId="261"/>
        </pc:sldMkLst>
        <pc:spChg chg="mod">
          <ac:chgData name="Wasim Aslam (2437966)" userId="S::2437966@student.uwtsd.ac.uk::242bcaba-5b5d-4c24-ad3e-e5bd7290f31d" providerId="AD" clId="Web-{51E18AFD-BAA4-3652-A611-D54A1DA828A6}" dt="2026-07-17T03:50:08.619" v="403" actId="20577"/>
          <ac:spMkLst>
            <pc:docMk/>
            <pc:sldMk cId="3446201367" sldId="261"/>
            <ac:spMk id="2" creationId="{ADC40A0B-C393-2C02-6F15-7A3E734D7D95}"/>
          </ac:spMkLst>
        </pc:spChg>
        <pc:spChg chg="mod">
          <ac:chgData name="Wasim Aslam (2437966)" userId="S::2437966@student.uwtsd.ac.uk::242bcaba-5b5d-4c24-ad3e-e5bd7290f31d" providerId="AD" clId="Web-{51E18AFD-BAA4-3652-A611-D54A1DA828A6}" dt="2026-07-17T04:30:06.683" v="860" actId="20577"/>
          <ac:spMkLst>
            <pc:docMk/>
            <pc:sldMk cId="3446201367" sldId="261"/>
            <ac:spMk id="3" creationId="{B5BDB164-17C6-F014-F502-8F17624964CE}"/>
          </ac:spMkLst>
        </pc:spChg>
        <pc:spChg chg="mod">
          <ac:chgData name="Wasim Aslam (2437966)" userId="S::2437966@student.uwtsd.ac.uk::242bcaba-5b5d-4c24-ad3e-e5bd7290f31d" providerId="AD" clId="Web-{51E18AFD-BAA4-3652-A611-D54A1DA828A6}" dt="2026-07-17T03:44:51.688" v="398" actId="20577"/>
          <ac:spMkLst>
            <pc:docMk/>
            <pc:sldMk cId="3446201367" sldId="261"/>
            <ac:spMk id="4" creationId="{D3FF6B95-7036-E900-900F-597D7034C3F6}"/>
          </ac:spMkLst>
        </pc:spChg>
        <pc:spChg chg="mod">
          <ac:chgData name="Wasim Aslam (2437966)" userId="S::2437966@student.uwtsd.ac.uk::242bcaba-5b5d-4c24-ad3e-e5bd7290f31d" providerId="AD" clId="Web-{51E18AFD-BAA4-3652-A611-D54A1DA828A6}" dt="2026-07-17T03:44:55.048" v="399" actId="20577"/>
          <ac:spMkLst>
            <pc:docMk/>
            <pc:sldMk cId="3446201367" sldId="261"/>
            <ac:spMk id="6" creationId="{E0DE6D1E-CF51-12B5-EA58-A5B082B8B91C}"/>
          </ac:spMkLst>
        </pc:spChg>
      </pc:sldChg>
      <pc:sldChg chg="modSp new">
        <pc:chgData name="Wasim Aslam (2437966)" userId="S::2437966@student.uwtsd.ac.uk::242bcaba-5b5d-4c24-ad3e-e5bd7290f31d" providerId="AD" clId="Web-{51E18AFD-BAA4-3652-A611-D54A1DA828A6}" dt="2026-07-17T04:22:25.558" v="659" actId="20577"/>
        <pc:sldMkLst>
          <pc:docMk/>
          <pc:sldMk cId="1095412705" sldId="262"/>
        </pc:sldMkLst>
        <pc:spChg chg="mod">
          <ac:chgData name="Wasim Aslam (2437966)" userId="S::2437966@student.uwtsd.ac.uk::242bcaba-5b5d-4c24-ad3e-e5bd7290f31d" providerId="AD" clId="Web-{51E18AFD-BAA4-3652-A611-D54A1DA828A6}" dt="2026-07-17T04:03:05.723" v="423" actId="20577"/>
          <ac:spMkLst>
            <pc:docMk/>
            <pc:sldMk cId="1095412705" sldId="262"/>
            <ac:spMk id="2" creationId="{11F586E6-EB0B-172F-BC7A-96BAC1788845}"/>
          </ac:spMkLst>
        </pc:spChg>
        <pc:spChg chg="mod">
          <ac:chgData name="Wasim Aslam (2437966)" userId="S::2437966@student.uwtsd.ac.uk::242bcaba-5b5d-4c24-ad3e-e5bd7290f31d" providerId="AD" clId="Web-{51E18AFD-BAA4-3652-A611-D54A1DA828A6}" dt="2026-07-17T04:18:38.880" v="608" actId="20577"/>
          <ac:spMkLst>
            <pc:docMk/>
            <pc:sldMk cId="1095412705" sldId="262"/>
            <ac:spMk id="3" creationId="{A61C1ED9-7DB5-E7E3-AD5A-6D1F5B80886D}"/>
          </ac:spMkLst>
        </pc:spChg>
        <pc:spChg chg="mod">
          <ac:chgData name="Wasim Aslam (2437966)" userId="S::2437966@student.uwtsd.ac.uk::242bcaba-5b5d-4c24-ad3e-e5bd7290f31d" providerId="AD" clId="Web-{51E18AFD-BAA4-3652-A611-D54A1DA828A6}" dt="2026-07-17T04:22:23.183" v="658" actId="20577"/>
          <ac:spMkLst>
            <pc:docMk/>
            <pc:sldMk cId="1095412705" sldId="262"/>
            <ac:spMk id="4" creationId="{9F370659-00B0-1B30-C0CC-AC3894D3866A}"/>
          </ac:spMkLst>
        </pc:spChg>
        <pc:spChg chg="mod">
          <ac:chgData name="Wasim Aslam (2437966)" userId="S::2437966@student.uwtsd.ac.uk::242bcaba-5b5d-4c24-ad3e-e5bd7290f31d" providerId="AD" clId="Web-{51E18AFD-BAA4-3652-A611-D54A1DA828A6}" dt="2026-07-17T04:22:25.558" v="659" actId="20577"/>
          <ac:spMkLst>
            <pc:docMk/>
            <pc:sldMk cId="1095412705" sldId="262"/>
            <ac:spMk id="6" creationId="{D3781553-2E19-AF00-7913-96924F64228A}"/>
          </ac:spMkLst>
        </pc:spChg>
      </pc:sldChg>
      <pc:sldChg chg="addSp delSp modSp new mod modClrScheme chgLayout">
        <pc:chgData name="Wasim Aslam (2437966)" userId="S::2437966@student.uwtsd.ac.uk::242bcaba-5b5d-4c24-ad3e-e5bd7290f31d" providerId="AD" clId="Web-{51E18AFD-BAA4-3652-A611-D54A1DA828A6}" dt="2026-07-17T04:22:31.308" v="662" actId="20577"/>
        <pc:sldMkLst>
          <pc:docMk/>
          <pc:sldMk cId="2943553198" sldId="263"/>
        </pc:sldMkLst>
        <pc:spChg chg="mod">
          <ac:chgData name="Wasim Aslam (2437966)" userId="S::2437966@student.uwtsd.ac.uk::242bcaba-5b5d-4c24-ad3e-e5bd7290f31d" providerId="AD" clId="Web-{51E18AFD-BAA4-3652-A611-D54A1DA828A6}" dt="2026-07-17T04:21:38.291" v="652"/>
          <ac:spMkLst>
            <pc:docMk/>
            <pc:sldMk cId="2943553198" sldId="263"/>
            <ac:spMk id="2" creationId="{3D3AD372-C885-B3DE-692E-E42AC4E255AC}"/>
          </ac:spMkLst>
        </pc:spChg>
        <pc:spChg chg="mod">
          <ac:chgData name="Wasim Aslam (2437966)" userId="S::2437966@student.uwtsd.ac.uk::242bcaba-5b5d-4c24-ad3e-e5bd7290f31d" providerId="AD" clId="Web-{51E18AFD-BAA4-3652-A611-D54A1DA828A6}" dt="2026-07-17T04:22:31.308" v="662" actId="20577"/>
          <ac:spMkLst>
            <pc:docMk/>
            <pc:sldMk cId="2943553198" sldId="263"/>
            <ac:spMk id="4" creationId="{23BEF681-8EEE-DC6B-10C9-444B65FE9DF2}"/>
          </ac:spMkLst>
        </pc:spChg>
        <pc:spChg chg="mod">
          <ac:chgData name="Wasim Aslam (2437966)" userId="S::2437966@student.uwtsd.ac.uk::242bcaba-5b5d-4c24-ad3e-e5bd7290f31d" providerId="AD" clId="Web-{51E18AFD-BAA4-3652-A611-D54A1DA828A6}" dt="2026-07-17T04:21:38.291" v="652"/>
          <ac:spMkLst>
            <pc:docMk/>
            <pc:sldMk cId="2943553198" sldId="263"/>
            <ac:spMk id="5" creationId="{18A50A81-4EEA-D19A-54F6-BEC6E3ADE683}"/>
          </ac:spMkLst>
        </pc:spChg>
        <pc:spChg chg="mod">
          <ac:chgData name="Wasim Aslam (2437966)" userId="S::2437966@student.uwtsd.ac.uk::242bcaba-5b5d-4c24-ad3e-e5bd7290f31d" providerId="AD" clId="Web-{51E18AFD-BAA4-3652-A611-D54A1DA828A6}" dt="2026-07-17T04:22:28.464" v="660" actId="20577"/>
          <ac:spMkLst>
            <pc:docMk/>
            <pc:sldMk cId="2943553198" sldId="263"/>
            <ac:spMk id="6" creationId="{51D91919-30B7-7E4E-F9CD-1EC6290811AB}"/>
          </ac:spMkLst>
        </pc:spChg>
        <pc:graphicFrameChg chg="add mod">
          <ac:chgData name="Wasim Aslam (2437966)" userId="S::2437966@student.uwtsd.ac.uk::242bcaba-5b5d-4c24-ad3e-e5bd7290f31d" providerId="AD" clId="Web-{51E18AFD-BAA4-3652-A611-D54A1DA828A6}" dt="2026-07-17T04:21:38.291" v="652"/>
          <ac:graphicFrameMkLst>
            <pc:docMk/>
            <pc:sldMk cId="2943553198" sldId="263"/>
            <ac:graphicFrameMk id="8" creationId="{AC59072C-C2C5-DF05-3BB0-585E1F436DFB}"/>
          </ac:graphicFrameMkLst>
        </pc:graphicFrameChg>
        <pc:picChg chg="add mod ord">
          <ac:chgData name="Wasim Aslam (2437966)" userId="S::2437966@student.uwtsd.ac.uk::242bcaba-5b5d-4c24-ad3e-e5bd7290f31d" providerId="AD" clId="Web-{51E18AFD-BAA4-3652-A611-D54A1DA828A6}" dt="2026-07-17T04:21:55.698" v="653"/>
          <ac:picMkLst>
            <pc:docMk/>
            <pc:sldMk cId="2943553198" sldId="263"/>
            <ac:picMk id="25" creationId="{629E0798-3B09-97DF-5E50-612168978B6A}"/>
          </ac:picMkLst>
        </pc:picChg>
      </pc:sldChg>
      <pc:sldChg chg="addSp delSp modSp new mod modClrScheme chgLayout">
        <pc:chgData name="Wasim Aslam (2437966)" userId="S::2437966@student.uwtsd.ac.uk::242bcaba-5b5d-4c24-ad3e-e5bd7290f31d" providerId="AD" clId="Web-{51E18AFD-BAA4-3652-A611-D54A1DA828A6}" dt="2026-07-17T04:28:09.102" v="833"/>
        <pc:sldMkLst>
          <pc:docMk/>
          <pc:sldMk cId="610441627" sldId="264"/>
        </pc:sldMkLst>
        <pc:spChg chg="mod">
          <ac:chgData name="Wasim Aslam (2437966)" userId="S::2437966@student.uwtsd.ac.uk::242bcaba-5b5d-4c24-ad3e-e5bd7290f31d" providerId="AD" clId="Web-{51E18AFD-BAA4-3652-A611-D54A1DA828A6}" dt="2026-07-17T04:28:09.102" v="833"/>
          <ac:spMkLst>
            <pc:docMk/>
            <pc:sldMk cId="610441627" sldId="264"/>
            <ac:spMk id="2" creationId="{9F1C6BCF-1124-E990-CB9F-3B06498FF34D}"/>
          </ac:spMkLst>
        </pc:spChg>
        <pc:spChg chg="mod">
          <ac:chgData name="Wasim Aslam (2437966)" userId="S::2437966@student.uwtsd.ac.uk::242bcaba-5b5d-4c24-ad3e-e5bd7290f31d" providerId="AD" clId="Web-{51E18AFD-BAA4-3652-A611-D54A1DA828A6}" dt="2026-07-17T04:28:09.102" v="833"/>
          <ac:spMkLst>
            <pc:docMk/>
            <pc:sldMk cId="610441627" sldId="264"/>
            <ac:spMk id="3" creationId="{144E299C-AE21-0B22-6246-FEABC13E2EE6}"/>
          </ac:spMkLst>
        </pc:spChg>
        <pc:spChg chg="mod">
          <ac:chgData name="Wasim Aslam (2437966)" userId="S::2437966@student.uwtsd.ac.uk::242bcaba-5b5d-4c24-ad3e-e5bd7290f31d" providerId="AD" clId="Web-{51E18AFD-BAA4-3652-A611-D54A1DA828A6}" dt="2026-07-17T04:28:09.102" v="833"/>
          <ac:spMkLst>
            <pc:docMk/>
            <pc:sldMk cId="610441627" sldId="264"/>
            <ac:spMk id="4" creationId="{1015DEF8-A057-D7CE-0F5E-DD71DC9A9E97}"/>
          </ac:spMkLst>
        </pc:spChg>
        <pc:spChg chg="mod">
          <ac:chgData name="Wasim Aslam (2437966)" userId="S::2437966@student.uwtsd.ac.uk::242bcaba-5b5d-4c24-ad3e-e5bd7290f31d" providerId="AD" clId="Web-{51E18AFD-BAA4-3652-A611-D54A1DA828A6}" dt="2026-07-17T04:28:09.102" v="833"/>
          <ac:spMkLst>
            <pc:docMk/>
            <pc:sldMk cId="610441627" sldId="264"/>
            <ac:spMk id="5" creationId="{68186D95-E552-9AEA-954A-9DBAC10D021B}"/>
          </ac:spMkLst>
        </pc:spChg>
        <pc:graphicFrameChg chg="add mod modGraphic">
          <ac:chgData name="Wasim Aslam (2437966)" userId="S::2437966@student.uwtsd.ac.uk::242bcaba-5b5d-4c24-ad3e-e5bd7290f31d" providerId="AD" clId="Web-{51E18AFD-BAA4-3652-A611-D54A1DA828A6}" dt="2026-07-17T04:28:09.102" v="833"/>
          <ac:graphicFrameMkLst>
            <pc:docMk/>
            <pc:sldMk cId="610441627" sldId="264"/>
            <ac:graphicFrameMk id="9" creationId="{FDFF9AB7-12A6-186F-8180-728049BE4FEC}"/>
          </ac:graphicFrameMkLst>
        </pc:graphicFrameChg>
      </pc:sldChg>
      <pc:sldChg chg="addSp delSp modSp new mod chgLayout">
        <pc:chgData name="Wasim Aslam (2437966)" userId="S::2437966@student.uwtsd.ac.uk::242bcaba-5b5d-4c24-ad3e-e5bd7290f31d" providerId="AD" clId="Web-{51E18AFD-BAA4-3652-A611-D54A1DA828A6}" dt="2026-07-17T04:33:15.110" v="1027" actId="20577"/>
        <pc:sldMkLst>
          <pc:docMk/>
          <pc:sldMk cId="2931995918" sldId="265"/>
        </pc:sldMkLst>
        <pc:spChg chg="mod">
          <ac:chgData name="Wasim Aslam (2437966)" userId="S::2437966@student.uwtsd.ac.uk::242bcaba-5b5d-4c24-ad3e-e5bd7290f31d" providerId="AD" clId="Web-{51E18AFD-BAA4-3652-A611-D54A1DA828A6}" dt="2026-07-17T04:27:47.023" v="828"/>
          <ac:spMkLst>
            <pc:docMk/>
            <pc:sldMk cId="2931995918" sldId="265"/>
            <ac:spMk id="2" creationId="{603BA615-6974-4012-2E88-40F7E6B75BDA}"/>
          </ac:spMkLst>
        </pc:spChg>
        <pc:spChg chg="mod">
          <ac:chgData name="Wasim Aslam (2437966)" userId="S::2437966@student.uwtsd.ac.uk::242bcaba-5b5d-4c24-ad3e-e5bd7290f31d" providerId="AD" clId="Web-{51E18AFD-BAA4-3652-A611-D54A1DA828A6}" dt="2026-07-17T04:27:47.023" v="828"/>
          <ac:spMkLst>
            <pc:docMk/>
            <pc:sldMk cId="2931995918" sldId="265"/>
            <ac:spMk id="3" creationId="{C60ED300-B065-4362-AD7B-4B565875CE8C}"/>
          </ac:spMkLst>
        </pc:spChg>
        <pc:spChg chg="mod">
          <ac:chgData name="Wasim Aslam (2437966)" userId="S::2437966@student.uwtsd.ac.uk::242bcaba-5b5d-4c24-ad3e-e5bd7290f31d" providerId="AD" clId="Web-{51E18AFD-BAA4-3652-A611-D54A1DA828A6}" dt="2026-07-17T04:27:47.023" v="828"/>
          <ac:spMkLst>
            <pc:docMk/>
            <pc:sldMk cId="2931995918" sldId="265"/>
            <ac:spMk id="4" creationId="{B1C6A3F0-AD24-0CD4-4C98-5BE0700571F7}"/>
          </ac:spMkLst>
        </pc:spChg>
        <pc:spChg chg="mod">
          <ac:chgData name="Wasim Aslam (2437966)" userId="S::2437966@student.uwtsd.ac.uk::242bcaba-5b5d-4c24-ad3e-e5bd7290f31d" providerId="AD" clId="Web-{51E18AFD-BAA4-3652-A611-D54A1DA828A6}" dt="2026-07-17T04:27:47.023" v="828"/>
          <ac:spMkLst>
            <pc:docMk/>
            <pc:sldMk cId="2931995918" sldId="265"/>
            <ac:spMk id="5" creationId="{1B0E8887-8854-A25B-F106-CBB022169BD8}"/>
          </ac:spMkLst>
        </pc:spChg>
        <pc:spChg chg="mod ord">
          <ac:chgData name="Wasim Aslam (2437966)" userId="S::2437966@student.uwtsd.ac.uk::242bcaba-5b5d-4c24-ad3e-e5bd7290f31d" providerId="AD" clId="Web-{51E18AFD-BAA4-3652-A611-D54A1DA828A6}" dt="2026-07-17T04:33:15.110" v="1027" actId="20577"/>
          <ac:spMkLst>
            <pc:docMk/>
            <pc:sldMk cId="2931995918" sldId="265"/>
            <ac:spMk id="7" creationId="{4DFEF20F-6CF0-8A80-38D3-B90C982CADAE}"/>
          </ac:spMkLst>
        </pc:spChg>
        <pc:spChg chg="add mod">
          <ac:chgData name="Wasim Aslam (2437966)" userId="S::2437966@student.uwtsd.ac.uk::242bcaba-5b5d-4c24-ad3e-e5bd7290f31d" providerId="AD" clId="Web-{51E18AFD-BAA4-3652-A611-D54A1DA828A6}" dt="2026-07-17T04:27:47.023" v="828"/>
          <ac:spMkLst>
            <pc:docMk/>
            <pc:sldMk cId="2931995918" sldId="265"/>
            <ac:spMk id="12" creationId="{75F3F9B9-7F3F-E824-BD46-1F6BAD3A3120}"/>
          </ac:spMkLst>
        </pc:spChg>
      </pc:sldChg>
      <pc:sldChg chg="addSp delSp modSp new mod chgLayout">
        <pc:chgData name="Wasim Aslam (2437966)" userId="S::2437966@student.uwtsd.ac.uk::242bcaba-5b5d-4c24-ad3e-e5bd7290f31d" providerId="AD" clId="Web-{51E18AFD-BAA4-3652-A611-D54A1DA828A6}" dt="2026-07-17T04:31:20.841" v="895" actId="20577"/>
        <pc:sldMkLst>
          <pc:docMk/>
          <pc:sldMk cId="662662266" sldId="266"/>
        </pc:sldMkLst>
        <pc:spChg chg="mod">
          <ac:chgData name="Wasim Aslam (2437966)" userId="S::2437966@student.uwtsd.ac.uk::242bcaba-5b5d-4c24-ad3e-e5bd7290f31d" providerId="AD" clId="Web-{51E18AFD-BAA4-3652-A611-D54A1DA828A6}" dt="2026-07-17T04:29:20.791" v="851"/>
          <ac:spMkLst>
            <pc:docMk/>
            <pc:sldMk cId="662662266" sldId="266"/>
            <ac:spMk id="2" creationId="{043DB6A8-3591-19B1-9179-F5324368F6DB}"/>
          </ac:spMkLst>
        </pc:spChg>
        <pc:spChg chg="mod ord">
          <ac:chgData name="Wasim Aslam (2437966)" userId="S::2437966@student.uwtsd.ac.uk::242bcaba-5b5d-4c24-ad3e-e5bd7290f31d" providerId="AD" clId="Web-{51E18AFD-BAA4-3652-A611-D54A1DA828A6}" dt="2026-07-17T04:31:20.841" v="895" actId="20577"/>
          <ac:spMkLst>
            <pc:docMk/>
            <pc:sldMk cId="662662266" sldId="266"/>
            <ac:spMk id="4" creationId="{A72300D5-5CFC-0D1D-DC06-3E30A3DD9A45}"/>
          </ac:spMkLst>
        </pc:spChg>
        <pc:spChg chg="mod">
          <ac:chgData name="Wasim Aslam (2437966)" userId="S::2437966@student.uwtsd.ac.uk::242bcaba-5b5d-4c24-ad3e-e5bd7290f31d" providerId="AD" clId="Web-{51E18AFD-BAA4-3652-A611-D54A1DA828A6}" dt="2026-07-17T04:29:20.791" v="851"/>
          <ac:spMkLst>
            <pc:docMk/>
            <pc:sldMk cId="662662266" sldId="266"/>
            <ac:spMk id="5" creationId="{B33F1C5B-AF37-707B-CFE6-67D5A123A4DD}"/>
          </ac:spMkLst>
        </pc:spChg>
        <pc:spChg chg="mod">
          <ac:chgData name="Wasim Aslam (2437966)" userId="S::2437966@student.uwtsd.ac.uk::242bcaba-5b5d-4c24-ad3e-e5bd7290f31d" providerId="AD" clId="Web-{51E18AFD-BAA4-3652-A611-D54A1DA828A6}" dt="2026-07-17T04:29:20.791" v="851"/>
          <ac:spMkLst>
            <pc:docMk/>
            <pc:sldMk cId="662662266" sldId="266"/>
            <ac:spMk id="6" creationId="{9B1B6313-B272-2D2D-9B10-848664555F4B}"/>
          </ac:spMkLst>
        </pc:spChg>
        <pc:spChg chg="mod">
          <ac:chgData name="Wasim Aslam (2437966)" userId="S::2437966@student.uwtsd.ac.uk::242bcaba-5b5d-4c24-ad3e-e5bd7290f31d" providerId="AD" clId="Web-{51E18AFD-BAA4-3652-A611-D54A1DA828A6}" dt="2026-07-17T04:29:20.791" v="851"/>
          <ac:spMkLst>
            <pc:docMk/>
            <pc:sldMk cId="662662266" sldId="266"/>
            <ac:spMk id="7" creationId="{AC1603EE-BA6F-226F-5CB8-BC29B00CCF80}"/>
          </ac:spMkLst>
        </pc:spChg>
        <pc:picChg chg="add mod">
          <ac:chgData name="Wasim Aslam (2437966)" userId="S::2437966@student.uwtsd.ac.uk::242bcaba-5b5d-4c24-ad3e-e5bd7290f31d" providerId="AD" clId="Web-{51E18AFD-BAA4-3652-A611-D54A1DA828A6}" dt="2026-07-17T04:29:54.167" v="858" actId="14100"/>
          <ac:picMkLst>
            <pc:docMk/>
            <pc:sldMk cId="662662266" sldId="266"/>
            <ac:picMk id="9" creationId="{C66637D7-334F-6300-6D50-6336F02A261F}"/>
          </ac:picMkLst>
        </pc:picChg>
      </pc:sldChg>
      <pc:sldChg chg="addSp delSp modSp new mod modClrScheme chgLayout">
        <pc:chgData name="Wasim Aslam (2437966)" userId="S::2437966@student.uwtsd.ac.uk::242bcaba-5b5d-4c24-ad3e-e5bd7290f31d" providerId="AD" clId="Web-{51E18AFD-BAA4-3652-A611-D54A1DA828A6}" dt="2026-07-17T04:35:26.629" v="1101"/>
        <pc:sldMkLst>
          <pc:docMk/>
          <pc:sldMk cId="1240499434" sldId="267"/>
        </pc:sldMkLst>
        <pc:spChg chg="mod">
          <ac:chgData name="Wasim Aslam (2437966)" userId="S::2437966@student.uwtsd.ac.uk::242bcaba-5b5d-4c24-ad3e-e5bd7290f31d" providerId="AD" clId="Web-{51E18AFD-BAA4-3652-A611-D54A1DA828A6}" dt="2026-07-17T04:35:26.629" v="1101"/>
          <ac:spMkLst>
            <pc:docMk/>
            <pc:sldMk cId="1240499434" sldId="267"/>
            <ac:spMk id="2" creationId="{124C6C82-72BC-89E9-22A5-D8A9E0E0557C}"/>
          </ac:spMkLst>
        </pc:spChg>
        <pc:spChg chg="mod">
          <ac:chgData name="Wasim Aslam (2437966)" userId="S::2437966@student.uwtsd.ac.uk::242bcaba-5b5d-4c24-ad3e-e5bd7290f31d" providerId="AD" clId="Web-{51E18AFD-BAA4-3652-A611-D54A1DA828A6}" dt="2026-07-17T04:35:26.629" v="1101"/>
          <ac:spMkLst>
            <pc:docMk/>
            <pc:sldMk cId="1240499434" sldId="267"/>
            <ac:spMk id="3" creationId="{DF914371-D0DB-9CE8-CCA9-3E67B0DBAB17}"/>
          </ac:spMkLst>
        </pc:spChg>
        <pc:spChg chg="mod">
          <ac:chgData name="Wasim Aslam (2437966)" userId="S::2437966@student.uwtsd.ac.uk::242bcaba-5b5d-4c24-ad3e-e5bd7290f31d" providerId="AD" clId="Web-{51E18AFD-BAA4-3652-A611-D54A1DA828A6}" dt="2026-07-17T04:35:26.629" v="1101"/>
          <ac:spMkLst>
            <pc:docMk/>
            <pc:sldMk cId="1240499434" sldId="267"/>
            <ac:spMk id="4" creationId="{87399486-6CDE-B037-FE91-EB1DF354E1AB}"/>
          </ac:spMkLst>
        </pc:spChg>
        <pc:spChg chg="mod">
          <ac:chgData name="Wasim Aslam (2437966)" userId="S::2437966@student.uwtsd.ac.uk::242bcaba-5b5d-4c24-ad3e-e5bd7290f31d" providerId="AD" clId="Web-{51E18AFD-BAA4-3652-A611-D54A1DA828A6}" dt="2026-07-17T04:35:26.629" v="1101"/>
          <ac:spMkLst>
            <pc:docMk/>
            <pc:sldMk cId="1240499434" sldId="267"/>
            <ac:spMk id="5" creationId="{6D5855DD-B6B9-1D65-479F-CA76ABEC9E55}"/>
          </ac:spMkLst>
        </pc:spChg>
        <pc:spChg chg="add mod">
          <ac:chgData name="Wasim Aslam (2437966)" userId="S::2437966@student.uwtsd.ac.uk::242bcaba-5b5d-4c24-ad3e-e5bd7290f31d" providerId="AD" clId="Web-{51E18AFD-BAA4-3652-A611-D54A1DA828A6}" dt="2026-07-17T04:35:26.629" v="1101"/>
          <ac:spMkLst>
            <pc:docMk/>
            <pc:sldMk cId="1240499434" sldId="267"/>
            <ac:spMk id="15" creationId="{546A05F4-A4AB-51DA-313B-A5FC7421B07F}"/>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svg"/><Relationship Id="rId1" Type="http://schemas.openxmlformats.org/officeDocument/2006/relationships/image" Target="../media/image16.svg"/><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svg"/><Relationship Id="rId1" Type="http://schemas.openxmlformats.org/officeDocument/2006/relationships/image" Target="../media/image16.svg"/><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BF196E-945B-44F4-9235-56DA6B9E2E04}"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US"/>
        </a:p>
      </dgm:t>
    </dgm:pt>
    <dgm:pt modelId="{42BC11ED-DC7F-4262-91FE-2D3D136683D0}">
      <dgm:prSet/>
      <dgm:spPr/>
      <dgm:t>
        <a:bodyPr/>
        <a:lstStyle/>
        <a:p>
          <a:r>
            <a:rPr lang="en-GB"/>
            <a:t>Name: Sarah Williams</a:t>
          </a:r>
          <a:endParaRPr lang="en-US"/>
        </a:p>
      </dgm:t>
    </dgm:pt>
    <dgm:pt modelId="{488F8BE2-B66D-4187-B08A-7BBA6DA739E6}" type="parTrans" cxnId="{314585D8-E336-4827-B4BA-F9EFFE98C57A}">
      <dgm:prSet/>
      <dgm:spPr/>
      <dgm:t>
        <a:bodyPr/>
        <a:lstStyle/>
        <a:p>
          <a:endParaRPr lang="en-US"/>
        </a:p>
      </dgm:t>
    </dgm:pt>
    <dgm:pt modelId="{8B365DFF-2EEA-49B7-9DFA-EB3CC17AB4D8}" type="sibTrans" cxnId="{314585D8-E336-4827-B4BA-F9EFFE98C57A}">
      <dgm:prSet/>
      <dgm:spPr/>
      <dgm:t>
        <a:bodyPr/>
        <a:lstStyle/>
        <a:p>
          <a:endParaRPr lang="en-US"/>
        </a:p>
      </dgm:t>
    </dgm:pt>
    <dgm:pt modelId="{FEBB306D-399F-4209-AECC-48073AE896BF}">
      <dgm:prSet/>
      <dgm:spPr/>
      <dgm:t>
        <a:bodyPr/>
        <a:lstStyle/>
        <a:p>
          <a:r>
            <a:rPr lang="en-GB"/>
            <a:t>Age: </a:t>
          </a:r>
          <a:r>
            <a:rPr lang="en-GB">
              <a:latin typeface="Haettenschweiler"/>
            </a:rPr>
            <a:t>48</a:t>
          </a:r>
          <a:endParaRPr lang="en-US"/>
        </a:p>
      </dgm:t>
    </dgm:pt>
    <dgm:pt modelId="{5C600142-273B-492C-8C9A-EAC5DE67E469}" type="parTrans" cxnId="{EBD3A512-1D43-428B-A291-046AB24C691B}">
      <dgm:prSet/>
      <dgm:spPr/>
      <dgm:t>
        <a:bodyPr/>
        <a:lstStyle/>
        <a:p>
          <a:endParaRPr lang="en-US"/>
        </a:p>
      </dgm:t>
    </dgm:pt>
    <dgm:pt modelId="{C5B871A1-79C0-4F91-91C9-C6818691AF29}" type="sibTrans" cxnId="{EBD3A512-1D43-428B-A291-046AB24C691B}">
      <dgm:prSet/>
      <dgm:spPr/>
      <dgm:t>
        <a:bodyPr/>
        <a:lstStyle/>
        <a:p>
          <a:endParaRPr lang="en-US"/>
        </a:p>
      </dgm:t>
    </dgm:pt>
    <dgm:pt modelId="{284A8CA6-0A58-4023-B0DA-CA99516C6D36}">
      <dgm:prSet/>
      <dgm:spPr/>
      <dgm:t>
        <a:bodyPr/>
        <a:lstStyle/>
        <a:p>
          <a:r>
            <a:rPr lang="en-GB"/>
            <a:t>Gender: Female</a:t>
          </a:r>
          <a:endParaRPr lang="en-US"/>
        </a:p>
      </dgm:t>
    </dgm:pt>
    <dgm:pt modelId="{2D2DEA6B-5F60-419E-BDC1-2AB25FDC8BA0}" type="parTrans" cxnId="{D974D74E-9952-4F47-B155-956BE631A45F}">
      <dgm:prSet/>
      <dgm:spPr/>
      <dgm:t>
        <a:bodyPr/>
        <a:lstStyle/>
        <a:p>
          <a:endParaRPr lang="en-US"/>
        </a:p>
      </dgm:t>
    </dgm:pt>
    <dgm:pt modelId="{3070BDD4-DD15-4AE0-A85C-3268A65FD2EF}" type="sibTrans" cxnId="{D974D74E-9952-4F47-B155-956BE631A45F}">
      <dgm:prSet/>
      <dgm:spPr/>
      <dgm:t>
        <a:bodyPr/>
        <a:lstStyle/>
        <a:p>
          <a:endParaRPr lang="en-US"/>
        </a:p>
      </dgm:t>
    </dgm:pt>
    <dgm:pt modelId="{73100D34-9E5E-446A-B784-EFBCCB935DCC}">
      <dgm:prSet/>
      <dgm:spPr/>
      <dgm:t>
        <a:bodyPr/>
        <a:lstStyle/>
        <a:p>
          <a:r>
            <a:rPr lang="en-GB"/>
            <a:t>Occupation: Office Admin</a:t>
          </a:r>
          <a:endParaRPr lang="en-US"/>
        </a:p>
      </dgm:t>
    </dgm:pt>
    <dgm:pt modelId="{5BBA0CB5-DF42-492E-8DCE-4772D8A597B9}" type="parTrans" cxnId="{5E1AD4AC-0D06-4D7B-890B-BDF334E1BCDB}">
      <dgm:prSet/>
      <dgm:spPr/>
      <dgm:t>
        <a:bodyPr/>
        <a:lstStyle/>
        <a:p>
          <a:endParaRPr lang="en-US"/>
        </a:p>
      </dgm:t>
    </dgm:pt>
    <dgm:pt modelId="{E5E0756C-F529-4AEB-8B23-5EC589A3F25D}" type="sibTrans" cxnId="{5E1AD4AC-0D06-4D7B-890B-BDF334E1BCDB}">
      <dgm:prSet/>
      <dgm:spPr/>
      <dgm:t>
        <a:bodyPr/>
        <a:lstStyle/>
        <a:p>
          <a:endParaRPr lang="en-US"/>
        </a:p>
      </dgm:t>
    </dgm:pt>
    <dgm:pt modelId="{ACB5D163-A089-48D8-A817-3F3FBDFAA4B3}">
      <dgm:prSet/>
      <dgm:spPr/>
      <dgm:t>
        <a:bodyPr/>
        <a:lstStyle/>
        <a:p>
          <a:r>
            <a:rPr lang="en-GB"/>
            <a:t>Previous medical history: newly diagnosed type 2 diabetes, high cholesterol.</a:t>
          </a:r>
          <a:endParaRPr lang="en-US"/>
        </a:p>
      </dgm:t>
    </dgm:pt>
    <dgm:pt modelId="{78CC3E5A-D2B4-4627-95A7-5CFB873885D9}" type="parTrans" cxnId="{F81749BA-397C-4CA0-B56F-0709A4C8D7F4}">
      <dgm:prSet/>
      <dgm:spPr/>
      <dgm:t>
        <a:bodyPr/>
        <a:lstStyle/>
        <a:p>
          <a:endParaRPr lang="en-US"/>
        </a:p>
      </dgm:t>
    </dgm:pt>
    <dgm:pt modelId="{21050FE4-DE78-4152-8562-5441D2CF4B33}" type="sibTrans" cxnId="{F81749BA-397C-4CA0-B56F-0709A4C8D7F4}">
      <dgm:prSet/>
      <dgm:spPr/>
      <dgm:t>
        <a:bodyPr/>
        <a:lstStyle/>
        <a:p>
          <a:endParaRPr lang="en-US"/>
        </a:p>
      </dgm:t>
    </dgm:pt>
    <dgm:pt modelId="{8D9834F8-1C54-46E7-BBF1-9F7CED315627}">
      <dgm:prSet/>
      <dgm:spPr/>
      <dgm:t>
        <a:bodyPr/>
        <a:lstStyle/>
        <a:p>
          <a:r>
            <a:rPr lang="en-GB"/>
            <a:t>Lifestyle: Eats takeout frequently, smokes often, drinks alcohol and 33 BMI (obesity)</a:t>
          </a:r>
          <a:endParaRPr lang="en-US"/>
        </a:p>
      </dgm:t>
    </dgm:pt>
    <dgm:pt modelId="{B180E861-2FF8-4D0D-B9CB-F08A01D9EE06}" type="parTrans" cxnId="{690E5A46-FF49-4BD1-97F8-E1A1ADE14335}">
      <dgm:prSet/>
      <dgm:spPr/>
      <dgm:t>
        <a:bodyPr/>
        <a:lstStyle/>
        <a:p>
          <a:endParaRPr lang="en-US"/>
        </a:p>
      </dgm:t>
    </dgm:pt>
    <dgm:pt modelId="{2BF3E5B3-706B-498B-A9C5-9FD9E4A313C2}" type="sibTrans" cxnId="{690E5A46-FF49-4BD1-97F8-E1A1ADE14335}">
      <dgm:prSet/>
      <dgm:spPr/>
      <dgm:t>
        <a:bodyPr/>
        <a:lstStyle/>
        <a:p>
          <a:endParaRPr lang="en-US"/>
        </a:p>
      </dgm:t>
    </dgm:pt>
    <dgm:pt modelId="{CAAE6BEC-A099-420F-A209-7DC1A17CD63E}">
      <dgm:prSet/>
      <dgm:spPr/>
      <dgm:t>
        <a:bodyPr/>
        <a:lstStyle/>
        <a:p>
          <a:r>
            <a:rPr lang="en-GB"/>
            <a:t>Family history: father diagnosed with type 2 diabetes</a:t>
          </a:r>
          <a:endParaRPr lang="en-US"/>
        </a:p>
      </dgm:t>
    </dgm:pt>
    <dgm:pt modelId="{1FFCB52E-8BA9-48EA-8583-F2BC07B7DFCE}" type="parTrans" cxnId="{95C50FC5-59B0-4883-843B-1A0005177E87}">
      <dgm:prSet/>
      <dgm:spPr/>
      <dgm:t>
        <a:bodyPr/>
        <a:lstStyle/>
        <a:p>
          <a:endParaRPr lang="en-US"/>
        </a:p>
      </dgm:t>
    </dgm:pt>
    <dgm:pt modelId="{B2C244A7-AC75-4DCD-91BF-604D6A29B2F6}" type="sibTrans" cxnId="{95C50FC5-59B0-4883-843B-1A0005177E87}">
      <dgm:prSet/>
      <dgm:spPr/>
      <dgm:t>
        <a:bodyPr/>
        <a:lstStyle/>
        <a:p>
          <a:endParaRPr lang="en-US"/>
        </a:p>
      </dgm:t>
    </dgm:pt>
    <dgm:pt modelId="{CD60E36B-BDD8-4910-8B10-11047F3227CE}" type="pres">
      <dgm:prSet presAssocID="{CBBF196E-945B-44F4-9235-56DA6B9E2E04}" presName="vert0" presStyleCnt="0">
        <dgm:presLayoutVars>
          <dgm:dir/>
          <dgm:animOne val="branch"/>
          <dgm:animLvl val="lvl"/>
        </dgm:presLayoutVars>
      </dgm:prSet>
      <dgm:spPr/>
    </dgm:pt>
    <dgm:pt modelId="{9CA382C3-6B2F-4914-9889-6139AA841198}" type="pres">
      <dgm:prSet presAssocID="{42BC11ED-DC7F-4262-91FE-2D3D136683D0}" presName="thickLine" presStyleLbl="alignNode1" presStyleIdx="0" presStyleCnt="7"/>
      <dgm:spPr/>
    </dgm:pt>
    <dgm:pt modelId="{4A831B65-6E84-435F-9E77-4714D6EBF7A0}" type="pres">
      <dgm:prSet presAssocID="{42BC11ED-DC7F-4262-91FE-2D3D136683D0}" presName="horz1" presStyleCnt="0"/>
      <dgm:spPr/>
    </dgm:pt>
    <dgm:pt modelId="{5EA785BC-2AAE-4F40-826C-8E3D160D2A12}" type="pres">
      <dgm:prSet presAssocID="{42BC11ED-DC7F-4262-91FE-2D3D136683D0}" presName="tx1" presStyleLbl="revTx" presStyleIdx="0" presStyleCnt="7"/>
      <dgm:spPr/>
    </dgm:pt>
    <dgm:pt modelId="{141E8857-D866-40BA-887C-81A5229ED2E7}" type="pres">
      <dgm:prSet presAssocID="{42BC11ED-DC7F-4262-91FE-2D3D136683D0}" presName="vert1" presStyleCnt="0"/>
      <dgm:spPr/>
    </dgm:pt>
    <dgm:pt modelId="{122C2E90-2B06-4560-A0E8-A6D27CC95942}" type="pres">
      <dgm:prSet presAssocID="{FEBB306D-399F-4209-AECC-48073AE896BF}" presName="thickLine" presStyleLbl="alignNode1" presStyleIdx="1" presStyleCnt="7"/>
      <dgm:spPr/>
    </dgm:pt>
    <dgm:pt modelId="{3AD809C7-B42C-46D0-9EEC-ED7E5F2E682C}" type="pres">
      <dgm:prSet presAssocID="{FEBB306D-399F-4209-AECC-48073AE896BF}" presName="horz1" presStyleCnt="0"/>
      <dgm:spPr/>
    </dgm:pt>
    <dgm:pt modelId="{15D6F392-9F8C-4E7C-9015-97834A740EE3}" type="pres">
      <dgm:prSet presAssocID="{FEBB306D-399F-4209-AECC-48073AE896BF}" presName="tx1" presStyleLbl="revTx" presStyleIdx="1" presStyleCnt="7"/>
      <dgm:spPr/>
    </dgm:pt>
    <dgm:pt modelId="{53295B90-F2F8-4CF6-AC43-2A57D916AF7C}" type="pres">
      <dgm:prSet presAssocID="{FEBB306D-399F-4209-AECC-48073AE896BF}" presName="vert1" presStyleCnt="0"/>
      <dgm:spPr/>
    </dgm:pt>
    <dgm:pt modelId="{C3DADC33-0365-43E3-870A-15F7EDB025C5}" type="pres">
      <dgm:prSet presAssocID="{284A8CA6-0A58-4023-B0DA-CA99516C6D36}" presName="thickLine" presStyleLbl="alignNode1" presStyleIdx="2" presStyleCnt="7"/>
      <dgm:spPr/>
    </dgm:pt>
    <dgm:pt modelId="{53B97212-6EEE-42E5-8637-74E9F6BCEE9A}" type="pres">
      <dgm:prSet presAssocID="{284A8CA6-0A58-4023-B0DA-CA99516C6D36}" presName="horz1" presStyleCnt="0"/>
      <dgm:spPr/>
    </dgm:pt>
    <dgm:pt modelId="{B765DEBA-854E-42CD-8ECD-152F21E4949C}" type="pres">
      <dgm:prSet presAssocID="{284A8CA6-0A58-4023-B0DA-CA99516C6D36}" presName="tx1" presStyleLbl="revTx" presStyleIdx="2" presStyleCnt="7"/>
      <dgm:spPr/>
    </dgm:pt>
    <dgm:pt modelId="{351A3418-4686-4586-A563-CF373B5C4D27}" type="pres">
      <dgm:prSet presAssocID="{284A8CA6-0A58-4023-B0DA-CA99516C6D36}" presName="vert1" presStyleCnt="0"/>
      <dgm:spPr/>
    </dgm:pt>
    <dgm:pt modelId="{0F19DC53-49A1-4193-ABD3-36604DF26DF5}" type="pres">
      <dgm:prSet presAssocID="{73100D34-9E5E-446A-B784-EFBCCB935DCC}" presName="thickLine" presStyleLbl="alignNode1" presStyleIdx="3" presStyleCnt="7"/>
      <dgm:spPr/>
    </dgm:pt>
    <dgm:pt modelId="{2F725760-9965-40A3-B876-D9204DBDCE17}" type="pres">
      <dgm:prSet presAssocID="{73100D34-9E5E-446A-B784-EFBCCB935DCC}" presName="horz1" presStyleCnt="0"/>
      <dgm:spPr/>
    </dgm:pt>
    <dgm:pt modelId="{0D74C059-9496-4C78-8B15-6989DC8C935B}" type="pres">
      <dgm:prSet presAssocID="{73100D34-9E5E-446A-B784-EFBCCB935DCC}" presName="tx1" presStyleLbl="revTx" presStyleIdx="3" presStyleCnt="7"/>
      <dgm:spPr/>
    </dgm:pt>
    <dgm:pt modelId="{45AD8038-B360-45DB-9718-80E1F6C662F1}" type="pres">
      <dgm:prSet presAssocID="{73100D34-9E5E-446A-B784-EFBCCB935DCC}" presName="vert1" presStyleCnt="0"/>
      <dgm:spPr/>
    </dgm:pt>
    <dgm:pt modelId="{7A7D7960-582D-4439-B930-F70B569ED3CF}" type="pres">
      <dgm:prSet presAssocID="{ACB5D163-A089-48D8-A817-3F3FBDFAA4B3}" presName="thickLine" presStyleLbl="alignNode1" presStyleIdx="4" presStyleCnt="7"/>
      <dgm:spPr/>
    </dgm:pt>
    <dgm:pt modelId="{54ECB027-20CD-4E34-9065-3C9BCFD82120}" type="pres">
      <dgm:prSet presAssocID="{ACB5D163-A089-48D8-A817-3F3FBDFAA4B3}" presName="horz1" presStyleCnt="0"/>
      <dgm:spPr/>
    </dgm:pt>
    <dgm:pt modelId="{A10C06E3-F33E-494A-9283-98CD23DEAF19}" type="pres">
      <dgm:prSet presAssocID="{ACB5D163-A089-48D8-A817-3F3FBDFAA4B3}" presName="tx1" presStyleLbl="revTx" presStyleIdx="4" presStyleCnt="7"/>
      <dgm:spPr/>
    </dgm:pt>
    <dgm:pt modelId="{32D5F800-D492-4C6D-922A-8DD9A169A93C}" type="pres">
      <dgm:prSet presAssocID="{ACB5D163-A089-48D8-A817-3F3FBDFAA4B3}" presName="vert1" presStyleCnt="0"/>
      <dgm:spPr/>
    </dgm:pt>
    <dgm:pt modelId="{05CB702E-AA8A-4A01-863A-46ED680B6A7C}" type="pres">
      <dgm:prSet presAssocID="{8D9834F8-1C54-46E7-BBF1-9F7CED315627}" presName="thickLine" presStyleLbl="alignNode1" presStyleIdx="5" presStyleCnt="7"/>
      <dgm:spPr/>
    </dgm:pt>
    <dgm:pt modelId="{B27D4279-A669-489F-8747-C8DCE599CEB8}" type="pres">
      <dgm:prSet presAssocID="{8D9834F8-1C54-46E7-BBF1-9F7CED315627}" presName="horz1" presStyleCnt="0"/>
      <dgm:spPr/>
    </dgm:pt>
    <dgm:pt modelId="{018FBE39-9A53-4A9B-AA4C-07629AB84608}" type="pres">
      <dgm:prSet presAssocID="{8D9834F8-1C54-46E7-BBF1-9F7CED315627}" presName="tx1" presStyleLbl="revTx" presStyleIdx="5" presStyleCnt="7"/>
      <dgm:spPr/>
    </dgm:pt>
    <dgm:pt modelId="{D919668B-0A81-4ED5-BE19-9D8B29A9C033}" type="pres">
      <dgm:prSet presAssocID="{8D9834F8-1C54-46E7-BBF1-9F7CED315627}" presName="vert1" presStyleCnt="0"/>
      <dgm:spPr/>
    </dgm:pt>
    <dgm:pt modelId="{B5EE2263-20BD-4A00-9DC6-A3008BE39799}" type="pres">
      <dgm:prSet presAssocID="{CAAE6BEC-A099-420F-A209-7DC1A17CD63E}" presName="thickLine" presStyleLbl="alignNode1" presStyleIdx="6" presStyleCnt="7"/>
      <dgm:spPr/>
    </dgm:pt>
    <dgm:pt modelId="{2EF71CCF-30EC-4702-A66B-DD399B9FA9E4}" type="pres">
      <dgm:prSet presAssocID="{CAAE6BEC-A099-420F-A209-7DC1A17CD63E}" presName="horz1" presStyleCnt="0"/>
      <dgm:spPr/>
    </dgm:pt>
    <dgm:pt modelId="{48607EA6-3D8B-4E55-AF47-E5A74D06F730}" type="pres">
      <dgm:prSet presAssocID="{CAAE6BEC-A099-420F-A209-7DC1A17CD63E}" presName="tx1" presStyleLbl="revTx" presStyleIdx="6" presStyleCnt="7"/>
      <dgm:spPr/>
    </dgm:pt>
    <dgm:pt modelId="{25523846-E34C-47AD-A103-21444683F0E5}" type="pres">
      <dgm:prSet presAssocID="{CAAE6BEC-A099-420F-A209-7DC1A17CD63E}" presName="vert1" presStyleCnt="0"/>
      <dgm:spPr/>
    </dgm:pt>
  </dgm:ptLst>
  <dgm:cxnLst>
    <dgm:cxn modelId="{EBD3A512-1D43-428B-A291-046AB24C691B}" srcId="{CBBF196E-945B-44F4-9235-56DA6B9E2E04}" destId="{FEBB306D-399F-4209-AECC-48073AE896BF}" srcOrd="1" destOrd="0" parTransId="{5C600142-273B-492C-8C9A-EAC5DE67E469}" sibTransId="{C5B871A1-79C0-4F91-91C9-C6818691AF29}"/>
    <dgm:cxn modelId="{690E5A46-FF49-4BD1-97F8-E1A1ADE14335}" srcId="{CBBF196E-945B-44F4-9235-56DA6B9E2E04}" destId="{8D9834F8-1C54-46E7-BBF1-9F7CED315627}" srcOrd="5" destOrd="0" parTransId="{B180E861-2FF8-4D0D-B9CB-F08A01D9EE06}" sibTransId="{2BF3E5B3-706B-498B-A9C5-9FD9E4A313C2}"/>
    <dgm:cxn modelId="{0E96ED6D-2D96-44EE-8A00-D104FD45C7A9}" type="presOf" srcId="{42BC11ED-DC7F-4262-91FE-2D3D136683D0}" destId="{5EA785BC-2AAE-4F40-826C-8E3D160D2A12}" srcOrd="0" destOrd="0" presId="urn:microsoft.com/office/officeart/2008/layout/LinedList"/>
    <dgm:cxn modelId="{D974D74E-9952-4F47-B155-956BE631A45F}" srcId="{CBBF196E-945B-44F4-9235-56DA6B9E2E04}" destId="{284A8CA6-0A58-4023-B0DA-CA99516C6D36}" srcOrd="2" destOrd="0" parTransId="{2D2DEA6B-5F60-419E-BDC1-2AB25FDC8BA0}" sibTransId="{3070BDD4-DD15-4AE0-A85C-3268A65FD2EF}"/>
    <dgm:cxn modelId="{222C8F79-0AA8-4DC6-BA7E-CAA77A11F64E}" type="presOf" srcId="{CAAE6BEC-A099-420F-A209-7DC1A17CD63E}" destId="{48607EA6-3D8B-4E55-AF47-E5A74D06F730}" srcOrd="0" destOrd="0" presId="urn:microsoft.com/office/officeart/2008/layout/LinedList"/>
    <dgm:cxn modelId="{D6D2F787-3C3D-49C8-8C6B-A5630CC98F72}" type="presOf" srcId="{ACB5D163-A089-48D8-A817-3F3FBDFAA4B3}" destId="{A10C06E3-F33E-494A-9283-98CD23DEAF19}" srcOrd="0" destOrd="0" presId="urn:microsoft.com/office/officeart/2008/layout/LinedList"/>
    <dgm:cxn modelId="{5E1AD4AC-0D06-4D7B-890B-BDF334E1BCDB}" srcId="{CBBF196E-945B-44F4-9235-56DA6B9E2E04}" destId="{73100D34-9E5E-446A-B784-EFBCCB935DCC}" srcOrd="3" destOrd="0" parTransId="{5BBA0CB5-DF42-492E-8DCE-4772D8A597B9}" sibTransId="{E5E0756C-F529-4AEB-8B23-5EC589A3F25D}"/>
    <dgm:cxn modelId="{A13469AD-EEDE-4B38-99D8-DC8CC8681AD3}" type="presOf" srcId="{FEBB306D-399F-4209-AECC-48073AE896BF}" destId="{15D6F392-9F8C-4E7C-9015-97834A740EE3}" srcOrd="0" destOrd="0" presId="urn:microsoft.com/office/officeart/2008/layout/LinedList"/>
    <dgm:cxn modelId="{951DC3B0-2F6F-4668-B4FE-DF5A6EF6F51C}" type="presOf" srcId="{73100D34-9E5E-446A-B784-EFBCCB935DCC}" destId="{0D74C059-9496-4C78-8B15-6989DC8C935B}" srcOrd="0" destOrd="0" presId="urn:microsoft.com/office/officeart/2008/layout/LinedList"/>
    <dgm:cxn modelId="{F81749BA-397C-4CA0-B56F-0709A4C8D7F4}" srcId="{CBBF196E-945B-44F4-9235-56DA6B9E2E04}" destId="{ACB5D163-A089-48D8-A817-3F3FBDFAA4B3}" srcOrd="4" destOrd="0" parTransId="{78CC3E5A-D2B4-4627-95A7-5CFB873885D9}" sibTransId="{21050FE4-DE78-4152-8562-5441D2CF4B33}"/>
    <dgm:cxn modelId="{3F1AC7BC-4F28-4EAC-938B-CE583875061C}" type="presOf" srcId="{284A8CA6-0A58-4023-B0DA-CA99516C6D36}" destId="{B765DEBA-854E-42CD-8ECD-152F21E4949C}" srcOrd="0" destOrd="0" presId="urn:microsoft.com/office/officeart/2008/layout/LinedList"/>
    <dgm:cxn modelId="{95C50FC5-59B0-4883-843B-1A0005177E87}" srcId="{CBBF196E-945B-44F4-9235-56DA6B9E2E04}" destId="{CAAE6BEC-A099-420F-A209-7DC1A17CD63E}" srcOrd="6" destOrd="0" parTransId="{1FFCB52E-8BA9-48EA-8583-F2BC07B7DFCE}" sibTransId="{B2C244A7-AC75-4DCD-91BF-604D6A29B2F6}"/>
    <dgm:cxn modelId="{314585D8-E336-4827-B4BA-F9EFFE98C57A}" srcId="{CBBF196E-945B-44F4-9235-56DA6B9E2E04}" destId="{42BC11ED-DC7F-4262-91FE-2D3D136683D0}" srcOrd="0" destOrd="0" parTransId="{488F8BE2-B66D-4187-B08A-7BBA6DA739E6}" sibTransId="{8B365DFF-2EEA-49B7-9DFA-EB3CC17AB4D8}"/>
    <dgm:cxn modelId="{D20660E1-7CED-48A8-B8D1-170B0BAFE532}" type="presOf" srcId="{8D9834F8-1C54-46E7-BBF1-9F7CED315627}" destId="{018FBE39-9A53-4A9B-AA4C-07629AB84608}" srcOrd="0" destOrd="0" presId="urn:microsoft.com/office/officeart/2008/layout/LinedList"/>
    <dgm:cxn modelId="{9DF6BDE6-E43D-4663-8BFB-CA88FF0B88C9}" type="presOf" srcId="{CBBF196E-945B-44F4-9235-56DA6B9E2E04}" destId="{CD60E36B-BDD8-4910-8B10-11047F3227CE}" srcOrd="0" destOrd="0" presId="urn:microsoft.com/office/officeart/2008/layout/LinedList"/>
    <dgm:cxn modelId="{ABBC7FDF-54D6-486B-A8A9-CFC5B73C0D27}" type="presParOf" srcId="{CD60E36B-BDD8-4910-8B10-11047F3227CE}" destId="{9CA382C3-6B2F-4914-9889-6139AA841198}" srcOrd="0" destOrd="0" presId="urn:microsoft.com/office/officeart/2008/layout/LinedList"/>
    <dgm:cxn modelId="{597BBC1B-3602-4BB7-ADEB-6DB49B231E15}" type="presParOf" srcId="{CD60E36B-BDD8-4910-8B10-11047F3227CE}" destId="{4A831B65-6E84-435F-9E77-4714D6EBF7A0}" srcOrd="1" destOrd="0" presId="urn:microsoft.com/office/officeart/2008/layout/LinedList"/>
    <dgm:cxn modelId="{298D59A3-57E9-4C02-AA3F-56A1390EB515}" type="presParOf" srcId="{4A831B65-6E84-435F-9E77-4714D6EBF7A0}" destId="{5EA785BC-2AAE-4F40-826C-8E3D160D2A12}" srcOrd="0" destOrd="0" presId="urn:microsoft.com/office/officeart/2008/layout/LinedList"/>
    <dgm:cxn modelId="{A7D8B6DF-3A05-4569-90A1-6F5C69177636}" type="presParOf" srcId="{4A831B65-6E84-435F-9E77-4714D6EBF7A0}" destId="{141E8857-D866-40BA-887C-81A5229ED2E7}" srcOrd="1" destOrd="0" presId="urn:microsoft.com/office/officeart/2008/layout/LinedList"/>
    <dgm:cxn modelId="{DE5DE22C-1282-4A40-9EFA-36B4A3CC1B77}" type="presParOf" srcId="{CD60E36B-BDD8-4910-8B10-11047F3227CE}" destId="{122C2E90-2B06-4560-A0E8-A6D27CC95942}" srcOrd="2" destOrd="0" presId="urn:microsoft.com/office/officeart/2008/layout/LinedList"/>
    <dgm:cxn modelId="{3E3966BF-BB97-4FCF-9F8B-FDE46119F24E}" type="presParOf" srcId="{CD60E36B-BDD8-4910-8B10-11047F3227CE}" destId="{3AD809C7-B42C-46D0-9EEC-ED7E5F2E682C}" srcOrd="3" destOrd="0" presId="urn:microsoft.com/office/officeart/2008/layout/LinedList"/>
    <dgm:cxn modelId="{18A7E7A5-DCCB-434E-8A63-2847522624FC}" type="presParOf" srcId="{3AD809C7-B42C-46D0-9EEC-ED7E5F2E682C}" destId="{15D6F392-9F8C-4E7C-9015-97834A740EE3}" srcOrd="0" destOrd="0" presId="urn:microsoft.com/office/officeart/2008/layout/LinedList"/>
    <dgm:cxn modelId="{B99BF5BF-E729-4047-934D-30C30CF2AB0A}" type="presParOf" srcId="{3AD809C7-B42C-46D0-9EEC-ED7E5F2E682C}" destId="{53295B90-F2F8-4CF6-AC43-2A57D916AF7C}" srcOrd="1" destOrd="0" presId="urn:microsoft.com/office/officeart/2008/layout/LinedList"/>
    <dgm:cxn modelId="{836A98DE-AA06-43EC-BBC3-702F35881C97}" type="presParOf" srcId="{CD60E36B-BDD8-4910-8B10-11047F3227CE}" destId="{C3DADC33-0365-43E3-870A-15F7EDB025C5}" srcOrd="4" destOrd="0" presId="urn:microsoft.com/office/officeart/2008/layout/LinedList"/>
    <dgm:cxn modelId="{2622873B-8628-4A71-B81B-EB083A36B5AD}" type="presParOf" srcId="{CD60E36B-BDD8-4910-8B10-11047F3227CE}" destId="{53B97212-6EEE-42E5-8637-74E9F6BCEE9A}" srcOrd="5" destOrd="0" presId="urn:microsoft.com/office/officeart/2008/layout/LinedList"/>
    <dgm:cxn modelId="{942CAD1F-0C72-453B-AEFE-A28C232C917F}" type="presParOf" srcId="{53B97212-6EEE-42E5-8637-74E9F6BCEE9A}" destId="{B765DEBA-854E-42CD-8ECD-152F21E4949C}" srcOrd="0" destOrd="0" presId="urn:microsoft.com/office/officeart/2008/layout/LinedList"/>
    <dgm:cxn modelId="{5B848112-C478-4742-8F35-98739BF3A58D}" type="presParOf" srcId="{53B97212-6EEE-42E5-8637-74E9F6BCEE9A}" destId="{351A3418-4686-4586-A563-CF373B5C4D27}" srcOrd="1" destOrd="0" presId="urn:microsoft.com/office/officeart/2008/layout/LinedList"/>
    <dgm:cxn modelId="{E902FA2E-4053-4B20-A220-DFFFC64263D1}" type="presParOf" srcId="{CD60E36B-BDD8-4910-8B10-11047F3227CE}" destId="{0F19DC53-49A1-4193-ABD3-36604DF26DF5}" srcOrd="6" destOrd="0" presId="urn:microsoft.com/office/officeart/2008/layout/LinedList"/>
    <dgm:cxn modelId="{8365FA74-C2DE-4FA1-A9AF-76B2E0F50AD5}" type="presParOf" srcId="{CD60E36B-BDD8-4910-8B10-11047F3227CE}" destId="{2F725760-9965-40A3-B876-D9204DBDCE17}" srcOrd="7" destOrd="0" presId="urn:microsoft.com/office/officeart/2008/layout/LinedList"/>
    <dgm:cxn modelId="{96A6E8FC-DEC1-48F0-9B4D-A6664199E75C}" type="presParOf" srcId="{2F725760-9965-40A3-B876-D9204DBDCE17}" destId="{0D74C059-9496-4C78-8B15-6989DC8C935B}" srcOrd="0" destOrd="0" presId="urn:microsoft.com/office/officeart/2008/layout/LinedList"/>
    <dgm:cxn modelId="{05EFB74C-C0F3-4D09-8B2A-333DBA17B09C}" type="presParOf" srcId="{2F725760-9965-40A3-B876-D9204DBDCE17}" destId="{45AD8038-B360-45DB-9718-80E1F6C662F1}" srcOrd="1" destOrd="0" presId="urn:microsoft.com/office/officeart/2008/layout/LinedList"/>
    <dgm:cxn modelId="{E576E6E7-B997-4D88-8C66-3802CF8955E3}" type="presParOf" srcId="{CD60E36B-BDD8-4910-8B10-11047F3227CE}" destId="{7A7D7960-582D-4439-B930-F70B569ED3CF}" srcOrd="8" destOrd="0" presId="urn:microsoft.com/office/officeart/2008/layout/LinedList"/>
    <dgm:cxn modelId="{6049C67D-6E6F-4A2C-BD2E-D6BAD9AF07BA}" type="presParOf" srcId="{CD60E36B-BDD8-4910-8B10-11047F3227CE}" destId="{54ECB027-20CD-4E34-9065-3C9BCFD82120}" srcOrd="9" destOrd="0" presId="urn:microsoft.com/office/officeart/2008/layout/LinedList"/>
    <dgm:cxn modelId="{5B924900-1B9F-4C0D-9043-F30BD3A3A8AF}" type="presParOf" srcId="{54ECB027-20CD-4E34-9065-3C9BCFD82120}" destId="{A10C06E3-F33E-494A-9283-98CD23DEAF19}" srcOrd="0" destOrd="0" presId="urn:microsoft.com/office/officeart/2008/layout/LinedList"/>
    <dgm:cxn modelId="{36D93599-9C62-4265-A083-8DED8EECFF58}" type="presParOf" srcId="{54ECB027-20CD-4E34-9065-3C9BCFD82120}" destId="{32D5F800-D492-4C6D-922A-8DD9A169A93C}" srcOrd="1" destOrd="0" presId="urn:microsoft.com/office/officeart/2008/layout/LinedList"/>
    <dgm:cxn modelId="{9817469A-EBB8-4936-BEB1-749E62BAE6A9}" type="presParOf" srcId="{CD60E36B-BDD8-4910-8B10-11047F3227CE}" destId="{05CB702E-AA8A-4A01-863A-46ED680B6A7C}" srcOrd="10" destOrd="0" presId="urn:microsoft.com/office/officeart/2008/layout/LinedList"/>
    <dgm:cxn modelId="{9134C677-9071-467D-8E90-2915A29FA24D}" type="presParOf" srcId="{CD60E36B-BDD8-4910-8B10-11047F3227CE}" destId="{B27D4279-A669-489F-8747-C8DCE599CEB8}" srcOrd="11" destOrd="0" presId="urn:microsoft.com/office/officeart/2008/layout/LinedList"/>
    <dgm:cxn modelId="{CBA3D51E-C900-424D-B497-C3843BB4E242}" type="presParOf" srcId="{B27D4279-A669-489F-8747-C8DCE599CEB8}" destId="{018FBE39-9A53-4A9B-AA4C-07629AB84608}" srcOrd="0" destOrd="0" presId="urn:microsoft.com/office/officeart/2008/layout/LinedList"/>
    <dgm:cxn modelId="{8F067468-3069-4DC5-9248-54E529F0C128}" type="presParOf" srcId="{B27D4279-A669-489F-8747-C8DCE599CEB8}" destId="{D919668B-0A81-4ED5-BE19-9D8B29A9C033}" srcOrd="1" destOrd="0" presId="urn:microsoft.com/office/officeart/2008/layout/LinedList"/>
    <dgm:cxn modelId="{6C6271CB-5C08-4565-9B1D-58CDF61697F0}" type="presParOf" srcId="{CD60E36B-BDD8-4910-8B10-11047F3227CE}" destId="{B5EE2263-20BD-4A00-9DC6-A3008BE39799}" srcOrd="12" destOrd="0" presId="urn:microsoft.com/office/officeart/2008/layout/LinedList"/>
    <dgm:cxn modelId="{E7E9DDF0-E497-4DDD-9C61-DB99B2187B8E}" type="presParOf" srcId="{CD60E36B-BDD8-4910-8B10-11047F3227CE}" destId="{2EF71CCF-30EC-4702-A66B-DD399B9FA9E4}" srcOrd="13" destOrd="0" presId="urn:microsoft.com/office/officeart/2008/layout/LinedList"/>
    <dgm:cxn modelId="{B8CC8ED4-1A62-45FD-9EFC-FD7C8BB1DB3E}" type="presParOf" srcId="{2EF71CCF-30EC-4702-A66B-DD399B9FA9E4}" destId="{48607EA6-3D8B-4E55-AF47-E5A74D06F730}" srcOrd="0" destOrd="0" presId="urn:microsoft.com/office/officeart/2008/layout/LinedList"/>
    <dgm:cxn modelId="{F10BBA36-F00F-4859-983B-8E33877EB4AF}" type="presParOf" srcId="{2EF71CCF-30EC-4702-A66B-DD399B9FA9E4}" destId="{25523846-E34C-47AD-A103-21444683F0E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6AB17F-C114-41BD-AF7A-2E1DC0217F2D}"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5B68CF51-06CC-4F51-A7DB-51EB0E269F5B}">
      <dgm:prSet/>
      <dgm:spPr/>
      <dgm:t>
        <a:bodyPr/>
        <a:lstStyle/>
        <a:p>
          <a:r>
            <a:rPr lang="en-GB"/>
            <a:t>The pancreas is part of the endocrine system and produces the hormone insulin (Marieb and Hoehn, 2023). </a:t>
          </a:r>
          <a:endParaRPr lang="en-US"/>
        </a:p>
      </dgm:t>
    </dgm:pt>
    <dgm:pt modelId="{358070B8-4E93-4776-A3AE-F6192C394791}" type="parTrans" cxnId="{A7451373-E574-432A-93B5-F69950EBE2C0}">
      <dgm:prSet/>
      <dgm:spPr/>
      <dgm:t>
        <a:bodyPr/>
        <a:lstStyle/>
        <a:p>
          <a:endParaRPr lang="en-US"/>
        </a:p>
      </dgm:t>
    </dgm:pt>
    <dgm:pt modelId="{619FC266-3B08-4145-8755-21EBB0F34C6A}" type="sibTrans" cxnId="{A7451373-E574-432A-93B5-F69950EBE2C0}">
      <dgm:prSet/>
      <dgm:spPr/>
      <dgm:t>
        <a:bodyPr/>
        <a:lstStyle/>
        <a:p>
          <a:endParaRPr lang="en-US"/>
        </a:p>
      </dgm:t>
    </dgm:pt>
    <dgm:pt modelId="{E88FB98D-5BCF-493D-BA29-06592CE68AA4}">
      <dgm:prSet/>
      <dgm:spPr/>
      <dgm:t>
        <a:bodyPr/>
        <a:lstStyle/>
        <a:p>
          <a:r>
            <a:rPr lang="en-GB"/>
            <a:t>Beta cells in the pancreas release insulin when blood glucose levels rise after eating. </a:t>
          </a:r>
          <a:endParaRPr lang="en-US"/>
        </a:p>
      </dgm:t>
    </dgm:pt>
    <dgm:pt modelId="{A8CB8331-5897-4DBC-B812-A8C2E214B359}" type="parTrans" cxnId="{D52EEA19-FA1B-4AA6-A626-B9D98DB3B4B8}">
      <dgm:prSet/>
      <dgm:spPr/>
      <dgm:t>
        <a:bodyPr/>
        <a:lstStyle/>
        <a:p>
          <a:endParaRPr lang="en-US"/>
        </a:p>
      </dgm:t>
    </dgm:pt>
    <dgm:pt modelId="{0C805A81-6D64-489A-A05B-D50DE0549692}" type="sibTrans" cxnId="{D52EEA19-FA1B-4AA6-A626-B9D98DB3B4B8}">
      <dgm:prSet/>
      <dgm:spPr/>
      <dgm:t>
        <a:bodyPr/>
        <a:lstStyle/>
        <a:p>
          <a:endParaRPr lang="en-US"/>
        </a:p>
      </dgm:t>
    </dgm:pt>
    <dgm:pt modelId="{9D15308E-EEAF-4366-8E56-25A87F805694}">
      <dgm:prSet/>
      <dgm:spPr/>
      <dgm:t>
        <a:bodyPr/>
        <a:lstStyle/>
        <a:p>
          <a:r>
            <a:rPr lang="en-GB"/>
            <a:t>Insulin allows glucose to move from the bloodstream into body cells, where it is used for energy. </a:t>
          </a:r>
          <a:endParaRPr lang="en-US"/>
        </a:p>
      </dgm:t>
    </dgm:pt>
    <dgm:pt modelId="{4097B27E-A89D-47F1-A3D3-67D7040649C2}" type="parTrans" cxnId="{CED55536-062A-4DA7-964C-9DB6E1013012}">
      <dgm:prSet/>
      <dgm:spPr/>
      <dgm:t>
        <a:bodyPr/>
        <a:lstStyle/>
        <a:p>
          <a:endParaRPr lang="en-US"/>
        </a:p>
      </dgm:t>
    </dgm:pt>
    <dgm:pt modelId="{DFF33F55-332B-433B-A780-B9E42C09BCDA}" type="sibTrans" cxnId="{CED55536-062A-4DA7-964C-9DB6E1013012}">
      <dgm:prSet/>
      <dgm:spPr/>
      <dgm:t>
        <a:bodyPr/>
        <a:lstStyle/>
        <a:p>
          <a:endParaRPr lang="en-US"/>
        </a:p>
      </dgm:t>
    </dgm:pt>
    <dgm:pt modelId="{9B30FB11-4212-4045-84D4-8EE213832CF6}">
      <dgm:prSet/>
      <dgm:spPr/>
      <dgm:t>
        <a:bodyPr/>
        <a:lstStyle/>
        <a:p>
          <a:r>
            <a:rPr lang="en-GB"/>
            <a:t>The liver stores excess glucose as glycogen and releases it when blood glucose levels fall, helping to maintain homeostasis (NICE, 2022). </a:t>
          </a:r>
          <a:endParaRPr lang="en-US"/>
        </a:p>
      </dgm:t>
    </dgm:pt>
    <dgm:pt modelId="{FDF9AD71-4270-446A-8CAB-DA6946648AB2}" type="parTrans" cxnId="{1A613A03-9333-4EB7-A013-2197398E1270}">
      <dgm:prSet/>
      <dgm:spPr/>
      <dgm:t>
        <a:bodyPr/>
        <a:lstStyle/>
        <a:p>
          <a:endParaRPr lang="en-US"/>
        </a:p>
      </dgm:t>
    </dgm:pt>
    <dgm:pt modelId="{6B79F497-CDA6-429A-BE2F-D2DED7C099A0}" type="sibTrans" cxnId="{1A613A03-9333-4EB7-A013-2197398E1270}">
      <dgm:prSet/>
      <dgm:spPr/>
      <dgm:t>
        <a:bodyPr/>
        <a:lstStyle/>
        <a:p>
          <a:endParaRPr lang="en-US"/>
        </a:p>
      </dgm:t>
    </dgm:pt>
    <dgm:pt modelId="{4D467960-F046-4401-8FC0-D645D644BF5F}">
      <dgm:prSet/>
      <dgm:spPr/>
      <dgm:t>
        <a:bodyPr/>
        <a:lstStyle/>
        <a:p>
          <a:r>
            <a:rPr lang="en-GB"/>
            <a:t>This process keeps blood glucose within a healthy range and provides a constant supply of energy for the body's cells.</a:t>
          </a:r>
          <a:endParaRPr lang="en-US"/>
        </a:p>
      </dgm:t>
    </dgm:pt>
    <dgm:pt modelId="{74242652-C317-48F1-B5FD-9DC603C245E0}" type="parTrans" cxnId="{F208AAC3-6A3C-4B15-9F0D-F4FAFD55EF80}">
      <dgm:prSet/>
      <dgm:spPr/>
      <dgm:t>
        <a:bodyPr/>
        <a:lstStyle/>
        <a:p>
          <a:endParaRPr lang="en-US"/>
        </a:p>
      </dgm:t>
    </dgm:pt>
    <dgm:pt modelId="{7D0E3788-5CCE-4D3C-9742-A86FE43EF063}" type="sibTrans" cxnId="{F208AAC3-6A3C-4B15-9F0D-F4FAFD55EF80}">
      <dgm:prSet/>
      <dgm:spPr/>
      <dgm:t>
        <a:bodyPr/>
        <a:lstStyle/>
        <a:p>
          <a:endParaRPr lang="en-US"/>
        </a:p>
      </dgm:t>
    </dgm:pt>
    <dgm:pt modelId="{E58DE5E9-B1F9-4A7F-A364-F6E73AB10652}">
      <dgm:prSet/>
      <dgm:spPr/>
      <dgm:t>
        <a:bodyPr/>
        <a:lstStyle/>
        <a:p>
          <a:r>
            <a:rPr lang="en-GB"/>
            <a:t>NICE (2022), Marieb and Hoehn (2023)</a:t>
          </a:r>
          <a:endParaRPr lang="en-US"/>
        </a:p>
      </dgm:t>
    </dgm:pt>
    <dgm:pt modelId="{EC9020D4-9E6B-4297-BF6C-7582F36950A3}" type="parTrans" cxnId="{77A6C0F0-8E71-41D5-B4C2-F0B88DA50F7A}">
      <dgm:prSet/>
      <dgm:spPr/>
      <dgm:t>
        <a:bodyPr/>
        <a:lstStyle/>
        <a:p>
          <a:endParaRPr lang="en-US"/>
        </a:p>
      </dgm:t>
    </dgm:pt>
    <dgm:pt modelId="{05D31BFC-377F-4A5F-91A5-DA5779726D4A}" type="sibTrans" cxnId="{77A6C0F0-8E71-41D5-B4C2-F0B88DA50F7A}">
      <dgm:prSet/>
      <dgm:spPr/>
      <dgm:t>
        <a:bodyPr/>
        <a:lstStyle/>
        <a:p>
          <a:endParaRPr lang="en-US"/>
        </a:p>
      </dgm:t>
    </dgm:pt>
    <dgm:pt modelId="{BFB473F5-0E24-41AC-A244-D42DF6BBDAD4}" type="pres">
      <dgm:prSet presAssocID="{BC6AB17F-C114-41BD-AF7A-2E1DC0217F2D}" presName="linear" presStyleCnt="0">
        <dgm:presLayoutVars>
          <dgm:animLvl val="lvl"/>
          <dgm:resizeHandles val="exact"/>
        </dgm:presLayoutVars>
      </dgm:prSet>
      <dgm:spPr/>
    </dgm:pt>
    <dgm:pt modelId="{76547E7E-573B-463F-803C-8C8738B77C03}" type="pres">
      <dgm:prSet presAssocID="{5B68CF51-06CC-4F51-A7DB-51EB0E269F5B}" presName="parentText" presStyleLbl="node1" presStyleIdx="0" presStyleCnt="6">
        <dgm:presLayoutVars>
          <dgm:chMax val="0"/>
          <dgm:bulletEnabled val="1"/>
        </dgm:presLayoutVars>
      </dgm:prSet>
      <dgm:spPr/>
    </dgm:pt>
    <dgm:pt modelId="{F6B85708-DDBA-4D99-9725-4E9F3BE61AA1}" type="pres">
      <dgm:prSet presAssocID="{619FC266-3B08-4145-8755-21EBB0F34C6A}" presName="spacer" presStyleCnt="0"/>
      <dgm:spPr/>
    </dgm:pt>
    <dgm:pt modelId="{DA764974-87CE-4755-9FC7-3A25059F2CC2}" type="pres">
      <dgm:prSet presAssocID="{E88FB98D-5BCF-493D-BA29-06592CE68AA4}" presName="parentText" presStyleLbl="node1" presStyleIdx="1" presStyleCnt="6">
        <dgm:presLayoutVars>
          <dgm:chMax val="0"/>
          <dgm:bulletEnabled val="1"/>
        </dgm:presLayoutVars>
      </dgm:prSet>
      <dgm:spPr/>
    </dgm:pt>
    <dgm:pt modelId="{D7F108EE-06FD-440E-8212-880F5129512D}" type="pres">
      <dgm:prSet presAssocID="{0C805A81-6D64-489A-A05B-D50DE0549692}" presName="spacer" presStyleCnt="0"/>
      <dgm:spPr/>
    </dgm:pt>
    <dgm:pt modelId="{4B90165A-E342-4670-B59B-A956E05C8D4A}" type="pres">
      <dgm:prSet presAssocID="{9D15308E-EEAF-4366-8E56-25A87F805694}" presName="parentText" presStyleLbl="node1" presStyleIdx="2" presStyleCnt="6">
        <dgm:presLayoutVars>
          <dgm:chMax val="0"/>
          <dgm:bulletEnabled val="1"/>
        </dgm:presLayoutVars>
      </dgm:prSet>
      <dgm:spPr/>
    </dgm:pt>
    <dgm:pt modelId="{BD9590B7-C766-4EF9-AD39-4F116D6F2C1C}" type="pres">
      <dgm:prSet presAssocID="{DFF33F55-332B-433B-A780-B9E42C09BCDA}" presName="spacer" presStyleCnt="0"/>
      <dgm:spPr/>
    </dgm:pt>
    <dgm:pt modelId="{E48767BF-E8EB-4E12-928C-4AA5F4D92133}" type="pres">
      <dgm:prSet presAssocID="{9B30FB11-4212-4045-84D4-8EE213832CF6}" presName="parentText" presStyleLbl="node1" presStyleIdx="3" presStyleCnt="6">
        <dgm:presLayoutVars>
          <dgm:chMax val="0"/>
          <dgm:bulletEnabled val="1"/>
        </dgm:presLayoutVars>
      </dgm:prSet>
      <dgm:spPr/>
    </dgm:pt>
    <dgm:pt modelId="{A999CE87-1833-4878-ACC8-5B261231F7A8}" type="pres">
      <dgm:prSet presAssocID="{6B79F497-CDA6-429A-BE2F-D2DED7C099A0}" presName="spacer" presStyleCnt="0"/>
      <dgm:spPr/>
    </dgm:pt>
    <dgm:pt modelId="{6EB01B2E-70B6-47DB-9C74-264B2F1CEED0}" type="pres">
      <dgm:prSet presAssocID="{4D467960-F046-4401-8FC0-D645D644BF5F}" presName="parentText" presStyleLbl="node1" presStyleIdx="4" presStyleCnt="6">
        <dgm:presLayoutVars>
          <dgm:chMax val="0"/>
          <dgm:bulletEnabled val="1"/>
        </dgm:presLayoutVars>
      </dgm:prSet>
      <dgm:spPr/>
    </dgm:pt>
    <dgm:pt modelId="{A7E6E279-7A74-4E23-8B9B-427675922D90}" type="pres">
      <dgm:prSet presAssocID="{7D0E3788-5CCE-4D3C-9742-A86FE43EF063}" presName="spacer" presStyleCnt="0"/>
      <dgm:spPr/>
    </dgm:pt>
    <dgm:pt modelId="{02782A6D-7AE7-4438-8BAA-7FA5E39FCCE4}" type="pres">
      <dgm:prSet presAssocID="{E58DE5E9-B1F9-4A7F-A364-F6E73AB10652}" presName="parentText" presStyleLbl="node1" presStyleIdx="5" presStyleCnt="6">
        <dgm:presLayoutVars>
          <dgm:chMax val="0"/>
          <dgm:bulletEnabled val="1"/>
        </dgm:presLayoutVars>
      </dgm:prSet>
      <dgm:spPr/>
    </dgm:pt>
  </dgm:ptLst>
  <dgm:cxnLst>
    <dgm:cxn modelId="{1A613A03-9333-4EB7-A013-2197398E1270}" srcId="{BC6AB17F-C114-41BD-AF7A-2E1DC0217F2D}" destId="{9B30FB11-4212-4045-84D4-8EE213832CF6}" srcOrd="3" destOrd="0" parTransId="{FDF9AD71-4270-446A-8CAB-DA6946648AB2}" sibTransId="{6B79F497-CDA6-429A-BE2F-D2DED7C099A0}"/>
    <dgm:cxn modelId="{D52EEA19-FA1B-4AA6-A626-B9D98DB3B4B8}" srcId="{BC6AB17F-C114-41BD-AF7A-2E1DC0217F2D}" destId="{E88FB98D-5BCF-493D-BA29-06592CE68AA4}" srcOrd="1" destOrd="0" parTransId="{A8CB8331-5897-4DBC-B812-A8C2E214B359}" sibTransId="{0C805A81-6D64-489A-A05B-D50DE0549692}"/>
    <dgm:cxn modelId="{2BD53732-70E1-49FF-AD51-14DB4E8746E9}" type="presOf" srcId="{E58DE5E9-B1F9-4A7F-A364-F6E73AB10652}" destId="{02782A6D-7AE7-4438-8BAA-7FA5E39FCCE4}" srcOrd="0" destOrd="0" presId="urn:microsoft.com/office/officeart/2005/8/layout/vList2"/>
    <dgm:cxn modelId="{72AE9233-9867-4DF8-8AC7-69263BF91A30}" type="presOf" srcId="{4D467960-F046-4401-8FC0-D645D644BF5F}" destId="{6EB01B2E-70B6-47DB-9C74-264B2F1CEED0}" srcOrd="0" destOrd="0" presId="urn:microsoft.com/office/officeart/2005/8/layout/vList2"/>
    <dgm:cxn modelId="{CED55536-062A-4DA7-964C-9DB6E1013012}" srcId="{BC6AB17F-C114-41BD-AF7A-2E1DC0217F2D}" destId="{9D15308E-EEAF-4366-8E56-25A87F805694}" srcOrd="2" destOrd="0" parTransId="{4097B27E-A89D-47F1-A3D3-67D7040649C2}" sibTransId="{DFF33F55-332B-433B-A780-B9E42C09BCDA}"/>
    <dgm:cxn modelId="{42E5CE4D-420A-4656-A84C-8D1C47A63A7F}" type="presOf" srcId="{9D15308E-EEAF-4366-8E56-25A87F805694}" destId="{4B90165A-E342-4670-B59B-A956E05C8D4A}" srcOrd="0" destOrd="0" presId="urn:microsoft.com/office/officeart/2005/8/layout/vList2"/>
    <dgm:cxn modelId="{A7451373-E574-432A-93B5-F69950EBE2C0}" srcId="{BC6AB17F-C114-41BD-AF7A-2E1DC0217F2D}" destId="{5B68CF51-06CC-4F51-A7DB-51EB0E269F5B}" srcOrd="0" destOrd="0" parTransId="{358070B8-4E93-4776-A3AE-F6192C394791}" sibTransId="{619FC266-3B08-4145-8755-21EBB0F34C6A}"/>
    <dgm:cxn modelId="{23F37479-EA06-4CCC-A8D0-984A40B9BABF}" type="presOf" srcId="{E88FB98D-5BCF-493D-BA29-06592CE68AA4}" destId="{DA764974-87CE-4755-9FC7-3A25059F2CC2}" srcOrd="0" destOrd="0" presId="urn:microsoft.com/office/officeart/2005/8/layout/vList2"/>
    <dgm:cxn modelId="{95937990-9BB3-4A28-89B2-D8F35EE408CA}" type="presOf" srcId="{5B68CF51-06CC-4F51-A7DB-51EB0E269F5B}" destId="{76547E7E-573B-463F-803C-8C8738B77C03}" srcOrd="0" destOrd="0" presId="urn:microsoft.com/office/officeart/2005/8/layout/vList2"/>
    <dgm:cxn modelId="{7508F394-5297-4F88-8B23-4FCBB35F9F77}" type="presOf" srcId="{9B30FB11-4212-4045-84D4-8EE213832CF6}" destId="{E48767BF-E8EB-4E12-928C-4AA5F4D92133}" srcOrd="0" destOrd="0" presId="urn:microsoft.com/office/officeart/2005/8/layout/vList2"/>
    <dgm:cxn modelId="{F208AAC3-6A3C-4B15-9F0D-F4FAFD55EF80}" srcId="{BC6AB17F-C114-41BD-AF7A-2E1DC0217F2D}" destId="{4D467960-F046-4401-8FC0-D645D644BF5F}" srcOrd="4" destOrd="0" parTransId="{74242652-C317-48F1-B5FD-9DC603C245E0}" sibTransId="{7D0E3788-5CCE-4D3C-9742-A86FE43EF063}"/>
    <dgm:cxn modelId="{77A6C0F0-8E71-41D5-B4C2-F0B88DA50F7A}" srcId="{BC6AB17F-C114-41BD-AF7A-2E1DC0217F2D}" destId="{E58DE5E9-B1F9-4A7F-A364-F6E73AB10652}" srcOrd="5" destOrd="0" parTransId="{EC9020D4-9E6B-4297-BF6C-7582F36950A3}" sibTransId="{05D31BFC-377F-4A5F-91A5-DA5779726D4A}"/>
    <dgm:cxn modelId="{B98578F2-BA71-42DD-B950-C4B5FF4505EE}" type="presOf" srcId="{BC6AB17F-C114-41BD-AF7A-2E1DC0217F2D}" destId="{BFB473F5-0E24-41AC-A244-D42DF6BBDAD4}" srcOrd="0" destOrd="0" presId="urn:microsoft.com/office/officeart/2005/8/layout/vList2"/>
    <dgm:cxn modelId="{A0FBAB0F-DAC7-4696-B136-81CC33DD0EA3}" type="presParOf" srcId="{BFB473F5-0E24-41AC-A244-D42DF6BBDAD4}" destId="{76547E7E-573B-463F-803C-8C8738B77C03}" srcOrd="0" destOrd="0" presId="urn:microsoft.com/office/officeart/2005/8/layout/vList2"/>
    <dgm:cxn modelId="{AA6C82B6-3851-42DF-910D-1F8A8E879C8E}" type="presParOf" srcId="{BFB473F5-0E24-41AC-A244-D42DF6BBDAD4}" destId="{F6B85708-DDBA-4D99-9725-4E9F3BE61AA1}" srcOrd="1" destOrd="0" presId="urn:microsoft.com/office/officeart/2005/8/layout/vList2"/>
    <dgm:cxn modelId="{7A938B45-0737-42E1-874F-90463A71EFA7}" type="presParOf" srcId="{BFB473F5-0E24-41AC-A244-D42DF6BBDAD4}" destId="{DA764974-87CE-4755-9FC7-3A25059F2CC2}" srcOrd="2" destOrd="0" presId="urn:microsoft.com/office/officeart/2005/8/layout/vList2"/>
    <dgm:cxn modelId="{38AD2A82-DC37-44B6-AFBC-B53AFB4F1E22}" type="presParOf" srcId="{BFB473F5-0E24-41AC-A244-D42DF6BBDAD4}" destId="{D7F108EE-06FD-440E-8212-880F5129512D}" srcOrd="3" destOrd="0" presId="urn:microsoft.com/office/officeart/2005/8/layout/vList2"/>
    <dgm:cxn modelId="{EC9D4A36-05D7-402A-B8D2-A864E2745902}" type="presParOf" srcId="{BFB473F5-0E24-41AC-A244-D42DF6BBDAD4}" destId="{4B90165A-E342-4670-B59B-A956E05C8D4A}" srcOrd="4" destOrd="0" presId="urn:microsoft.com/office/officeart/2005/8/layout/vList2"/>
    <dgm:cxn modelId="{580272F9-6433-427D-9849-B80616C5F384}" type="presParOf" srcId="{BFB473F5-0E24-41AC-A244-D42DF6BBDAD4}" destId="{BD9590B7-C766-4EF9-AD39-4F116D6F2C1C}" srcOrd="5" destOrd="0" presId="urn:microsoft.com/office/officeart/2005/8/layout/vList2"/>
    <dgm:cxn modelId="{C45390A2-6B74-4516-9C3D-45EB16070578}" type="presParOf" srcId="{BFB473F5-0E24-41AC-A244-D42DF6BBDAD4}" destId="{E48767BF-E8EB-4E12-928C-4AA5F4D92133}" srcOrd="6" destOrd="0" presId="urn:microsoft.com/office/officeart/2005/8/layout/vList2"/>
    <dgm:cxn modelId="{71B121DD-2480-4FE7-BDB7-60EBDFAC9772}" type="presParOf" srcId="{BFB473F5-0E24-41AC-A244-D42DF6BBDAD4}" destId="{A999CE87-1833-4878-ACC8-5B261231F7A8}" srcOrd="7" destOrd="0" presId="urn:microsoft.com/office/officeart/2005/8/layout/vList2"/>
    <dgm:cxn modelId="{D9E49FAB-3393-4C67-86FB-36441E5F8481}" type="presParOf" srcId="{BFB473F5-0E24-41AC-A244-D42DF6BBDAD4}" destId="{6EB01B2E-70B6-47DB-9C74-264B2F1CEED0}" srcOrd="8" destOrd="0" presId="urn:microsoft.com/office/officeart/2005/8/layout/vList2"/>
    <dgm:cxn modelId="{52DC03DD-3CCB-41E4-A912-41A11A19B8BA}" type="presParOf" srcId="{BFB473F5-0E24-41AC-A244-D42DF6BBDAD4}" destId="{A7E6E279-7A74-4E23-8B9B-427675922D90}" srcOrd="9" destOrd="0" presId="urn:microsoft.com/office/officeart/2005/8/layout/vList2"/>
    <dgm:cxn modelId="{3FF2FD16-3BB4-4AA9-8E4F-A49E8C47D10C}" type="presParOf" srcId="{BFB473F5-0E24-41AC-A244-D42DF6BBDAD4}" destId="{02782A6D-7AE7-4438-8BAA-7FA5E39FCCE4}"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B4B314-47DF-4C16-BEFA-EEDF47ACDB8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F288CDD-3A4C-4D6C-8B50-8F7CE6643387}">
      <dgm:prSet/>
      <dgm:spPr/>
      <dgm:t>
        <a:bodyPr/>
        <a:lstStyle/>
        <a:p>
          <a:r>
            <a:rPr lang="en-GB"/>
            <a:t>High blood glucose - Begin Metformin as prescribed and monitor HbA1c regularly</a:t>
          </a:r>
          <a:endParaRPr lang="en-US"/>
        </a:p>
      </dgm:t>
    </dgm:pt>
    <dgm:pt modelId="{2F66E51A-A4DC-4A78-962B-52D77623CC8F}" type="parTrans" cxnId="{0671B4D0-B86E-4016-8A03-38F153B16424}">
      <dgm:prSet/>
      <dgm:spPr/>
      <dgm:t>
        <a:bodyPr/>
        <a:lstStyle/>
        <a:p>
          <a:endParaRPr lang="en-US"/>
        </a:p>
      </dgm:t>
    </dgm:pt>
    <dgm:pt modelId="{C695D915-88C4-4CC8-9CC8-B9A9CD735BD6}" type="sibTrans" cxnId="{0671B4D0-B86E-4016-8A03-38F153B16424}">
      <dgm:prSet/>
      <dgm:spPr/>
      <dgm:t>
        <a:bodyPr/>
        <a:lstStyle/>
        <a:p>
          <a:endParaRPr lang="en-US"/>
        </a:p>
      </dgm:t>
    </dgm:pt>
    <dgm:pt modelId="{393025AD-E955-4FA0-8245-9F8282773D90}">
      <dgm:prSet/>
      <dgm:spPr/>
      <dgm:t>
        <a:bodyPr/>
        <a:lstStyle/>
        <a:p>
          <a:r>
            <a:rPr lang="en-GB"/>
            <a:t>Obesity -  Refer to a dietitian and support gradual weight loss through a balanced diet</a:t>
          </a:r>
          <a:endParaRPr lang="en-US"/>
        </a:p>
      </dgm:t>
    </dgm:pt>
    <dgm:pt modelId="{6C7EB047-8DD3-4AC9-9B85-98FC9C87239B}" type="parTrans" cxnId="{56278CD5-BCA7-4078-9E5A-6026578BA745}">
      <dgm:prSet/>
      <dgm:spPr/>
      <dgm:t>
        <a:bodyPr/>
        <a:lstStyle/>
        <a:p>
          <a:endParaRPr lang="en-US"/>
        </a:p>
      </dgm:t>
    </dgm:pt>
    <dgm:pt modelId="{45F576A3-8B00-439E-B470-2BBE74704B32}" type="sibTrans" cxnId="{56278CD5-BCA7-4078-9E5A-6026578BA745}">
      <dgm:prSet/>
      <dgm:spPr/>
      <dgm:t>
        <a:bodyPr/>
        <a:lstStyle/>
        <a:p>
          <a:endParaRPr lang="en-US"/>
        </a:p>
      </dgm:t>
    </dgm:pt>
    <dgm:pt modelId="{D326D3F3-72AA-42D2-852B-3678EC569B84}">
      <dgm:prSet/>
      <dgm:spPr/>
      <dgm:t>
        <a:bodyPr/>
        <a:lstStyle/>
        <a:p>
          <a:r>
            <a:rPr lang="en-GB"/>
            <a:t>Physical inactivity - Encourage at least 150 minutes of moderate exercise each week</a:t>
          </a:r>
          <a:endParaRPr lang="en-US"/>
        </a:p>
      </dgm:t>
    </dgm:pt>
    <dgm:pt modelId="{CFA698E4-9AA3-44B3-A737-F248B237586E}" type="parTrans" cxnId="{E08FBF02-84ED-498F-81EC-4C918324C16B}">
      <dgm:prSet/>
      <dgm:spPr/>
      <dgm:t>
        <a:bodyPr/>
        <a:lstStyle/>
        <a:p>
          <a:endParaRPr lang="en-US"/>
        </a:p>
      </dgm:t>
    </dgm:pt>
    <dgm:pt modelId="{3C251A28-0F6C-4FFC-BE8C-33BEAFB88D75}" type="sibTrans" cxnId="{E08FBF02-84ED-498F-81EC-4C918324C16B}">
      <dgm:prSet/>
      <dgm:spPr/>
      <dgm:t>
        <a:bodyPr/>
        <a:lstStyle/>
        <a:p>
          <a:endParaRPr lang="en-US"/>
        </a:p>
      </dgm:t>
    </dgm:pt>
    <dgm:pt modelId="{74744866-8838-4D5E-906C-AD767BCB4AA9}">
      <dgm:prSet/>
      <dgm:spPr/>
      <dgm:t>
        <a:bodyPr/>
        <a:lstStyle/>
        <a:p>
          <a:r>
            <a:rPr lang="en-GB"/>
            <a:t>Knowledge of diabetes - Provide education on blood glucose monitoring, medication, healthy eating and recognising symptoms</a:t>
          </a:r>
          <a:endParaRPr lang="en-US"/>
        </a:p>
      </dgm:t>
    </dgm:pt>
    <dgm:pt modelId="{E57EF9C5-5D9B-42E5-97EE-5B33FAF24E1D}" type="parTrans" cxnId="{7CFC7E0B-C631-4D82-8191-F549DEAA9AEC}">
      <dgm:prSet/>
      <dgm:spPr/>
      <dgm:t>
        <a:bodyPr/>
        <a:lstStyle/>
        <a:p>
          <a:endParaRPr lang="en-US"/>
        </a:p>
      </dgm:t>
    </dgm:pt>
    <dgm:pt modelId="{AE297FD4-F971-4A96-9E32-3E26BE131600}" type="sibTrans" cxnId="{7CFC7E0B-C631-4D82-8191-F549DEAA9AEC}">
      <dgm:prSet/>
      <dgm:spPr/>
      <dgm:t>
        <a:bodyPr/>
        <a:lstStyle/>
        <a:p>
          <a:endParaRPr lang="en-US"/>
        </a:p>
      </dgm:t>
    </dgm:pt>
    <dgm:pt modelId="{D421F23F-156E-4567-AACB-1E99732795C6}">
      <dgm:prSet/>
      <dgm:spPr/>
      <dgm:t>
        <a:bodyPr/>
        <a:lstStyle/>
        <a:p>
          <a:r>
            <a:rPr lang="en-GB"/>
            <a:t>Emotional wellbeing - Encourage Sarah to discuss any concerns and involve her in all decisions about her care.</a:t>
          </a:r>
          <a:endParaRPr lang="en-US"/>
        </a:p>
      </dgm:t>
    </dgm:pt>
    <dgm:pt modelId="{40B7FD04-AFD4-4FE0-9748-3CE14A098427}" type="parTrans" cxnId="{222E26DD-25C8-4B08-BA28-BE81CE6F25FB}">
      <dgm:prSet/>
      <dgm:spPr/>
      <dgm:t>
        <a:bodyPr/>
        <a:lstStyle/>
        <a:p>
          <a:endParaRPr lang="en-US"/>
        </a:p>
      </dgm:t>
    </dgm:pt>
    <dgm:pt modelId="{ED10EF19-43B5-4BC8-88E3-79236D425C7B}" type="sibTrans" cxnId="{222E26DD-25C8-4B08-BA28-BE81CE6F25FB}">
      <dgm:prSet/>
      <dgm:spPr/>
      <dgm:t>
        <a:bodyPr/>
        <a:lstStyle/>
        <a:p>
          <a:endParaRPr lang="en-US"/>
        </a:p>
      </dgm:t>
    </dgm:pt>
    <dgm:pt modelId="{7E557FF2-B3FC-42C3-A0AF-59A83F4E2B1D}" type="pres">
      <dgm:prSet presAssocID="{FBB4B314-47DF-4C16-BEFA-EEDF47ACDB89}" presName="root" presStyleCnt="0">
        <dgm:presLayoutVars>
          <dgm:dir/>
          <dgm:resizeHandles val="exact"/>
        </dgm:presLayoutVars>
      </dgm:prSet>
      <dgm:spPr/>
    </dgm:pt>
    <dgm:pt modelId="{4A146473-FC21-40DB-9039-58A0B8C6AEB1}" type="pres">
      <dgm:prSet presAssocID="{FF288CDD-3A4C-4D6C-8B50-8F7CE6643387}" presName="compNode" presStyleCnt="0"/>
      <dgm:spPr/>
    </dgm:pt>
    <dgm:pt modelId="{A7173372-8ED2-40DA-9421-5614E7F29D94}" type="pres">
      <dgm:prSet presAssocID="{FF288CDD-3A4C-4D6C-8B50-8F7CE6643387}" presName="bgRect" presStyleLbl="bgShp" presStyleIdx="0" presStyleCnt="5"/>
      <dgm:spPr/>
    </dgm:pt>
    <dgm:pt modelId="{10D750D8-7EBD-4F69-8F6F-5318F160C78D}" type="pres">
      <dgm:prSet presAssocID="{FF288CDD-3A4C-4D6C-8B50-8F7CE6643387}"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dicine"/>
        </a:ext>
      </dgm:extLst>
    </dgm:pt>
    <dgm:pt modelId="{9D2472F5-731F-4C82-9A96-6064B69D5E2D}" type="pres">
      <dgm:prSet presAssocID="{FF288CDD-3A4C-4D6C-8B50-8F7CE6643387}" presName="spaceRect" presStyleCnt="0"/>
      <dgm:spPr/>
    </dgm:pt>
    <dgm:pt modelId="{83231FAD-CC9F-47AA-8817-32E7F6796D25}" type="pres">
      <dgm:prSet presAssocID="{FF288CDD-3A4C-4D6C-8B50-8F7CE6643387}" presName="parTx" presStyleLbl="revTx" presStyleIdx="0" presStyleCnt="5">
        <dgm:presLayoutVars>
          <dgm:chMax val="0"/>
          <dgm:chPref val="0"/>
        </dgm:presLayoutVars>
      </dgm:prSet>
      <dgm:spPr/>
    </dgm:pt>
    <dgm:pt modelId="{5588567B-6865-4BA3-B203-FA8A7226A283}" type="pres">
      <dgm:prSet presAssocID="{C695D915-88C4-4CC8-9CC8-B9A9CD735BD6}" presName="sibTrans" presStyleCnt="0"/>
      <dgm:spPr/>
    </dgm:pt>
    <dgm:pt modelId="{150D1B3D-B46F-4063-BA49-BBC5CB6A949C}" type="pres">
      <dgm:prSet presAssocID="{393025AD-E955-4FA0-8245-9F8282773D90}" presName="compNode" presStyleCnt="0"/>
      <dgm:spPr/>
    </dgm:pt>
    <dgm:pt modelId="{4E8C7768-0865-4FDC-9A1E-15A4EB41D907}" type="pres">
      <dgm:prSet presAssocID="{393025AD-E955-4FA0-8245-9F8282773D90}" presName="bgRect" presStyleLbl="bgShp" presStyleIdx="1" presStyleCnt="5"/>
      <dgm:spPr/>
    </dgm:pt>
    <dgm:pt modelId="{421A1673-E966-4FCB-BF50-C14CD89BA855}" type="pres">
      <dgm:prSet presAssocID="{393025AD-E955-4FA0-8245-9F8282773D9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
        </a:ext>
      </dgm:extLst>
    </dgm:pt>
    <dgm:pt modelId="{98C12732-7A67-4312-BC5D-51E146019EE8}" type="pres">
      <dgm:prSet presAssocID="{393025AD-E955-4FA0-8245-9F8282773D90}" presName="spaceRect" presStyleCnt="0"/>
      <dgm:spPr/>
    </dgm:pt>
    <dgm:pt modelId="{3A2C50DA-5254-45FA-AB15-301158A28243}" type="pres">
      <dgm:prSet presAssocID="{393025AD-E955-4FA0-8245-9F8282773D90}" presName="parTx" presStyleLbl="revTx" presStyleIdx="1" presStyleCnt="5">
        <dgm:presLayoutVars>
          <dgm:chMax val="0"/>
          <dgm:chPref val="0"/>
        </dgm:presLayoutVars>
      </dgm:prSet>
      <dgm:spPr/>
    </dgm:pt>
    <dgm:pt modelId="{023E8F43-CF10-462F-9AC3-EEEF46EB29FE}" type="pres">
      <dgm:prSet presAssocID="{45F576A3-8B00-439E-B470-2BBE74704B32}" presName="sibTrans" presStyleCnt="0"/>
      <dgm:spPr/>
    </dgm:pt>
    <dgm:pt modelId="{26C26002-E4EB-4C13-95FF-52470C4F1DEF}" type="pres">
      <dgm:prSet presAssocID="{D326D3F3-72AA-42D2-852B-3678EC569B84}" presName="compNode" presStyleCnt="0"/>
      <dgm:spPr/>
    </dgm:pt>
    <dgm:pt modelId="{EECA0735-84C9-4460-9671-92409A7102D0}" type="pres">
      <dgm:prSet presAssocID="{D326D3F3-72AA-42D2-852B-3678EC569B84}" presName="bgRect" presStyleLbl="bgShp" presStyleIdx="2" presStyleCnt="5"/>
      <dgm:spPr/>
    </dgm:pt>
    <dgm:pt modelId="{91BCA060-74AA-4FBB-8ADC-CA85E2503E78}" type="pres">
      <dgm:prSet presAssocID="{D326D3F3-72AA-42D2-852B-3678EC569B8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ycling"/>
        </a:ext>
      </dgm:extLst>
    </dgm:pt>
    <dgm:pt modelId="{5CE33913-9155-481B-9F34-F59FFAC2FEC0}" type="pres">
      <dgm:prSet presAssocID="{D326D3F3-72AA-42D2-852B-3678EC569B84}" presName="spaceRect" presStyleCnt="0"/>
      <dgm:spPr/>
    </dgm:pt>
    <dgm:pt modelId="{74D552FC-1BF7-4402-931F-A62DAA6CE18E}" type="pres">
      <dgm:prSet presAssocID="{D326D3F3-72AA-42D2-852B-3678EC569B84}" presName="parTx" presStyleLbl="revTx" presStyleIdx="2" presStyleCnt="5">
        <dgm:presLayoutVars>
          <dgm:chMax val="0"/>
          <dgm:chPref val="0"/>
        </dgm:presLayoutVars>
      </dgm:prSet>
      <dgm:spPr/>
    </dgm:pt>
    <dgm:pt modelId="{1A26EADC-9E46-45FE-8E56-447E32C5D659}" type="pres">
      <dgm:prSet presAssocID="{3C251A28-0F6C-4FFC-BE8C-33BEAFB88D75}" presName="sibTrans" presStyleCnt="0"/>
      <dgm:spPr/>
    </dgm:pt>
    <dgm:pt modelId="{B3F6903A-83F3-42D0-8748-81CA404CE458}" type="pres">
      <dgm:prSet presAssocID="{74744866-8838-4D5E-906C-AD767BCB4AA9}" presName="compNode" presStyleCnt="0"/>
      <dgm:spPr/>
    </dgm:pt>
    <dgm:pt modelId="{FE72FEF6-FB5D-4E41-88BC-D3BA9B2BC394}" type="pres">
      <dgm:prSet presAssocID="{74744866-8838-4D5E-906C-AD767BCB4AA9}" presName="bgRect" presStyleLbl="bgShp" presStyleIdx="3" presStyleCnt="5"/>
      <dgm:spPr/>
    </dgm:pt>
    <dgm:pt modelId="{D15BDB99-4942-4167-80F1-D72CAA3AF37E}" type="pres">
      <dgm:prSet presAssocID="{74744866-8838-4D5E-906C-AD767BCB4AA9}"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EDA5CC58-BBB0-4EC7-9052-D3B9017252E7}" type="pres">
      <dgm:prSet presAssocID="{74744866-8838-4D5E-906C-AD767BCB4AA9}" presName="spaceRect" presStyleCnt="0"/>
      <dgm:spPr/>
    </dgm:pt>
    <dgm:pt modelId="{D4F71BF4-B0E9-4991-8E0B-236687DD097E}" type="pres">
      <dgm:prSet presAssocID="{74744866-8838-4D5E-906C-AD767BCB4AA9}" presName="parTx" presStyleLbl="revTx" presStyleIdx="3" presStyleCnt="5">
        <dgm:presLayoutVars>
          <dgm:chMax val="0"/>
          <dgm:chPref val="0"/>
        </dgm:presLayoutVars>
      </dgm:prSet>
      <dgm:spPr/>
    </dgm:pt>
    <dgm:pt modelId="{89C61791-E3D0-4D2E-B9C9-54E94DD2B981}" type="pres">
      <dgm:prSet presAssocID="{AE297FD4-F971-4A96-9E32-3E26BE131600}" presName="sibTrans" presStyleCnt="0"/>
      <dgm:spPr/>
    </dgm:pt>
    <dgm:pt modelId="{215984D6-976F-4C55-8A19-93066DA1A42F}" type="pres">
      <dgm:prSet presAssocID="{D421F23F-156E-4567-AACB-1E99732795C6}" presName="compNode" presStyleCnt="0"/>
      <dgm:spPr/>
    </dgm:pt>
    <dgm:pt modelId="{709A813D-98A1-4101-947B-3221AEE8BFEA}" type="pres">
      <dgm:prSet presAssocID="{D421F23F-156E-4567-AACB-1E99732795C6}" presName="bgRect" presStyleLbl="bgShp" presStyleIdx="4" presStyleCnt="5"/>
      <dgm:spPr/>
    </dgm:pt>
    <dgm:pt modelId="{8427ECD1-FCF7-491F-8D37-47E39C85748D}" type="pres">
      <dgm:prSet presAssocID="{D421F23F-156E-4567-AACB-1E99732795C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onnections"/>
        </a:ext>
      </dgm:extLst>
    </dgm:pt>
    <dgm:pt modelId="{52538191-A103-4181-96D0-4F0DACDCCE5D}" type="pres">
      <dgm:prSet presAssocID="{D421F23F-156E-4567-AACB-1E99732795C6}" presName="spaceRect" presStyleCnt="0"/>
      <dgm:spPr/>
    </dgm:pt>
    <dgm:pt modelId="{CA9CACF8-16AD-4751-933E-C87A135A7473}" type="pres">
      <dgm:prSet presAssocID="{D421F23F-156E-4567-AACB-1E99732795C6}" presName="parTx" presStyleLbl="revTx" presStyleIdx="4" presStyleCnt="5">
        <dgm:presLayoutVars>
          <dgm:chMax val="0"/>
          <dgm:chPref val="0"/>
        </dgm:presLayoutVars>
      </dgm:prSet>
      <dgm:spPr/>
    </dgm:pt>
  </dgm:ptLst>
  <dgm:cxnLst>
    <dgm:cxn modelId="{E08FBF02-84ED-498F-81EC-4C918324C16B}" srcId="{FBB4B314-47DF-4C16-BEFA-EEDF47ACDB89}" destId="{D326D3F3-72AA-42D2-852B-3678EC569B84}" srcOrd="2" destOrd="0" parTransId="{CFA698E4-9AA3-44B3-A737-F248B237586E}" sibTransId="{3C251A28-0F6C-4FFC-BE8C-33BEAFB88D75}"/>
    <dgm:cxn modelId="{7CFC7E0B-C631-4D82-8191-F549DEAA9AEC}" srcId="{FBB4B314-47DF-4C16-BEFA-EEDF47ACDB89}" destId="{74744866-8838-4D5E-906C-AD767BCB4AA9}" srcOrd="3" destOrd="0" parTransId="{E57EF9C5-5D9B-42E5-97EE-5B33FAF24E1D}" sibTransId="{AE297FD4-F971-4A96-9E32-3E26BE131600}"/>
    <dgm:cxn modelId="{ECB3F50C-DAF2-434D-9BFA-5AF1E095E46B}" type="presOf" srcId="{FF288CDD-3A4C-4D6C-8B50-8F7CE6643387}" destId="{83231FAD-CC9F-47AA-8817-32E7F6796D25}" srcOrd="0" destOrd="0" presId="urn:microsoft.com/office/officeart/2018/2/layout/IconVerticalSolidList"/>
    <dgm:cxn modelId="{E11BC43C-F56E-4C39-8ED2-3CE836116B8B}" type="presOf" srcId="{D326D3F3-72AA-42D2-852B-3678EC569B84}" destId="{74D552FC-1BF7-4402-931F-A62DAA6CE18E}" srcOrd="0" destOrd="0" presId="urn:microsoft.com/office/officeart/2018/2/layout/IconVerticalSolidList"/>
    <dgm:cxn modelId="{70BBDD6F-2178-4D61-B587-16C4A4A87D7C}" type="presOf" srcId="{D421F23F-156E-4567-AACB-1E99732795C6}" destId="{CA9CACF8-16AD-4751-933E-C87A135A7473}" srcOrd="0" destOrd="0" presId="urn:microsoft.com/office/officeart/2018/2/layout/IconVerticalSolidList"/>
    <dgm:cxn modelId="{301D5455-37C5-4708-8E2E-8F54AA6756B4}" type="presOf" srcId="{74744866-8838-4D5E-906C-AD767BCB4AA9}" destId="{D4F71BF4-B0E9-4991-8E0B-236687DD097E}" srcOrd="0" destOrd="0" presId="urn:microsoft.com/office/officeart/2018/2/layout/IconVerticalSolidList"/>
    <dgm:cxn modelId="{8E48E48E-D17E-45C4-B853-19A44F8F3FF5}" type="presOf" srcId="{393025AD-E955-4FA0-8245-9F8282773D90}" destId="{3A2C50DA-5254-45FA-AB15-301158A28243}" srcOrd="0" destOrd="0" presId="urn:microsoft.com/office/officeart/2018/2/layout/IconVerticalSolidList"/>
    <dgm:cxn modelId="{C7B203AA-C9E1-4684-9497-D3B387762F07}" type="presOf" srcId="{FBB4B314-47DF-4C16-BEFA-EEDF47ACDB89}" destId="{7E557FF2-B3FC-42C3-A0AF-59A83F4E2B1D}" srcOrd="0" destOrd="0" presId="urn:microsoft.com/office/officeart/2018/2/layout/IconVerticalSolidList"/>
    <dgm:cxn modelId="{0671B4D0-B86E-4016-8A03-38F153B16424}" srcId="{FBB4B314-47DF-4C16-BEFA-EEDF47ACDB89}" destId="{FF288CDD-3A4C-4D6C-8B50-8F7CE6643387}" srcOrd="0" destOrd="0" parTransId="{2F66E51A-A4DC-4A78-962B-52D77623CC8F}" sibTransId="{C695D915-88C4-4CC8-9CC8-B9A9CD735BD6}"/>
    <dgm:cxn modelId="{56278CD5-BCA7-4078-9E5A-6026578BA745}" srcId="{FBB4B314-47DF-4C16-BEFA-EEDF47ACDB89}" destId="{393025AD-E955-4FA0-8245-9F8282773D90}" srcOrd="1" destOrd="0" parTransId="{6C7EB047-8DD3-4AC9-9B85-98FC9C87239B}" sibTransId="{45F576A3-8B00-439E-B470-2BBE74704B32}"/>
    <dgm:cxn modelId="{222E26DD-25C8-4B08-BA28-BE81CE6F25FB}" srcId="{FBB4B314-47DF-4C16-BEFA-EEDF47ACDB89}" destId="{D421F23F-156E-4567-AACB-1E99732795C6}" srcOrd="4" destOrd="0" parTransId="{40B7FD04-AFD4-4FE0-9748-3CE14A098427}" sibTransId="{ED10EF19-43B5-4BC8-88E3-79236D425C7B}"/>
    <dgm:cxn modelId="{3CC3AB6B-EA96-4589-898A-5367B5B03EA3}" type="presParOf" srcId="{7E557FF2-B3FC-42C3-A0AF-59A83F4E2B1D}" destId="{4A146473-FC21-40DB-9039-58A0B8C6AEB1}" srcOrd="0" destOrd="0" presId="urn:microsoft.com/office/officeart/2018/2/layout/IconVerticalSolidList"/>
    <dgm:cxn modelId="{672EBE13-DE19-41C3-A26F-F73A4C243516}" type="presParOf" srcId="{4A146473-FC21-40DB-9039-58A0B8C6AEB1}" destId="{A7173372-8ED2-40DA-9421-5614E7F29D94}" srcOrd="0" destOrd="0" presId="urn:microsoft.com/office/officeart/2018/2/layout/IconVerticalSolidList"/>
    <dgm:cxn modelId="{A5C3ABD5-1379-4422-BA22-D54131CC3ACF}" type="presParOf" srcId="{4A146473-FC21-40DB-9039-58A0B8C6AEB1}" destId="{10D750D8-7EBD-4F69-8F6F-5318F160C78D}" srcOrd="1" destOrd="0" presId="urn:microsoft.com/office/officeart/2018/2/layout/IconVerticalSolidList"/>
    <dgm:cxn modelId="{9FEFE7BE-9828-4133-895B-125F2B3B2434}" type="presParOf" srcId="{4A146473-FC21-40DB-9039-58A0B8C6AEB1}" destId="{9D2472F5-731F-4C82-9A96-6064B69D5E2D}" srcOrd="2" destOrd="0" presId="urn:microsoft.com/office/officeart/2018/2/layout/IconVerticalSolidList"/>
    <dgm:cxn modelId="{93C05892-BDF9-45B2-A474-8D6F9D5B84E4}" type="presParOf" srcId="{4A146473-FC21-40DB-9039-58A0B8C6AEB1}" destId="{83231FAD-CC9F-47AA-8817-32E7F6796D25}" srcOrd="3" destOrd="0" presId="urn:microsoft.com/office/officeart/2018/2/layout/IconVerticalSolidList"/>
    <dgm:cxn modelId="{189AAF83-49A0-4F0D-9681-A6F69BC1BEA0}" type="presParOf" srcId="{7E557FF2-B3FC-42C3-A0AF-59A83F4E2B1D}" destId="{5588567B-6865-4BA3-B203-FA8A7226A283}" srcOrd="1" destOrd="0" presId="urn:microsoft.com/office/officeart/2018/2/layout/IconVerticalSolidList"/>
    <dgm:cxn modelId="{DF35CA5A-11C7-41EA-A9D7-39FFFF233788}" type="presParOf" srcId="{7E557FF2-B3FC-42C3-A0AF-59A83F4E2B1D}" destId="{150D1B3D-B46F-4063-BA49-BBC5CB6A949C}" srcOrd="2" destOrd="0" presId="urn:microsoft.com/office/officeart/2018/2/layout/IconVerticalSolidList"/>
    <dgm:cxn modelId="{19ADFF61-6CF9-4D88-94EC-37365E6FFE12}" type="presParOf" srcId="{150D1B3D-B46F-4063-BA49-BBC5CB6A949C}" destId="{4E8C7768-0865-4FDC-9A1E-15A4EB41D907}" srcOrd="0" destOrd="0" presId="urn:microsoft.com/office/officeart/2018/2/layout/IconVerticalSolidList"/>
    <dgm:cxn modelId="{7E761479-9C5C-4721-90B4-B3904FADBCFF}" type="presParOf" srcId="{150D1B3D-B46F-4063-BA49-BBC5CB6A949C}" destId="{421A1673-E966-4FCB-BF50-C14CD89BA855}" srcOrd="1" destOrd="0" presId="urn:microsoft.com/office/officeart/2018/2/layout/IconVerticalSolidList"/>
    <dgm:cxn modelId="{DCD5D42C-2B5D-4AC4-A05F-6CFE8958AC5E}" type="presParOf" srcId="{150D1B3D-B46F-4063-BA49-BBC5CB6A949C}" destId="{98C12732-7A67-4312-BC5D-51E146019EE8}" srcOrd="2" destOrd="0" presId="urn:microsoft.com/office/officeart/2018/2/layout/IconVerticalSolidList"/>
    <dgm:cxn modelId="{08013624-E0FA-4516-ACF7-8042193F7579}" type="presParOf" srcId="{150D1B3D-B46F-4063-BA49-BBC5CB6A949C}" destId="{3A2C50DA-5254-45FA-AB15-301158A28243}" srcOrd="3" destOrd="0" presId="urn:microsoft.com/office/officeart/2018/2/layout/IconVerticalSolidList"/>
    <dgm:cxn modelId="{ACD9E236-E65E-4B3A-AF65-05E7C8702C84}" type="presParOf" srcId="{7E557FF2-B3FC-42C3-A0AF-59A83F4E2B1D}" destId="{023E8F43-CF10-462F-9AC3-EEEF46EB29FE}" srcOrd="3" destOrd="0" presId="urn:microsoft.com/office/officeart/2018/2/layout/IconVerticalSolidList"/>
    <dgm:cxn modelId="{FC8CD469-BFBB-4705-931B-9367B8A6BE0A}" type="presParOf" srcId="{7E557FF2-B3FC-42C3-A0AF-59A83F4E2B1D}" destId="{26C26002-E4EB-4C13-95FF-52470C4F1DEF}" srcOrd="4" destOrd="0" presId="urn:microsoft.com/office/officeart/2018/2/layout/IconVerticalSolidList"/>
    <dgm:cxn modelId="{1736DF2E-0C5B-400E-B0A5-C319BE2BF91D}" type="presParOf" srcId="{26C26002-E4EB-4C13-95FF-52470C4F1DEF}" destId="{EECA0735-84C9-4460-9671-92409A7102D0}" srcOrd="0" destOrd="0" presId="urn:microsoft.com/office/officeart/2018/2/layout/IconVerticalSolidList"/>
    <dgm:cxn modelId="{BB50F1B6-723A-4D6D-84EA-4E88B7076016}" type="presParOf" srcId="{26C26002-E4EB-4C13-95FF-52470C4F1DEF}" destId="{91BCA060-74AA-4FBB-8ADC-CA85E2503E78}" srcOrd="1" destOrd="0" presId="urn:microsoft.com/office/officeart/2018/2/layout/IconVerticalSolidList"/>
    <dgm:cxn modelId="{E95ECB90-BF88-4E8E-B009-641E434C76CD}" type="presParOf" srcId="{26C26002-E4EB-4C13-95FF-52470C4F1DEF}" destId="{5CE33913-9155-481B-9F34-F59FFAC2FEC0}" srcOrd="2" destOrd="0" presId="urn:microsoft.com/office/officeart/2018/2/layout/IconVerticalSolidList"/>
    <dgm:cxn modelId="{69F175AC-B3A1-49F8-AFAC-43BC80F460F7}" type="presParOf" srcId="{26C26002-E4EB-4C13-95FF-52470C4F1DEF}" destId="{74D552FC-1BF7-4402-931F-A62DAA6CE18E}" srcOrd="3" destOrd="0" presId="urn:microsoft.com/office/officeart/2018/2/layout/IconVerticalSolidList"/>
    <dgm:cxn modelId="{0D85A242-062F-457A-8A56-19A67873C1B9}" type="presParOf" srcId="{7E557FF2-B3FC-42C3-A0AF-59A83F4E2B1D}" destId="{1A26EADC-9E46-45FE-8E56-447E32C5D659}" srcOrd="5" destOrd="0" presId="urn:microsoft.com/office/officeart/2018/2/layout/IconVerticalSolidList"/>
    <dgm:cxn modelId="{53544857-5443-48F0-96E0-89B0FA4A6B3F}" type="presParOf" srcId="{7E557FF2-B3FC-42C3-A0AF-59A83F4E2B1D}" destId="{B3F6903A-83F3-42D0-8748-81CA404CE458}" srcOrd="6" destOrd="0" presId="urn:microsoft.com/office/officeart/2018/2/layout/IconVerticalSolidList"/>
    <dgm:cxn modelId="{AB06F8CD-56CF-4099-B829-1AE9566223D2}" type="presParOf" srcId="{B3F6903A-83F3-42D0-8748-81CA404CE458}" destId="{FE72FEF6-FB5D-4E41-88BC-D3BA9B2BC394}" srcOrd="0" destOrd="0" presId="urn:microsoft.com/office/officeart/2018/2/layout/IconVerticalSolidList"/>
    <dgm:cxn modelId="{8515FFA3-3944-4F09-8E2E-D67583DAECF8}" type="presParOf" srcId="{B3F6903A-83F3-42D0-8748-81CA404CE458}" destId="{D15BDB99-4942-4167-80F1-D72CAA3AF37E}" srcOrd="1" destOrd="0" presId="urn:microsoft.com/office/officeart/2018/2/layout/IconVerticalSolidList"/>
    <dgm:cxn modelId="{69EFE801-A9A6-4BED-977F-DDF08316E6DA}" type="presParOf" srcId="{B3F6903A-83F3-42D0-8748-81CA404CE458}" destId="{EDA5CC58-BBB0-4EC7-9052-D3B9017252E7}" srcOrd="2" destOrd="0" presId="urn:microsoft.com/office/officeart/2018/2/layout/IconVerticalSolidList"/>
    <dgm:cxn modelId="{041DA310-AE42-46D4-A608-5E78C45F2C75}" type="presParOf" srcId="{B3F6903A-83F3-42D0-8748-81CA404CE458}" destId="{D4F71BF4-B0E9-4991-8E0B-236687DD097E}" srcOrd="3" destOrd="0" presId="urn:microsoft.com/office/officeart/2018/2/layout/IconVerticalSolidList"/>
    <dgm:cxn modelId="{4F3D2C3F-FE31-4C37-B293-14D912C8756F}" type="presParOf" srcId="{7E557FF2-B3FC-42C3-A0AF-59A83F4E2B1D}" destId="{89C61791-E3D0-4D2E-B9C9-54E94DD2B981}" srcOrd="7" destOrd="0" presId="urn:microsoft.com/office/officeart/2018/2/layout/IconVerticalSolidList"/>
    <dgm:cxn modelId="{FE63CB48-A967-4A7F-83DE-A6816332AAF7}" type="presParOf" srcId="{7E557FF2-B3FC-42C3-A0AF-59A83F4E2B1D}" destId="{215984D6-976F-4C55-8A19-93066DA1A42F}" srcOrd="8" destOrd="0" presId="urn:microsoft.com/office/officeart/2018/2/layout/IconVerticalSolidList"/>
    <dgm:cxn modelId="{AA06EA80-0D48-47C5-A3E9-5EBDB7823D38}" type="presParOf" srcId="{215984D6-976F-4C55-8A19-93066DA1A42F}" destId="{709A813D-98A1-4101-947B-3221AEE8BFEA}" srcOrd="0" destOrd="0" presId="urn:microsoft.com/office/officeart/2018/2/layout/IconVerticalSolidList"/>
    <dgm:cxn modelId="{9D06B015-9FCE-4222-A7C8-374BDE9BB4C2}" type="presParOf" srcId="{215984D6-976F-4C55-8A19-93066DA1A42F}" destId="{8427ECD1-FCF7-491F-8D37-47E39C85748D}" srcOrd="1" destOrd="0" presId="urn:microsoft.com/office/officeart/2018/2/layout/IconVerticalSolidList"/>
    <dgm:cxn modelId="{B72EF2A6-BCF3-4588-A719-C608253E95E0}" type="presParOf" srcId="{215984D6-976F-4C55-8A19-93066DA1A42F}" destId="{52538191-A103-4181-96D0-4F0DACDCCE5D}" srcOrd="2" destOrd="0" presId="urn:microsoft.com/office/officeart/2018/2/layout/IconVerticalSolidList"/>
    <dgm:cxn modelId="{34935889-5AEC-4634-8717-CBAFD3D190E6}" type="presParOf" srcId="{215984D6-976F-4C55-8A19-93066DA1A42F}" destId="{CA9CACF8-16AD-4751-933E-C87A135A7473}"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26C59A-D00F-4B83-97EE-787010F109C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C99754A-F532-44C8-87D6-F32BB46FD63B}">
      <dgm:prSet/>
      <dgm:spPr/>
      <dgm:t>
        <a:bodyPr/>
        <a:lstStyle/>
        <a:p>
          <a:pPr>
            <a:lnSpc>
              <a:spcPct val="100000"/>
            </a:lnSpc>
          </a:pPr>
          <a:r>
            <a:rPr lang="en-GB"/>
            <a:t>Nursing Intervention: monitor blood glucose levels, perform routine foot assessments, monitor blood pressure to reduce cardiovascular risk</a:t>
          </a:r>
          <a:endParaRPr lang="en-US"/>
        </a:p>
      </dgm:t>
    </dgm:pt>
    <dgm:pt modelId="{89FDFDCE-E557-4D32-9CC4-5E4BECA45E43}" type="parTrans" cxnId="{AF1B6CEF-7B3C-41D2-B82E-630A370464AB}">
      <dgm:prSet/>
      <dgm:spPr/>
      <dgm:t>
        <a:bodyPr/>
        <a:lstStyle/>
        <a:p>
          <a:endParaRPr lang="en-US"/>
        </a:p>
      </dgm:t>
    </dgm:pt>
    <dgm:pt modelId="{ACD5250D-342B-4EDE-B668-B82FB15410FE}" type="sibTrans" cxnId="{AF1B6CEF-7B3C-41D2-B82E-630A370464AB}">
      <dgm:prSet/>
      <dgm:spPr/>
      <dgm:t>
        <a:bodyPr/>
        <a:lstStyle/>
        <a:p>
          <a:endParaRPr lang="en-US"/>
        </a:p>
      </dgm:t>
    </dgm:pt>
    <dgm:pt modelId="{AE72B517-84E1-4252-B48D-3582A8243204}">
      <dgm:prSet/>
      <dgm:spPr/>
      <dgm:t>
        <a:bodyPr/>
        <a:lstStyle/>
        <a:p>
          <a:pPr>
            <a:lnSpc>
              <a:spcPct val="100000"/>
            </a:lnSpc>
          </a:pPr>
          <a:r>
            <a:rPr lang="en-GB"/>
            <a:t>Multidisciplinary teams:</a:t>
          </a:r>
          <a:endParaRPr lang="en-US"/>
        </a:p>
      </dgm:t>
    </dgm:pt>
    <dgm:pt modelId="{A0C7454A-A1AB-4A16-8AE8-89A9C4485252}" type="parTrans" cxnId="{1C9E19B6-AC83-4D2C-886E-2D226E6ECAE6}">
      <dgm:prSet/>
      <dgm:spPr/>
      <dgm:t>
        <a:bodyPr/>
        <a:lstStyle/>
        <a:p>
          <a:endParaRPr lang="en-US"/>
        </a:p>
      </dgm:t>
    </dgm:pt>
    <dgm:pt modelId="{3A076B78-6432-46DB-B061-855A0C19B8B2}" type="sibTrans" cxnId="{1C9E19B6-AC83-4D2C-886E-2D226E6ECAE6}">
      <dgm:prSet/>
      <dgm:spPr/>
      <dgm:t>
        <a:bodyPr/>
        <a:lstStyle/>
        <a:p>
          <a:endParaRPr lang="en-US"/>
        </a:p>
      </dgm:t>
    </dgm:pt>
    <dgm:pt modelId="{9BA2C0B4-59DA-4D77-8B32-8BE97E008FE1}">
      <dgm:prSet/>
      <dgm:spPr/>
      <dgm:t>
        <a:bodyPr/>
        <a:lstStyle/>
        <a:p>
          <a:pPr>
            <a:lnSpc>
              <a:spcPct val="100000"/>
            </a:lnSpc>
          </a:pPr>
          <a:r>
            <a:rPr lang="en-GB" b="1"/>
            <a:t>GP – oversees treatment and reviews medication. </a:t>
          </a:r>
          <a:endParaRPr lang="en-US"/>
        </a:p>
      </dgm:t>
    </dgm:pt>
    <dgm:pt modelId="{83CA3DD4-BA4E-4708-B1AA-AD905E45EC13}" type="parTrans" cxnId="{1F7D8CEE-EC8B-4D66-8D17-052E90956F99}">
      <dgm:prSet/>
      <dgm:spPr/>
      <dgm:t>
        <a:bodyPr/>
        <a:lstStyle/>
        <a:p>
          <a:endParaRPr lang="en-US"/>
        </a:p>
      </dgm:t>
    </dgm:pt>
    <dgm:pt modelId="{06D74593-ABB6-4E7E-83F3-5FC6BDFA527E}" type="sibTrans" cxnId="{1F7D8CEE-EC8B-4D66-8D17-052E90956F99}">
      <dgm:prSet/>
      <dgm:spPr/>
      <dgm:t>
        <a:bodyPr/>
        <a:lstStyle/>
        <a:p>
          <a:endParaRPr lang="en-US"/>
        </a:p>
      </dgm:t>
    </dgm:pt>
    <dgm:pt modelId="{1EC961BD-163B-494B-AE64-25AC2498270E}">
      <dgm:prSet/>
      <dgm:spPr/>
      <dgm:t>
        <a:bodyPr/>
        <a:lstStyle/>
        <a:p>
          <a:pPr>
            <a:lnSpc>
              <a:spcPct val="100000"/>
            </a:lnSpc>
          </a:pPr>
          <a:r>
            <a:rPr lang="en-GB" b="1"/>
            <a:t>Diabetes Specialist Nurse – provides education and ongoing support. </a:t>
          </a:r>
          <a:endParaRPr lang="en-US"/>
        </a:p>
      </dgm:t>
    </dgm:pt>
    <dgm:pt modelId="{16490142-7338-4BDE-83CC-110CF2AF2906}" type="parTrans" cxnId="{B7AB4D88-1A62-41F2-8782-1A4AAF1716FF}">
      <dgm:prSet/>
      <dgm:spPr/>
      <dgm:t>
        <a:bodyPr/>
        <a:lstStyle/>
        <a:p>
          <a:endParaRPr lang="en-US"/>
        </a:p>
      </dgm:t>
    </dgm:pt>
    <dgm:pt modelId="{8909F7D7-8497-4969-8B3D-DDF6C625ED91}" type="sibTrans" cxnId="{B7AB4D88-1A62-41F2-8782-1A4AAF1716FF}">
      <dgm:prSet/>
      <dgm:spPr/>
      <dgm:t>
        <a:bodyPr/>
        <a:lstStyle/>
        <a:p>
          <a:endParaRPr lang="en-US"/>
        </a:p>
      </dgm:t>
    </dgm:pt>
    <dgm:pt modelId="{BD5A3951-7D17-4184-A33F-BCA13FA7F855}">
      <dgm:prSet/>
      <dgm:spPr/>
      <dgm:t>
        <a:bodyPr/>
        <a:lstStyle/>
        <a:p>
          <a:pPr>
            <a:lnSpc>
              <a:spcPct val="100000"/>
            </a:lnSpc>
          </a:pPr>
          <a:r>
            <a:rPr lang="en-GB" b="1"/>
            <a:t>Dietitian – develops a personalised healthy eating plan. </a:t>
          </a:r>
          <a:endParaRPr lang="en-US"/>
        </a:p>
      </dgm:t>
    </dgm:pt>
    <dgm:pt modelId="{A7A63420-3E4B-4A67-ACF1-8D0FF0A217FC}" type="parTrans" cxnId="{283BDE13-B2F9-4792-97EC-5FCCE0EB1CEE}">
      <dgm:prSet/>
      <dgm:spPr/>
      <dgm:t>
        <a:bodyPr/>
        <a:lstStyle/>
        <a:p>
          <a:endParaRPr lang="en-US"/>
        </a:p>
      </dgm:t>
    </dgm:pt>
    <dgm:pt modelId="{A479114E-6B77-4727-8AB2-B306EA45A357}" type="sibTrans" cxnId="{283BDE13-B2F9-4792-97EC-5FCCE0EB1CEE}">
      <dgm:prSet/>
      <dgm:spPr/>
      <dgm:t>
        <a:bodyPr/>
        <a:lstStyle/>
        <a:p>
          <a:endParaRPr lang="en-US"/>
        </a:p>
      </dgm:t>
    </dgm:pt>
    <dgm:pt modelId="{B9A3CBE8-1D00-4EB8-AB81-59A82A7C2783}">
      <dgm:prSet/>
      <dgm:spPr/>
      <dgm:t>
        <a:bodyPr/>
        <a:lstStyle/>
        <a:p>
          <a:pPr>
            <a:lnSpc>
              <a:spcPct val="100000"/>
            </a:lnSpc>
          </a:pPr>
          <a:r>
            <a:rPr lang="en-GB" b="1"/>
            <a:t>Podiatrist – monitors foot health and prevents complications. </a:t>
          </a:r>
          <a:endParaRPr lang="en-US"/>
        </a:p>
      </dgm:t>
    </dgm:pt>
    <dgm:pt modelId="{DEC5D7CF-E44D-4D5B-821D-4D86E11EC36B}" type="parTrans" cxnId="{48849F50-5570-40DB-8553-EA664B7564CC}">
      <dgm:prSet/>
      <dgm:spPr/>
      <dgm:t>
        <a:bodyPr/>
        <a:lstStyle/>
        <a:p>
          <a:endParaRPr lang="en-US"/>
        </a:p>
      </dgm:t>
    </dgm:pt>
    <dgm:pt modelId="{17BBF139-8128-4E6B-BC7D-3BDCACCC5563}" type="sibTrans" cxnId="{48849F50-5570-40DB-8553-EA664B7564CC}">
      <dgm:prSet/>
      <dgm:spPr/>
      <dgm:t>
        <a:bodyPr/>
        <a:lstStyle/>
        <a:p>
          <a:endParaRPr lang="en-US"/>
        </a:p>
      </dgm:t>
    </dgm:pt>
    <dgm:pt modelId="{64510D1F-B7D5-4A95-8E65-3AF80AC6DC29}">
      <dgm:prSet/>
      <dgm:spPr/>
      <dgm:t>
        <a:bodyPr/>
        <a:lstStyle/>
        <a:p>
          <a:pPr>
            <a:lnSpc>
              <a:spcPct val="100000"/>
            </a:lnSpc>
          </a:pPr>
          <a:r>
            <a:rPr lang="en-GB" b="1"/>
            <a:t>Ophthalmologist/Optometrist – carries out annual diabetic eye screening.</a:t>
          </a:r>
          <a:endParaRPr lang="en-US"/>
        </a:p>
      </dgm:t>
    </dgm:pt>
    <dgm:pt modelId="{4AF712A6-4887-4CDD-92B0-2378863CB7AC}" type="parTrans" cxnId="{EE987EB1-AB3A-4809-B258-923DB40D1A86}">
      <dgm:prSet/>
      <dgm:spPr/>
      <dgm:t>
        <a:bodyPr/>
        <a:lstStyle/>
        <a:p>
          <a:endParaRPr lang="en-US"/>
        </a:p>
      </dgm:t>
    </dgm:pt>
    <dgm:pt modelId="{6A48D252-EA16-43BB-8FAD-EEBAA9D4515F}" type="sibTrans" cxnId="{EE987EB1-AB3A-4809-B258-923DB40D1A86}">
      <dgm:prSet/>
      <dgm:spPr/>
      <dgm:t>
        <a:bodyPr/>
        <a:lstStyle/>
        <a:p>
          <a:endParaRPr lang="en-US"/>
        </a:p>
      </dgm:t>
    </dgm:pt>
    <dgm:pt modelId="{F4C47A8E-F3F2-44A6-8351-52D6C0CEE51A}" type="pres">
      <dgm:prSet presAssocID="{AA26C59A-D00F-4B83-97EE-787010F109CC}" presName="root" presStyleCnt="0">
        <dgm:presLayoutVars>
          <dgm:dir/>
          <dgm:resizeHandles val="exact"/>
        </dgm:presLayoutVars>
      </dgm:prSet>
      <dgm:spPr/>
    </dgm:pt>
    <dgm:pt modelId="{09DF8C60-56F4-4629-9BDA-95D069657EE9}" type="pres">
      <dgm:prSet presAssocID="{7C99754A-F532-44C8-87D6-F32BB46FD63B}" presName="compNode" presStyleCnt="0"/>
      <dgm:spPr/>
    </dgm:pt>
    <dgm:pt modelId="{62B8D6BB-479F-4C49-8F88-A44038EFA629}" type="pres">
      <dgm:prSet presAssocID="{7C99754A-F532-44C8-87D6-F32BB46FD63B}" presName="bgRect" presStyleLbl="bgShp" presStyleIdx="0" presStyleCnt="7"/>
      <dgm:spPr/>
    </dgm:pt>
    <dgm:pt modelId="{F5A352CE-E9CB-4FCD-850A-A55DA9E3B2CB}" type="pres">
      <dgm:prSet presAssocID="{7C99754A-F532-44C8-87D6-F32BB46FD63B}"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CFFDA474-A597-48FD-94FD-085B680D1382}" type="pres">
      <dgm:prSet presAssocID="{7C99754A-F532-44C8-87D6-F32BB46FD63B}" presName="spaceRect" presStyleCnt="0"/>
      <dgm:spPr/>
    </dgm:pt>
    <dgm:pt modelId="{290DE299-046A-40B1-940C-1171E4779215}" type="pres">
      <dgm:prSet presAssocID="{7C99754A-F532-44C8-87D6-F32BB46FD63B}" presName="parTx" presStyleLbl="revTx" presStyleIdx="0" presStyleCnt="7">
        <dgm:presLayoutVars>
          <dgm:chMax val="0"/>
          <dgm:chPref val="0"/>
        </dgm:presLayoutVars>
      </dgm:prSet>
      <dgm:spPr/>
    </dgm:pt>
    <dgm:pt modelId="{79E3A7C6-1347-4CF0-A14C-58AE33226C2B}" type="pres">
      <dgm:prSet presAssocID="{ACD5250D-342B-4EDE-B668-B82FB15410FE}" presName="sibTrans" presStyleCnt="0"/>
      <dgm:spPr/>
    </dgm:pt>
    <dgm:pt modelId="{55AA98FD-BF7D-43B7-9FD9-B75CB6F1B7F5}" type="pres">
      <dgm:prSet presAssocID="{AE72B517-84E1-4252-B48D-3582A8243204}" presName="compNode" presStyleCnt="0"/>
      <dgm:spPr/>
    </dgm:pt>
    <dgm:pt modelId="{406529FB-76B7-4552-B13B-897E67828882}" type="pres">
      <dgm:prSet presAssocID="{AE72B517-84E1-4252-B48D-3582A8243204}" presName="bgRect" presStyleLbl="bgShp" presStyleIdx="1" presStyleCnt="7"/>
      <dgm:spPr/>
    </dgm:pt>
    <dgm:pt modelId="{BB073302-0DAE-41E7-AA57-E84B54C992AD}" type="pres">
      <dgm:prSet presAssocID="{AE72B517-84E1-4252-B48D-3582A8243204}"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5818A1C4-841D-421D-B0B2-BF373CD1A1A5}" type="pres">
      <dgm:prSet presAssocID="{AE72B517-84E1-4252-B48D-3582A8243204}" presName="spaceRect" presStyleCnt="0"/>
      <dgm:spPr/>
    </dgm:pt>
    <dgm:pt modelId="{48E345B6-F4BA-49D8-B46D-F7055C206905}" type="pres">
      <dgm:prSet presAssocID="{AE72B517-84E1-4252-B48D-3582A8243204}" presName="parTx" presStyleLbl="revTx" presStyleIdx="1" presStyleCnt="7">
        <dgm:presLayoutVars>
          <dgm:chMax val="0"/>
          <dgm:chPref val="0"/>
        </dgm:presLayoutVars>
      </dgm:prSet>
      <dgm:spPr/>
    </dgm:pt>
    <dgm:pt modelId="{1EF13B4D-8D9E-4C7F-A8CE-DAFA1ADF0AF3}" type="pres">
      <dgm:prSet presAssocID="{3A076B78-6432-46DB-B061-855A0C19B8B2}" presName="sibTrans" presStyleCnt="0"/>
      <dgm:spPr/>
    </dgm:pt>
    <dgm:pt modelId="{2F6B2DDE-523C-4968-AC18-4CD8456391C3}" type="pres">
      <dgm:prSet presAssocID="{9BA2C0B4-59DA-4D77-8B32-8BE97E008FE1}" presName="compNode" presStyleCnt="0"/>
      <dgm:spPr/>
    </dgm:pt>
    <dgm:pt modelId="{AD1335A1-823E-4625-88F4-18EE1F3B6AA1}" type="pres">
      <dgm:prSet presAssocID="{9BA2C0B4-59DA-4D77-8B32-8BE97E008FE1}" presName="bgRect" presStyleLbl="bgShp" presStyleIdx="2" presStyleCnt="7"/>
      <dgm:spPr/>
    </dgm:pt>
    <dgm:pt modelId="{3E685FBB-546D-4E29-A274-F83412BE4AA0}" type="pres">
      <dgm:prSet presAssocID="{9BA2C0B4-59DA-4D77-8B32-8BE97E008FE1}"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21AFA5B8-1ADD-42F5-9278-5D3D0149D9D4}" type="pres">
      <dgm:prSet presAssocID="{9BA2C0B4-59DA-4D77-8B32-8BE97E008FE1}" presName="spaceRect" presStyleCnt="0"/>
      <dgm:spPr/>
    </dgm:pt>
    <dgm:pt modelId="{048F566B-5083-4036-A75D-5D8A1B5F52E1}" type="pres">
      <dgm:prSet presAssocID="{9BA2C0B4-59DA-4D77-8B32-8BE97E008FE1}" presName="parTx" presStyleLbl="revTx" presStyleIdx="2" presStyleCnt="7">
        <dgm:presLayoutVars>
          <dgm:chMax val="0"/>
          <dgm:chPref val="0"/>
        </dgm:presLayoutVars>
      </dgm:prSet>
      <dgm:spPr/>
    </dgm:pt>
    <dgm:pt modelId="{1579C43F-83E3-44EA-B43F-85D389AAC2D4}" type="pres">
      <dgm:prSet presAssocID="{06D74593-ABB6-4E7E-83F3-5FC6BDFA527E}" presName="sibTrans" presStyleCnt="0"/>
      <dgm:spPr/>
    </dgm:pt>
    <dgm:pt modelId="{23D50625-5782-4DFE-9EA3-FC05E5853488}" type="pres">
      <dgm:prSet presAssocID="{1EC961BD-163B-494B-AE64-25AC2498270E}" presName="compNode" presStyleCnt="0"/>
      <dgm:spPr/>
    </dgm:pt>
    <dgm:pt modelId="{EF8B803F-E9D2-4B27-8169-3737374BEE86}" type="pres">
      <dgm:prSet presAssocID="{1EC961BD-163B-494B-AE64-25AC2498270E}" presName="bgRect" presStyleLbl="bgShp" presStyleIdx="3" presStyleCnt="7"/>
      <dgm:spPr/>
    </dgm:pt>
    <dgm:pt modelId="{9DF31889-87B4-4316-AF1A-D5EA0070B2CD}" type="pres">
      <dgm:prSet presAssocID="{1EC961BD-163B-494B-AE64-25AC2498270E}"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10DAEF5B-6C70-469F-A3DF-99A1F10E917D}" type="pres">
      <dgm:prSet presAssocID="{1EC961BD-163B-494B-AE64-25AC2498270E}" presName="spaceRect" presStyleCnt="0"/>
      <dgm:spPr/>
    </dgm:pt>
    <dgm:pt modelId="{19180D57-AB4A-4CE3-BCBF-632BF30ACCFB}" type="pres">
      <dgm:prSet presAssocID="{1EC961BD-163B-494B-AE64-25AC2498270E}" presName="parTx" presStyleLbl="revTx" presStyleIdx="3" presStyleCnt="7">
        <dgm:presLayoutVars>
          <dgm:chMax val="0"/>
          <dgm:chPref val="0"/>
        </dgm:presLayoutVars>
      </dgm:prSet>
      <dgm:spPr/>
    </dgm:pt>
    <dgm:pt modelId="{5CCFC70E-C624-4CA9-9E74-8225BA1A8B80}" type="pres">
      <dgm:prSet presAssocID="{8909F7D7-8497-4969-8B3D-DDF6C625ED91}" presName="sibTrans" presStyleCnt="0"/>
      <dgm:spPr/>
    </dgm:pt>
    <dgm:pt modelId="{4555B3BD-C5D1-4B17-A323-AC663BDA2E3D}" type="pres">
      <dgm:prSet presAssocID="{BD5A3951-7D17-4184-A33F-BCA13FA7F855}" presName="compNode" presStyleCnt="0"/>
      <dgm:spPr/>
    </dgm:pt>
    <dgm:pt modelId="{82588F25-6500-4A1B-BA26-61406C0EFAA4}" type="pres">
      <dgm:prSet presAssocID="{BD5A3951-7D17-4184-A33F-BCA13FA7F855}" presName="bgRect" presStyleLbl="bgShp" presStyleIdx="4" presStyleCnt="7"/>
      <dgm:spPr/>
    </dgm:pt>
    <dgm:pt modelId="{4AB06ECD-6A8E-4D01-8A59-4FC652C35AB6}" type="pres">
      <dgm:prSet presAssocID="{BD5A3951-7D17-4184-A33F-BCA13FA7F855}"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Fruit Bowl"/>
        </a:ext>
      </dgm:extLst>
    </dgm:pt>
    <dgm:pt modelId="{6C9619F2-7364-4BD4-A75F-7AAD37BA079E}" type="pres">
      <dgm:prSet presAssocID="{BD5A3951-7D17-4184-A33F-BCA13FA7F855}" presName="spaceRect" presStyleCnt="0"/>
      <dgm:spPr/>
    </dgm:pt>
    <dgm:pt modelId="{C772E182-EFF2-4932-91FB-0C3B20AAE49C}" type="pres">
      <dgm:prSet presAssocID="{BD5A3951-7D17-4184-A33F-BCA13FA7F855}" presName="parTx" presStyleLbl="revTx" presStyleIdx="4" presStyleCnt="7">
        <dgm:presLayoutVars>
          <dgm:chMax val="0"/>
          <dgm:chPref val="0"/>
        </dgm:presLayoutVars>
      </dgm:prSet>
      <dgm:spPr/>
    </dgm:pt>
    <dgm:pt modelId="{2DF2B514-7CF7-4F0C-A692-D787E4E34015}" type="pres">
      <dgm:prSet presAssocID="{A479114E-6B77-4727-8AB2-B306EA45A357}" presName="sibTrans" presStyleCnt="0"/>
      <dgm:spPr/>
    </dgm:pt>
    <dgm:pt modelId="{C3519DD1-0E61-4D7B-93BC-1D33DA96C32D}" type="pres">
      <dgm:prSet presAssocID="{B9A3CBE8-1D00-4EB8-AB81-59A82A7C2783}" presName="compNode" presStyleCnt="0"/>
      <dgm:spPr/>
    </dgm:pt>
    <dgm:pt modelId="{BFDF1703-1BA3-480C-B54D-029BFD72C9B4}" type="pres">
      <dgm:prSet presAssocID="{B9A3CBE8-1D00-4EB8-AB81-59A82A7C2783}" presName="bgRect" presStyleLbl="bgShp" presStyleIdx="5" presStyleCnt="7"/>
      <dgm:spPr/>
    </dgm:pt>
    <dgm:pt modelId="{C5BF84C9-32F8-4D13-82FC-D1EE33015DB0}" type="pres">
      <dgm:prSet presAssocID="{B9A3CBE8-1D00-4EB8-AB81-59A82A7C2783}"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ot"/>
        </a:ext>
      </dgm:extLst>
    </dgm:pt>
    <dgm:pt modelId="{2684C6DB-9438-4BFA-AB92-2D1DE2AFE661}" type="pres">
      <dgm:prSet presAssocID="{B9A3CBE8-1D00-4EB8-AB81-59A82A7C2783}" presName="spaceRect" presStyleCnt="0"/>
      <dgm:spPr/>
    </dgm:pt>
    <dgm:pt modelId="{37F6DF35-1902-4C93-9105-AE3F8CD34A31}" type="pres">
      <dgm:prSet presAssocID="{B9A3CBE8-1D00-4EB8-AB81-59A82A7C2783}" presName="parTx" presStyleLbl="revTx" presStyleIdx="5" presStyleCnt="7">
        <dgm:presLayoutVars>
          <dgm:chMax val="0"/>
          <dgm:chPref val="0"/>
        </dgm:presLayoutVars>
      </dgm:prSet>
      <dgm:spPr/>
    </dgm:pt>
    <dgm:pt modelId="{F0401450-5B06-459E-A6BE-3C2D3273F476}" type="pres">
      <dgm:prSet presAssocID="{17BBF139-8128-4E6B-BC7D-3BDCACCC5563}" presName="sibTrans" presStyleCnt="0"/>
      <dgm:spPr/>
    </dgm:pt>
    <dgm:pt modelId="{ACE5656B-EAC3-4467-A25C-B78AB411446A}" type="pres">
      <dgm:prSet presAssocID="{64510D1F-B7D5-4A95-8E65-3AF80AC6DC29}" presName="compNode" presStyleCnt="0"/>
      <dgm:spPr/>
    </dgm:pt>
    <dgm:pt modelId="{0D36D4BE-0F80-41A0-B745-80480BD2A5D5}" type="pres">
      <dgm:prSet presAssocID="{64510D1F-B7D5-4A95-8E65-3AF80AC6DC29}" presName="bgRect" presStyleLbl="bgShp" presStyleIdx="6" presStyleCnt="7"/>
      <dgm:spPr/>
    </dgm:pt>
    <dgm:pt modelId="{59C9D479-B500-4D81-B3B0-D15C9371F79F}" type="pres">
      <dgm:prSet presAssocID="{64510D1F-B7D5-4A95-8E65-3AF80AC6DC29}"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Glasses"/>
        </a:ext>
      </dgm:extLst>
    </dgm:pt>
    <dgm:pt modelId="{0782A74A-05CE-4D8E-AF8F-31E5F16D7E96}" type="pres">
      <dgm:prSet presAssocID="{64510D1F-B7D5-4A95-8E65-3AF80AC6DC29}" presName="spaceRect" presStyleCnt="0"/>
      <dgm:spPr/>
    </dgm:pt>
    <dgm:pt modelId="{A24689BF-3F99-4272-BF83-762CA99F075D}" type="pres">
      <dgm:prSet presAssocID="{64510D1F-B7D5-4A95-8E65-3AF80AC6DC29}" presName="parTx" presStyleLbl="revTx" presStyleIdx="6" presStyleCnt="7">
        <dgm:presLayoutVars>
          <dgm:chMax val="0"/>
          <dgm:chPref val="0"/>
        </dgm:presLayoutVars>
      </dgm:prSet>
      <dgm:spPr/>
    </dgm:pt>
  </dgm:ptLst>
  <dgm:cxnLst>
    <dgm:cxn modelId="{885BBD13-731F-45B8-89CB-045D4DAA431A}" type="presOf" srcId="{AE72B517-84E1-4252-B48D-3582A8243204}" destId="{48E345B6-F4BA-49D8-B46D-F7055C206905}" srcOrd="0" destOrd="0" presId="urn:microsoft.com/office/officeart/2018/2/layout/IconVerticalSolidList"/>
    <dgm:cxn modelId="{283BDE13-B2F9-4792-97EC-5FCCE0EB1CEE}" srcId="{AA26C59A-D00F-4B83-97EE-787010F109CC}" destId="{BD5A3951-7D17-4184-A33F-BCA13FA7F855}" srcOrd="4" destOrd="0" parTransId="{A7A63420-3E4B-4A67-ACF1-8D0FF0A217FC}" sibTransId="{A479114E-6B77-4727-8AB2-B306EA45A357}"/>
    <dgm:cxn modelId="{B249F028-6289-40D7-8F82-1B271508DE9C}" type="presOf" srcId="{1EC961BD-163B-494B-AE64-25AC2498270E}" destId="{19180D57-AB4A-4CE3-BCBF-632BF30ACCFB}" srcOrd="0" destOrd="0" presId="urn:microsoft.com/office/officeart/2018/2/layout/IconVerticalSolidList"/>
    <dgm:cxn modelId="{A0958739-C6C3-453D-A4DF-D94C6420EAD4}" type="presOf" srcId="{9BA2C0B4-59DA-4D77-8B32-8BE97E008FE1}" destId="{048F566B-5083-4036-A75D-5D8A1B5F52E1}" srcOrd="0" destOrd="0" presId="urn:microsoft.com/office/officeart/2018/2/layout/IconVerticalSolidList"/>
    <dgm:cxn modelId="{48849F50-5570-40DB-8553-EA664B7564CC}" srcId="{AA26C59A-D00F-4B83-97EE-787010F109CC}" destId="{B9A3CBE8-1D00-4EB8-AB81-59A82A7C2783}" srcOrd="5" destOrd="0" parTransId="{DEC5D7CF-E44D-4D5B-821D-4D86E11EC36B}" sibTransId="{17BBF139-8128-4E6B-BC7D-3BDCACCC5563}"/>
    <dgm:cxn modelId="{B7AB4D88-1A62-41F2-8782-1A4AAF1716FF}" srcId="{AA26C59A-D00F-4B83-97EE-787010F109CC}" destId="{1EC961BD-163B-494B-AE64-25AC2498270E}" srcOrd="3" destOrd="0" parTransId="{16490142-7338-4BDE-83CC-110CF2AF2906}" sibTransId="{8909F7D7-8497-4969-8B3D-DDF6C625ED91}"/>
    <dgm:cxn modelId="{94B7C988-BA87-4A6E-82B4-F839C6C5C4FD}" type="presOf" srcId="{7C99754A-F532-44C8-87D6-F32BB46FD63B}" destId="{290DE299-046A-40B1-940C-1171E4779215}" srcOrd="0" destOrd="0" presId="urn:microsoft.com/office/officeart/2018/2/layout/IconVerticalSolidList"/>
    <dgm:cxn modelId="{9843318F-963C-4759-8CAC-F58CE5D491B0}" type="presOf" srcId="{AA26C59A-D00F-4B83-97EE-787010F109CC}" destId="{F4C47A8E-F3F2-44A6-8351-52D6C0CEE51A}" srcOrd="0" destOrd="0" presId="urn:microsoft.com/office/officeart/2018/2/layout/IconVerticalSolidList"/>
    <dgm:cxn modelId="{DA91A990-28D9-40A2-9BFA-19AD276AE638}" type="presOf" srcId="{BD5A3951-7D17-4184-A33F-BCA13FA7F855}" destId="{C772E182-EFF2-4932-91FB-0C3B20AAE49C}" srcOrd="0" destOrd="0" presId="urn:microsoft.com/office/officeart/2018/2/layout/IconVerticalSolidList"/>
    <dgm:cxn modelId="{EE987EB1-AB3A-4809-B258-923DB40D1A86}" srcId="{AA26C59A-D00F-4B83-97EE-787010F109CC}" destId="{64510D1F-B7D5-4A95-8E65-3AF80AC6DC29}" srcOrd="6" destOrd="0" parTransId="{4AF712A6-4887-4CDD-92B0-2378863CB7AC}" sibTransId="{6A48D252-EA16-43BB-8FAD-EEBAA9D4515F}"/>
    <dgm:cxn modelId="{1C9E19B6-AC83-4D2C-886E-2D226E6ECAE6}" srcId="{AA26C59A-D00F-4B83-97EE-787010F109CC}" destId="{AE72B517-84E1-4252-B48D-3582A8243204}" srcOrd="1" destOrd="0" parTransId="{A0C7454A-A1AB-4A16-8AE8-89A9C4485252}" sibTransId="{3A076B78-6432-46DB-B061-855A0C19B8B2}"/>
    <dgm:cxn modelId="{1B7368B6-95A6-4E72-A0A6-C70D7A3B9462}" type="presOf" srcId="{B9A3CBE8-1D00-4EB8-AB81-59A82A7C2783}" destId="{37F6DF35-1902-4C93-9105-AE3F8CD34A31}" srcOrd="0" destOrd="0" presId="urn:microsoft.com/office/officeart/2018/2/layout/IconVerticalSolidList"/>
    <dgm:cxn modelId="{15FFA0B8-6BCA-4C1A-AE87-23C4439DE1D8}" type="presOf" srcId="{64510D1F-B7D5-4A95-8E65-3AF80AC6DC29}" destId="{A24689BF-3F99-4272-BF83-762CA99F075D}" srcOrd="0" destOrd="0" presId="urn:microsoft.com/office/officeart/2018/2/layout/IconVerticalSolidList"/>
    <dgm:cxn modelId="{1F7D8CEE-EC8B-4D66-8D17-052E90956F99}" srcId="{AA26C59A-D00F-4B83-97EE-787010F109CC}" destId="{9BA2C0B4-59DA-4D77-8B32-8BE97E008FE1}" srcOrd="2" destOrd="0" parTransId="{83CA3DD4-BA4E-4708-B1AA-AD905E45EC13}" sibTransId="{06D74593-ABB6-4E7E-83F3-5FC6BDFA527E}"/>
    <dgm:cxn modelId="{AF1B6CEF-7B3C-41D2-B82E-630A370464AB}" srcId="{AA26C59A-D00F-4B83-97EE-787010F109CC}" destId="{7C99754A-F532-44C8-87D6-F32BB46FD63B}" srcOrd="0" destOrd="0" parTransId="{89FDFDCE-E557-4D32-9CC4-5E4BECA45E43}" sibTransId="{ACD5250D-342B-4EDE-B668-B82FB15410FE}"/>
    <dgm:cxn modelId="{03C87688-5555-413D-91B7-D898D579CAE9}" type="presParOf" srcId="{F4C47A8E-F3F2-44A6-8351-52D6C0CEE51A}" destId="{09DF8C60-56F4-4629-9BDA-95D069657EE9}" srcOrd="0" destOrd="0" presId="urn:microsoft.com/office/officeart/2018/2/layout/IconVerticalSolidList"/>
    <dgm:cxn modelId="{628B5C7A-CC6F-4C7B-9C91-A23015FDF3DC}" type="presParOf" srcId="{09DF8C60-56F4-4629-9BDA-95D069657EE9}" destId="{62B8D6BB-479F-4C49-8F88-A44038EFA629}" srcOrd="0" destOrd="0" presId="urn:microsoft.com/office/officeart/2018/2/layout/IconVerticalSolidList"/>
    <dgm:cxn modelId="{2B1CD16D-414D-43D8-8B1A-B8B6B734D53A}" type="presParOf" srcId="{09DF8C60-56F4-4629-9BDA-95D069657EE9}" destId="{F5A352CE-E9CB-4FCD-850A-A55DA9E3B2CB}" srcOrd="1" destOrd="0" presId="urn:microsoft.com/office/officeart/2018/2/layout/IconVerticalSolidList"/>
    <dgm:cxn modelId="{E44CEB5D-F3F8-4068-8A66-347B66ED7B71}" type="presParOf" srcId="{09DF8C60-56F4-4629-9BDA-95D069657EE9}" destId="{CFFDA474-A597-48FD-94FD-085B680D1382}" srcOrd="2" destOrd="0" presId="urn:microsoft.com/office/officeart/2018/2/layout/IconVerticalSolidList"/>
    <dgm:cxn modelId="{24E49069-177F-4EF1-8A8D-3425263508F8}" type="presParOf" srcId="{09DF8C60-56F4-4629-9BDA-95D069657EE9}" destId="{290DE299-046A-40B1-940C-1171E4779215}" srcOrd="3" destOrd="0" presId="urn:microsoft.com/office/officeart/2018/2/layout/IconVerticalSolidList"/>
    <dgm:cxn modelId="{4B48F91A-6F8E-43B1-AFDF-4BEA3B1BD168}" type="presParOf" srcId="{F4C47A8E-F3F2-44A6-8351-52D6C0CEE51A}" destId="{79E3A7C6-1347-4CF0-A14C-58AE33226C2B}" srcOrd="1" destOrd="0" presId="urn:microsoft.com/office/officeart/2018/2/layout/IconVerticalSolidList"/>
    <dgm:cxn modelId="{0B74F5C3-0769-4695-B702-8B5562614097}" type="presParOf" srcId="{F4C47A8E-F3F2-44A6-8351-52D6C0CEE51A}" destId="{55AA98FD-BF7D-43B7-9FD9-B75CB6F1B7F5}" srcOrd="2" destOrd="0" presId="urn:microsoft.com/office/officeart/2018/2/layout/IconVerticalSolidList"/>
    <dgm:cxn modelId="{46764F68-E6BB-4901-9C25-30439DDEEA76}" type="presParOf" srcId="{55AA98FD-BF7D-43B7-9FD9-B75CB6F1B7F5}" destId="{406529FB-76B7-4552-B13B-897E67828882}" srcOrd="0" destOrd="0" presId="urn:microsoft.com/office/officeart/2018/2/layout/IconVerticalSolidList"/>
    <dgm:cxn modelId="{71239260-A944-4B4D-A92F-CD43B32142E2}" type="presParOf" srcId="{55AA98FD-BF7D-43B7-9FD9-B75CB6F1B7F5}" destId="{BB073302-0DAE-41E7-AA57-E84B54C992AD}" srcOrd="1" destOrd="0" presId="urn:microsoft.com/office/officeart/2018/2/layout/IconVerticalSolidList"/>
    <dgm:cxn modelId="{B4AD3EBC-8A20-4184-A909-BFF3E8538A6B}" type="presParOf" srcId="{55AA98FD-BF7D-43B7-9FD9-B75CB6F1B7F5}" destId="{5818A1C4-841D-421D-B0B2-BF373CD1A1A5}" srcOrd="2" destOrd="0" presId="urn:microsoft.com/office/officeart/2018/2/layout/IconVerticalSolidList"/>
    <dgm:cxn modelId="{013E88FF-B062-464F-BD97-CB1B0AA2F7AC}" type="presParOf" srcId="{55AA98FD-BF7D-43B7-9FD9-B75CB6F1B7F5}" destId="{48E345B6-F4BA-49D8-B46D-F7055C206905}" srcOrd="3" destOrd="0" presId="urn:microsoft.com/office/officeart/2018/2/layout/IconVerticalSolidList"/>
    <dgm:cxn modelId="{E3447416-493E-4E82-B85C-437A3132D24F}" type="presParOf" srcId="{F4C47A8E-F3F2-44A6-8351-52D6C0CEE51A}" destId="{1EF13B4D-8D9E-4C7F-A8CE-DAFA1ADF0AF3}" srcOrd="3" destOrd="0" presId="urn:microsoft.com/office/officeart/2018/2/layout/IconVerticalSolidList"/>
    <dgm:cxn modelId="{933BECB0-C85E-4196-B402-82FB81103DE4}" type="presParOf" srcId="{F4C47A8E-F3F2-44A6-8351-52D6C0CEE51A}" destId="{2F6B2DDE-523C-4968-AC18-4CD8456391C3}" srcOrd="4" destOrd="0" presId="urn:microsoft.com/office/officeart/2018/2/layout/IconVerticalSolidList"/>
    <dgm:cxn modelId="{92787761-182B-4D48-A155-3235B2DA1766}" type="presParOf" srcId="{2F6B2DDE-523C-4968-AC18-4CD8456391C3}" destId="{AD1335A1-823E-4625-88F4-18EE1F3B6AA1}" srcOrd="0" destOrd="0" presId="urn:microsoft.com/office/officeart/2018/2/layout/IconVerticalSolidList"/>
    <dgm:cxn modelId="{97A25D7F-E11E-4E31-A419-0CCD5A94851A}" type="presParOf" srcId="{2F6B2DDE-523C-4968-AC18-4CD8456391C3}" destId="{3E685FBB-546D-4E29-A274-F83412BE4AA0}" srcOrd="1" destOrd="0" presId="urn:microsoft.com/office/officeart/2018/2/layout/IconVerticalSolidList"/>
    <dgm:cxn modelId="{F12EAC10-68B3-42A2-B14E-9D0485013108}" type="presParOf" srcId="{2F6B2DDE-523C-4968-AC18-4CD8456391C3}" destId="{21AFA5B8-1ADD-42F5-9278-5D3D0149D9D4}" srcOrd="2" destOrd="0" presId="urn:microsoft.com/office/officeart/2018/2/layout/IconVerticalSolidList"/>
    <dgm:cxn modelId="{F3B0547D-1B65-4D82-815F-FDCCD2C2D908}" type="presParOf" srcId="{2F6B2DDE-523C-4968-AC18-4CD8456391C3}" destId="{048F566B-5083-4036-A75D-5D8A1B5F52E1}" srcOrd="3" destOrd="0" presId="urn:microsoft.com/office/officeart/2018/2/layout/IconVerticalSolidList"/>
    <dgm:cxn modelId="{EFC427D1-8F67-44D1-92F5-215D148F6447}" type="presParOf" srcId="{F4C47A8E-F3F2-44A6-8351-52D6C0CEE51A}" destId="{1579C43F-83E3-44EA-B43F-85D389AAC2D4}" srcOrd="5" destOrd="0" presId="urn:microsoft.com/office/officeart/2018/2/layout/IconVerticalSolidList"/>
    <dgm:cxn modelId="{449D562B-073A-482C-950C-5FE4BDE4E2BD}" type="presParOf" srcId="{F4C47A8E-F3F2-44A6-8351-52D6C0CEE51A}" destId="{23D50625-5782-4DFE-9EA3-FC05E5853488}" srcOrd="6" destOrd="0" presId="urn:microsoft.com/office/officeart/2018/2/layout/IconVerticalSolidList"/>
    <dgm:cxn modelId="{04A26B2A-6FCE-4B73-8D3C-C92B447922FA}" type="presParOf" srcId="{23D50625-5782-4DFE-9EA3-FC05E5853488}" destId="{EF8B803F-E9D2-4B27-8169-3737374BEE86}" srcOrd="0" destOrd="0" presId="urn:microsoft.com/office/officeart/2018/2/layout/IconVerticalSolidList"/>
    <dgm:cxn modelId="{1FB46AD1-D70F-454B-B560-52DEA1E03D80}" type="presParOf" srcId="{23D50625-5782-4DFE-9EA3-FC05E5853488}" destId="{9DF31889-87B4-4316-AF1A-D5EA0070B2CD}" srcOrd="1" destOrd="0" presId="urn:microsoft.com/office/officeart/2018/2/layout/IconVerticalSolidList"/>
    <dgm:cxn modelId="{442AD93E-44E5-4900-ADDD-6FC61C0353F2}" type="presParOf" srcId="{23D50625-5782-4DFE-9EA3-FC05E5853488}" destId="{10DAEF5B-6C70-469F-A3DF-99A1F10E917D}" srcOrd="2" destOrd="0" presId="urn:microsoft.com/office/officeart/2018/2/layout/IconVerticalSolidList"/>
    <dgm:cxn modelId="{EAAAE300-297B-40A8-BE25-6BECD57AEA61}" type="presParOf" srcId="{23D50625-5782-4DFE-9EA3-FC05E5853488}" destId="{19180D57-AB4A-4CE3-BCBF-632BF30ACCFB}" srcOrd="3" destOrd="0" presId="urn:microsoft.com/office/officeart/2018/2/layout/IconVerticalSolidList"/>
    <dgm:cxn modelId="{D125E7A7-ADEF-49FB-A103-169E2D7E9843}" type="presParOf" srcId="{F4C47A8E-F3F2-44A6-8351-52D6C0CEE51A}" destId="{5CCFC70E-C624-4CA9-9E74-8225BA1A8B80}" srcOrd="7" destOrd="0" presId="urn:microsoft.com/office/officeart/2018/2/layout/IconVerticalSolidList"/>
    <dgm:cxn modelId="{4051AD25-F99C-479D-8EB9-62B015EACF3D}" type="presParOf" srcId="{F4C47A8E-F3F2-44A6-8351-52D6C0CEE51A}" destId="{4555B3BD-C5D1-4B17-A323-AC663BDA2E3D}" srcOrd="8" destOrd="0" presId="urn:microsoft.com/office/officeart/2018/2/layout/IconVerticalSolidList"/>
    <dgm:cxn modelId="{985BFC40-0F61-41B1-857A-026FFDFF1ADE}" type="presParOf" srcId="{4555B3BD-C5D1-4B17-A323-AC663BDA2E3D}" destId="{82588F25-6500-4A1B-BA26-61406C0EFAA4}" srcOrd="0" destOrd="0" presId="urn:microsoft.com/office/officeart/2018/2/layout/IconVerticalSolidList"/>
    <dgm:cxn modelId="{315C91E3-1E51-4A64-91AD-BC45E5082DD7}" type="presParOf" srcId="{4555B3BD-C5D1-4B17-A323-AC663BDA2E3D}" destId="{4AB06ECD-6A8E-4D01-8A59-4FC652C35AB6}" srcOrd="1" destOrd="0" presId="urn:microsoft.com/office/officeart/2018/2/layout/IconVerticalSolidList"/>
    <dgm:cxn modelId="{6D62A615-807C-45E7-956C-5C5E09193307}" type="presParOf" srcId="{4555B3BD-C5D1-4B17-A323-AC663BDA2E3D}" destId="{6C9619F2-7364-4BD4-A75F-7AAD37BA079E}" srcOrd="2" destOrd="0" presId="urn:microsoft.com/office/officeart/2018/2/layout/IconVerticalSolidList"/>
    <dgm:cxn modelId="{D578E38C-4F05-49BB-B7CD-6FF471438EAE}" type="presParOf" srcId="{4555B3BD-C5D1-4B17-A323-AC663BDA2E3D}" destId="{C772E182-EFF2-4932-91FB-0C3B20AAE49C}" srcOrd="3" destOrd="0" presId="urn:microsoft.com/office/officeart/2018/2/layout/IconVerticalSolidList"/>
    <dgm:cxn modelId="{28291498-1288-43A4-B73C-32F6AE04464A}" type="presParOf" srcId="{F4C47A8E-F3F2-44A6-8351-52D6C0CEE51A}" destId="{2DF2B514-7CF7-4F0C-A692-D787E4E34015}" srcOrd="9" destOrd="0" presId="urn:microsoft.com/office/officeart/2018/2/layout/IconVerticalSolidList"/>
    <dgm:cxn modelId="{16987F0A-379A-432C-A79E-2373E9476A10}" type="presParOf" srcId="{F4C47A8E-F3F2-44A6-8351-52D6C0CEE51A}" destId="{C3519DD1-0E61-4D7B-93BC-1D33DA96C32D}" srcOrd="10" destOrd="0" presId="urn:microsoft.com/office/officeart/2018/2/layout/IconVerticalSolidList"/>
    <dgm:cxn modelId="{BAF7062E-14F3-48E8-BCE6-17CCA04BF437}" type="presParOf" srcId="{C3519DD1-0E61-4D7B-93BC-1D33DA96C32D}" destId="{BFDF1703-1BA3-480C-B54D-029BFD72C9B4}" srcOrd="0" destOrd="0" presId="urn:microsoft.com/office/officeart/2018/2/layout/IconVerticalSolidList"/>
    <dgm:cxn modelId="{5CB87587-377D-4042-A1F8-18F9A40A9347}" type="presParOf" srcId="{C3519DD1-0E61-4D7B-93BC-1D33DA96C32D}" destId="{C5BF84C9-32F8-4D13-82FC-D1EE33015DB0}" srcOrd="1" destOrd="0" presId="urn:microsoft.com/office/officeart/2018/2/layout/IconVerticalSolidList"/>
    <dgm:cxn modelId="{CBA04B4B-30A2-4019-B115-FCF56CE4E0C8}" type="presParOf" srcId="{C3519DD1-0E61-4D7B-93BC-1D33DA96C32D}" destId="{2684C6DB-9438-4BFA-AB92-2D1DE2AFE661}" srcOrd="2" destOrd="0" presId="urn:microsoft.com/office/officeart/2018/2/layout/IconVerticalSolidList"/>
    <dgm:cxn modelId="{A0AF8F03-E156-4C88-85BC-95B0BE409696}" type="presParOf" srcId="{C3519DD1-0E61-4D7B-93BC-1D33DA96C32D}" destId="{37F6DF35-1902-4C93-9105-AE3F8CD34A31}" srcOrd="3" destOrd="0" presId="urn:microsoft.com/office/officeart/2018/2/layout/IconVerticalSolidList"/>
    <dgm:cxn modelId="{B186EE98-3A30-409A-9A38-53CCF2357FEA}" type="presParOf" srcId="{F4C47A8E-F3F2-44A6-8351-52D6C0CEE51A}" destId="{F0401450-5B06-459E-A6BE-3C2D3273F476}" srcOrd="11" destOrd="0" presId="urn:microsoft.com/office/officeart/2018/2/layout/IconVerticalSolidList"/>
    <dgm:cxn modelId="{342B1DD1-4A28-4AFA-B273-D64E955E1FF4}" type="presParOf" srcId="{F4C47A8E-F3F2-44A6-8351-52D6C0CEE51A}" destId="{ACE5656B-EAC3-4467-A25C-B78AB411446A}" srcOrd="12" destOrd="0" presId="urn:microsoft.com/office/officeart/2018/2/layout/IconVerticalSolidList"/>
    <dgm:cxn modelId="{79CB73A6-F377-4D3F-93AE-CA7E0BCF84BF}" type="presParOf" srcId="{ACE5656B-EAC3-4467-A25C-B78AB411446A}" destId="{0D36D4BE-0F80-41A0-B745-80480BD2A5D5}" srcOrd="0" destOrd="0" presId="urn:microsoft.com/office/officeart/2018/2/layout/IconVerticalSolidList"/>
    <dgm:cxn modelId="{904B9D5C-761F-47EB-99A0-411C399B2D49}" type="presParOf" srcId="{ACE5656B-EAC3-4467-A25C-B78AB411446A}" destId="{59C9D479-B500-4D81-B3B0-D15C9371F79F}" srcOrd="1" destOrd="0" presId="urn:microsoft.com/office/officeart/2018/2/layout/IconVerticalSolidList"/>
    <dgm:cxn modelId="{BC46B33E-135A-430C-963D-67D48957FF5D}" type="presParOf" srcId="{ACE5656B-EAC3-4467-A25C-B78AB411446A}" destId="{0782A74A-05CE-4D8E-AF8F-31E5F16D7E96}" srcOrd="2" destOrd="0" presId="urn:microsoft.com/office/officeart/2018/2/layout/IconVerticalSolidList"/>
    <dgm:cxn modelId="{DFD9916E-D987-4B6F-A93D-3695592AC2C1}" type="presParOf" srcId="{ACE5656B-EAC3-4467-A25C-B78AB411446A}" destId="{A24689BF-3F99-4272-BF83-762CA99F075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A382C3-6B2F-4914-9889-6139AA841198}">
      <dsp:nvSpPr>
        <dsp:cNvPr id="0" name=""/>
        <dsp:cNvSpPr/>
      </dsp:nvSpPr>
      <dsp:spPr>
        <a:xfrm>
          <a:off x="0" y="654"/>
          <a:ext cx="702284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EA785BC-2AAE-4F40-826C-8E3D160D2A12}">
      <dsp:nvSpPr>
        <dsp:cNvPr id="0" name=""/>
        <dsp:cNvSpPr/>
      </dsp:nvSpPr>
      <dsp:spPr>
        <a:xfrm>
          <a:off x="0" y="654"/>
          <a:ext cx="7022846" cy="76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Name: Sarah Williams</a:t>
          </a:r>
          <a:endParaRPr lang="en-US" sz="2100" kern="1200"/>
        </a:p>
      </dsp:txBody>
      <dsp:txXfrm>
        <a:off x="0" y="654"/>
        <a:ext cx="7022846" cy="765949"/>
      </dsp:txXfrm>
    </dsp:sp>
    <dsp:sp modelId="{122C2E90-2B06-4560-A0E8-A6D27CC95942}">
      <dsp:nvSpPr>
        <dsp:cNvPr id="0" name=""/>
        <dsp:cNvSpPr/>
      </dsp:nvSpPr>
      <dsp:spPr>
        <a:xfrm>
          <a:off x="0" y="766604"/>
          <a:ext cx="702284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5D6F392-9F8C-4E7C-9015-97834A740EE3}">
      <dsp:nvSpPr>
        <dsp:cNvPr id="0" name=""/>
        <dsp:cNvSpPr/>
      </dsp:nvSpPr>
      <dsp:spPr>
        <a:xfrm>
          <a:off x="0" y="766604"/>
          <a:ext cx="7022846" cy="76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Age: </a:t>
          </a:r>
          <a:r>
            <a:rPr lang="en-GB" sz="2100" kern="1200">
              <a:latin typeface="Haettenschweiler"/>
            </a:rPr>
            <a:t>48</a:t>
          </a:r>
          <a:endParaRPr lang="en-US" sz="2100" kern="1200"/>
        </a:p>
      </dsp:txBody>
      <dsp:txXfrm>
        <a:off x="0" y="766604"/>
        <a:ext cx="7022846" cy="765949"/>
      </dsp:txXfrm>
    </dsp:sp>
    <dsp:sp modelId="{C3DADC33-0365-43E3-870A-15F7EDB025C5}">
      <dsp:nvSpPr>
        <dsp:cNvPr id="0" name=""/>
        <dsp:cNvSpPr/>
      </dsp:nvSpPr>
      <dsp:spPr>
        <a:xfrm>
          <a:off x="0" y="1532553"/>
          <a:ext cx="702284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765DEBA-854E-42CD-8ECD-152F21E4949C}">
      <dsp:nvSpPr>
        <dsp:cNvPr id="0" name=""/>
        <dsp:cNvSpPr/>
      </dsp:nvSpPr>
      <dsp:spPr>
        <a:xfrm>
          <a:off x="0" y="1532553"/>
          <a:ext cx="7022846" cy="76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Gender: Female</a:t>
          </a:r>
          <a:endParaRPr lang="en-US" sz="2100" kern="1200"/>
        </a:p>
      </dsp:txBody>
      <dsp:txXfrm>
        <a:off x="0" y="1532553"/>
        <a:ext cx="7022846" cy="765949"/>
      </dsp:txXfrm>
    </dsp:sp>
    <dsp:sp modelId="{0F19DC53-49A1-4193-ABD3-36604DF26DF5}">
      <dsp:nvSpPr>
        <dsp:cNvPr id="0" name=""/>
        <dsp:cNvSpPr/>
      </dsp:nvSpPr>
      <dsp:spPr>
        <a:xfrm>
          <a:off x="0" y="2298502"/>
          <a:ext cx="702284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D74C059-9496-4C78-8B15-6989DC8C935B}">
      <dsp:nvSpPr>
        <dsp:cNvPr id="0" name=""/>
        <dsp:cNvSpPr/>
      </dsp:nvSpPr>
      <dsp:spPr>
        <a:xfrm>
          <a:off x="0" y="2298502"/>
          <a:ext cx="7022846" cy="76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Occupation: Office Admin</a:t>
          </a:r>
          <a:endParaRPr lang="en-US" sz="2100" kern="1200"/>
        </a:p>
      </dsp:txBody>
      <dsp:txXfrm>
        <a:off x="0" y="2298502"/>
        <a:ext cx="7022846" cy="765949"/>
      </dsp:txXfrm>
    </dsp:sp>
    <dsp:sp modelId="{7A7D7960-582D-4439-B930-F70B569ED3CF}">
      <dsp:nvSpPr>
        <dsp:cNvPr id="0" name=""/>
        <dsp:cNvSpPr/>
      </dsp:nvSpPr>
      <dsp:spPr>
        <a:xfrm>
          <a:off x="0" y="3064452"/>
          <a:ext cx="702284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10C06E3-F33E-494A-9283-98CD23DEAF19}">
      <dsp:nvSpPr>
        <dsp:cNvPr id="0" name=""/>
        <dsp:cNvSpPr/>
      </dsp:nvSpPr>
      <dsp:spPr>
        <a:xfrm>
          <a:off x="0" y="3064452"/>
          <a:ext cx="7022846" cy="76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Previous medical history: newly diagnosed type 2 diabetes, high cholesterol.</a:t>
          </a:r>
          <a:endParaRPr lang="en-US" sz="2100" kern="1200"/>
        </a:p>
      </dsp:txBody>
      <dsp:txXfrm>
        <a:off x="0" y="3064452"/>
        <a:ext cx="7022846" cy="765949"/>
      </dsp:txXfrm>
    </dsp:sp>
    <dsp:sp modelId="{05CB702E-AA8A-4A01-863A-46ED680B6A7C}">
      <dsp:nvSpPr>
        <dsp:cNvPr id="0" name=""/>
        <dsp:cNvSpPr/>
      </dsp:nvSpPr>
      <dsp:spPr>
        <a:xfrm>
          <a:off x="0" y="3830401"/>
          <a:ext cx="702284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18FBE39-9A53-4A9B-AA4C-07629AB84608}">
      <dsp:nvSpPr>
        <dsp:cNvPr id="0" name=""/>
        <dsp:cNvSpPr/>
      </dsp:nvSpPr>
      <dsp:spPr>
        <a:xfrm>
          <a:off x="0" y="3830401"/>
          <a:ext cx="7022846" cy="76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Lifestyle: Eats takeout frequently, smokes often, drinks alcohol and 33 BMI (obesity)</a:t>
          </a:r>
          <a:endParaRPr lang="en-US" sz="2100" kern="1200"/>
        </a:p>
      </dsp:txBody>
      <dsp:txXfrm>
        <a:off x="0" y="3830401"/>
        <a:ext cx="7022846" cy="765949"/>
      </dsp:txXfrm>
    </dsp:sp>
    <dsp:sp modelId="{B5EE2263-20BD-4A00-9DC6-A3008BE39799}">
      <dsp:nvSpPr>
        <dsp:cNvPr id="0" name=""/>
        <dsp:cNvSpPr/>
      </dsp:nvSpPr>
      <dsp:spPr>
        <a:xfrm>
          <a:off x="0" y="4596350"/>
          <a:ext cx="702284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8607EA6-3D8B-4E55-AF47-E5A74D06F730}">
      <dsp:nvSpPr>
        <dsp:cNvPr id="0" name=""/>
        <dsp:cNvSpPr/>
      </dsp:nvSpPr>
      <dsp:spPr>
        <a:xfrm>
          <a:off x="0" y="4596350"/>
          <a:ext cx="7022846" cy="76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Family history: father diagnosed with type 2 diabetes</a:t>
          </a:r>
          <a:endParaRPr lang="en-US" sz="2100" kern="1200"/>
        </a:p>
      </dsp:txBody>
      <dsp:txXfrm>
        <a:off x="0" y="4596350"/>
        <a:ext cx="7022846" cy="7659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547E7E-573B-463F-803C-8C8738B77C03}">
      <dsp:nvSpPr>
        <dsp:cNvPr id="0" name=""/>
        <dsp:cNvSpPr/>
      </dsp:nvSpPr>
      <dsp:spPr>
        <a:xfrm>
          <a:off x="0" y="594741"/>
          <a:ext cx="6440424" cy="6364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pancreas is part of the endocrine system and produces the hormone insulin (Marieb and Hoehn, 2023). </a:t>
          </a:r>
          <a:endParaRPr lang="en-US" sz="1600" kern="1200"/>
        </a:p>
      </dsp:txBody>
      <dsp:txXfrm>
        <a:off x="31070" y="625811"/>
        <a:ext cx="6378284" cy="574340"/>
      </dsp:txXfrm>
    </dsp:sp>
    <dsp:sp modelId="{DA764974-87CE-4755-9FC7-3A25059F2CC2}">
      <dsp:nvSpPr>
        <dsp:cNvPr id="0" name=""/>
        <dsp:cNvSpPr/>
      </dsp:nvSpPr>
      <dsp:spPr>
        <a:xfrm>
          <a:off x="0" y="1277302"/>
          <a:ext cx="6440424" cy="6364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Beta cells in the pancreas release insulin when blood glucose levels rise after eating. </a:t>
          </a:r>
          <a:endParaRPr lang="en-US" sz="1600" kern="1200"/>
        </a:p>
      </dsp:txBody>
      <dsp:txXfrm>
        <a:off x="31070" y="1308372"/>
        <a:ext cx="6378284" cy="574340"/>
      </dsp:txXfrm>
    </dsp:sp>
    <dsp:sp modelId="{4B90165A-E342-4670-B59B-A956E05C8D4A}">
      <dsp:nvSpPr>
        <dsp:cNvPr id="0" name=""/>
        <dsp:cNvSpPr/>
      </dsp:nvSpPr>
      <dsp:spPr>
        <a:xfrm>
          <a:off x="0" y="1959862"/>
          <a:ext cx="6440424" cy="6364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Insulin allows glucose to move from the bloodstream into body cells, where it is used for energy. </a:t>
          </a:r>
          <a:endParaRPr lang="en-US" sz="1600" kern="1200"/>
        </a:p>
      </dsp:txBody>
      <dsp:txXfrm>
        <a:off x="31070" y="1990932"/>
        <a:ext cx="6378284" cy="574340"/>
      </dsp:txXfrm>
    </dsp:sp>
    <dsp:sp modelId="{E48767BF-E8EB-4E12-928C-4AA5F4D92133}">
      <dsp:nvSpPr>
        <dsp:cNvPr id="0" name=""/>
        <dsp:cNvSpPr/>
      </dsp:nvSpPr>
      <dsp:spPr>
        <a:xfrm>
          <a:off x="0" y="2642422"/>
          <a:ext cx="6440424" cy="6364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liver stores excess glucose as glycogen and releases it when blood glucose levels fall, helping to maintain homeostasis (NICE, 2022). </a:t>
          </a:r>
          <a:endParaRPr lang="en-US" sz="1600" kern="1200"/>
        </a:p>
      </dsp:txBody>
      <dsp:txXfrm>
        <a:off x="31070" y="2673492"/>
        <a:ext cx="6378284" cy="574340"/>
      </dsp:txXfrm>
    </dsp:sp>
    <dsp:sp modelId="{6EB01B2E-70B6-47DB-9C74-264B2F1CEED0}">
      <dsp:nvSpPr>
        <dsp:cNvPr id="0" name=""/>
        <dsp:cNvSpPr/>
      </dsp:nvSpPr>
      <dsp:spPr>
        <a:xfrm>
          <a:off x="0" y="3324982"/>
          <a:ext cx="6440424" cy="6364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This process keeps blood glucose within a healthy range and provides a constant supply of energy for the body's cells.</a:t>
          </a:r>
          <a:endParaRPr lang="en-US" sz="1600" kern="1200"/>
        </a:p>
      </dsp:txBody>
      <dsp:txXfrm>
        <a:off x="31070" y="3356052"/>
        <a:ext cx="6378284" cy="574340"/>
      </dsp:txXfrm>
    </dsp:sp>
    <dsp:sp modelId="{02782A6D-7AE7-4438-8BAA-7FA5E39FCCE4}">
      <dsp:nvSpPr>
        <dsp:cNvPr id="0" name=""/>
        <dsp:cNvSpPr/>
      </dsp:nvSpPr>
      <dsp:spPr>
        <a:xfrm>
          <a:off x="0" y="4007542"/>
          <a:ext cx="6440424" cy="6364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NICE (2022), Marieb and Hoehn (2023)</a:t>
          </a:r>
          <a:endParaRPr lang="en-US" sz="1600" kern="1200"/>
        </a:p>
      </dsp:txBody>
      <dsp:txXfrm>
        <a:off x="31070" y="4038612"/>
        <a:ext cx="6378284" cy="5743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173372-8ED2-40DA-9421-5614E7F29D94}">
      <dsp:nvSpPr>
        <dsp:cNvPr id="0" name=""/>
        <dsp:cNvSpPr/>
      </dsp:nvSpPr>
      <dsp:spPr>
        <a:xfrm>
          <a:off x="0" y="3455"/>
          <a:ext cx="7971459" cy="7359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D750D8-7EBD-4F69-8F6F-5318F160C78D}">
      <dsp:nvSpPr>
        <dsp:cNvPr id="0" name=""/>
        <dsp:cNvSpPr/>
      </dsp:nvSpPr>
      <dsp:spPr>
        <a:xfrm>
          <a:off x="222626" y="169045"/>
          <a:ext cx="404775" cy="4047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231FAD-CC9F-47AA-8817-32E7F6796D25}">
      <dsp:nvSpPr>
        <dsp:cNvPr id="0" name=""/>
        <dsp:cNvSpPr/>
      </dsp:nvSpPr>
      <dsp:spPr>
        <a:xfrm>
          <a:off x="850029" y="3455"/>
          <a:ext cx="7121429" cy="735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889" tIns="77889" rIns="77889" bIns="77889" numCol="1" spcCol="1270" anchor="ctr" anchorCtr="0">
          <a:noAutofit/>
        </a:bodyPr>
        <a:lstStyle/>
        <a:p>
          <a:pPr marL="0" lvl="0" indent="0" algn="l" defTabSz="844550">
            <a:lnSpc>
              <a:spcPct val="90000"/>
            </a:lnSpc>
            <a:spcBef>
              <a:spcPct val="0"/>
            </a:spcBef>
            <a:spcAft>
              <a:spcPct val="35000"/>
            </a:spcAft>
            <a:buNone/>
          </a:pPr>
          <a:r>
            <a:rPr lang="en-GB" sz="1900" kern="1200"/>
            <a:t>High blood glucose - Begin Metformin as prescribed and monitor HbA1c regularly</a:t>
          </a:r>
          <a:endParaRPr lang="en-US" sz="1900" kern="1200"/>
        </a:p>
      </dsp:txBody>
      <dsp:txXfrm>
        <a:off x="850029" y="3455"/>
        <a:ext cx="7121429" cy="735956"/>
      </dsp:txXfrm>
    </dsp:sp>
    <dsp:sp modelId="{4E8C7768-0865-4FDC-9A1E-15A4EB41D907}">
      <dsp:nvSpPr>
        <dsp:cNvPr id="0" name=""/>
        <dsp:cNvSpPr/>
      </dsp:nvSpPr>
      <dsp:spPr>
        <a:xfrm>
          <a:off x="0" y="923400"/>
          <a:ext cx="7971459" cy="7359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1A1673-E966-4FCB-BF50-C14CD89BA855}">
      <dsp:nvSpPr>
        <dsp:cNvPr id="0" name=""/>
        <dsp:cNvSpPr/>
      </dsp:nvSpPr>
      <dsp:spPr>
        <a:xfrm>
          <a:off x="222626" y="1088990"/>
          <a:ext cx="404775" cy="4047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2C50DA-5254-45FA-AB15-301158A28243}">
      <dsp:nvSpPr>
        <dsp:cNvPr id="0" name=""/>
        <dsp:cNvSpPr/>
      </dsp:nvSpPr>
      <dsp:spPr>
        <a:xfrm>
          <a:off x="850029" y="923400"/>
          <a:ext cx="7121429" cy="735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889" tIns="77889" rIns="77889" bIns="77889" numCol="1" spcCol="1270" anchor="ctr" anchorCtr="0">
          <a:noAutofit/>
        </a:bodyPr>
        <a:lstStyle/>
        <a:p>
          <a:pPr marL="0" lvl="0" indent="0" algn="l" defTabSz="844550">
            <a:lnSpc>
              <a:spcPct val="90000"/>
            </a:lnSpc>
            <a:spcBef>
              <a:spcPct val="0"/>
            </a:spcBef>
            <a:spcAft>
              <a:spcPct val="35000"/>
            </a:spcAft>
            <a:buNone/>
          </a:pPr>
          <a:r>
            <a:rPr lang="en-GB" sz="1900" kern="1200"/>
            <a:t>Obesity -  Refer to a dietitian and support gradual weight loss through a balanced diet</a:t>
          </a:r>
          <a:endParaRPr lang="en-US" sz="1900" kern="1200"/>
        </a:p>
      </dsp:txBody>
      <dsp:txXfrm>
        <a:off x="850029" y="923400"/>
        <a:ext cx="7121429" cy="735956"/>
      </dsp:txXfrm>
    </dsp:sp>
    <dsp:sp modelId="{EECA0735-84C9-4460-9671-92409A7102D0}">
      <dsp:nvSpPr>
        <dsp:cNvPr id="0" name=""/>
        <dsp:cNvSpPr/>
      </dsp:nvSpPr>
      <dsp:spPr>
        <a:xfrm>
          <a:off x="0" y="1843345"/>
          <a:ext cx="7971459" cy="7359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BCA060-74AA-4FBB-8ADC-CA85E2503E78}">
      <dsp:nvSpPr>
        <dsp:cNvPr id="0" name=""/>
        <dsp:cNvSpPr/>
      </dsp:nvSpPr>
      <dsp:spPr>
        <a:xfrm>
          <a:off x="222626" y="2008936"/>
          <a:ext cx="404775" cy="4047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D552FC-1BF7-4402-931F-A62DAA6CE18E}">
      <dsp:nvSpPr>
        <dsp:cNvPr id="0" name=""/>
        <dsp:cNvSpPr/>
      </dsp:nvSpPr>
      <dsp:spPr>
        <a:xfrm>
          <a:off x="850029" y="1843345"/>
          <a:ext cx="7121429" cy="735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889" tIns="77889" rIns="77889" bIns="77889" numCol="1" spcCol="1270" anchor="ctr" anchorCtr="0">
          <a:noAutofit/>
        </a:bodyPr>
        <a:lstStyle/>
        <a:p>
          <a:pPr marL="0" lvl="0" indent="0" algn="l" defTabSz="844550">
            <a:lnSpc>
              <a:spcPct val="90000"/>
            </a:lnSpc>
            <a:spcBef>
              <a:spcPct val="0"/>
            </a:spcBef>
            <a:spcAft>
              <a:spcPct val="35000"/>
            </a:spcAft>
            <a:buNone/>
          </a:pPr>
          <a:r>
            <a:rPr lang="en-GB" sz="1900" kern="1200"/>
            <a:t>Physical inactivity - Encourage at least 150 minutes of moderate exercise each week</a:t>
          </a:r>
          <a:endParaRPr lang="en-US" sz="1900" kern="1200"/>
        </a:p>
      </dsp:txBody>
      <dsp:txXfrm>
        <a:off x="850029" y="1843345"/>
        <a:ext cx="7121429" cy="735956"/>
      </dsp:txXfrm>
    </dsp:sp>
    <dsp:sp modelId="{FE72FEF6-FB5D-4E41-88BC-D3BA9B2BC394}">
      <dsp:nvSpPr>
        <dsp:cNvPr id="0" name=""/>
        <dsp:cNvSpPr/>
      </dsp:nvSpPr>
      <dsp:spPr>
        <a:xfrm>
          <a:off x="0" y="2763291"/>
          <a:ext cx="7971459" cy="7359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5BDB99-4942-4167-80F1-D72CAA3AF37E}">
      <dsp:nvSpPr>
        <dsp:cNvPr id="0" name=""/>
        <dsp:cNvSpPr/>
      </dsp:nvSpPr>
      <dsp:spPr>
        <a:xfrm>
          <a:off x="222626" y="2928881"/>
          <a:ext cx="404775" cy="4047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F71BF4-B0E9-4991-8E0B-236687DD097E}">
      <dsp:nvSpPr>
        <dsp:cNvPr id="0" name=""/>
        <dsp:cNvSpPr/>
      </dsp:nvSpPr>
      <dsp:spPr>
        <a:xfrm>
          <a:off x="850029" y="2763291"/>
          <a:ext cx="7121429" cy="735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889" tIns="77889" rIns="77889" bIns="77889" numCol="1" spcCol="1270" anchor="ctr" anchorCtr="0">
          <a:noAutofit/>
        </a:bodyPr>
        <a:lstStyle/>
        <a:p>
          <a:pPr marL="0" lvl="0" indent="0" algn="l" defTabSz="844550">
            <a:lnSpc>
              <a:spcPct val="90000"/>
            </a:lnSpc>
            <a:spcBef>
              <a:spcPct val="0"/>
            </a:spcBef>
            <a:spcAft>
              <a:spcPct val="35000"/>
            </a:spcAft>
            <a:buNone/>
          </a:pPr>
          <a:r>
            <a:rPr lang="en-GB" sz="1900" kern="1200"/>
            <a:t>Knowledge of diabetes - Provide education on blood glucose monitoring, medication, healthy eating and recognising symptoms</a:t>
          </a:r>
          <a:endParaRPr lang="en-US" sz="1900" kern="1200"/>
        </a:p>
      </dsp:txBody>
      <dsp:txXfrm>
        <a:off x="850029" y="2763291"/>
        <a:ext cx="7121429" cy="735956"/>
      </dsp:txXfrm>
    </dsp:sp>
    <dsp:sp modelId="{709A813D-98A1-4101-947B-3221AEE8BFEA}">
      <dsp:nvSpPr>
        <dsp:cNvPr id="0" name=""/>
        <dsp:cNvSpPr/>
      </dsp:nvSpPr>
      <dsp:spPr>
        <a:xfrm>
          <a:off x="0" y="3683236"/>
          <a:ext cx="7971459" cy="7359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27ECD1-FCF7-491F-8D37-47E39C85748D}">
      <dsp:nvSpPr>
        <dsp:cNvPr id="0" name=""/>
        <dsp:cNvSpPr/>
      </dsp:nvSpPr>
      <dsp:spPr>
        <a:xfrm>
          <a:off x="222626" y="3848826"/>
          <a:ext cx="404775" cy="4047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9CACF8-16AD-4751-933E-C87A135A7473}">
      <dsp:nvSpPr>
        <dsp:cNvPr id="0" name=""/>
        <dsp:cNvSpPr/>
      </dsp:nvSpPr>
      <dsp:spPr>
        <a:xfrm>
          <a:off x="850029" y="3683236"/>
          <a:ext cx="7121429" cy="735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889" tIns="77889" rIns="77889" bIns="77889" numCol="1" spcCol="1270" anchor="ctr" anchorCtr="0">
          <a:noAutofit/>
        </a:bodyPr>
        <a:lstStyle/>
        <a:p>
          <a:pPr marL="0" lvl="0" indent="0" algn="l" defTabSz="844550">
            <a:lnSpc>
              <a:spcPct val="90000"/>
            </a:lnSpc>
            <a:spcBef>
              <a:spcPct val="0"/>
            </a:spcBef>
            <a:spcAft>
              <a:spcPct val="35000"/>
            </a:spcAft>
            <a:buNone/>
          </a:pPr>
          <a:r>
            <a:rPr lang="en-GB" sz="1900" kern="1200"/>
            <a:t>Emotional wellbeing - Encourage Sarah to discuss any concerns and involve her in all decisions about her care.</a:t>
          </a:r>
          <a:endParaRPr lang="en-US" sz="1900" kern="1200"/>
        </a:p>
      </dsp:txBody>
      <dsp:txXfrm>
        <a:off x="850029" y="3683236"/>
        <a:ext cx="7121429" cy="7359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B8D6BB-479F-4C49-8F88-A44038EFA629}">
      <dsp:nvSpPr>
        <dsp:cNvPr id="0" name=""/>
        <dsp:cNvSpPr/>
      </dsp:nvSpPr>
      <dsp:spPr>
        <a:xfrm>
          <a:off x="0" y="447"/>
          <a:ext cx="6440424" cy="6162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A352CE-E9CB-4FCD-850A-A55DA9E3B2CB}">
      <dsp:nvSpPr>
        <dsp:cNvPr id="0" name=""/>
        <dsp:cNvSpPr/>
      </dsp:nvSpPr>
      <dsp:spPr>
        <a:xfrm>
          <a:off x="186406" y="139097"/>
          <a:ext cx="338920" cy="338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0DE299-046A-40B1-940C-1171E4779215}">
      <dsp:nvSpPr>
        <dsp:cNvPr id="0" name=""/>
        <dsp:cNvSpPr/>
      </dsp:nvSpPr>
      <dsp:spPr>
        <a:xfrm>
          <a:off x="711733" y="447"/>
          <a:ext cx="5728690" cy="616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17" tIns="65217" rIns="65217" bIns="65217" numCol="1" spcCol="1270" anchor="ctr" anchorCtr="0">
          <a:noAutofit/>
        </a:bodyPr>
        <a:lstStyle/>
        <a:p>
          <a:pPr marL="0" lvl="0" indent="0" algn="l" defTabSz="622300">
            <a:lnSpc>
              <a:spcPct val="100000"/>
            </a:lnSpc>
            <a:spcBef>
              <a:spcPct val="0"/>
            </a:spcBef>
            <a:spcAft>
              <a:spcPct val="35000"/>
            </a:spcAft>
            <a:buNone/>
          </a:pPr>
          <a:r>
            <a:rPr lang="en-GB" sz="1400" kern="1200"/>
            <a:t>Nursing Intervention: monitor blood glucose levels, perform routine foot assessments, monitor blood pressure to reduce cardiovascular risk</a:t>
          </a:r>
          <a:endParaRPr lang="en-US" sz="1400" kern="1200"/>
        </a:p>
      </dsp:txBody>
      <dsp:txXfrm>
        <a:off x="711733" y="447"/>
        <a:ext cx="5728690" cy="616219"/>
      </dsp:txXfrm>
    </dsp:sp>
    <dsp:sp modelId="{406529FB-76B7-4552-B13B-897E67828882}">
      <dsp:nvSpPr>
        <dsp:cNvPr id="0" name=""/>
        <dsp:cNvSpPr/>
      </dsp:nvSpPr>
      <dsp:spPr>
        <a:xfrm>
          <a:off x="0" y="770722"/>
          <a:ext cx="6440424" cy="6162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073302-0DAE-41E7-AA57-E84B54C992AD}">
      <dsp:nvSpPr>
        <dsp:cNvPr id="0" name=""/>
        <dsp:cNvSpPr/>
      </dsp:nvSpPr>
      <dsp:spPr>
        <a:xfrm>
          <a:off x="186406" y="909371"/>
          <a:ext cx="338920" cy="338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E345B6-F4BA-49D8-B46D-F7055C206905}">
      <dsp:nvSpPr>
        <dsp:cNvPr id="0" name=""/>
        <dsp:cNvSpPr/>
      </dsp:nvSpPr>
      <dsp:spPr>
        <a:xfrm>
          <a:off x="711733" y="770722"/>
          <a:ext cx="5728690" cy="616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17" tIns="65217" rIns="65217" bIns="65217" numCol="1" spcCol="1270" anchor="ctr" anchorCtr="0">
          <a:noAutofit/>
        </a:bodyPr>
        <a:lstStyle/>
        <a:p>
          <a:pPr marL="0" lvl="0" indent="0" algn="l" defTabSz="622300">
            <a:lnSpc>
              <a:spcPct val="100000"/>
            </a:lnSpc>
            <a:spcBef>
              <a:spcPct val="0"/>
            </a:spcBef>
            <a:spcAft>
              <a:spcPct val="35000"/>
            </a:spcAft>
            <a:buNone/>
          </a:pPr>
          <a:r>
            <a:rPr lang="en-GB" sz="1400" kern="1200"/>
            <a:t>Multidisciplinary teams:</a:t>
          </a:r>
          <a:endParaRPr lang="en-US" sz="1400" kern="1200"/>
        </a:p>
      </dsp:txBody>
      <dsp:txXfrm>
        <a:off x="711733" y="770722"/>
        <a:ext cx="5728690" cy="616219"/>
      </dsp:txXfrm>
    </dsp:sp>
    <dsp:sp modelId="{AD1335A1-823E-4625-88F4-18EE1F3B6AA1}">
      <dsp:nvSpPr>
        <dsp:cNvPr id="0" name=""/>
        <dsp:cNvSpPr/>
      </dsp:nvSpPr>
      <dsp:spPr>
        <a:xfrm>
          <a:off x="0" y="1540997"/>
          <a:ext cx="6440424" cy="6162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685FBB-546D-4E29-A274-F83412BE4AA0}">
      <dsp:nvSpPr>
        <dsp:cNvPr id="0" name=""/>
        <dsp:cNvSpPr/>
      </dsp:nvSpPr>
      <dsp:spPr>
        <a:xfrm>
          <a:off x="186406" y="1679646"/>
          <a:ext cx="338920" cy="338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8F566B-5083-4036-A75D-5D8A1B5F52E1}">
      <dsp:nvSpPr>
        <dsp:cNvPr id="0" name=""/>
        <dsp:cNvSpPr/>
      </dsp:nvSpPr>
      <dsp:spPr>
        <a:xfrm>
          <a:off x="711733" y="1540997"/>
          <a:ext cx="5728690" cy="616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17" tIns="65217" rIns="65217" bIns="65217" numCol="1" spcCol="1270" anchor="ctr" anchorCtr="0">
          <a:noAutofit/>
        </a:bodyPr>
        <a:lstStyle/>
        <a:p>
          <a:pPr marL="0" lvl="0" indent="0" algn="l" defTabSz="622300">
            <a:lnSpc>
              <a:spcPct val="100000"/>
            </a:lnSpc>
            <a:spcBef>
              <a:spcPct val="0"/>
            </a:spcBef>
            <a:spcAft>
              <a:spcPct val="35000"/>
            </a:spcAft>
            <a:buNone/>
          </a:pPr>
          <a:r>
            <a:rPr lang="en-GB" sz="1400" b="1" kern="1200"/>
            <a:t>GP – oversees treatment and reviews medication. </a:t>
          </a:r>
          <a:endParaRPr lang="en-US" sz="1400" kern="1200"/>
        </a:p>
      </dsp:txBody>
      <dsp:txXfrm>
        <a:off x="711733" y="1540997"/>
        <a:ext cx="5728690" cy="616219"/>
      </dsp:txXfrm>
    </dsp:sp>
    <dsp:sp modelId="{EF8B803F-E9D2-4B27-8169-3737374BEE86}">
      <dsp:nvSpPr>
        <dsp:cNvPr id="0" name=""/>
        <dsp:cNvSpPr/>
      </dsp:nvSpPr>
      <dsp:spPr>
        <a:xfrm>
          <a:off x="0" y="2311272"/>
          <a:ext cx="6440424" cy="6162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F31889-87B4-4316-AF1A-D5EA0070B2CD}">
      <dsp:nvSpPr>
        <dsp:cNvPr id="0" name=""/>
        <dsp:cNvSpPr/>
      </dsp:nvSpPr>
      <dsp:spPr>
        <a:xfrm>
          <a:off x="186406" y="2449921"/>
          <a:ext cx="338920" cy="338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180D57-AB4A-4CE3-BCBF-632BF30ACCFB}">
      <dsp:nvSpPr>
        <dsp:cNvPr id="0" name=""/>
        <dsp:cNvSpPr/>
      </dsp:nvSpPr>
      <dsp:spPr>
        <a:xfrm>
          <a:off x="711733" y="2311272"/>
          <a:ext cx="5728690" cy="616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17" tIns="65217" rIns="65217" bIns="65217" numCol="1" spcCol="1270" anchor="ctr" anchorCtr="0">
          <a:noAutofit/>
        </a:bodyPr>
        <a:lstStyle/>
        <a:p>
          <a:pPr marL="0" lvl="0" indent="0" algn="l" defTabSz="622300">
            <a:lnSpc>
              <a:spcPct val="100000"/>
            </a:lnSpc>
            <a:spcBef>
              <a:spcPct val="0"/>
            </a:spcBef>
            <a:spcAft>
              <a:spcPct val="35000"/>
            </a:spcAft>
            <a:buNone/>
          </a:pPr>
          <a:r>
            <a:rPr lang="en-GB" sz="1400" b="1" kern="1200"/>
            <a:t>Diabetes Specialist Nurse – provides education and ongoing support. </a:t>
          </a:r>
          <a:endParaRPr lang="en-US" sz="1400" kern="1200"/>
        </a:p>
      </dsp:txBody>
      <dsp:txXfrm>
        <a:off x="711733" y="2311272"/>
        <a:ext cx="5728690" cy="616219"/>
      </dsp:txXfrm>
    </dsp:sp>
    <dsp:sp modelId="{82588F25-6500-4A1B-BA26-61406C0EFAA4}">
      <dsp:nvSpPr>
        <dsp:cNvPr id="0" name=""/>
        <dsp:cNvSpPr/>
      </dsp:nvSpPr>
      <dsp:spPr>
        <a:xfrm>
          <a:off x="0" y="3081546"/>
          <a:ext cx="6440424" cy="6162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B06ECD-6A8E-4D01-8A59-4FC652C35AB6}">
      <dsp:nvSpPr>
        <dsp:cNvPr id="0" name=""/>
        <dsp:cNvSpPr/>
      </dsp:nvSpPr>
      <dsp:spPr>
        <a:xfrm>
          <a:off x="186406" y="3220196"/>
          <a:ext cx="338920" cy="338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72E182-EFF2-4932-91FB-0C3B20AAE49C}">
      <dsp:nvSpPr>
        <dsp:cNvPr id="0" name=""/>
        <dsp:cNvSpPr/>
      </dsp:nvSpPr>
      <dsp:spPr>
        <a:xfrm>
          <a:off x="711733" y="3081546"/>
          <a:ext cx="5728690" cy="616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17" tIns="65217" rIns="65217" bIns="65217" numCol="1" spcCol="1270" anchor="ctr" anchorCtr="0">
          <a:noAutofit/>
        </a:bodyPr>
        <a:lstStyle/>
        <a:p>
          <a:pPr marL="0" lvl="0" indent="0" algn="l" defTabSz="622300">
            <a:lnSpc>
              <a:spcPct val="100000"/>
            </a:lnSpc>
            <a:spcBef>
              <a:spcPct val="0"/>
            </a:spcBef>
            <a:spcAft>
              <a:spcPct val="35000"/>
            </a:spcAft>
            <a:buNone/>
          </a:pPr>
          <a:r>
            <a:rPr lang="en-GB" sz="1400" b="1" kern="1200"/>
            <a:t>Dietitian – develops a personalised healthy eating plan. </a:t>
          </a:r>
          <a:endParaRPr lang="en-US" sz="1400" kern="1200"/>
        </a:p>
      </dsp:txBody>
      <dsp:txXfrm>
        <a:off x="711733" y="3081546"/>
        <a:ext cx="5728690" cy="616219"/>
      </dsp:txXfrm>
    </dsp:sp>
    <dsp:sp modelId="{BFDF1703-1BA3-480C-B54D-029BFD72C9B4}">
      <dsp:nvSpPr>
        <dsp:cNvPr id="0" name=""/>
        <dsp:cNvSpPr/>
      </dsp:nvSpPr>
      <dsp:spPr>
        <a:xfrm>
          <a:off x="0" y="3851821"/>
          <a:ext cx="6440424" cy="6162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BF84C9-32F8-4D13-82FC-D1EE33015DB0}">
      <dsp:nvSpPr>
        <dsp:cNvPr id="0" name=""/>
        <dsp:cNvSpPr/>
      </dsp:nvSpPr>
      <dsp:spPr>
        <a:xfrm>
          <a:off x="186406" y="3990471"/>
          <a:ext cx="338920" cy="338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F6DF35-1902-4C93-9105-AE3F8CD34A31}">
      <dsp:nvSpPr>
        <dsp:cNvPr id="0" name=""/>
        <dsp:cNvSpPr/>
      </dsp:nvSpPr>
      <dsp:spPr>
        <a:xfrm>
          <a:off x="711733" y="3851821"/>
          <a:ext cx="5728690" cy="616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17" tIns="65217" rIns="65217" bIns="65217" numCol="1" spcCol="1270" anchor="ctr" anchorCtr="0">
          <a:noAutofit/>
        </a:bodyPr>
        <a:lstStyle/>
        <a:p>
          <a:pPr marL="0" lvl="0" indent="0" algn="l" defTabSz="622300">
            <a:lnSpc>
              <a:spcPct val="100000"/>
            </a:lnSpc>
            <a:spcBef>
              <a:spcPct val="0"/>
            </a:spcBef>
            <a:spcAft>
              <a:spcPct val="35000"/>
            </a:spcAft>
            <a:buNone/>
          </a:pPr>
          <a:r>
            <a:rPr lang="en-GB" sz="1400" b="1" kern="1200"/>
            <a:t>Podiatrist – monitors foot health and prevents complications. </a:t>
          </a:r>
          <a:endParaRPr lang="en-US" sz="1400" kern="1200"/>
        </a:p>
      </dsp:txBody>
      <dsp:txXfrm>
        <a:off x="711733" y="3851821"/>
        <a:ext cx="5728690" cy="616219"/>
      </dsp:txXfrm>
    </dsp:sp>
    <dsp:sp modelId="{0D36D4BE-0F80-41A0-B745-80480BD2A5D5}">
      <dsp:nvSpPr>
        <dsp:cNvPr id="0" name=""/>
        <dsp:cNvSpPr/>
      </dsp:nvSpPr>
      <dsp:spPr>
        <a:xfrm>
          <a:off x="0" y="4622096"/>
          <a:ext cx="6440424" cy="6162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C9D479-B500-4D81-B3B0-D15C9371F79F}">
      <dsp:nvSpPr>
        <dsp:cNvPr id="0" name=""/>
        <dsp:cNvSpPr/>
      </dsp:nvSpPr>
      <dsp:spPr>
        <a:xfrm>
          <a:off x="186406" y="4760745"/>
          <a:ext cx="338920" cy="338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4689BF-3F99-4272-BF83-762CA99F075D}">
      <dsp:nvSpPr>
        <dsp:cNvPr id="0" name=""/>
        <dsp:cNvSpPr/>
      </dsp:nvSpPr>
      <dsp:spPr>
        <a:xfrm>
          <a:off x="711733" y="4622096"/>
          <a:ext cx="5728690" cy="616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17" tIns="65217" rIns="65217" bIns="65217" numCol="1" spcCol="1270" anchor="ctr" anchorCtr="0">
          <a:noAutofit/>
        </a:bodyPr>
        <a:lstStyle/>
        <a:p>
          <a:pPr marL="0" lvl="0" indent="0" algn="l" defTabSz="622300">
            <a:lnSpc>
              <a:spcPct val="100000"/>
            </a:lnSpc>
            <a:spcBef>
              <a:spcPct val="0"/>
            </a:spcBef>
            <a:spcAft>
              <a:spcPct val="35000"/>
            </a:spcAft>
            <a:buNone/>
          </a:pPr>
          <a:r>
            <a:rPr lang="en-GB" sz="1400" b="1" kern="1200"/>
            <a:t>Ophthalmologist/Optometrist – carries out annual diabetic eye screening.</a:t>
          </a:r>
          <a:endParaRPr lang="en-US" sz="1400" kern="1200"/>
        </a:p>
      </dsp:txBody>
      <dsp:txXfrm>
        <a:off x="711733" y="4622096"/>
        <a:ext cx="5728690" cy="61621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39" y="1033272"/>
            <a:ext cx="5892073" cy="3895344"/>
          </a:xfrm>
        </p:spPr>
        <p:txBody>
          <a:bodyPr vert="horz" lIns="91440" tIns="45720" rIns="91440" bIns="45720" rtlCol="0" anchor="t">
            <a:normAutofit/>
          </a:bodyPr>
          <a:lstStyle>
            <a:lvl1pPr>
              <a:defRPr lang="en-US" sz="8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733288"/>
            <a:ext cx="5892071" cy="79552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dirty="0"/>
              <a:t>Footer Text</a:t>
            </a:r>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6931152" y="793817"/>
            <a:ext cx="5260848" cy="6064181"/>
          </a:xfrm>
          <a:blipFill>
            <a:blip r:embed="rId2">
              <a:alphaModFix amt="8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38587" y="207982"/>
            <a:ext cx="2662798" cy="413360"/>
          </a:xfrm>
        </p:spPr>
        <p:txBody>
          <a:bodyPr/>
          <a:lstStyle>
            <a:lvl1pPr>
              <a:defRPr>
                <a:solidFill>
                  <a:schemeClr val="tx2"/>
                </a:solidFill>
              </a:defRPr>
            </a:lvl1pPr>
          </a:lstStyle>
          <a:p>
            <a:fld id="{BBB8170F-0370-4A38-8BF3-83D69476AE62}" type="datetime1">
              <a:rPr lang="en-US" smtClean="0"/>
              <a:t>7/19/2026</a:t>
            </a:fld>
            <a:endParaRPr lang="en-US" dirty="0"/>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CF2C2C7B-6B47-4A5B-B24C-B316964ABE62}"/>
              </a:ext>
            </a:extLst>
          </p:cNvPr>
          <p:cNvCxnSpPr>
            <a:cxnSpLocks/>
          </p:cNvCxnSpPr>
          <p:nvPr/>
        </p:nvCxnSpPr>
        <p:spPr>
          <a:xfrm flipV="1">
            <a:off x="6929823" y="789558"/>
            <a:ext cx="0" cy="606844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F32355F-80FD-3956-F8D4-9DF4073D0E2E}"/>
              </a:ext>
            </a:extLst>
          </p:cNvPr>
          <p:cNvCxnSpPr>
            <a:cxnSpLocks/>
          </p:cNvCxnSpPr>
          <p:nvPr/>
        </p:nvCxnSpPr>
        <p:spPr>
          <a:xfrm>
            <a:off x="0" y="5420250"/>
            <a:ext cx="692982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D4DD8B2-0D73-EB9B-9708-67DF28E40F96}"/>
              </a:ext>
            </a:extLst>
          </p:cNvPr>
          <p:cNvCxnSpPr>
            <a:cxnSpLocks/>
          </p:cNvCxnSpPr>
          <p:nvPr/>
        </p:nvCxnSpPr>
        <p:spPr>
          <a:xfrm>
            <a:off x="0" y="791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2318326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612648"/>
            <a:ext cx="11253668" cy="1106424"/>
          </a:xfrm>
        </p:spPr>
        <p:txBody>
          <a:bodyPr/>
          <a:lstStyle>
            <a:lvl1pPr>
              <a:defRPr sz="66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9" y="2139696"/>
            <a:ext cx="11253668" cy="42885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2D457B6E-DC25-9A54-64F7-98703149B156}"/>
              </a:ext>
            </a:extLst>
          </p:cNvPr>
          <p:cNvSpPr>
            <a:spLocks noGrp="1"/>
          </p:cNvSpPr>
          <p:nvPr>
            <p:ph type="ftr" sz="quarter" idx="11"/>
          </p:nvPr>
        </p:nvSpPr>
        <p:spPr/>
        <p:txBody>
          <a:bodyPr/>
          <a:lstStyle/>
          <a:p>
            <a:r>
              <a:rPr lang="en-US" dirty="0"/>
              <a:t>Footer Text</a:t>
            </a:r>
          </a:p>
        </p:txBody>
      </p:sp>
      <p:sp>
        <p:nvSpPr>
          <p:cNvPr id="8" name="Date Placeholder 7">
            <a:extLst>
              <a:ext uri="{FF2B5EF4-FFF2-40B4-BE49-F238E27FC236}">
                <a16:creationId xmlns:a16="http://schemas.microsoft.com/office/drawing/2014/main" id="{D49DF708-DA4E-D117-5CE8-7401A836F675}"/>
              </a:ext>
            </a:extLst>
          </p:cNvPr>
          <p:cNvSpPr>
            <a:spLocks noGrp="1"/>
          </p:cNvSpPr>
          <p:nvPr>
            <p:ph type="dt" sz="half" idx="10"/>
          </p:nvPr>
        </p:nvSpPr>
        <p:spPr/>
        <p:txBody>
          <a:bodyPr/>
          <a:lstStyle/>
          <a:p>
            <a:fld id="{20D15516-589F-487D-BF51-9635DCEA90D5}" type="datetime1">
              <a:rPr lang="en-US" smtClean="0"/>
              <a:t>7/19/2026</a:t>
            </a:fld>
            <a:endParaRPr lang="en-US"/>
          </a:p>
        </p:txBody>
      </p:sp>
      <p:sp>
        <p:nvSpPr>
          <p:cNvPr id="10" name="Slide Number Placeholder 9">
            <a:extLst>
              <a:ext uri="{FF2B5EF4-FFF2-40B4-BE49-F238E27FC236}">
                <a16:creationId xmlns:a16="http://schemas.microsoft.com/office/drawing/2014/main" id="{D1AE2728-8254-BE0F-89AB-2D5352D66F0D}"/>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093DFD8D-B66E-C844-B523-E3C51265F5EA}"/>
              </a:ext>
            </a:extLst>
          </p:cNvPr>
          <p:cNvCxnSpPr>
            <a:cxnSpLocks/>
          </p:cNvCxnSpPr>
          <p:nvPr/>
        </p:nvCxnSpPr>
        <p:spPr>
          <a:xfrm>
            <a:off x="0" y="1805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8336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49808"/>
            <a:ext cx="6236208" cy="3694176"/>
          </a:xfrm>
        </p:spPr>
        <p:txBody>
          <a:bodyPr vert="horz" lIns="91440" tIns="45720" rIns="91440" bIns="45720" rtlCol="0" anchor="t">
            <a:normAutofit/>
          </a:bodyPr>
          <a:lstStyle>
            <a:lvl1pPr>
              <a:defRPr lang="en-US" sz="88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477256"/>
            <a:ext cx="6236208" cy="111556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4413504" y="207982"/>
            <a:ext cx="1682496" cy="413360"/>
          </a:xfrm>
        </p:spPr>
        <p:txBody>
          <a:bodyPr/>
          <a:lstStyle>
            <a:lvl1pPr>
              <a:defRPr>
                <a:solidFill>
                  <a:schemeClr val="tx2"/>
                </a:solidFill>
              </a:defRPr>
            </a:lvl1pPr>
          </a:lstStyle>
          <a:p>
            <a:fld id="{F7E6234A-55DB-493D-B5E3-FA55E3CA245B}" type="datetime1">
              <a:rPr lang="en-US" smtClean="0"/>
              <a:t>7/19/2026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6009801" y="207982"/>
            <a:ext cx="546447" cy="413360"/>
          </a:xfrm>
        </p:spPr>
        <p:txBody>
          <a:bodyPr/>
          <a:lstStyle>
            <a:lvl1pPr>
              <a:defRPr>
                <a:solidFill>
                  <a:schemeClr val="tx2"/>
                </a:solidFill>
              </a:defRPr>
            </a:lvl1pPr>
          </a:lstStyle>
          <a:p>
            <a:fld id="{753D0FD4-819D-4187-8797-C35567B41C78}" type="slidenum">
              <a:rPr lang="en-US" smtClean="0"/>
              <a:t>‹#›</a:t>
            </a:fld>
            <a:endParaRPr lang="en-US"/>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7278624" y="0"/>
            <a:ext cx="4913373" cy="6858000"/>
          </a:xfrm>
          <a:blipFill>
            <a:blip r:embed="rId2">
              <a:alphaModFix amt="80000"/>
            </a:blip>
            <a:stretch>
              <a:fillRect/>
            </a:stretch>
          </a:blipFill>
        </p:spPr>
        <p:txBody>
          <a:bodyPr/>
          <a:lstStyle>
            <a:lvl1pPr marL="0" indent="0">
              <a:buNone/>
              <a:defRPr/>
            </a:lvl1pPr>
          </a:lstStyle>
          <a:p>
            <a:r>
              <a:rPr lang="en-US" dirty="0"/>
              <a:t> </a:t>
            </a:r>
          </a:p>
        </p:txBody>
      </p:sp>
      <p:cxnSp>
        <p:nvCxnSpPr>
          <p:cNvPr id="7" name="Straight Connector 6">
            <a:extLst>
              <a:ext uri="{FF2B5EF4-FFF2-40B4-BE49-F238E27FC236}">
                <a16:creationId xmlns:a16="http://schemas.microsoft.com/office/drawing/2014/main" id="{87083F37-054B-54D7-2AD5-6DFFCC79603C}"/>
              </a:ext>
            </a:extLst>
          </p:cNvPr>
          <p:cNvCxnSpPr>
            <a:cxnSpLocks/>
          </p:cNvCxnSpPr>
          <p:nvPr/>
        </p:nvCxnSpPr>
        <p:spPr>
          <a:xfrm>
            <a:off x="0" y="5287974"/>
            <a:ext cx="7277621"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99AB8D9-761C-35FC-CA6D-1317D71DF6BE}"/>
              </a:ext>
            </a:extLst>
          </p:cNvPr>
          <p:cNvCxnSpPr>
            <a:cxnSpLocks/>
          </p:cNvCxnSpPr>
          <p:nvPr/>
        </p:nvCxnSpPr>
        <p:spPr>
          <a:xfrm flipV="1">
            <a:off x="7277621" y="0"/>
            <a:ext cx="0" cy="6858001"/>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72453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5223554"/>
            <a:ext cx="11430000" cy="914400"/>
          </a:xfrm>
        </p:spPr>
        <p:txBody>
          <a:bodyPr vert="horz" lIns="91440" tIns="45720" rIns="91440" bIns="45720" rtlCol="0" anchor="b">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6083090"/>
            <a:ext cx="11429999" cy="566928"/>
          </a:xfrm>
        </p:spPr>
        <p:txBody>
          <a:bodyPr vert="horz" lIns="91440" tIns="45720" rIns="91440" bIns="45720" rtlCol="0" anchor="ctr">
            <a:normAutofit/>
          </a:bodyPr>
          <a:lstStyle>
            <a:lvl1pPr marL="0" indent="0">
              <a:buNone/>
              <a:defRPr lang="en-US"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0" y="0"/>
            <a:ext cx="12192000" cy="5069400"/>
          </a:xfrm>
          <a:blipFill>
            <a:blip r:embed="rId2">
              <a:alphaModFix amt="8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rgbClr val="FFFFFF"/>
                </a:solidFill>
                <a:effectLst>
                  <a:outerShdw blurRad="38100" dist="38100" dir="2700000" algn="tl">
                    <a:srgbClr val="000000">
                      <a:alpha val="43137"/>
                    </a:srgbClr>
                  </a:outerShdw>
                </a:effectLst>
              </a:defRPr>
            </a:lvl1p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rgbClr val="FFFFFF"/>
                </a:solidFill>
                <a:effectLst>
                  <a:outerShdw blurRad="38100" dist="38100" dir="2700000" algn="tl">
                    <a:srgbClr val="000000">
                      <a:alpha val="43137"/>
                    </a:srgbClr>
                  </a:outerShdw>
                </a:effectLst>
              </a:defRPr>
            </a:lvl1pPr>
          </a:lstStyle>
          <a:p>
            <a:fld id="{BD5D1244-0536-4076-95F8-65E3144966FF}" type="datetime1">
              <a:rPr lang="en-US" smtClean="0"/>
              <a:t>7/19/2026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8ABE8472-319C-7663-7B71-2A6549DED7EF}"/>
              </a:ext>
            </a:extLst>
          </p:cNvPr>
          <p:cNvCxnSpPr>
            <a:cxnSpLocks/>
          </p:cNvCxnSpPr>
          <p:nvPr/>
        </p:nvCxnSpPr>
        <p:spPr>
          <a:xfrm>
            <a:off x="0" y="5068350"/>
            <a:ext cx="12188952"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8762347"/>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Title with Picture 4">
    <p:spTree>
      <p:nvGrpSpPr>
        <p:cNvPr id="1" name=""/>
        <p:cNvGrpSpPr/>
        <p:nvPr/>
      </p:nvGrpSpPr>
      <p:grpSpPr>
        <a:xfrm>
          <a:off x="0" y="0"/>
          <a:ext cx="0" cy="0"/>
          <a:chOff x="0" y="0"/>
          <a:chExt cx="0" cy="0"/>
        </a:xfrm>
      </p:grpSpPr>
      <p:sp>
        <p:nvSpPr>
          <p:cNvPr id="8" name="Picture Placeholder 10">
            <a:extLst>
              <a:ext uri="{FF2B5EF4-FFF2-40B4-BE49-F238E27FC236}">
                <a16:creationId xmlns:a16="http://schemas.microsoft.com/office/drawing/2014/main" id="{AEB3F954-B0A7-AD5D-A897-AAA57CEEA771}"/>
              </a:ext>
            </a:extLst>
          </p:cNvPr>
          <p:cNvSpPr>
            <a:spLocks noGrp="1"/>
          </p:cNvSpPr>
          <p:nvPr>
            <p:ph type="pic" sz="quarter" idx="13" hasCustomPrompt="1"/>
          </p:nvPr>
        </p:nvSpPr>
        <p:spPr>
          <a:xfrm>
            <a:off x="0" y="0"/>
            <a:ext cx="12198096" cy="6858000"/>
          </a:xfrm>
          <a:custGeom>
            <a:avLst/>
            <a:gdLst>
              <a:gd name="connsiteX0" fmla="*/ 6914322 w 12198096"/>
              <a:gd name="connsiteY0" fmla="*/ 789558 h 6858000"/>
              <a:gd name="connsiteX1" fmla="*/ 6914322 w 12198096"/>
              <a:gd name="connsiteY1" fmla="*/ 6106620 h 6858000"/>
              <a:gd name="connsiteX2" fmla="*/ 11547659 w 12198096"/>
              <a:gd name="connsiteY2" fmla="*/ 6106620 h 6858000"/>
              <a:gd name="connsiteX3" fmla="*/ 11547659 w 12198096"/>
              <a:gd name="connsiteY3" fmla="*/ 789558 h 6858000"/>
              <a:gd name="connsiteX4" fmla="*/ 0 w 12198096"/>
              <a:gd name="connsiteY4" fmla="*/ 0 h 6858000"/>
              <a:gd name="connsiteX5" fmla="*/ 12198096 w 12198096"/>
              <a:gd name="connsiteY5" fmla="*/ 0 h 6858000"/>
              <a:gd name="connsiteX6" fmla="*/ 12198096 w 12198096"/>
              <a:gd name="connsiteY6" fmla="*/ 6858000 h 6858000"/>
              <a:gd name="connsiteX7" fmla="*/ 0 w 1219809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8096" h="6858000">
                <a:moveTo>
                  <a:pt x="6914322" y="789558"/>
                </a:moveTo>
                <a:lnTo>
                  <a:pt x="6914322" y="6106620"/>
                </a:lnTo>
                <a:lnTo>
                  <a:pt x="11547659" y="6106620"/>
                </a:lnTo>
                <a:lnTo>
                  <a:pt x="11547659" y="789558"/>
                </a:lnTo>
                <a:close/>
                <a:moveTo>
                  <a:pt x="0" y="0"/>
                </a:moveTo>
                <a:lnTo>
                  <a:pt x="12198096" y="0"/>
                </a:lnTo>
                <a:lnTo>
                  <a:pt x="12198096"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6914324" y="789558"/>
            <a:ext cx="4633337" cy="4212210"/>
          </a:xfrm>
          <a:solidFill>
            <a:schemeClr val="bg2"/>
          </a:solidFill>
          <a:ln>
            <a:solidFill>
              <a:schemeClr val="tx2"/>
            </a:solidFill>
          </a:ln>
        </p:spPr>
        <p:txBody>
          <a:bodyPr vert="horz" lIns="320040" tIns="347472" rIns="228600" bIns="45720" rtlCol="0" anchor="t">
            <a:normAutofit/>
          </a:bodyPr>
          <a:lstStyle>
            <a:lvl1pPr>
              <a:defRPr lang="en-US" sz="6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6914322" y="4994648"/>
            <a:ext cx="4633338" cy="1111972"/>
          </a:xfrm>
          <a:solidFill>
            <a:schemeClr val="bg2"/>
          </a:solidFill>
          <a:ln>
            <a:solidFill>
              <a:schemeClr val="tx2"/>
            </a:solidFill>
          </a:ln>
        </p:spPr>
        <p:txBody>
          <a:bodyPr vert="horz" lIns="320040" tIns="45720" rIns="274320" bIns="45720" rtlCol="0" anchor="ctr">
            <a:normAutofit/>
          </a:bodyPr>
          <a:lstStyle>
            <a:lvl1pPr marL="0" indent="0">
              <a:buNone/>
              <a:defRPr lang="en-US"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rgbClr val="FFFFFF"/>
                </a:solidFill>
                <a:effectLst>
                  <a:outerShdw blurRad="38100" dist="38100" dir="2700000" algn="tl">
                    <a:srgbClr val="000000">
                      <a:alpha val="43137"/>
                    </a:srgbClr>
                  </a:outerShdw>
                </a:effectLst>
              </a:defRPr>
            </a:lvl1p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14323" y="207982"/>
            <a:ext cx="2687062" cy="413360"/>
          </a:xfrm>
        </p:spPr>
        <p:txBody>
          <a:bodyPr/>
          <a:lstStyle>
            <a:lvl1pPr>
              <a:defRPr>
                <a:solidFill>
                  <a:srgbClr val="FFFFFF"/>
                </a:solidFill>
                <a:effectLst>
                  <a:outerShdw blurRad="38100" dist="38100" dir="2700000" algn="tl">
                    <a:srgbClr val="000000">
                      <a:alpha val="43137"/>
                    </a:srgbClr>
                  </a:outerShdw>
                </a:effectLst>
              </a:defRPr>
            </a:lvl1pPr>
          </a:lstStyle>
          <a:p>
            <a:fld id="{AC13FD3B-23EF-4174-AD3C-BC50B64D7857}" type="datetime1">
              <a:rPr lang="en-US" smtClean="0"/>
              <a:t>7/19/2026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smtClean="0"/>
              <a:t>‹#›</a:t>
            </a:fld>
            <a:endParaRPr lang="en-US"/>
          </a:p>
        </p:txBody>
      </p:sp>
    </p:spTree>
    <p:extLst>
      <p:ext uri="{BB962C8B-B14F-4D97-AF65-F5344CB8AC3E}">
        <p14:creationId xmlns:p14="http://schemas.microsoft.com/office/powerpoint/2010/main" val="3351154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Title with Pictur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49808"/>
            <a:ext cx="5422392" cy="3822192"/>
          </a:xfrm>
        </p:spPr>
        <p:txBody>
          <a:bodyPr vert="horz" lIns="91440" tIns="45720" rIns="91440" bIns="45720" rtlCol="0" anchor="t">
            <a:normAutofit/>
          </a:bodyPr>
          <a:lstStyle>
            <a:lvl1pPr>
              <a:defRPr lang="en-US" sz="6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486400"/>
            <a:ext cx="5422391" cy="978408"/>
          </a:xfrm>
        </p:spPr>
        <p:txBody>
          <a:bodyPr vert="horz" lIns="91440" tIns="45720" rIns="91440" bIns="45720" rtlCol="0" anchor="ctr">
            <a:normAutofit/>
          </a:bodyPr>
          <a:lstStyle>
            <a:lvl1pPr marL="0" indent="0">
              <a:buNone/>
              <a:defRPr lang="en-US"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4815840" y="207982"/>
            <a:ext cx="1280160" cy="413360"/>
          </a:xfrm>
        </p:spPr>
        <p:txBody>
          <a:bodyPr/>
          <a:lstStyle/>
          <a:p>
            <a:fld id="{630E96CE-B7D5-4325-A1C8-DFEADC4BE081}" type="datetime1">
              <a:rPr lang="en-US" smtClean="0"/>
              <a:t>7/19/2026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5982383" y="207982"/>
            <a:ext cx="546447" cy="413360"/>
          </a:xfrm>
        </p:spPr>
        <p:txBody>
          <a:bodyPr/>
          <a:lstStyle/>
          <a:p>
            <a:fld id="{753D0FD4-819D-4187-8797-C35567B41C78}" type="slidenum">
              <a:rPr lang="en-US" smtClean="0"/>
              <a:t>‹#›</a:t>
            </a:fld>
            <a:endParaRPr lang="en-US"/>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7035554" y="0"/>
            <a:ext cx="5156444" cy="6858000"/>
          </a:xfrm>
          <a:blipFill dpi="0" rotWithShape="1">
            <a:blip r:embed="rId2">
              <a:alphaModFix amt="80000"/>
            </a:blip>
            <a:srcRect/>
            <a:stretch>
              <a:fillRect/>
            </a:stretch>
          </a:blipFill>
        </p:spPr>
        <p:txBody>
          <a:bodyPr/>
          <a:lstStyle>
            <a:lvl1pPr marL="0" indent="0">
              <a:buNone/>
              <a:defRPr/>
            </a:lvl1pPr>
          </a:lstStyle>
          <a:p>
            <a:r>
              <a:rPr lang="en-US" dirty="0"/>
              <a:t> </a:t>
            </a:r>
          </a:p>
        </p:txBody>
      </p:sp>
      <p:cxnSp>
        <p:nvCxnSpPr>
          <p:cNvPr id="9" name="Straight Connector 8">
            <a:extLst>
              <a:ext uri="{FF2B5EF4-FFF2-40B4-BE49-F238E27FC236}">
                <a16:creationId xmlns:a16="http://schemas.microsoft.com/office/drawing/2014/main" id="{E1B20121-9211-E62C-6EDF-8301AE0A0865}"/>
              </a:ext>
            </a:extLst>
          </p:cNvPr>
          <p:cNvCxnSpPr>
            <a:cxnSpLocks/>
          </p:cNvCxnSpPr>
          <p:nvPr/>
        </p:nvCxnSpPr>
        <p:spPr>
          <a:xfrm>
            <a:off x="-4130" y="5215687"/>
            <a:ext cx="703225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ABA69D92-87B2-B41F-6979-69668092108B}"/>
              </a:ext>
            </a:extLst>
          </p:cNvPr>
          <p:cNvCxnSpPr>
            <a:cxnSpLocks/>
          </p:cNvCxnSpPr>
          <p:nvPr/>
        </p:nvCxnSpPr>
        <p:spPr>
          <a:xfrm flipV="1">
            <a:off x="7028120" y="0"/>
            <a:ext cx="0" cy="6858001"/>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8754165"/>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49808"/>
            <a:ext cx="9287134" cy="3410712"/>
          </a:xfrm>
        </p:spPr>
        <p:txBody>
          <a:bodyPr vert="horz" lIns="91440" tIns="45720" rIns="91440" bIns="45720" rtlCol="0" anchor="t">
            <a:normAutofit/>
          </a:bodyPr>
          <a:lstStyle>
            <a:lvl1pPr>
              <a:defRPr lang="en-US" sz="125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477256"/>
            <a:ext cx="11155680" cy="111556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chemeClr val="tx2"/>
                </a:solidFill>
              </a:defRPr>
            </a:lvl1pPr>
          </a:lstStyle>
          <a:p>
            <a:fld id="{09DAD850-6AC5-466F-AC13-19EF30EEFBC3}" type="datetime1">
              <a:rPr lang="en-US" smtClean="0"/>
              <a:t>7/19/2026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9D0B70F0-3BE4-FD57-7260-3612F25DFB6B}"/>
              </a:ext>
            </a:extLst>
          </p:cNvPr>
          <p:cNvCxnSpPr>
            <a:cxnSpLocks/>
          </p:cNvCxnSpPr>
          <p:nvPr/>
        </p:nvCxnSpPr>
        <p:spPr>
          <a:xfrm>
            <a:off x="0" y="527477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8588333"/>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Titl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58952"/>
            <a:ext cx="7589520" cy="4087368"/>
          </a:xfrm>
        </p:spPr>
        <p:txBody>
          <a:bodyPr vert="horz" lIns="91440" tIns="45720" rIns="91440" bIns="45720" rtlCol="0" anchor="t">
            <a:normAutofit/>
          </a:bodyPr>
          <a:lstStyle>
            <a:lvl1pPr>
              <a:defRPr lang="en-US" sz="9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404104"/>
            <a:ext cx="11515277" cy="57607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a:xfrm>
            <a:off x="317773" y="6254496"/>
            <a:ext cx="2963692" cy="413360"/>
          </a:xfrm>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921742" y="6254496"/>
            <a:ext cx="1679642" cy="413360"/>
          </a:xfrm>
        </p:spPr>
        <p:txBody>
          <a:bodyPr/>
          <a:lstStyle>
            <a:lvl1pPr>
              <a:defRPr>
                <a:solidFill>
                  <a:schemeClr val="tx2"/>
                </a:solidFill>
              </a:defRPr>
            </a:lvl1pPr>
          </a:lstStyle>
          <a:p>
            <a:fld id="{E8F94E15-B448-489B-871D-A40527BFA7B7}" type="datetime1">
              <a:rPr lang="en-US" smtClean="0"/>
              <a:t>7/19/2026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11288870" y="6254496"/>
            <a:ext cx="546447" cy="413360"/>
          </a:xfrm>
        </p:spPr>
        <p:txBody>
          <a:bodyPr/>
          <a:lstStyle>
            <a:lvl1pPr>
              <a:defRPr>
                <a:solidFill>
                  <a:schemeClr val="tx2"/>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F05C310B-ED34-BA33-630C-F8D5EB2A41A2}"/>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C6B77E3C-9D50-9277-C646-D9B5AB8122BB}"/>
              </a:ext>
            </a:extLst>
          </p:cNvPr>
          <p:cNvCxnSpPr>
            <a:cxnSpLocks/>
          </p:cNvCxnSpPr>
          <p:nvPr/>
        </p:nvCxnSpPr>
        <p:spPr>
          <a:xfrm>
            <a:off x="0" y="527477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6478402"/>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1426464"/>
            <a:ext cx="9528048" cy="4183468"/>
          </a:xfrm>
        </p:spPr>
        <p:txBody>
          <a:bodyPr vert="horz" lIns="91440" tIns="45720" rIns="91440" bIns="45720" rtlCol="0" anchor="b">
            <a:normAutofit/>
          </a:bodyPr>
          <a:lstStyle>
            <a:lvl1pPr>
              <a:defRPr lang="en-US" sz="115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779008"/>
            <a:ext cx="9528047" cy="923544"/>
          </a:xfrm>
        </p:spPr>
        <p:txBody>
          <a:bodyPr vert="horz" lIns="91440" tIns="45720" rIns="91440" bIns="45720" rtlCol="0">
            <a:normAutofit/>
          </a:bodyPr>
          <a:lstStyle>
            <a:lvl1pPr marL="0" indent="0">
              <a:buNone/>
              <a:defRPr lang="en-US"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680069" y="207982"/>
            <a:ext cx="2168017" cy="413360"/>
          </a:xfrm>
        </p:spPr>
        <p:txBody>
          <a:bodyPr/>
          <a:lstStyle/>
          <a:p>
            <a:fld id="{D9253186-4750-42D8-B836-81746FB2A999}" type="datetime1">
              <a:rPr lang="en-US" smtClean="0"/>
              <a:t>7/19/2026</a:t>
            </a:fld>
            <a:endParaRPr lang="en-US" dirty="0"/>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8F6B2E7A-179E-B6D8-4F25-0673E53A95D4}"/>
              </a:ext>
            </a:extLst>
          </p:cNvPr>
          <p:cNvCxnSpPr>
            <a:cxnSpLocks/>
          </p:cNvCxnSpPr>
          <p:nvPr/>
        </p:nvCxnSpPr>
        <p:spPr>
          <a:xfrm>
            <a:off x="1" y="790415"/>
            <a:ext cx="12191999"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5775762"/>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Section Header">
    <p:bg>
      <p:bgPr>
        <a:solidFill>
          <a:srgbClr val="C8350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64008" y="1435608"/>
            <a:ext cx="11594592" cy="5559552"/>
          </a:xfrm>
        </p:spPr>
        <p:txBody>
          <a:bodyPr anchor="b">
            <a:normAutofit/>
          </a:bodyPr>
          <a:lstStyle>
            <a:lvl1pPr>
              <a:lnSpc>
                <a:spcPct val="67000"/>
              </a:lnSpc>
              <a:defRPr sz="14800">
                <a:solidFill>
                  <a:schemeClr val="tx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tx2"/>
                </a:solidFill>
              </a:defRPr>
            </a:lvl1pPr>
          </a:lstStyle>
          <a:p>
            <a:fld id="{CE994A23-0EFF-404D-A2C5-6B54939039AD}" type="datetime1">
              <a:rPr lang="en-US" smtClean="0"/>
              <a:t>7/19/2026</a:t>
            </a:fld>
            <a:endParaRPr lang="en-US"/>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7F716D65-B11C-E9B7-66BF-88E72C5DCEBA}"/>
              </a:ext>
            </a:extLst>
          </p:cNvPr>
          <p:cNvCxnSpPr>
            <a:cxnSpLocks/>
          </p:cNvCxnSpPr>
          <p:nvPr/>
        </p:nvCxnSpPr>
        <p:spPr>
          <a:xfrm>
            <a:off x="0" y="783822"/>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35058513"/>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Section Header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64008" y="1435608"/>
            <a:ext cx="11594592" cy="5559552"/>
          </a:xfrm>
        </p:spPr>
        <p:txBody>
          <a:bodyPr anchor="b">
            <a:normAutofit/>
          </a:bodyPr>
          <a:lstStyle>
            <a:lvl1pPr>
              <a:lnSpc>
                <a:spcPct val="67000"/>
              </a:lnSpc>
              <a:defRPr sz="14800">
                <a:solidFill>
                  <a:schemeClr val="accent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p:txBody>
          <a:bodyPr/>
          <a:lstStyle>
            <a:lvl1pPr>
              <a:defRPr>
                <a:solidFill>
                  <a:schemeClr val="accent1"/>
                </a:solidFill>
              </a:defRPr>
            </a:lvl1pPr>
          </a:lstStyle>
          <a:p>
            <a:r>
              <a:rPr lang="en-US" dirty="0"/>
              <a:t>Footer Text</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accent1"/>
                </a:solidFill>
              </a:defRPr>
            </a:lvl1pPr>
          </a:lstStyle>
          <a:p>
            <a:fld id="{4B393500-FDAE-4B7A-8E90-4B7ED0649363}" type="datetime1">
              <a:rPr lang="en-US" smtClean="0"/>
              <a:t>7/19/2026</a:t>
            </a:fld>
            <a:endParaRPr lang="en-US"/>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accent1"/>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7F716D65-B11C-E9B7-66BF-88E72C5DCEBA}"/>
              </a:ext>
            </a:extLst>
          </p:cNvPr>
          <p:cNvCxnSpPr>
            <a:cxnSpLocks/>
          </p:cNvCxnSpPr>
          <p:nvPr/>
        </p:nvCxnSpPr>
        <p:spPr>
          <a:xfrm>
            <a:off x="0" y="783822"/>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67000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7" y="886968"/>
            <a:ext cx="11405277" cy="1170432"/>
          </a:xfrm>
        </p:spPr>
        <p:txBody>
          <a:bodyPr>
            <a:normAutofit/>
          </a:bodyPr>
          <a:lstStyle>
            <a:lvl1pPr>
              <a:defRPr sz="8800">
                <a:solidFill>
                  <a:schemeClr val="accent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07599C6D-D164-AA94-72F8-241C187199F2}"/>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64881" y="2832652"/>
            <a:ext cx="6893719" cy="3508951"/>
          </a:xfrm>
        </p:spPr>
        <p:txBody>
          <a:bodyPr anchor="t">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0B50CAA-07B2-F8CA-1425-4249CE17A802}"/>
              </a:ext>
            </a:extLst>
          </p:cNvPr>
          <p:cNvSpPr>
            <a:spLocks noGrp="1"/>
          </p:cNvSpPr>
          <p:nvPr>
            <p:ph type="dt" sz="half" idx="10"/>
          </p:nvPr>
        </p:nvSpPr>
        <p:spPr/>
        <p:txBody>
          <a:bodyPr/>
          <a:lstStyle/>
          <a:p>
            <a:fld id="{D9D311C3-93DB-42DC-917F-4386F19A1E3B}" type="datetime1">
              <a:rPr lang="en-US" smtClean="0"/>
              <a:t>7/19/2026</a:t>
            </a:fld>
            <a:endParaRPr lang="en-US"/>
          </a:p>
        </p:txBody>
      </p:sp>
      <p:sp>
        <p:nvSpPr>
          <p:cNvPr id="11" name="Slide Number Placeholder 10">
            <a:extLst>
              <a:ext uri="{FF2B5EF4-FFF2-40B4-BE49-F238E27FC236}">
                <a16:creationId xmlns:a16="http://schemas.microsoft.com/office/drawing/2014/main" id="{5DEAD866-E26E-BF23-7B5D-9F689B2FA881}"/>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E8AC7CAE-FC19-2728-AA3B-1D2FE7879B25}"/>
              </a:ext>
            </a:extLst>
          </p:cNvPr>
          <p:cNvCxnSpPr>
            <a:cxnSpLocks/>
          </p:cNvCxnSpPr>
          <p:nvPr/>
        </p:nvCxnSpPr>
        <p:spPr>
          <a:xfrm>
            <a:off x="0" y="2118492"/>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11B3592-91FB-05F4-B422-A40D7CD4DE2D}"/>
              </a:ext>
            </a:extLst>
          </p:cNvPr>
          <p:cNvCxnSpPr>
            <a:cxnSpLocks/>
          </p:cNvCxnSpPr>
          <p:nvPr/>
        </p:nvCxnSpPr>
        <p:spPr>
          <a:xfrm>
            <a:off x="0" y="800100"/>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7211878"/>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Agenda with Pictur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266944" y="521208"/>
            <a:ext cx="6647688" cy="1865376"/>
          </a:xfrm>
        </p:spPr>
        <p:txBody>
          <a:bodyPr>
            <a:normAutofit/>
          </a:bodyPr>
          <a:lstStyle>
            <a:lvl1pPr>
              <a:defRPr sz="8000">
                <a:solidFill>
                  <a:schemeClr val="accent1"/>
                </a:solidFill>
              </a:defRPr>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AD3A4126-4E48-DD2C-1468-6A36AE6C1D14}"/>
              </a:ext>
            </a:extLst>
          </p:cNvPr>
          <p:cNvSpPr>
            <a:spLocks noGrp="1"/>
          </p:cNvSpPr>
          <p:nvPr>
            <p:ph type="pic" sz="quarter" idx="13" hasCustomPrompt="1"/>
          </p:nvPr>
        </p:nvSpPr>
        <p:spPr>
          <a:xfrm>
            <a:off x="0" y="0"/>
            <a:ext cx="4917320" cy="6858000"/>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266943" y="2651760"/>
            <a:ext cx="6327648" cy="3547872"/>
          </a:xfrm>
        </p:spPr>
        <p:txBody>
          <a:bodyPr>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271899" y="21031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573511" y="210312"/>
            <a:ext cx="1679642" cy="411480"/>
          </a:xfrm>
        </p:spPr>
        <p:txBody>
          <a:bodyPr/>
          <a:lstStyle/>
          <a:p>
            <a:fld id="{948C47DC-C479-4517-B1B0-94DB01BA76E7}"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E7633BE4-C9B9-310C-1EAE-191B5D344B59}"/>
              </a:ext>
            </a:extLst>
          </p:cNvPr>
          <p:cNvCxnSpPr>
            <a:cxnSpLocks/>
          </p:cNvCxnSpPr>
          <p:nvPr/>
        </p:nvCxnSpPr>
        <p:spPr>
          <a:xfrm>
            <a:off x="4923916" y="2452449"/>
            <a:ext cx="7268084"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A010762-96A4-4E1C-CD5D-EE1C1D1FC6E2}"/>
              </a:ext>
            </a:extLst>
          </p:cNvPr>
          <p:cNvCxnSpPr>
            <a:cxnSpLocks/>
          </p:cNvCxnSpPr>
          <p:nvPr/>
        </p:nvCxnSpPr>
        <p:spPr>
          <a:xfrm flipV="1">
            <a:off x="4923916" y="0"/>
            <a:ext cx="0" cy="685800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2012978"/>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394368" y="1589105"/>
            <a:ext cx="5403264" cy="1622994"/>
          </a:xfrm>
        </p:spPr>
        <p:txBody>
          <a:bodyPr vert="horz" lIns="91440" tIns="45720" rIns="91440" bIns="45720" rtlCol="0" anchor="b">
            <a:normAutofit/>
          </a:bodyPr>
          <a:lstStyle>
            <a:lvl1pPr algn="ctr">
              <a:defRPr lang="en-US" sz="44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D956E9D4-3B6F-5DDD-5E3B-A829B10ED9F1}"/>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394368" y="3395398"/>
            <a:ext cx="5403264" cy="1837985"/>
          </a:xfrm>
        </p:spPr>
        <p:txBody>
          <a:bodyPr anchor="t"/>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60BAB4-BB08-FD4A-678D-2FFE35A0DFDA}"/>
              </a:ext>
            </a:extLst>
          </p:cNvPr>
          <p:cNvSpPr>
            <a:spLocks noGrp="1"/>
          </p:cNvSpPr>
          <p:nvPr>
            <p:ph type="dt" sz="half" idx="10"/>
          </p:nvPr>
        </p:nvSpPr>
        <p:spPr/>
        <p:txBody>
          <a:bodyPr/>
          <a:lstStyle/>
          <a:p>
            <a:fld id="{B24F1FC4-E055-4072-90AD-B359FC529E8A}" type="datetime1">
              <a:rPr lang="en-US" smtClean="0"/>
              <a:t>7/19/2026</a:t>
            </a:fld>
            <a:endParaRPr lang="en-US"/>
          </a:p>
        </p:txBody>
      </p:sp>
      <p:sp>
        <p:nvSpPr>
          <p:cNvPr id="10" name="Slide Number Placeholder 9">
            <a:extLst>
              <a:ext uri="{FF2B5EF4-FFF2-40B4-BE49-F238E27FC236}">
                <a16:creationId xmlns:a16="http://schemas.microsoft.com/office/drawing/2014/main" id="{DBF6EF0E-4178-1F33-0BF9-2A2B4C33C257}"/>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B21C4E92-1D0B-ABAB-54CA-016BB17A93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D801A3D6-493E-2CE6-4153-5A2D3C978311}"/>
              </a:ext>
            </a:extLst>
          </p:cNvPr>
          <p:cNvCxnSpPr>
            <a:cxnSpLocks/>
          </p:cNvCxnSpPr>
          <p:nvPr/>
        </p:nvCxnSpPr>
        <p:spPr>
          <a:xfrm>
            <a:off x="2673336"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1D7E29DE-22CD-1512-C9E7-51C4D8B5F337}"/>
              </a:ext>
            </a:extLst>
          </p:cNvPr>
          <p:cNvCxnSpPr>
            <a:cxnSpLocks/>
          </p:cNvCxnSpPr>
          <p:nvPr/>
        </p:nvCxnSpPr>
        <p:spPr>
          <a:xfrm>
            <a:off x="9526413"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727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17772" y="1100834"/>
            <a:ext cx="8533261" cy="2314842"/>
          </a:xfrm>
        </p:spPr>
        <p:txBody>
          <a:bodyPr vert="horz" lIns="91440" tIns="45720" rIns="91440" bIns="45720" rtlCol="0" anchor="t">
            <a:normAutofit/>
          </a:bodyPr>
          <a:lstStyle>
            <a:lvl1pPr>
              <a:defRPr lang="en-US" sz="8000" dirty="0"/>
            </a:lvl1pPr>
          </a:lstStyle>
          <a:p>
            <a:pPr lvl="0"/>
            <a:r>
              <a:rPr lang="en-US"/>
              <a:t>Click to edit Master title style</a:t>
            </a:r>
            <a:endParaRPr lang="en-US" dirty="0"/>
          </a:p>
        </p:txBody>
      </p:sp>
      <p:sp>
        <p:nvSpPr>
          <p:cNvPr id="12" name="Footer Placeholder 11">
            <a:extLst>
              <a:ext uri="{FF2B5EF4-FFF2-40B4-BE49-F238E27FC236}">
                <a16:creationId xmlns:a16="http://schemas.microsoft.com/office/drawing/2014/main" id="{F6B2ADB6-8B11-5463-D307-3F4916CA6A70}"/>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566893" y="3442324"/>
            <a:ext cx="3894179" cy="2274889"/>
          </a:xfrm>
        </p:spPr>
        <p:txBody>
          <a:bodyPr vert="horz" lIns="91440" tIns="45720" rIns="91440" bIns="45720" rtlCol="0" anchor="b">
            <a:normAutofit/>
          </a:bodyPr>
          <a:lstStyle>
            <a:lvl1pPr marL="0" indent="0">
              <a:buNone/>
              <a:defRPr lang="en-US" dirty="0"/>
            </a:lvl1pPr>
            <a:lvl2pPr marL="457200" indent="0">
              <a:buNone/>
              <a:defRPr lang="en-US" dirty="0"/>
            </a:lvl2pPr>
            <a:lvl3pPr marL="914400" indent="0">
              <a:buNone/>
              <a:defRPr lang="en-US" dirty="0"/>
            </a:lvl3pPr>
            <a:lvl4pPr marL="1371600" indent="0">
              <a:buNone/>
              <a:defRPr lang="en-US" dirty="0"/>
            </a:lvl4pPr>
            <a:lvl5pPr marL="1828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10">
            <a:extLst>
              <a:ext uri="{FF2B5EF4-FFF2-40B4-BE49-F238E27FC236}">
                <a16:creationId xmlns:a16="http://schemas.microsoft.com/office/drawing/2014/main" id="{1A9A27FE-5C62-0E4C-1D35-2B5BE652199D}"/>
              </a:ext>
            </a:extLst>
          </p:cNvPr>
          <p:cNvSpPr>
            <a:spLocks noGrp="1"/>
          </p:cNvSpPr>
          <p:nvPr>
            <p:ph type="dt" sz="half" idx="10"/>
          </p:nvPr>
        </p:nvSpPr>
        <p:spPr/>
        <p:txBody>
          <a:bodyPr/>
          <a:lstStyle/>
          <a:p>
            <a:fld id="{69AE50BB-FE55-4F45-B460-B5BF3CD2BA72}" type="datetime1">
              <a:rPr lang="en-US" smtClean="0"/>
              <a:t>7/19/2026</a:t>
            </a:fld>
            <a:endParaRPr lang="en-US"/>
          </a:p>
        </p:txBody>
      </p:sp>
      <p:sp>
        <p:nvSpPr>
          <p:cNvPr id="13" name="Slide Number Placeholder 12">
            <a:extLst>
              <a:ext uri="{FF2B5EF4-FFF2-40B4-BE49-F238E27FC236}">
                <a16:creationId xmlns:a16="http://schemas.microsoft.com/office/drawing/2014/main" id="{047450B0-6060-60C9-5AC2-20186A242445}"/>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B21C4E92-1D0B-ABAB-54CA-016BB17A93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5993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1" y="2077374"/>
            <a:ext cx="4479107" cy="2691413"/>
          </a:xfrm>
        </p:spPr>
        <p:txBody>
          <a:bodyPr vert="horz" lIns="91440" tIns="45720" rIns="91440" bIns="45720" rtlCol="0" anchor="ctr">
            <a:normAutofit/>
          </a:bodyPr>
          <a:lstStyle>
            <a:lvl1pPr>
              <a:defRPr lang="en-US" sz="6600" dirty="0"/>
            </a:lvl1pPr>
          </a:lstStyle>
          <a:p>
            <a:pPr lvl="0"/>
            <a:r>
              <a:rPr lang="en-US"/>
              <a:t>Click to edit Master title style</a:t>
            </a:r>
            <a:endParaRPr lang="en-US" dirty="0"/>
          </a:p>
        </p:txBody>
      </p:sp>
      <p:sp>
        <p:nvSpPr>
          <p:cNvPr id="10" name="Footer Placeholder 9">
            <a:extLst>
              <a:ext uri="{FF2B5EF4-FFF2-40B4-BE49-F238E27FC236}">
                <a16:creationId xmlns:a16="http://schemas.microsoft.com/office/drawing/2014/main" id="{F7DEB5EF-910B-9B2B-CB95-1AD374FECAFB}"/>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751577" y="2210542"/>
            <a:ext cx="5869293" cy="2432477"/>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5FD4BD0F-0EF0-D5B9-5485-1ECB765DC5D9}"/>
              </a:ext>
            </a:extLst>
          </p:cNvPr>
          <p:cNvSpPr>
            <a:spLocks noGrp="1"/>
          </p:cNvSpPr>
          <p:nvPr>
            <p:ph type="dt" sz="half" idx="10"/>
          </p:nvPr>
        </p:nvSpPr>
        <p:spPr>
          <a:xfrm>
            <a:off x="5751577" y="207982"/>
            <a:ext cx="1921315" cy="413360"/>
          </a:xfrm>
        </p:spPr>
        <p:txBody>
          <a:bodyPr/>
          <a:lstStyle/>
          <a:p>
            <a:fld id="{F92C9D0B-C1A3-434D-9CF9-A666A14DD8A1}" type="datetime1">
              <a:rPr lang="en-US" smtClean="0"/>
              <a:t>7/19/2026</a:t>
            </a:fld>
            <a:endParaRPr lang="en-US"/>
          </a:p>
        </p:txBody>
      </p:sp>
      <p:sp>
        <p:nvSpPr>
          <p:cNvPr id="12" name="Slide Number Placeholder 11">
            <a:extLst>
              <a:ext uri="{FF2B5EF4-FFF2-40B4-BE49-F238E27FC236}">
                <a16:creationId xmlns:a16="http://schemas.microsoft.com/office/drawing/2014/main" id="{8566B317-2D55-4797-E621-551FCA482D78}"/>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5311938" y="1550633"/>
            <a:ext cx="0" cy="375673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790D5D6-313A-8ACD-591F-F8BEC510B947}"/>
              </a:ext>
            </a:extLst>
          </p:cNvPr>
          <p:cNvCxnSpPr>
            <a:cxnSpLocks/>
          </p:cNvCxnSpPr>
          <p:nvPr/>
        </p:nvCxnSpPr>
        <p:spPr>
          <a:xfrm>
            <a:off x="0" y="5308844"/>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F6F1415-3933-6D89-472D-2FA4BBB279E7}"/>
              </a:ext>
            </a:extLst>
          </p:cNvPr>
          <p:cNvCxnSpPr>
            <a:cxnSpLocks/>
          </p:cNvCxnSpPr>
          <p:nvPr/>
        </p:nvCxnSpPr>
        <p:spPr>
          <a:xfrm>
            <a:off x="0" y="155063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98998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1" y="1264785"/>
            <a:ext cx="4479107" cy="4315917"/>
          </a:xfrm>
        </p:spPr>
        <p:txBody>
          <a:bodyPr vert="horz" lIns="91440" tIns="45720" rIns="91440" bIns="45720" rtlCol="0" anchor="ctr">
            <a:normAutofit/>
          </a:bodyPr>
          <a:lstStyle>
            <a:lvl1pPr>
              <a:defRPr lang="en-US" sz="6600" dirty="0"/>
            </a:lvl1pPr>
          </a:lstStyle>
          <a:p>
            <a:pPr lvl="0"/>
            <a:r>
              <a:rPr lang="en-US"/>
              <a:t>Click to edit Master title style</a:t>
            </a:r>
            <a:endParaRPr lang="en-US" dirty="0"/>
          </a:p>
        </p:txBody>
      </p:sp>
      <p:sp>
        <p:nvSpPr>
          <p:cNvPr id="10" name="Footer Placeholder 9">
            <a:extLst>
              <a:ext uri="{FF2B5EF4-FFF2-40B4-BE49-F238E27FC236}">
                <a16:creationId xmlns:a16="http://schemas.microsoft.com/office/drawing/2014/main" id="{922A59EF-3E61-0654-D289-2E1D6B738BA9}"/>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751577" y="1264782"/>
            <a:ext cx="5869293" cy="43159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1E4E1FBF-A73A-1962-4961-FD2DDB212A04}"/>
              </a:ext>
            </a:extLst>
          </p:cNvPr>
          <p:cNvSpPr>
            <a:spLocks noGrp="1"/>
          </p:cNvSpPr>
          <p:nvPr>
            <p:ph type="dt" sz="half" idx="10"/>
          </p:nvPr>
        </p:nvSpPr>
        <p:spPr>
          <a:xfrm>
            <a:off x="5751577" y="207982"/>
            <a:ext cx="1921315" cy="413360"/>
          </a:xfrm>
        </p:spPr>
        <p:txBody>
          <a:bodyPr/>
          <a:lstStyle/>
          <a:p>
            <a:fld id="{A160C79D-A598-4F1A-884F-A703D5B0FD7B}" type="datetime1">
              <a:rPr lang="en-US" smtClean="0"/>
              <a:t>7/19/2026</a:t>
            </a:fld>
            <a:endParaRPr lang="en-US"/>
          </a:p>
        </p:txBody>
      </p:sp>
      <p:sp>
        <p:nvSpPr>
          <p:cNvPr id="11" name="Slide Number Placeholder 10">
            <a:extLst>
              <a:ext uri="{FF2B5EF4-FFF2-40B4-BE49-F238E27FC236}">
                <a16:creationId xmlns:a16="http://schemas.microsoft.com/office/drawing/2014/main" id="{EB5754BB-F3CF-1B1E-E0B8-85D0578CB61D}"/>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5311938" y="787587"/>
            <a:ext cx="0" cy="527031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790D5D6-313A-8ACD-591F-F8BEC510B947}"/>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63667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2" y="1249959"/>
            <a:ext cx="4085912" cy="5125673"/>
          </a:xfrm>
        </p:spPr>
        <p:txBody>
          <a:bodyPr vert="horz" lIns="91440" tIns="45720" rIns="91440" bIns="45720" rtlCol="0" anchor="t">
            <a:normAutofit/>
          </a:bodyPr>
          <a:lstStyle>
            <a:lvl1pPr>
              <a:defRPr lang="en-US" sz="66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2A5B8121-E925-2131-A76A-FBDAB0BC9C80}"/>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249959"/>
            <a:ext cx="6440424" cy="52387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DBA5BEFD-7245-BB4D-0F86-F1C3A32E0676}"/>
              </a:ext>
            </a:extLst>
          </p:cNvPr>
          <p:cNvSpPr>
            <a:spLocks noGrp="1"/>
          </p:cNvSpPr>
          <p:nvPr>
            <p:ph type="dt" sz="half" idx="10"/>
          </p:nvPr>
        </p:nvSpPr>
        <p:spPr>
          <a:xfrm>
            <a:off x="5363852" y="207982"/>
            <a:ext cx="1921315" cy="413360"/>
          </a:xfrm>
        </p:spPr>
        <p:txBody>
          <a:bodyPr/>
          <a:lstStyle/>
          <a:p>
            <a:fld id="{742A22FE-7CAA-4561-B3B2-F8D8C37BE3D2}" type="datetime1">
              <a:rPr lang="en-US" smtClean="0"/>
              <a:t>7/19/2026</a:t>
            </a:fld>
            <a:endParaRPr lang="en-US"/>
          </a:p>
        </p:txBody>
      </p:sp>
      <p:sp>
        <p:nvSpPr>
          <p:cNvPr id="10" name="Slide Number Placeholder 9">
            <a:extLst>
              <a:ext uri="{FF2B5EF4-FFF2-40B4-BE49-F238E27FC236}">
                <a16:creationId xmlns:a16="http://schemas.microsoft.com/office/drawing/2014/main" id="{85879897-4AF6-4B38-AB30-8DD979DC52CE}"/>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4918746" y="805343"/>
            <a:ext cx="0" cy="605265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38543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1034473"/>
            <a:ext cx="11420337" cy="1582221"/>
          </a:xfrm>
        </p:spPr>
        <p:txBody>
          <a:bodyPr/>
          <a:lstStyle>
            <a:lvl1pPr>
              <a:defRPr sz="66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9" y="2974109"/>
            <a:ext cx="11420336" cy="34015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E617F9A-AF72-E9F9-FE67-264CFD0B855C}"/>
              </a:ext>
            </a:extLst>
          </p:cNvPr>
          <p:cNvSpPr>
            <a:spLocks noGrp="1"/>
          </p:cNvSpPr>
          <p:nvPr>
            <p:ph type="ftr" sz="quarter" idx="11"/>
          </p:nvPr>
        </p:nvSpPr>
        <p:spPr/>
        <p:txBody>
          <a:bodyPr/>
          <a:lstStyle/>
          <a:p>
            <a:r>
              <a:rPr lang="en-US" dirty="0"/>
              <a:t>Footer Text</a:t>
            </a:r>
          </a:p>
        </p:txBody>
      </p:sp>
      <p:sp>
        <p:nvSpPr>
          <p:cNvPr id="8" name="Date Placeholder 7">
            <a:extLst>
              <a:ext uri="{FF2B5EF4-FFF2-40B4-BE49-F238E27FC236}">
                <a16:creationId xmlns:a16="http://schemas.microsoft.com/office/drawing/2014/main" id="{70522668-B624-9A0D-743B-874B6468AC18}"/>
              </a:ext>
            </a:extLst>
          </p:cNvPr>
          <p:cNvSpPr>
            <a:spLocks noGrp="1"/>
          </p:cNvSpPr>
          <p:nvPr>
            <p:ph type="dt" sz="half" idx="10"/>
          </p:nvPr>
        </p:nvSpPr>
        <p:spPr/>
        <p:txBody>
          <a:bodyPr/>
          <a:lstStyle/>
          <a:p>
            <a:fld id="{7DD67DB9-842B-4031-A4D5-ECF9E159B606}" type="datetime1">
              <a:rPr lang="en-US" smtClean="0"/>
              <a:t>7/19/2026</a:t>
            </a:fld>
            <a:endParaRPr lang="en-US"/>
          </a:p>
        </p:txBody>
      </p:sp>
      <p:sp>
        <p:nvSpPr>
          <p:cNvPr id="10" name="Slide Number Placeholder 9">
            <a:extLst>
              <a:ext uri="{FF2B5EF4-FFF2-40B4-BE49-F238E27FC236}">
                <a16:creationId xmlns:a16="http://schemas.microsoft.com/office/drawing/2014/main" id="{F09EC300-3CBF-3BA7-991F-4143EBA209C4}"/>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093DFD8D-B66E-C844-B523-E3C51265F5EA}"/>
              </a:ext>
            </a:extLst>
          </p:cNvPr>
          <p:cNvCxnSpPr>
            <a:cxnSpLocks/>
          </p:cNvCxnSpPr>
          <p:nvPr/>
        </p:nvCxnSpPr>
        <p:spPr>
          <a:xfrm>
            <a:off x="0" y="2703185"/>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56480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5088" y="1249959"/>
            <a:ext cx="3578905" cy="5125673"/>
          </a:xfrm>
        </p:spPr>
        <p:txBody>
          <a:bodyPr vert="horz" lIns="91440" tIns="45720" rIns="91440" bIns="45720" rtlCol="0" anchor="t">
            <a:normAutofit/>
          </a:bodyPr>
          <a:lstStyle>
            <a:lvl1pPr>
              <a:defRPr lang="en-US" sz="60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34E7AB67-A25E-F99D-7053-223A31AB4A91}"/>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75958" y="1249958"/>
            <a:ext cx="7022846" cy="53629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44B773E1-C0C5-10BC-5283-0943095DF2D9}"/>
              </a:ext>
            </a:extLst>
          </p:cNvPr>
          <p:cNvSpPr>
            <a:spLocks noGrp="1"/>
          </p:cNvSpPr>
          <p:nvPr>
            <p:ph type="dt" sz="half" idx="10"/>
          </p:nvPr>
        </p:nvSpPr>
        <p:spPr>
          <a:xfrm>
            <a:off x="4775958" y="207982"/>
            <a:ext cx="1921315" cy="413360"/>
          </a:xfrm>
        </p:spPr>
        <p:txBody>
          <a:bodyPr/>
          <a:lstStyle/>
          <a:p>
            <a:fld id="{CBE35CD3-9190-4B1C-AA9F-C899B0873567}" type="datetime1">
              <a:rPr lang="en-US" smtClean="0"/>
              <a:t>7/19/2026</a:t>
            </a:fld>
            <a:endParaRPr lang="en-US"/>
          </a:p>
        </p:txBody>
      </p:sp>
      <p:sp>
        <p:nvSpPr>
          <p:cNvPr id="10" name="Slide Number Placeholder 9">
            <a:extLst>
              <a:ext uri="{FF2B5EF4-FFF2-40B4-BE49-F238E27FC236}">
                <a16:creationId xmlns:a16="http://schemas.microsoft.com/office/drawing/2014/main" id="{8E615B6D-D0FF-BC11-9C32-FDA7B7D08BA8}"/>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4336321" y="805343"/>
            <a:ext cx="0" cy="605265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20253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83140"/>
            <a:ext cx="11452341" cy="66569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2" name="Footer Placeholder 11">
            <a:extLst>
              <a:ext uri="{FF2B5EF4-FFF2-40B4-BE49-F238E27FC236}">
                <a16:creationId xmlns:a16="http://schemas.microsoft.com/office/drawing/2014/main" id="{E3CC60A8-3DE8-B0E7-1EC5-2B337CF2BA7D}"/>
              </a:ext>
            </a:extLst>
          </p:cNvPr>
          <p:cNvSpPr>
            <a:spLocks noGrp="1"/>
          </p:cNvSpPr>
          <p:nvPr>
            <p:ph type="ftr" sz="quarter" idx="11"/>
          </p:nvPr>
        </p:nvSpPr>
        <p:spPr/>
        <p:txBody>
          <a:bodyPr/>
          <a:lstStyle/>
          <a:p>
            <a:r>
              <a:rPr lang="en-US" dirty="0"/>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8" y="1743311"/>
            <a:ext cx="11452342" cy="4916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47EB01C-FB71-1416-6F69-B25D90D39C0F}"/>
              </a:ext>
            </a:extLst>
          </p:cNvPr>
          <p:cNvSpPr>
            <a:spLocks noGrp="1"/>
          </p:cNvSpPr>
          <p:nvPr>
            <p:ph type="dt" sz="half" idx="10"/>
          </p:nvPr>
        </p:nvSpPr>
        <p:spPr/>
        <p:txBody>
          <a:bodyPr/>
          <a:lstStyle/>
          <a:p>
            <a:fld id="{52A7ABF8-FBB9-4C71-BBD7-96C5E24AE291}" type="datetime1">
              <a:rPr lang="en-US" smtClean="0"/>
              <a:t>7/19/2026</a:t>
            </a:fld>
            <a:endParaRPr lang="en-US"/>
          </a:p>
        </p:txBody>
      </p:sp>
      <p:sp>
        <p:nvSpPr>
          <p:cNvPr id="13" name="Slide Number Placeholder 12">
            <a:extLst>
              <a:ext uri="{FF2B5EF4-FFF2-40B4-BE49-F238E27FC236}">
                <a16:creationId xmlns:a16="http://schemas.microsoft.com/office/drawing/2014/main" id="{8E842DA4-700F-A2D4-6AB8-0BAEDF3210BE}"/>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C5BF1F3F-87E2-1270-FB4D-FD251AD7E63C}"/>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83715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330876" y="749808"/>
            <a:ext cx="6442024" cy="2039112"/>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910328" cy="6858000"/>
          </a:xfrm>
          <a:blipFill>
            <a:blip r:embed="rId2">
              <a:alphaModFix amt="8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330875" y="21348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609227" y="210312"/>
            <a:ext cx="1679642" cy="411480"/>
          </a:xfrm>
        </p:spPr>
        <p:txBody>
          <a:bodyPr/>
          <a:lstStyle/>
          <a:p>
            <a:fld id="{491FA625-EDE8-4CCD-93F2-36B8EAED6AA1}"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0875" y="2944368"/>
            <a:ext cx="6442025" cy="35716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10328"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23895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6499654" cy="2039112"/>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1"/>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364879" y="210311"/>
            <a:ext cx="1679642" cy="411480"/>
          </a:xfrm>
        </p:spPr>
        <p:txBody>
          <a:bodyPr/>
          <a:lstStyle/>
          <a:p>
            <a:fld id="{18520A44-1A63-4FB7-80E4-61FF907A138E}"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6147480" y="210312"/>
            <a:ext cx="546447"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8" y="2944368"/>
            <a:ext cx="6499657" cy="35822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277621" y="0"/>
            <a:ext cx="4914379"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272857"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1667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750308" y="612648"/>
            <a:ext cx="7022592" cy="103327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342584" cy="6858000"/>
          </a:xfrm>
          <a:blipFill>
            <a:blip r:embed="rId2">
              <a:alphaModFix amt="80000"/>
            </a:blip>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CD81791C-036D-058C-0055-96793694D657}"/>
              </a:ext>
            </a:extLst>
          </p:cNvPr>
          <p:cNvSpPr>
            <a:spLocks noGrp="1"/>
          </p:cNvSpPr>
          <p:nvPr>
            <p:ph type="ftr" sz="quarter" idx="15"/>
          </p:nvPr>
        </p:nvSpPr>
        <p:spPr>
          <a:xfrm>
            <a:off x="4750307" y="210312"/>
            <a:ext cx="3531437" cy="413360"/>
          </a:xfrm>
        </p:spPr>
        <p:txBody>
          <a:bodyPr/>
          <a:lstStyle/>
          <a:p>
            <a:r>
              <a:rPr lang="en-US" dirty="0"/>
              <a:t>Footer Text</a:t>
            </a:r>
          </a:p>
        </p:txBody>
      </p:sp>
      <p:sp>
        <p:nvSpPr>
          <p:cNvPr id="7" name="Date Placeholder 6">
            <a:extLst>
              <a:ext uri="{FF2B5EF4-FFF2-40B4-BE49-F238E27FC236}">
                <a16:creationId xmlns:a16="http://schemas.microsoft.com/office/drawing/2014/main" id="{E2A8DE5B-9C41-DE5B-BF91-98510120DCFE}"/>
              </a:ext>
            </a:extLst>
          </p:cNvPr>
          <p:cNvSpPr>
            <a:spLocks noGrp="1"/>
          </p:cNvSpPr>
          <p:nvPr>
            <p:ph type="dt" sz="half" idx="14"/>
          </p:nvPr>
        </p:nvSpPr>
        <p:spPr>
          <a:xfrm>
            <a:off x="9582299" y="210312"/>
            <a:ext cx="1679642" cy="413360"/>
          </a:xfrm>
        </p:spPr>
        <p:txBody>
          <a:bodyPr/>
          <a:lstStyle/>
          <a:p>
            <a:fld id="{5824A7B9-17B9-4425-9158-739F678A55EB}" type="datetime1">
              <a:rPr lang="en-US" smtClean="0"/>
              <a:t>7/19/2026</a:t>
            </a:fld>
            <a:endParaRPr lang="en-US" dirty="0"/>
          </a:p>
        </p:txBody>
      </p:sp>
      <p:sp>
        <p:nvSpPr>
          <p:cNvPr id="11" name="Slide Number Placeholder 10">
            <a:extLst>
              <a:ext uri="{FF2B5EF4-FFF2-40B4-BE49-F238E27FC236}">
                <a16:creationId xmlns:a16="http://schemas.microsoft.com/office/drawing/2014/main" id="{0E0FD979-F905-C567-8E21-A3EDCE179803}"/>
              </a:ext>
            </a:extLst>
          </p:cNvPr>
          <p:cNvSpPr>
            <a:spLocks noGrp="1"/>
          </p:cNvSpPr>
          <p:nvPr>
            <p:ph type="sldNum" sz="quarter" idx="16"/>
          </p:nvPr>
        </p:nvSpPr>
        <p:spPr/>
        <p:txBody>
          <a:bodyPr/>
          <a:lstStyle/>
          <a:p>
            <a:fld id="{753D0FD4-819D-4187-8797-C35567B41C78}" type="slidenum">
              <a:rPr lang="en-US" smtClean="0"/>
              <a:t>‹#›</a:t>
            </a:fld>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50307" y="1746503"/>
            <a:ext cx="7022592" cy="4806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34576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35810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12648"/>
            <a:ext cx="7015483" cy="103327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Footer Placeholder 10">
            <a:extLst>
              <a:ext uri="{FF2B5EF4-FFF2-40B4-BE49-F238E27FC236}">
                <a16:creationId xmlns:a16="http://schemas.microsoft.com/office/drawing/2014/main" id="{BB59EF2B-7C7F-BA27-16C2-C56B21D3774C}"/>
              </a:ext>
            </a:extLst>
          </p:cNvPr>
          <p:cNvSpPr>
            <a:spLocks noGrp="1"/>
          </p:cNvSpPr>
          <p:nvPr>
            <p:ph type="ftr" sz="quarter" idx="15"/>
          </p:nvPr>
        </p:nvSpPr>
        <p:spPr/>
        <p:txBody>
          <a:bodyPr/>
          <a:lstStyle/>
          <a:p>
            <a:r>
              <a:rPr lang="en-US" dirty="0"/>
              <a:t>Footer Text</a:t>
            </a:r>
          </a:p>
        </p:txBody>
      </p:sp>
      <p:sp>
        <p:nvSpPr>
          <p:cNvPr id="9" name="Date Placeholder 8">
            <a:extLst>
              <a:ext uri="{FF2B5EF4-FFF2-40B4-BE49-F238E27FC236}">
                <a16:creationId xmlns:a16="http://schemas.microsoft.com/office/drawing/2014/main" id="{2A99D216-CE5A-6458-A23E-BE0E554AC3D1}"/>
              </a:ext>
            </a:extLst>
          </p:cNvPr>
          <p:cNvSpPr>
            <a:spLocks noGrp="1"/>
          </p:cNvSpPr>
          <p:nvPr>
            <p:ph type="dt" sz="half" idx="14"/>
          </p:nvPr>
        </p:nvSpPr>
        <p:spPr>
          <a:xfrm>
            <a:off x="5224951" y="207982"/>
            <a:ext cx="1682496" cy="413360"/>
          </a:xfrm>
        </p:spPr>
        <p:txBody>
          <a:bodyPr/>
          <a:lstStyle/>
          <a:p>
            <a:fld id="{28E8FF4C-7F6A-4962-9270-F797B8959287}" type="datetime1">
              <a:rPr lang="en-US" smtClean="0"/>
              <a:t>7/19/2026</a:t>
            </a:fld>
            <a:endParaRPr lang="en-US"/>
          </a:p>
        </p:txBody>
      </p:sp>
      <p:sp>
        <p:nvSpPr>
          <p:cNvPr id="12" name="Slide Number Placeholder 11">
            <a:extLst>
              <a:ext uri="{FF2B5EF4-FFF2-40B4-BE49-F238E27FC236}">
                <a16:creationId xmlns:a16="http://schemas.microsoft.com/office/drawing/2014/main" id="{3220FA64-3C9A-EBCF-5C28-E7DED40C97DC}"/>
              </a:ext>
            </a:extLst>
          </p:cNvPr>
          <p:cNvSpPr>
            <a:spLocks noGrp="1"/>
          </p:cNvSpPr>
          <p:nvPr>
            <p:ph type="sldNum" sz="quarter" idx="16"/>
          </p:nvPr>
        </p:nvSpPr>
        <p:spPr>
          <a:xfrm>
            <a:off x="6789594" y="207982"/>
            <a:ext cx="546447"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746504"/>
            <a:ext cx="7018271" cy="4806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773592" y="0"/>
            <a:ext cx="4417215"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76883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18029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60" y="749808"/>
            <a:ext cx="4163674" cy="2039112"/>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7520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073675" y="210312"/>
            <a:ext cx="1058111" cy="411480"/>
          </a:xfrm>
        </p:spPr>
        <p:txBody>
          <a:bodyPr/>
          <a:lstStyle/>
          <a:p>
            <a:fld id="{A2955807-6726-42C9-B7D5-F5CAD1E31DC0}" type="datetime1">
              <a:rPr lang="en-US" smtClean="0"/>
              <a:t>7/19/2026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054543" y="210312"/>
            <a:ext cx="440969" cy="413360"/>
          </a:xfrm>
        </p:spPr>
        <p:txBody>
          <a:bodyPr/>
          <a:lstStyle/>
          <a:p>
            <a:fld id="{753D0FD4-819D-4187-8797-C35567B41C78}" type="slidenum">
              <a:rPr lang="en-US" smtClean="0"/>
              <a:t>‹#›</a:t>
            </a:fld>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61" y="2944368"/>
            <a:ext cx="4163674" cy="35822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4912658" y="0"/>
            <a:ext cx="7279341"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0881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01013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17773" y="749808"/>
            <a:ext cx="5778227" cy="103327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969163" y="210312"/>
            <a:ext cx="1679642" cy="411480"/>
          </a:xfrm>
        </p:spPr>
        <p:txBody>
          <a:bodyPr/>
          <a:lstStyle/>
          <a:p>
            <a:fld id="{064F86E1-145A-4683-AD05-97E7E41B4995}" type="datetime1">
              <a:rPr lang="en-US" smtClean="0"/>
              <a:t>7/19/2026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5614093" y="210312"/>
            <a:ext cx="546447" cy="413360"/>
          </a:xfrm>
        </p:spPr>
        <p:txBody>
          <a:bodyPr/>
          <a:lstStyle/>
          <a:p>
            <a:fld id="{753D0FD4-819D-4187-8797-C35567B41C78}" type="slidenum">
              <a:rPr lang="en-US" smtClean="0"/>
              <a:t>‹#›</a:t>
            </a:fld>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993391"/>
            <a:ext cx="5778227" cy="45598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6575416" y="0"/>
            <a:ext cx="5616584"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AF4034EB-F498-D527-195A-D17B85027774}"/>
              </a:ext>
            </a:extLst>
          </p:cNvPr>
          <p:cNvCxnSpPr>
            <a:cxnSpLocks/>
          </p:cNvCxnSpPr>
          <p:nvPr/>
        </p:nvCxnSpPr>
        <p:spPr>
          <a:xfrm>
            <a:off x="6570629"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768810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670308" y="853949"/>
            <a:ext cx="4102574" cy="151607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1" y="0"/>
            <a:ext cx="7285976" cy="6858000"/>
          </a:xfrm>
          <a:blipFill>
            <a:blip r:embed="rId2">
              <a:alphaModFix amt="8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7670308" y="213482"/>
            <a:ext cx="2129674"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930367" y="210312"/>
            <a:ext cx="1216834" cy="411480"/>
          </a:xfrm>
        </p:spPr>
        <p:txBody>
          <a:bodyPr/>
          <a:lstStyle/>
          <a:p>
            <a:fld id="{3E021DF1-F92E-444A-9AEF-304BD60FF6DA}"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26453" y="210312"/>
            <a:ext cx="679998"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670308" y="2578607"/>
            <a:ext cx="4102585" cy="39502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5" name="Straight Connector 14">
            <a:extLst>
              <a:ext uri="{FF2B5EF4-FFF2-40B4-BE49-F238E27FC236}">
                <a16:creationId xmlns:a16="http://schemas.microsoft.com/office/drawing/2014/main" id="{19E9D652-D7DE-25C0-FCD7-3031AEEB0C6C}"/>
              </a:ext>
            </a:extLst>
          </p:cNvPr>
          <p:cNvCxnSpPr>
            <a:cxnSpLocks/>
          </p:cNvCxnSpPr>
          <p:nvPr/>
        </p:nvCxnSpPr>
        <p:spPr>
          <a:xfrm>
            <a:off x="7291894"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798269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749808"/>
            <a:ext cx="4123680" cy="1517904"/>
          </a:xfrm>
        </p:spPr>
        <p:txBody>
          <a:bodyPr vert="horz" lIns="91440" tIns="45720" rIns="91440" bIns="45720" rtlCol="0" anchor="t">
            <a:normAutofit/>
          </a:bodyPr>
          <a:lstStyle>
            <a:lvl1pPr>
              <a:defRPr lang="en-US" sz="4000"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3" y="210312"/>
            <a:ext cx="2260057"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029329" y="210312"/>
            <a:ext cx="1058111" cy="411480"/>
          </a:xfrm>
        </p:spPr>
        <p:txBody>
          <a:bodyPr/>
          <a:lstStyle/>
          <a:p>
            <a:fld id="{96B14CE5-CB23-4F24-AF40-FFA10F25B799}"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010197" y="210312"/>
            <a:ext cx="440969" cy="413360"/>
          </a:xfrm>
        </p:spPr>
        <p:txBody>
          <a:bodyPr/>
          <a:lstStyle/>
          <a:p>
            <a:fld id="{753D0FD4-819D-4187-8797-C35567B41C78}" type="slidenum">
              <a:rPr lang="en-US" smtClean="0"/>
              <a:t>‹#›</a:t>
            </a:fld>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9704" y="2578609"/>
            <a:ext cx="4130606" cy="3712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4912658" y="0"/>
            <a:ext cx="7279341"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0796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413463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5" cy="960120"/>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F8890DBE-0DD3-8504-F95F-4225535FB1B9}"/>
              </a:ext>
            </a:extLst>
          </p:cNvPr>
          <p:cNvSpPr>
            <a:spLocks noGrp="1"/>
          </p:cNvSpPr>
          <p:nvPr>
            <p:ph type="ftr" sz="quarter" idx="15"/>
          </p:nvPr>
        </p:nvSpPr>
        <p:spPr/>
        <p:txBody>
          <a:bodyPr/>
          <a:lstStyle/>
          <a:p>
            <a:r>
              <a:rPr lang="en-US" dirty="0"/>
              <a:t>Footer Text</a:t>
            </a:r>
          </a:p>
        </p:txBody>
      </p:sp>
      <p:sp>
        <p:nvSpPr>
          <p:cNvPr id="7" name="Date Placeholder 6">
            <a:extLst>
              <a:ext uri="{FF2B5EF4-FFF2-40B4-BE49-F238E27FC236}">
                <a16:creationId xmlns:a16="http://schemas.microsoft.com/office/drawing/2014/main" id="{734BB28A-95D9-4CE6-DA59-520BA3C61CDB}"/>
              </a:ext>
            </a:extLst>
          </p:cNvPr>
          <p:cNvSpPr>
            <a:spLocks noGrp="1"/>
          </p:cNvSpPr>
          <p:nvPr>
            <p:ph type="dt" sz="half" idx="14"/>
          </p:nvPr>
        </p:nvSpPr>
        <p:spPr/>
        <p:txBody>
          <a:bodyPr/>
          <a:lstStyle/>
          <a:p>
            <a:fld id="{C939A3FF-4925-4C53-B6D9-F2B1807D4179}" type="datetime1">
              <a:rPr lang="en-US" smtClean="0"/>
              <a:t>7/19/2026</a:t>
            </a:fld>
            <a:endParaRPr lang="en-US"/>
          </a:p>
        </p:txBody>
      </p:sp>
      <p:sp>
        <p:nvSpPr>
          <p:cNvPr id="12" name="Slide Number Placeholder 11">
            <a:extLst>
              <a:ext uri="{FF2B5EF4-FFF2-40B4-BE49-F238E27FC236}">
                <a16:creationId xmlns:a16="http://schemas.microsoft.com/office/drawing/2014/main" id="{E1FA0A0C-CE55-CB7D-174D-D77937630A9D}"/>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2180556"/>
            <a:ext cx="5012355" cy="428425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5822674" y="1834524"/>
            <a:ext cx="6378722" cy="5023476"/>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5816454"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22840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3" cy="960120"/>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58B12C2E-FD87-6FEB-F35D-ABCDF00C8DFA}"/>
              </a:ext>
            </a:extLst>
          </p:cNvPr>
          <p:cNvSpPr>
            <a:spLocks noGrp="1"/>
          </p:cNvSpPr>
          <p:nvPr>
            <p:ph type="ftr" sz="quarter" idx="15"/>
          </p:nvPr>
        </p:nvSpPr>
        <p:spPr/>
        <p:txBody>
          <a:bodyPr/>
          <a:lstStyle/>
          <a:p>
            <a:r>
              <a:rPr lang="en-US" dirty="0"/>
              <a:t>Footer Text</a:t>
            </a:r>
          </a:p>
        </p:txBody>
      </p:sp>
      <p:sp>
        <p:nvSpPr>
          <p:cNvPr id="7" name="Date Placeholder 6">
            <a:extLst>
              <a:ext uri="{FF2B5EF4-FFF2-40B4-BE49-F238E27FC236}">
                <a16:creationId xmlns:a16="http://schemas.microsoft.com/office/drawing/2014/main" id="{85656A87-5539-46DA-CF5D-F2506ECA3F8D}"/>
              </a:ext>
            </a:extLst>
          </p:cNvPr>
          <p:cNvSpPr>
            <a:spLocks noGrp="1"/>
          </p:cNvSpPr>
          <p:nvPr>
            <p:ph type="dt" sz="half" idx="14"/>
          </p:nvPr>
        </p:nvSpPr>
        <p:spPr/>
        <p:txBody>
          <a:bodyPr/>
          <a:lstStyle/>
          <a:p>
            <a:fld id="{C3A045AE-50EB-46C6-B8D1-C8DF92FBD24F}" type="datetime1">
              <a:rPr lang="en-US" smtClean="0"/>
              <a:t>7/19/2026</a:t>
            </a:fld>
            <a:endParaRPr lang="en-US"/>
          </a:p>
        </p:txBody>
      </p:sp>
      <p:sp>
        <p:nvSpPr>
          <p:cNvPr id="12" name="Slide Number Placeholder 11">
            <a:extLst>
              <a:ext uri="{FF2B5EF4-FFF2-40B4-BE49-F238E27FC236}">
                <a16:creationId xmlns:a16="http://schemas.microsoft.com/office/drawing/2014/main" id="{01AB7173-DF2F-B8EA-F83D-4C7263C765EB}"/>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1834525"/>
            <a:ext cx="4905942" cy="5023476"/>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2911" y="2180556"/>
            <a:ext cx="6435936" cy="430476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4914379"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335457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7" cy="960120"/>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BBEAB049-8AFC-5262-0ECB-2E9CDA2066B9}"/>
              </a:ext>
            </a:extLst>
          </p:cNvPr>
          <p:cNvSpPr>
            <a:spLocks noGrp="1"/>
          </p:cNvSpPr>
          <p:nvPr>
            <p:ph type="ftr" sz="quarter" idx="15"/>
          </p:nvPr>
        </p:nvSpPr>
        <p:spPr/>
        <p:txBody>
          <a:bodyPr/>
          <a:lstStyle/>
          <a:p>
            <a:r>
              <a:rPr lang="en-US" dirty="0"/>
              <a:t>Footer Text</a:t>
            </a:r>
          </a:p>
        </p:txBody>
      </p:sp>
      <p:sp>
        <p:nvSpPr>
          <p:cNvPr id="7" name="Date Placeholder 6">
            <a:extLst>
              <a:ext uri="{FF2B5EF4-FFF2-40B4-BE49-F238E27FC236}">
                <a16:creationId xmlns:a16="http://schemas.microsoft.com/office/drawing/2014/main" id="{6E26863A-85CF-52FA-E2B2-AF70382C6922}"/>
              </a:ext>
            </a:extLst>
          </p:cNvPr>
          <p:cNvSpPr>
            <a:spLocks noGrp="1"/>
          </p:cNvSpPr>
          <p:nvPr>
            <p:ph type="dt" sz="half" idx="14"/>
          </p:nvPr>
        </p:nvSpPr>
        <p:spPr/>
        <p:txBody>
          <a:bodyPr/>
          <a:lstStyle/>
          <a:p>
            <a:fld id="{E1987558-2E71-415A-A90B-E63D7A0329F1}" type="datetime1">
              <a:rPr lang="en-US" smtClean="0"/>
              <a:t>7/19/2026</a:t>
            </a:fld>
            <a:endParaRPr lang="en-US"/>
          </a:p>
        </p:txBody>
      </p:sp>
      <p:sp>
        <p:nvSpPr>
          <p:cNvPr id="12" name="Slide Number Placeholder 11">
            <a:extLst>
              <a:ext uri="{FF2B5EF4-FFF2-40B4-BE49-F238E27FC236}">
                <a16:creationId xmlns:a16="http://schemas.microsoft.com/office/drawing/2014/main" id="{1DF7822C-4885-9FA2-F9E5-E0B61BDDB416}"/>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2180556"/>
            <a:ext cx="6419605" cy="437535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286058" y="1834525"/>
            <a:ext cx="4905942" cy="5023476"/>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7286058"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74491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5166364"/>
            <a:ext cx="3656530" cy="122342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12198096" cy="4837176"/>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1" y="5166364"/>
            <a:ext cx="7073776" cy="122342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437376"/>
            <a:ext cx="2962656" cy="365125"/>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1" y="6437193"/>
            <a:ext cx="4549413" cy="365125"/>
          </a:xfrm>
        </p:spPr>
        <p:txBody>
          <a:bodyPr/>
          <a:lstStyle/>
          <a:p>
            <a:fld id="{220747AD-BB60-464B-B16B-6CC7DCEAA31E}"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437376"/>
            <a:ext cx="546447" cy="413360"/>
          </a:xfrm>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4837176"/>
            <a:ext cx="0" cy="202082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4842106"/>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84247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4364336"/>
            <a:ext cx="3593592" cy="164772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12198096" cy="3985863"/>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0" y="4321099"/>
            <a:ext cx="7136195" cy="2067424"/>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437375"/>
            <a:ext cx="2962656" cy="36576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0" y="6437375"/>
            <a:ext cx="4549414" cy="365760"/>
          </a:xfrm>
        </p:spPr>
        <p:txBody>
          <a:bodyPr/>
          <a:lstStyle/>
          <a:p>
            <a:fld id="{9215AEAD-579C-4AC1-88F0-8AB8BCFD43FD}"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437376"/>
            <a:ext cx="546447" cy="365760"/>
          </a:xfrm>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3985863"/>
            <a:ext cx="0" cy="287213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3985863"/>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20600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749808"/>
            <a:ext cx="3593592" cy="1642125"/>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1" y="210311"/>
            <a:ext cx="4549413" cy="411480"/>
          </a:xfrm>
        </p:spPr>
        <p:txBody>
          <a:bodyPr/>
          <a:lstStyle/>
          <a:p>
            <a:fld id="{6F2DDD3F-C716-416F-92A0-B3CC5AC8AFF6}"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1" y="717941"/>
            <a:ext cx="7073776" cy="2066544"/>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3048520"/>
            <a:ext cx="12198096" cy="3809480"/>
          </a:xfrm>
          <a:blipFill>
            <a:blip r:embed="rId2">
              <a:alphaModFix amt="80000"/>
            </a:blip>
            <a:stretch>
              <a:fillRect/>
            </a:stretch>
          </a:blipFill>
        </p:spPr>
        <p:txBody>
          <a:bodyPr/>
          <a:lstStyle>
            <a:lvl1pPr marL="0" indent="0">
              <a:buNone/>
              <a:defRPr/>
            </a:lvl1pPr>
          </a:lstStyle>
          <a:p>
            <a:r>
              <a:rPr lang="en-US" dirty="0"/>
              <a:t> </a:t>
            </a:r>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0"/>
            <a:ext cx="0" cy="3045465"/>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3045465"/>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222422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Content with Picture 15">
    <p:spTree>
      <p:nvGrpSpPr>
        <p:cNvPr id="1" name=""/>
        <p:cNvGrpSpPr/>
        <p:nvPr/>
      </p:nvGrpSpPr>
      <p:grpSpPr>
        <a:xfrm>
          <a:off x="0" y="0"/>
          <a:ext cx="0" cy="0"/>
          <a:chOff x="0" y="0"/>
          <a:chExt cx="0" cy="0"/>
        </a:xfrm>
      </p:grpSpPr>
      <p:sp>
        <p:nvSpPr>
          <p:cNvPr id="8" name="Picture Placeholder 9">
            <a:extLst>
              <a:ext uri="{FF2B5EF4-FFF2-40B4-BE49-F238E27FC236}">
                <a16:creationId xmlns:a16="http://schemas.microsoft.com/office/drawing/2014/main" id="{4392B674-7AB8-8272-87B1-5B7038F7CB85}"/>
              </a:ext>
            </a:extLst>
          </p:cNvPr>
          <p:cNvSpPr>
            <a:spLocks noGrp="1"/>
          </p:cNvSpPr>
          <p:nvPr>
            <p:ph type="pic" sz="quarter" idx="13" hasCustomPrompt="1"/>
          </p:nvPr>
        </p:nvSpPr>
        <p:spPr>
          <a:xfrm>
            <a:off x="0" y="0"/>
            <a:ext cx="12191996" cy="6858000"/>
          </a:xfrm>
          <a:custGeom>
            <a:avLst/>
            <a:gdLst>
              <a:gd name="connsiteX0" fmla="*/ 795631 w 12191996"/>
              <a:gd name="connsiteY0" fmla="*/ 789997 h 6858000"/>
              <a:gd name="connsiteX1" fmla="*/ 795631 w 12191996"/>
              <a:gd name="connsiteY1" fmla="*/ 6068003 h 6858000"/>
              <a:gd name="connsiteX2" fmla="*/ 4649508 w 12191996"/>
              <a:gd name="connsiteY2" fmla="*/ 6068003 h 6858000"/>
              <a:gd name="connsiteX3" fmla="*/ 4649508 w 12191996"/>
              <a:gd name="connsiteY3" fmla="*/ 789997 h 6858000"/>
              <a:gd name="connsiteX4" fmla="*/ 0 w 12191996"/>
              <a:gd name="connsiteY4" fmla="*/ 0 h 6858000"/>
              <a:gd name="connsiteX5" fmla="*/ 12191996 w 12191996"/>
              <a:gd name="connsiteY5" fmla="*/ 0 h 6858000"/>
              <a:gd name="connsiteX6" fmla="*/ 12191996 w 12191996"/>
              <a:gd name="connsiteY6" fmla="*/ 6858000 h 6858000"/>
              <a:gd name="connsiteX7" fmla="*/ 0 w 1219199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6" h="6858000">
                <a:moveTo>
                  <a:pt x="795631" y="789997"/>
                </a:moveTo>
                <a:lnTo>
                  <a:pt x="795631" y="6068003"/>
                </a:lnTo>
                <a:lnTo>
                  <a:pt x="4649508" y="6068003"/>
                </a:lnTo>
                <a:lnTo>
                  <a:pt x="4649508" y="789997"/>
                </a:lnTo>
                <a:close/>
                <a:moveTo>
                  <a:pt x="0" y="0"/>
                </a:moveTo>
                <a:lnTo>
                  <a:pt x="12191996" y="0"/>
                </a:lnTo>
                <a:lnTo>
                  <a:pt x="12191996"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95631" y="789997"/>
            <a:ext cx="3853877" cy="5280546"/>
          </a:xfrm>
          <a:solidFill>
            <a:schemeClr val="bg2"/>
          </a:solidFill>
          <a:ln>
            <a:solidFill>
              <a:schemeClr val="tx2"/>
            </a:solidFill>
          </a:ln>
        </p:spPr>
        <p:txBody>
          <a:bodyPr vert="horz" lIns="45720" tIns="320040" rIns="91440" bIns="3840480" rtlCol="0" anchor="t">
            <a:normAutofit/>
          </a:bodyPr>
          <a:lstStyle>
            <a:lvl1pPr marL="182880">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688899" cy="411480"/>
          </a:xfrm>
        </p:spPr>
        <p:txBody>
          <a:bodyPr/>
          <a:lstStyle>
            <a:lvl1pPr>
              <a:defRPr>
                <a:solidFill>
                  <a:srgbClr val="FFFFFF"/>
                </a:solidFill>
                <a:effectLst>
                  <a:outerShdw blurRad="38100" dist="38100" dir="2700000" algn="tl">
                    <a:srgbClr val="000000">
                      <a:alpha val="43137"/>
                    </a:srgbClr>
                  </a:outerShdw>
                </a:effectLst>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129520" y="210312"/>
            <a:ext cx="1060704" cy="411480"/>
          </a:xfrm>
        </p:spPr>
        <p:txBody>
          <a:bodyPr/>
          <a:lstStyle>
            <a:lvl1pPr>
              <a:defRPr>
                <a:solidFill>
                  <a:srgbClr val="FFFFFF"/>
                </a:solidFill>
                <a:effectLst>
                  <a:outerShdw blurRad="38100" dist="38100" dir="2700000" algn="tl">
                    <a:srgbClr val="000000">
                      <a:alpha val="43137"/>
                    </a:srgbClr>
                  </a:outerShdw>
                </a:effectLst>
              </a:defRPr>
            </a:lvl1pPr>
          </a:lstStyle>
          <a:p>
            <a:fld id="{A1EA33C4-6E91-4A95-864E-A6A838FBE588}"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103061" y="210312"/>
            <a:ext cx="546447" cy="413360"/>
          </a:xfrm>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1051559" y="2356793"/>
            <a:ext cx="3364992" cy="3467535"/>
          </a:xfrm>
          <a:solidFill>
            <a:schemeClr val="bg2"/>
          </a:solidFill>
          <a:ln>
            <a:noFill/>
          </a:ln>
          <a:effectLst>
            <a:outerShdw dist="12700" dir="16200000" rotWithShape="0">
              <a:prstClr val="black"/>
            </a:outerShdw>
          </a:effectLst>
        </p:spPr>
        <p:txBody>
          <a:bodyPr lIns="45720" tIns="137160" rIns="45720" anchor="ctr">
            <a:normAutofit/>
          </a:bodyPr>
          <a:lstStyle>
            <a:lvl1pPr marL="0">
              <a:defRPr/>
            </a:lvl1pPr>
            <a:lvl2pPr marL="0">
              <a:defRPr/>
            </a:lvl2pPr>
            <a:lvl3pPr marL="0">
              <a:defRPr/>
            </a:lvl3pPr>
            <a:lvl4pPr marL="0">
              <a:defRPr/>
            </a:lvl4pPr>
            <a:lvl5pPr marL="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536034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62002"/>
            <a:ext cx="6612786" cy="1555895"/>
          </a:xfrm>
        </p:spPr>
        <p:txBody>
          <a:bodyPr vert="horz" lIns="91440" tIns="45720" rIns="91440" bIns="45720" rtlCol="0" anchor="t">
            <a:normAutofit/>
          </a:bodyPr>
          <a:lstStyle>
            <a:lvl1pPr>
              <a:defRPr lang="en-US" sz="60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6A2AC736-2858-40E1-3533-38692573ECE6}"/>
              </a:ext>
            </a:extLst>
          </p:cNvPr>
          <p:cNvSpPr>
            <a:spLocks noGrp="1"/>
          </p:cNvSpPr>
          <p:nvPr>
            <p:ph type="ftr" sz="quarter" idx="15"/>
          </p:nvPr>
        </p:nvSpPr>
        <p:spPr/>
        <p:txBody>
          <a:bodyPr/>
          <a:lstStyle/>
          <a:p>
            <a:r>
              <a:rPr lang="en-US" dirty="0"/>
              <a:t>Footer Text</a:t>
            </a:r>
          </a:p>
        </p:txBody>
      </p:sp>
      <p:sp>
        <p:nvSpPr>
          <p:cNvPr id="8" name="Date Placeholder 7">
            <a:extLst>
              <a:ext uri="{FF2B5EF4-FFF2-40B4-BE49-F238E27FC236}">
                <a16:creationId xmlns:a16="http://schemas.microsoft.com/office/drawing/2014/main" id="{6F901C69-26AA-7830-9BFF-EC62E8208AB7}"/>
              </a:ext>
            </a:extLst>
          </p:cNvPr>
          <p:cNvSpPr>
            <a:spLocks noGrp="1"/>
          </p:cNvSpPr>
          <p:nvPr>
            <p:ph type="dt" sz="half" idx="14"/>
          </p:nvPr>
        </p:nvSpPr>
        <p:spPr/>
        <p:txBody>
          <a:bodyPr/>
          <a:lstStyle/>
          <a:p>
            <a:fld id="{B340F08F-40FA-4D3B-96CF-F8FAF483E9A7}" type="datetime1">
              <a:rPr lang="en-US" smtClean="0"/>
              <a:t>7/19/2026</a:t>
            </a:fld>
            <a:endParaRPr lang="en-US"/>
          </a:p>
        </p:txBody>
      </p:sp>
      <p:sp>
        <p:nvSpPr>
          <p:cNvPr id="11" name="Slide Number Placeholder 10">
            <a:extLst>
              <a:ext uri="{FF2B5EF4-FFF2-40B4-BE49-F238E27FC236}">
                <a16:creationId xmlns:a16="http://schemas.microsoft.com/office/drawing/2014/main" id="{A83EC4C7-2AFC-9797-0F80-FCBABD2A8562}"/>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6627" y="2435966"/>
            <a:ext cx="7283725" cy="4422032"/>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680068" y="762000"/>
            <a:ext cx="4092813" cy="579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2435966"/>
            <a:ext cx="72771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638DF4A-7DDF-7C24-D39A-EA7EAF7CFE63}"/>
              </a:ext>
            </a:extLst>
          </p:cNvPr>
          <p:cNvCxnSpPr>
            <a:cxnSpLocks/>
          </p:cNvCxnSpPr>
          <p:nvPr/>
        </p:nvCxnSpPr>
        <p:spPr>
          <a:xfrm>
            <a:off x="7277100"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90730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7" y="762002"/>
            <a:ext cx="5294939" cy="1555895"/>
          </a:xfrm>
        </p:spPr>
        <p:txBody>
          <a:bodyPr vert="horz" lIns="91440" tIns="45720" rIns="91440" bIns="45720" rtlCol="0" anchor="t">
            <a:normAutofit/>
          </a:bodyPr>
          <a:lstStyle>
            <a:lvl1pPr>
              <a:defRPr lang="en-US" sz="60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70F70C4A-BA92-6BFC-3B1F-307DC253CC2B}"/>
              </a:ext>
            </a:extLst>
          </p:cNvPr>
          <p:cNvSpPr>
            <a:spLocks noGrp="1"/>
          </p:cNvSpPr>
          <p:nvPr>
            <p:ph type="ftr" sz="quarter" idx="15"/>
          </p:nvPr>
        </p:nvSpPr>
        <p:spPr/>
        <p:txBody>
          <a:bodyPr/>
          <a:lstStyle/>
          <a:p>
            <a:r>
              <a:rPr lang="en-US" dirty="0"/>
              <a:t>Footer Text</a:t>
            </a:r>
          </a:p>
        </p:txBody>
      </p:sp>
      <p:sp>
        <p:nvSpPr>
          <p:cNvPr id="8" name="Date Placeholder 7">
            <a:extLst>
              <a:ext uri="{FF2B5EF4-FFF2-40B4-BE49-F238E27FC236}">
                <a16:creationId xmlns:a16="http://schemas.microsoft.com/office/drawing/2014/main" id="{E2862A36-3103-C394-ACDE-9712D22EC1E9}"/>
              </a:ext>
            </a:extLst>
          </p:cNvPr>
          <p:cNvSpPr>
            <a:spLocks noGrp="1"/>
          </p:cNvSpPr>
          <p:nvPr>
            <p:ph type="dt" sz="half" idx="14"/>
          </p:nvPr>
        </p:nvSpPr>
        <p:spPr>
          <a:xfrm>
            <a:off x="6340642" y="207982"/>
            <a:ext cx="1921315" cy="413360"/>
          </a:xfrm>
        </p:spPr>
        <p:txBody>
          <a:bodyPr/>
          <a:lstStyle/>
          <a:p>
            <a:fld id="{025BF5DA-9B72-4C47-B5EF-1EED5B08EE79}" type="datetime1">
              <a:rPr lang="en-US" smtClean="0"/>
              <a:t>7/19/2026</a:t>
            </a:fld>
            <a:endParaRPr lang="en-US"/>
          </a:p>
        </p:txBody>
      </p:sp>
      <p:sp>
        <p:nvSpPr>
          <p:cNvPr id="11" name="Slide Number Placeholder 10">
            <a:extLst>
              <a:ext uri="{FF2B5EF4-FFF2-40B4-BE49-F238E27FC236}">
                <a16:creationId xmlns:a16="http://schemas.microsoft.com/office/drawing/2014/main" id="{E054C547-CF4F-67F9-FBC5-A0BE282578D6}"/>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2442689"/>
            <a:ext cx="5875421" cy="4422032"/>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6340642" y="762000"/>
            <a:ext cx="5432239" cy="579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2435966"/>
            <a:ext cx="5875421"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638DF4A-7DDF-7C24-D39A-EA7EAF7CFE63}"/>
              </a:ext>
            </a:extLst>
          </p:cNvPr>
          <p:cNvCxnSpPr>
            <a:cxnSpLocks/>
          </p:cNvCxnSpPr>
          <p:nvPr/>
        </p:nvCxnSpPr>
        <p:spPr>
          <a:xfrm>
            <a:off x="5875423"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86766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448056"/>
            <a:ext cx="11514759" cy="1124712"/>
          </a:xfrm>
        </p:spPr>
        <p:txBody>
          <a:bodyPr vert="horz" lIns="91440" tIns="45720" rIns="91440" bIns="45720" rtlCol="0" anchor="ctr">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EB5EDF0F-3515-4895-B663-882304741893}"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0798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3614" y="1700784"/>
            <a:ext cx="3318170" cy="5157216"/>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801441" y="2130553"/>
            <a:ext cx="7971459" cy="4422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6C347961-3E7C-FAAC-2283-DA751A80201C}"/>
              </a:ext>
            </a:extLst>
          </p:cNvPr>
          <p:cNvCxnSpPr>
            <a:cxnSpLocks/>
          </p:cNvCxnSpPr>
          <p:nvPr/>
        </p:nvCxnSpPr>
        <p:spPr>
          <a:xfrm>
            <a:off x="0" y="1695518"/>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BE4B3C03-E31F-77F7-02F0-8C25E1C62792}"/>
              </a:ext>
            </a:extLst>
          </p:cNvPr>
          <p:cNvCxnSpPr>
            <a:cxnSpLocks/>
          </p:cNvCxnSpPr>
          <p:nvPr/>
        </p:nvCxnSpPr>
        <p:spPr>
          <a:xfrm>
            <a:off x="3318170" y="1695518"/>
            <a:ext cx="0" cy="516248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896389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1152143"/>
            <a:ext cx="4350052" cy="2620959"/>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5364000" y="210312"/>
            <a:ext cx="1569350" cy="411480"/>
          </a:xfrm>
        </p:spPr>
        <p:txBody>
          <a:bodyPr/>
          <a:lstStyle/>
          <a:p>
            <a:fld id="{B534C9EB-6793-4BE3-BB6C-BE53FADDC8D1}"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4089769"/>
            <a:ext cx="4921917" cy="2777751"/>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3" y="1152144"/>
            <a:ext cx="6414499" cy="5401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4083425"/>
            <a:ext cx="4921917"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8F7E856F-6265-38B0-6F7D-95063C760CBC}"/>
              </a:ext>
            </a:extLst>
          </p:cNvPr>
          <p:cNvCxnSpPr>
            <a:cxnSpLocks/>
          </p:cNvCxnSpPr>
          <p:nvPr/>
        </p:nvCxnSpPr>
        <p:spPr>
          <a:xfrm>
            <a:off x="4925804"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65792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7874" y="5197449"/>
            <a:ext cx="4244126" cy="146304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5358383" y="210312"/>
            <a:ext cx="1569350" cy="411480"/>
          </a:xfrm>
        </p:spPr>
        <p:txBody>
          <a:bodyPr/>
          <a:lstStyle/>
          <a:p>
            <a:fld id="{0E608933-3727-45F8-8E35-F46170696AC2}"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794335"/>
            <a:ext cx="4921917" cy="4047478"/>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152144"/>
            <a:ext cx="6382512" cy="5340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4841814"/>
            <a:ext cx="4921917"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8F7E856F-6265-38B0-6F7D-95063C760CBC}"/>
              </a:ext>
            </a:extLst>
          </p:cNvPr>
          <p:cNvCxnSpPr>
            <a:cxnSpLocks/>
          </p:cNvCxnSpPr>
          <p:nvPr/>
        </p:nvCxnSpPr>
        <p:spPr>
          <a:xfrm>
            <a:off x="4925804"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876704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Number Larg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571232" y="1188720"/>
            <a:ext cx="4069080" cy="4480560"/>
          </a:xfrm>
        </p:spPr>
        <p:txBody>
          <a:bodyPr anchor="ctr">
            <a:normAutofit/>
          </a:bodyPr>
          <a:lstStyle>
            <a:lvl1pPr>
              <a:lnSpc>
                <a:spcPct val="110000"/>
              </a:lnSpc>
              <a:defRPr sz="2800" cap="none" baseline="0">
                <a:solidFill>
                  <a:schemeClr val="tx2"/>
                </a:solidFill>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448056" y="1609344"/>
            <a:ext cx="6775704" cy="4151376"/>
          </a:xfrm>
        </p:spPr>
        <p:txBody>
          <a:bodyPr vert="horz" lIns="91440" tIns="45720" rIns="91440" bIns="45720" rtlCol="0" anchor="ctr">
            <a:normAutofit/>
          </a:bodyPr>
          <a:lstStyle>
            <a:lvl1pPr marL="0" indent="0" algn="r">
              <a:lnSpc>
                <a:spcPct val="70000"/>
              </a:lnSpc>
              <a:buNone/>
              <a:defRPr lang="en-US" sz="33400" dirty="0">
                <a:solidFill>
                  <a:schemeClr val="accent1"/>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dirty="0"/>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normAutofit/>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normAutofit/>
          </a:bodyPr>
          <a:lstStyle>
            <a:lvl1pPr>
              <a:defRPr>
                <a:solidFill>
                  <a:schemeClr val="tx2"/>
                </a:solidFill>
              </a:defRPr>
            </a:lvl1pPr>
          </a:lstStyle>
          <a:p>
            <a:fld id="{05B29ED0-7871-4976-8402-1756C1FAC1EA}"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normAutofit/>
          </a:bodyPr>
          <a:lstStyle>
            <a:lvl1pPr>
              <a:defRPr>
                <a:solidFill>
                  <a:schemeClr val="tx2"/>
                </a:solidFill>
              </a:defRPr>
            </a:lvl1pPr>
          </a:lstStyle>
          <a:p>
            <a:fld id="{753D0FD4-819D-4187-8797-C35567B41C78}" type="slidenum">
              <a:rPr lang="en-US" smtClean="0"/>
              <a:t>‹#›</a:t>
            </a:fld>
            <a:endParaRPr lang="en-US"/>
          </a:p>
        </p:txBody>
      </p:sp>
      <p:cxnSp>
        <p:nvCxnSpPr>
          <p:cNvPr id="10" name="Straight Connector 9">
            <a:extLst>
              <a:ext uri="{FF2B5EF4-FFF2-40B4-BE49-F238E27FC236}">
                <a16:creationId xmlns:a16="http://schemas.microsoft.com/office/drawing/2014/main" id="{C34144DB-F44E-C5EB-68A1-D39E3F401C4E}"/>
              </a:ext>
            </a:extLst>
          </p:cNvPr>
          <p:cNvCxnSpPr>
            <a:cxnSpLocks/>
          </p:cNvCxnSpPr>
          <p:nvPr/>
        </p:nvCxnSpPr>
        <p:spPr>
          <a:xfrm>
            <a:off x="0" y="60694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7948243"/>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Number Larg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20624" y="5349240"/>
            <a:ext cx="11414692" cy="1225296"/>
          </a:xfrm>
        </p:spPr>
        <p:txBody>
          <a:bodyPr anchor="t">
            <a:normAutofit/>
          </a:bodyPr>
          <a:lstStyle>
            <a:lvl1pPr>
              <a:lnSpc>
                <a:spcPct val="80000"/>
              </a:lnSpc>
              <a:defRPr sz="4000" cap="all" spc="100" baseline="0">
                <a:solidFill>
                  <a:schemeClr val="tx2"/>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219455" y="1188321"/>
            <a:ext cx="11615861" cy="4258079"/>
          </a:xfrm>
        </p:spPr>
        <p:txBody>
          <a:bodyPr vert="horz" lIns="91440" tIns="45720" rIns="91440" bIns="45720" rtlCol="0" anchor="b">
            <a:normAutofit/>
          </a:bodyPr>
          <a:lstStyle>
            <a:lvl1pPr marL="0" indent="0">
              <a:lnSpc>
                <a:spcPct val="70000"/>
              </a:lnSpc>
              <a:buNone/>
              <a:defRPr lang="en-US" sz="40100" dirty="0">
                <a:ln>
                  <a:solidFill>
                    <a:schemeClr val="tx2"/>
                  </a:solidFill>
                </a:ln>
                <a:solidFill>
                  <a:schemeClr val="bg2"/>
                </a:solidFill>
                <a:latin typeface="+mj-lt"/>
              </a:defRPr>
            </a:lvl1pPr>
          </a:lstStyle>
          <a:p>
            <a:pPr lvl="0"/>
            <a:r>
              <a:rPr lang="en-US" dirty="0"/>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normAutofit/>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normAutofit/>
          </a:bodyPr>
          <a:lstStyle>
            <a:lvl1pPr>
              <a:defRPr>
                <a:solidFill>
                  <a:schemeClr val="tx2"/>
                </a:solidFill>
              </a:defRPr>
            </a:lvl1pPr>
          </a:lstStyle>
          <a:p>
            <a:fld id="{FFB8A85C-40AB-478D-AA51-CA7D29CEF737}"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normAutofit/>
          </a:bodyPr>
          <a:lstStyle>
            <a:lvl1pPr>
              <a:defRPr>
                <a:solidFill>
                  <a:schemeClr val="tx2"/>
                </a:solidFill>
              </a:defRPr>
            </a:lvl1p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367407E9-9629-73EA-8583-87EC092046E4}"/>
              </a:ext>
            </a:extLst>
          </p:cNvPr>
          <p:cNvCxnSpPr>
            <a:cxnSpLocks/>
          </p:cNvCxnSpPr>
          <p:nvPr/>
        </p:nvCxnSpPr>
        <p:spPr>
          <a:xfrm>
            <a:off x="0" y="5055918"/>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A1EB09F8-0C93-A873-28FE-48A38B4CEAD9}"/>
              </a:ext>
            </a:extLst>
          </p:cNvPr>
          <p:cNvCxnSpPr>
            <a:cxnSpLocks/>
          </p:cNvCxnSpPr>
          <p:nvPr/>
        </p:nvCxnSpPr>
        <p:spPr>
          <a:xfrm>
            <a:off x="0" y="788718"/>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3759223"/>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571232" y="1188720"/>
            <a:ext cx="4069080" cy="4480560"/>
          </a:xfrm>
        </p:spPr>
        <p:txBody>
          <a:bodyPr anchor="ctr">
            <a:normAutofit/>
          </a:bodyPr>
          <a:lstStyle>
            <a:lvl1pPr>
              <a:lnSpc>
                <a:spcPct val="110000"/>
              </a:lnSpc>
              <a:defRPr sz="2800" cap="none" baseline="0">
                <a:solidFill>
                  <a:schemeClr val="tx2"/>
                </a:solidFill>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448056" y="1609344"/>
            <a:ext cx="6775704" cy="4151376"/>
          </a:xfrm>
        </p:spPr>
        <p:txBody>
          <a:bodyPr vert="horz" lIns="91440" tIns="45720" rIns="91440" bIns="45720" rtlCol="0" anchor="ctr">
            <a:normAutofit/>
          </a:bodyPr>
          <a:lstStyle>
            <a:lvl1pPr marL="0" indent="0" algn="r">
              <a:lnSpc>
                <a:spcPct val="70000"/>
              </a:lnSpc>
              <a:buNone/>
              <a:defRPr lang="en-US" sz="33400" dirty="0">
                <a:solidFill>
                  <a:schemeClr val="tx2"/>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dirty="0"/>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lvl1pPr>
              <a:defRPr>
                <a:solidFill>
                  <a:schemeClr val="tx2"/>
                </a:solidFill>
              </a:defRPr>
            </a:lvl1pPr>
          </a:lstStyle>
          <a:p>
            <a:fld id="{FEA22AB6-0BB7-4DCA-85DA-8246194506D3}"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10" name="Straight Connector 9">
            <a:extLst>
              <a:ext uri="{FF2B5EF4-FFF2-40B4-BE49-F238E27FC236}">
                <a16:creationId xmlns:a16="http://schemas.microsoft.com/office/drawing/2014/main" id="{C34144DB-F44E-C5EB-68A1-D39E3F401C4E}"/>
              </a:ext>
            </a:extLst>
          </p:cNvPr>
          <p:cNvCxnSpPr>
            <a:cxnSpLocks/>
          </p:cNvCxnSpPr>
          <p:nvPr/>
        </p:nvCxnSpPr>
        <p:spPr>
          <a:xfrm>
            <a:off x="0" y="60694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88099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Number Larg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1480" y="5172725"/>
            <a:ext cx="11356848" cy="777240"/>
          </a:xfrm>
        </p:spPr>
        <p:txBody>
          <a:bodyPr anchor="ctr">
            <a:normAutofit/>
          </a:bodyPr>
          <a:lstStyle>
            <a:lvl1pPr algn="ctr">
              <a:lnSpc>
                <a:spcPct val="110000"/>
              </a:lnSpc>
              <a:defRPr sz="2000" cap="all" spc="100" baseline="0">
                <a:solidFill>
                  <a:schemeClr val="tx2">
                    <a:lumMod val="90000"/>
                  </a:schemeClr>
                </a:solidFill>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822960" y="1201036"/>
            <a:ext cx="10543032" cy="4050792"/>
          </a:xfrm>
        </p:spPr>
        <p:txBody>
          <a:bodyPr vert="horz" lIns="91440" tIns="45720" rIns="91440" bIns="45720" rtlCol="0" anchor="t">
            <a:normAutofit/>
          </a:bodyPr>
          <a:lstStyle>
            <a:lvl1pPr marL="0" indent="0" algn="ctr">
              <a:lnSpc>
                <a:spcPct val="70000"/>
              </a:lnSpc>
              <a:buNone/>
              <a:defRPr lang="en-US" sz="40100" dirty="0">
                <a:solidFill>
                  <a:schemeClr val="tx2">
                    <a:lumMod val="90000"/>
                  </a:schemeClr>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dirty="0"/>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254495"/>
            <a:ext cx="2962656" cy="411480"/>
          </a:xfrm>
        </p:spPr>
        <p:txBody>
          <a:bodyPr/>
          <a:lstStyle>
            <a:lvl1pPr>
              <a:defRPr>
                <a:solidFill>
                  <a:schemeClr val="tx2">
                    <a:lumMod val="90000"/>
                  </a:schemeClr>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6254495"/>
            <a:ext cx="1679642" cy="411480"/>
          </a:xfrm>
        </p:spPr>
        <p:txBody>
          <a:bodyPr/>
          <a:lstStyle>
            <a:lvl1pPr>
              <a:defRPr>
                <a:solidFill>
                  <a:schemeClr val="tx2">
                    <a:lumMod val="90000"/>
                  </a:schemeClr>
                </a:solidFill>
              </a:defRPr>
            </a:lvl1pPr>
          </a:lstStyle>
          <a:p>
            <a:fld id="{C5FEC425-38EB-4C31-A115-909870F4944E}"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54496"/>
            <a:ext cx="546447" cy="413360"/>
          </a:xfrm>
        </p:spPr>
        <p:txBody>
          <a:bodyPr/>
          <a:lstStyle>
            <a:lvl1pPr>
              <a:defRPr>
                <a:solidFill>
                  <a:schemeClr val="tx2">
                    <a:lumMod val="90000"/>
                  </a:schemeClr>
                </a:solidFill>
              </a:defRPr>
            </a:lvl1pPr>
          </a:lstStyle>
          <a:p>
            <a:fld id="{753D0FD4-819D-4187-8797-C35567B41C78}" type="slidenum">
              <a:rPr lang="en-US" smtClean="0"/>
              <a:t>‹#›</a:t>
            </a:fld>
            <a:endParaRPr lang="en-US"/>
          </a:p>
        </p:txBody>
      </p:sp>
      <p:cxnSp>
        <p:nvCxnSpPr>
          <p:cNvPr id="10" name="Straight Connector 9">
            <a:extLst>
              <a:ext uri="{FF2B5EF4-FFF2-40B4-BE49-F238E27FC236}">
                <a16:creationId xmlns:a16="http://schemas.microsoft.com/office/drawing/2014/main" id="{2059084B-1C57-0F86-56B0-E7DC2934BA40}"/>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344636A-F38C-DF3B-6439-B5B73A797B53}"/>
              </a:ext>
            </a:extLst>
          </p:cNvPr>
          <p:cNvCxnSpPr>
            <a:cxnSpLocks/>
          </p:cNvCxnSpPr>
          <p:nvPr/>
        </p:nvCxnSpPr>
        <p:spPr>
          <a:xfrm>
            <a:off x="0" y="5274776"/>
            <a:ext cx="12192000" cy="0"/>
          </a:xfrm>
          <a:prstGeom prst="line">
            <a:avLst/>
          </a:prstGeom>
          <a:ln w="9525">
            <a:solidFill>
              <a:schemeClr val="bg2">
                <a:lumMod val="9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4270668"/>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cSld name="Statement">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17773" y="914400"/>
            <a:ext cx="10045427" cy="4464554"/>
          </a:xfrm>
        </p:spPr>
        <p:txBody>
          <a:bodyPr anchor="ctr">
            <a:noAutofit/>
          </a:bodyPr>
          <a:lstStyle>
            <a:lvl1pPr marL="0" indent="0">
              <a:lnSpc>
                <a:spcPct val="75000"/>
              </a:lnSpc>
              <a:buNone/>
              <a:defRPr sz="8800" b="0">
                <a:solidFill>
                  <a:schemeClr val="tx2"/>
                </a:solidFill>
                <a:latin typeface="+mj-lt"/>
              </a:defRPr>
            </a:lvl1pPr>
            <a:lvl2pPr marL="228600" indent="0">
              <a:lnSpc>
                <a:spcPct val="100000"/>
              </a:lnSpc>
              <a:buNone/>
              <a:defRPr sz="8000" b="0">
                <a:solidFill>
                  <a:schemeClr val="tx2"/>
                </a:solidFill>
                <a:latin typeface="+mj-lt"/>
              </a:defRPr>
            </a:lvl2pPr>
            <a:lvl3pPr marL="457200" indent="0">
              <a:lnSpc>
                <a:spcPct val="100000"/>
              </a:lnSpc>
              <a:buNone/>
              <a:defRPr sz="7200" b="0">
                <a:solidFill>
                  <a:schemeClr val="tx2"/>
                </a:solidFill>
                <a:latin typeface="+mj-lt"/>
              </a:defRPr>
            </a:lvl3pPr>
            <a:lvl4pPr marL="685800" indent="0">
              <a:lnSpc>
                <a:spcPct val="100000"/>
              </a:lnSpc>
              <a:buNone/>
              <a:defRPr sz="6600" b="0">
                <a:solidFill>
                  <a:schemeClr val="tx2"/>
                </a:solidFill>
                <a:latin typeface="+mj-lt"/>
              </a:defRPr>
            </a:lvl4pPr>
            <a:lvl5pPr marL="914400" indent="0">
              <a:lnSpc>
                <a:spcPct val="100000"/>
              </a:lnSpc>
              <a:buNone/>
              <a:defRPr sz="6000"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3640"/>
            <a:ext cx="2963692" cy="413360"/>
          </a:xfrm>
        </p:spPr>
        <p:txBody>
          <a:bodyPr/>
          <a:lstStyle/>
          <a:p>
            <a:r>
              <a:rPr lang="en-US" dirty="0"/>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680069" y="6263640"/>
            <a:ext cx="1921315" cy="413360"/>
          </a:xfrm>
        </p:spPr>
        <p:txBody>
          <a:bodyPr/>
          <a:lstStyle/>
          <a:p>
            <a:fld id="{453B8C54-B76A-4DD8-BD0B-11200408342B}" type="datetime1">
              <a:rPr lang="en-US" smtClean="0"/>
              <a:t>7/19/2026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3640"/>
            <a:ext cx="546447" cy="413360"/>
          </a:xfrm>
        </p:spPr>
        <p:txBody>
          <a:bodyPr/>
          <a:lstStyle/>
          <a:p>
            <a:fld id="{753D0FD4-819D-4187-8797-C35567B41C78}" type="slidenum">
              <a:rPr lang="en-US" smtClean="0"/>
              <a:t>‹#›</a:t>
            </a:fld>
            <a:endParaRPr lang="en-US" dirty="0"/>
          </a:p>
        </p:txBody>
      </p:sp>
      <p:cxnSp>
        <p:nvCxnSpPr>
          <p:cNvPr id="6" name="Straight Connector 5">
            <a:extLst>
              <a:ext uri="{FF2B5EF4-FFF2-40B4-BE49-F238E27FC236}">
                <a16:creationId xmlns:a16="http://schemas.microsoft.com/office/drawing/2014/main" id="{1A935D4C-A027-60A0-BEB8-B1A89C1C5E3A}"/>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8823852"/>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576945" y="1341912"/>
            <a:ext cx="7024439" cy="4120737"/>
          </a:xfrm>
        </p:spPr>
        <p:txBody>
          <a:bodyPr anchor="ctr">
            <a:normAutofit/>
          </a:bodyPr>
          <a:lstStyle>
            <a:lvl1pPr marL="0" indent="0" algn="ctr">
              <a:lnSpc>
                <a:spcPct val="75000"/>
              </a:lnSpc>
              <a:buNone/>
              <a:defRPr sz="5400" b="0">
                <a:solidFill>
                  <a:schemeClr val="tx2"/>
                </a:solidFill>
                <a:latin typeface="+mj-lt"/>
              </a:defRPr>
            </a:lvl1pPr>
            <a:lvl2pPr marL="228600" indent="0" algn="ctr">
              <a:lnSpc>
                <a:spcPct val="75000"/>
              </a:lnSpc>
              <a:buNone/>
              <a:defRPr sz="4800" b="0">
                <a:solidFill>
                  <a:schemeClr val="tx2"/>
                </a:solidFill>
                <a:latin typeface="+mj-lt"/>
              </a:defRPr>
            </a:lvl2pPr>
            <a:lvl3pPr marL="457200" indent="0" algn="ctr">
              <a:lnSpc>
                <a:spcPct val="75000"/>
              </a:lnSpc>
              <a:buNone/>
              <a:defRPr sz="4400" b="0">
                <a:solidFill>
                  <a:schemeClr val="tx2"/>
                </a:solidFill>
                <a:latin typeface="+mj-lt"/>
              </a:defRPr>
            </a:lvl3pPr>
            <a:lvl4pPr marL="685800" indent="0" algn="ctr">
              <a:lnSpc>
                <a:spcPct val="75000"/>
              </a:lnSpc>
              <a:buNone/>
              <a:defRPr sz="4000" b="0">
                <a:solidFill>
                  <a:schemeClr val="tx2"/>
                </a:solidFill>
                <a:latin typeface="+mj-lt"/>
              </a:defRPr>
            </a:lvl4pPr>
            <a:lvl5pPr marL="914400" indent="0" algn="ctr">
              <a:lnSpc>
                <a:spcPct val="75000"/>
              </a:lnSpc>
              <a:buNone/>
              <a:defRPr sz="3600"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4164"/>
            <a:ext cx="2963692" cy="413360"/>
          </a:xfrm>
        </p:spPr>
        <p:txBody>
          <a:bodyPr/>
          <a:lstStyle>
            <a:lvl1pPr>
              <a:defRPr>
                <a:solidFill>
                  <a:schemeClr val="tx2"/>
                </a:solidFill>
              </a:defRPr>
            </a:lvl1pPr>
          </a:lstStyle>
          <a:p>
            <a:r>
              <a:rPr lang="en-US" dirty="0"/>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921742" y="6264164"/>
            <a:ext cx="1679642" cy="413360"/>
          </a:xfrm>
        </p:spPr>
        <p:txBody>
          <a:bodyPr/>
          <a:lstStyle>
            <a:lvl1pPr>
              <a:defRPr>
                <a:solidFill>
                  <a:schemeClr val="tx2"/>
                </a:solidFill>
              </a:defRPr>
            </a:lvl1pPr>
          </a:lstStyle>
          <a:p>
            <a:fld id="{66BE189A-7DFE-4578-A781-50D475212B90}" type="datetime1">
              <a:rPr lang="en-US" smtClean="0"/>
              <a:t>7/19/2026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4164"/>
            <a:ext cx="546447" cy="413360"/>
          </a:xfrm>
        </p:spPr>
        <p:txBody>
          <a:bodyPr/>
          <a:lstStyle>
            <a:lvl1pPr>
              <a:defRPr>
                <a:solidFill>
                  <a:schemeClr val="tx2"/>
                </a:solidFill>
              </a:defRPr>
            </a:lvl1pPr>
          </a:lstStyle>
          <a:p>
            <a:fld id="{753D0FD4-819D-4187-8797-C35567B41C78}" type="slidenum">
              <a:rPr lang="en-US" smtClean="0"/>
              <a:t>‹#›</a:t>
            </a:fld>
            <a:endParaRPr lang="en-US"/>
          </a:p>
        </p:txBody>
      </p:sp>
      <p:cxnSp>
        <p:nvCxnSpPr>
          <p:cNvPr id="6" name="Straight Connector 5">
            <a:extLst>
              <a:ext uri="{FF2B5EF4-FFF2-40B4-BE49-F238E27FC236}">
                <a16:creationId xmlns:a16="http://schemas.microsoft.com/office/drawing/2014/main" id="{236ED6FE-B4BC-74F3-6CA8-3B4200CEE7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2008063B-506A-41A1-A6EA-745A876C5191}"/>
              </a:ext>
            </a:extLst>
          </p:cNvPr>
          <p:cNvCxnSpPr>
            <a:cxnSpLocks/>
          </p:cNvCxnSpPr>
          <p:nvPr/>
        </p:nvCxnSpPr>
        <p:spPr>
          <a:xfrm>
            <a:off x="0" y="78162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42758C90-B148-7153-9C80-0F1076997894}"/>
              </a:ext>
            </a:extLst>
          </p:cNvPr>
          <p:cNvCxnSpPr>
            <a:cxnSpLocks/>
          </p:cNvCxnSpPr>
          <p:nvPr/>
        </p:nvCxnSpPr>
        <p:spPr>
          <a:xfrm>
            <a:off x="1693484"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5474C37-D361-EDB7-BCC5-35E1A6EC3D9B}"/>
              </a:ext>
            </a:extLst>
          </p:cNvPr>
          <p:cNvCxnSpPr>
            <a:cxnSpLocks/>
          </p:cNvCxnSpPr>
          <p:nvPr/>
        </p:nvCxnSpPr>
        <p:spPr>
          <a:xfrm>
            <a:off x="10491119"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0901390"/>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51725" y="1940090"/>
            <a:ext cx="10392476" cy="4614714"/>
          </a:xfrm>
        </p:spPr>
        <p:txBody>
          <a:bodyPr anchor="b">
            <a:noAutofit/>
          </a:bodyPr>
          <a:lstStyle>
            <a:lvl1pPr marL="0" indent="0">
              <a:lnSpc>
                <a:spcPct val="73000"/>
              </a:lnSpc>
              <a:buNone/>
              <a:defRPr sz="9600" b="0" cap="all" baseline="0">
                <a:solidFill>
                  <a:schemeClr val="tx2">
                    <a:lumMod val="75000"/>
                  </a:schemeClr>
                </a:solidFill>
                <a:latin typeface="+mj-lt"/>
              </a:defRPr>
            </a:lvl1pPr>
            <a:lvl2pPr marL="228600" indent="0">
              <a:lnSpc>
                <a:spcPct val="73000"/>
              </a:lnSpc>
              <a:buNone/>
              <a:defRPr sz="8800" b="0" cap="all" baseline="0">
                <a:solidFill>
                  <a:schemeClr val="tx2">
                    <a:lumMod val="75000"/>
                  </a:schemeClr>
                </a:solidFill>
                <a:latin typeface="+mj-lt"/>
              </a:defRPr>
            </a:lvl2pPr>
            <a:lvl3pPr marL="457200" indent="0">
              <a:lnSpc>
                <a:spcPct val="73000"/>
              </a:lnSpc>
              <a:buNone/>
              <a:defRPr sz="8000" b="0" cap="all" baseline="0">
                <a:solidFill>
                  <a:schemeClr val="tx2">
                    <a:lumMod val="75000"/>
                  </a:schemeClr>
                </a:solidFill>
                <a:latin typeface="+mj-lt"/>
              </a:defRPr>
            </a:lvl3pPr>
            <a:lvl4pPr marL="685800" indent="0">
              <a:lnSpc>
                <a:spcPct val="73000"/>
              </a:lnSpc>
              <a:buNone/>
              <a:defRPr sz="7200" b="0" cap="all" baseline="0">
                <a:solidFill>
                  <a:schemeClr val="tx2">
                    <a:lumMod val="75000"/>
                  </a:schemeClr>
                </a:solidFill>
                <a:latin typeface="+mj-lt"/>
              </a:defRPr>
            </a:lvl4pPr>
            <a:lvl5pPr marL="914400" indent="0">
              <a:lnSpc>
                <a:spcPct val="73000"/>
              </a:lnSpc>
              <a:buNone/>
              <a:defRPr sz="6600" b="0" cap="all" baseline="0">
                <a:solidFill>
                  <a:schemeClr val="tx2">
                    <a:lumMod val="75000"/>
                  </a:schemeClr>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2">
                    <a:lumMod val="90000"/>
                  </a:schemeClr>
                </a:solidFill>
              </a:defRPr>
            </a:lvl1pPr>
          </a:lstStyle>
          <a:p>
            <a:r>
              <a:rPr lang="en-US" dirty="0"/>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lumMod val="90000"/>
                  </a:schemeClr>
                </a:solidFill>
              </a:defRPr>
            </a:lvl1pPr>
          </a:lstStyle>
          <a:p>
            <a:fld id="{386F9640-8612-4EBB-94A3-9F5B3C3C1651}" type="datetime1">
              <a:rPr lang="en-US" smtClean="0"/>
              <a:t>7/19/2026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lumMod val="90000"/>
                  </a:schemeClr>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3EBBBFEC-32A4-8333-CEC0-6858CB1833EF}"/>
              </a:ext>
            </a:extLst>
          </p:cNvPr>
          <p:cNvCxnSpPr>
            <a:cxnSpLocks/>
          </p:cNvCxnSpPr>
          <p:nvPr/>
        </p:nvCxnSpPr>
        <p:spPr>
          <a:xfrm>
            <a:off x="0" y="789563"/>
            <a:ext cx="12192000" cy="0"/>
          </a:xfrm>
          <a:prstGeom prst="line">
            <a:avLst/>
          </a:prstGeom>
          <a:ln w="9525">
            <a:solidFill>
              <a:schemeClr val="tx2">
                <a:lumMod val="9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8178486"/>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p:cSld name="Statement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23098" y="-1133856"/>
            <a:ext cx="10090646" cy="914400"/>
          </a:xfrm>
        </p:spPr>
        <p:txBody>
          <a:bodyPr/>
          <a:lstStyle>
            <a:lvl1pPr>
              <a:defRPr>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17773" y="384048"/>
            <a:ext cx="10090646" cy="4783756"/>
          </a:xfrm>
        </p:spPr>
        <p:txBody>
          <a:bodyPr anchor="t">
            <a:noAutofit/>
          </a:bodyPr>
          <a:lstStyle>
            <a:lvl1pPr marL="0" indent="0">
              <a:lnSpc>
                <a:spcPct val="100000"/>
              </a:lnSpc>
              <a:buNone/>
              <a:defRPr sz="7200" b="0">
                <a:solidFill>
                  <a:schemeClr val="accent1"/>
                </a:solidFill>
              </a:defRPr>
            </a:lvl1pPr>
            <a:lvl2pPr marL="228600" indent="0">
              <a:lnSpc>
                <a:spcPct val="100000"/>
              </a:lnSpc>
              <a:buNone/>
              <a:defRPr sz="6600" b="0">
                <a:solidFill>
                  <a:schemeClr val="accent1"/>
                </a:solidFill>
              </a:defRPr>
            </a:lvl2pPr>
            <a:lvl3pPr marL="457200" indent="0">
              <a:lnSpc>
                <a:spcPct val="100000"/>
              </a:lnSpc>
              <a:buNone/>
              <a:defRPr sz="6000" b="0">
                <a:solidFill>
                  <a:schemeClr val="accent1"/>
                </a:solidFill>
              </a:defRPr>
            </a:lvl3pPr>
            <a:lvl4pPr marL="685800" indent="0">
              <a:lnSpc>
                <a:spcPct val="100000"/>
              </a:lnSpc>
              <a:buNone/>
              <a:defRPr sz="5400" b="0">
                <a:solidFill>
                  <a:schemeClr val="accent1"/>
                </a:solidFill>
              </a:defRPr>
            </a:lvl4pPr>
            <a:lvl5pPr marL="914400" indent="0">
              <a:lnSpc>
                <a:spcPct val="100000"/>
              </a:lnSpc>
              <a:buNone/>
              <a:defRPr sz="48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4164"/>
            <a:ext cx="2963692" cy="413360"/>
          </a:xfrm>
        </p:spPr>
        <p:txBody>
          <a:bodyPr/>
          <a:lstStyle>
            <a:lvl1pPr>
              <a:defRPr>
                <a:solidFill>
                  <a:schemeClr val="tx2"/>
                </a:solidFill>
              </a:defRPr>
            </a:lvl1pPr>
          </a:lstStyle>
          <a:p>
            <a:r>
              <a:rPr lang="en-US" dirty="0"/>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921741" y="6264164"/>
            <a:ext cx="2486677" cy="413360"/>
          </a:xfrm>
        </p:spPr>
        <p:txBody>
          <a:bodyPr/>
          <a:lstStyle>
            <a:lvl1pPr>
              <a:defRPr>
                <a:solidFill>
                  <a:schemeClr val="tx2"/>
                </a:solidFill>
              </a:defRPr>
            </a:lvl1pPr>
          </a:lstStyle>
          <a:p>
            <a:fld id="{9A3EC378-394E-4653-8FC8-8296D202D659}" type="datetime1">
              <a:rPr lang="en-US" smtClean="0"/>
              <a:t>7/19/2026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4164"/>
            <a:ext cx="546447" cy="413360"/>
          </a:xfrm>
        </p:spPr>
        <p:txBody>
          <a:bodyPr/>
          <a:lstStyle>
            <a:lvl1pPr>
              <a:defRPr>
                <a:solidFill>
                  <a:schemeClr val="tx2"/>
                </a:solidFill>
              </a:defRPr>
            </a:lvl1pPr>
          </a:lstStyle>
          <a:p>
            <a:fld id="{753D0FD4-819D-4187-8797-C35567B41C78}" type="slidenum">
              <a:rPr lang="en-US" smtClean="0"/>
              <a:t>‹#›</a:t>
            </a:fld>
            <a:endParaRPr lang="en-US"/>
          </a:p>
        </p:txBody>
      </p:sp>
      <p:cxnSp>
        <p:nvCxnSpPr>
          <p:cNvPr id="6" name="Straight Connector 5">
            <a:extLst>
              <a:ext uri="{FF2B5EF4-FFF2-40B4-BE49-F238E27FC236}">
                <a16:creationId xmlns:a16="http://schemas.microsoft.com/office/drawing/2014/main" id="{236ED6FE-B4BC-74F3-6CA8-3B4200CEE7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0510842"/>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Quot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713232" y="5440220"/>
            <a:ext cx="9299448" cy="1015996"/>
          </a:xfrm>
        </p:spPr>
        <p:txBody>
          <a:bodyPr anchor="ctr">
            <a:normAutofit/>
          </a:bodyPr>
          <a:lstStyle>
            <a:lvl1pPr>
              <a:defRPr sz="2000" cap="none" baseline="0">
                <a:solidFill>
                  <a:schemeClr val="tx2"/>
                </a:solidFill>
                <a:latin typeface="+mn-lt"/>
              </a:defRPr>
            </a:lvl1pPr>
          </a:lstStyle>
          <a:p>
            <a:r>
              <a:rPr lang="en-US" dirty="0"/>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1170816"/>
            <a:ext cx="9692640" cy="3872159"/>
          </a:xfrm>
        </p:spPr>
        <p:txBody>
          <a:bodyPr>
            <a:normAutofit/>
          </a:bodyPr>
          <a:lstStyle>
            <a:lvl1pPr marL="274320" indent="-274320">
              <a:lnSpc>
                <a:spcPct val="70000"/>
              </a:lnSpc>
              <a:buNone/>
              <a:defRPr sz="8800" cap="all" baseline="0">
                <a:solidFill>
                  <a:schemeClr val="tx2"/>
                </a:solidFill>
                <a:latin typeface="+mj-lt"/>
              </a:defRPr>
            </a:lvl1pPr>
            <a:lvl2pPr marL="274320" indent="-274320">
              <a:lnSpc>
                <a:spcPct val="70000"/>
              </a:lnSpc>
              <a:buNone/>
              <a:defRPr sz="8000" cap="all" baseline="0">
                <a:solidFill>
                  <a:schemeClr val="accent2">
                    <a:lumMod val="20000"/>
                    <a:lumOff val="80000"/>
                  </a:schemeClr>
                </a:solidFill>
                <a:latin typeface="+mj-lt"/>
              </a:defRPr>
            </a:lvl2pPr>
            <a:lvl3pPr marL="274320" indent="-274320">
              <a:lnSpc>
                <a:spcPct val="70000"/>
              </a:lnSpc>
              <a:buNone/>
              <a:defRPr sz="7200" cap="all" baseline="0">
                <a:solidFill>
                  <a:schemeClr val="accent2">
                    <a:lumMod val="20000"/>
                    <a:lumOff val="80000"/>
                  </a:schemeClr>
                </a:solidFill>
                <a:latin typeface="+mj-lt"/>
              </a:defRPr>
            </a:lvl3pPr>
            <a:lvl4pPr marL="274320" indent="-274320">
              <a:lnSpc>
                <a:spcPct val="70000"/>
              </a:lnSpc>
              <a:buNone/>
              <a:defRPr sz="6600" cap="all" baseline="0">
                <a:solidFill>
                  <a:schemeClr val="accent2">
                    <a:lumMod val="20000"/>
                    <a:lumOff val="80000"/>
                  </a:schemeClr>
                </a:solidFill>
                <a:latin typeface="+mj-lt"/>
              </a:defRPr>
            </a:lvl4pPr>
            <a:lvl5pPr marL="274320" indent="-274320">
              <a:lnSpc>
                <a:spcPct val="70000"/>
              </a:lnSpc>
              <a:buNone/>
              <a:defRPr sz="6600" cap="all" baseline="0">
                <a:solidFill>
                  <a:schemeClr val="accent2">
                    <a:lumMod val="20000"/>
                    <a:lumOff val="80000"/>
                  </a:schemeClr>
                </a:solidFill>
                <a:latin typeface="+mj-lt"/>
              </a:defRPr>
            </a:lvl5pPr>
          </a:lstStyle>
          <a:p>
            <a:pPr lvl="0"/>
            <a:r>
              <a:rPr lang="en-US" dirty="0"/>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2443788" cy="411480"/>
          </a:xfrm>
        </p:spPr>
        <p:txBody>
          <a:bodyPr/>
          <a:lstStyle>
            <a:lvl1pPr>
              <a:defRPr>
                <a:solidFill>
                  <a:schemeClr val="tx2"/>
                </a:solidFill>
              </a:defRPr>
            </a:lvl1pPr>
          </a:lstStyle>
          <a:p>
            <a:fld id="{15448BDD-274C-4BED-8350-833672089118}" type="datetime1">
              <a:rPr lang="en-US" smtClean="0"/>
              <a:t>7/19/2026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1660C7B9-B6D9-6FB6-59EE-D9DB3BC93758}"/>
              </a:ext>
            </a:extLst>
          </p:cNvPr>
          <p:cNvCxnSpPr>
            <a:cxnSpLocks/>
          </p:cNvCxnSpPr>
          <p:nvPr/>
        </p:nvCxnSpPr>
        <p:spPr>
          <a:xfrm flipH="1">
            <a:off x="0" y="787179"/>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15D9130-12F6-DFB8-70EF-9ACBA9FDECB0}"/>
              </a:ext>
            </a:extLst>
          </p:cNvPr>
          <p:cNvCxnSpPr>
            <a:cxnSpLocks/>
          </p:cNvCxnSpPr>
          <p:nvPr/>
        </p:nvCxnSpPr>
        <p:spPr>
          <a:xfrm>
            <a:off x="0" y="5274530"/>
            <a:ext cx="12192000" cy="0"/>
          </a:xfrm>
          <a:prstGeom prst="line">
            <a:avLst/>
          </a:prstGeom>
          <a:ln w="9525">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3412685"/>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obj" preserve="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590288" y="5232212"/>
            <a:ext cx="10515600" cy="749808"/>
          </a:xfrm>
        </p:spPr>
        <p:txBody>
          <a:bodyPr anchor="ctr">
            <a:normAutofit/>
          </a:bodyPr>
          <a:lstStyle>
            <a:lvl1pPr>
              <a:defRPr sz="1600" cap="all" baseline="0">
                <a:solidFill>
                  <a:schemeClr val="tx2"/>
                </a:solidFill>
                <a:latin typeface="+mn-lt"/>
              </a:defRPr>
            </a:lvl1pPr>
          </a:lstStyle>
          <a:p>
            <a:r>
              <a:rPr lang="en-US" dirty="0"/>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380011"/>
            <a:ext cx="9400032" cy="4164557"/>
          </a:xfrm>
        </p:spPr>
        <p:txBody>
          <a:bodyPr anchor="t">
            <a:normAutofit/>
          </a:bodyPr>
          <a:lstStyle>
            <a:lvl1pPr marL="274320" indent="-274320">
              <a:lnSpc>
                <a:spcPct val="80000"/>
              </a:lnSpc>
              <a:buNone/>
              <a:defRPr sz="6000" cap="none" baseline="0">
                <a:solidFill>
                  <a:schemeClr val="accent1"/>
                </a:solidFill>
                <a:latin typeface="+mj-lt"/>
              </a:defRPr>
            </a:lvl1pPr>
            <a:lvl2pPr marL="274320" indent="-274320">
              <a:lnSpc>
                <a:spcPct val="80000"/>
              </a:lnSpc>
              <a:buNone/>
              <a:defRPr sz="5400" cap="none" baseline="0">
                <a:solidFill>
                  <a:schemeClr val="accent1"/>
                </a:solidFill>
                <a:latin typeface="+mj-lt"/>
              </a:defRPr>
            </a:lvl2pPr>
            <a:lvl3pPr marL="274320" indent="-274320">
              <a:lnSpc>
                <a:spcPct val="80000"/>
              </a:lnSpc>
              <a:buNone/>
              <a:defRPr sz="4800" cap="none" baseline="0">
                <a:solidFill>
                  <a:schemeClr val="accent1"/>
                </a:solidFill>
                <a:latin typeface="+mj-lt"/>
              </a:defRPr>
            </a:lvl3pPr>
            <a:lvl4pPr marL="274320" indent="-274320">
              <a:lnSpc>
                <a:spcPct val="80000"/>
              </a:lnSpc>
              <a:buNone/>
              <a:defRPr sz="4400" cap="none" baseline="0">
                <a:solidFill>
                  <a:schemeClr val="accent1"/>
                </a:solidFill>
                <a:latin typeface="+mj-lt"/>
              </a:defRPr>
            </a:lvl4pPr>
            <a:lvl5pPr marL="274320" indent="-274320">
              <a:lnSpc>
                <a:spcPct val="80000"/>
              </a:lnSpc>
              <a:buNone/>
              <a:defRPr sz="4400" cap="none" baseline="0">
                <a:solidFill>
                  <a:schemeClr val="accent1"/>
                </a:solidFill>
                <a:latin typeface="+mj-lt"/>
              </a:defRPr>
            </a:lvl5pPr>
          </a:lstStyle>
          <a:p>
            <a:pPr lvl="0"/>
            <a:r>
              <a:rPr lang="en-US" dirty="0"/>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90287" y="6263640"/>
            <a:ext cx="2962656" cy="411480"/>
          </a:xfrm>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6263640"/>
            <a:ext cx="2151180" cy="411480"/>
          </a:xfrm>
        </p:spPr>
        <p:txBody>
          <a:bodyPr/>
          <a:lstStyle>
            <a:lvl1pPr>
              <a:defRPr>
                <a:solidFill>
                  <a:schemeClr val="tx2"/>
                </a:solidFill>
              </a:defRPr>
            </a:lvl1pPr>
          </a:lstStyle>
          <a:p>
            <a:fld id="{C5523C14-B8E0-486C-AF8F-4829635E6A50}" type="datetime1">
              <a:rPr lang="en-US" smtClean="0"/>
              <a:t>7/19/2026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63640"/>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12" name="Straight Connector 11">
            <a:extLst>
              <a:ext uri="{FF2B5EF4-FFF2-40B4-BE49-F238E27FC236}">
                <a16:creationId xmlns:a16="http://schemas.microsoft.com/office/drawing/2014/main" id="{AC9507B5-45FD-E0F8-4B50-156739F3ED87}"/>
              </a:ext>
            </a:extLst>
          </p:cNvPr>
          <p:cNvCxnSpPr>
            <a:cxnSpLocks/>
          </p:cNvCxnSpPr>
          <p:nvPr/>
        </p:nvCxnSpPr>
        <p:spPr>
          <a:xfrm>
            <a:off x="0" y="48627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059644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713232" y="5451105"/>
            <a:ext cx="9299448" cy="1005109"/>
          </a:xfrm>
        </p:spPr>
        <p:txBody>
          <a:bodyPr anchor="ctr">
            <a:normAutofit/>
          </a:bodyPr>
          <a:lstStyle>
            <a:lvl1pPr>
              <a:defRPr sz="2000" cap="none" baseline="0">
                <a:solidFill>
                  <a:schemeClr val="tx2"/>
                </a:solidFill>
                <a:latin typeface="+mn-lt"/>
              </a:defRPr>
            </a:lvl1pPr>
          </a:lstStyle>
          <a:p>
            <a:r>
              <a:rPr lang="en-US" dirty="0"/>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1124712"/>
            <a:ext cx="9692640" cy="4187952"/>
          </a:xfrm>
        </p:spPr>
        <p:txBody>
          <a:bodyPr>
            <a:normAutofit/>
          </a:bodyPr>
          <a:lstStyle>
            <a:lvl1pPr marL="274320" indent="-274320">
              <a:lnSpc>
                <a:spcPct val="70000"/>
              </a:lnSpc>
              <a:buNone/>
              <a:defRPr sz="9600" cap="all" baseline="0">
                <a:solidFill>
                  <a:schemeClr val="tx2">
                    <a:lumMod val="75000"/>
                  </a:schemeClr>
                </a:solidFill>
                <a:latin typeface="+mj-lt"/>
              </a:defRPr>
            </a:lvl1pPr>
            <a:lvl2pPr marL="274320" indent="-274320">
              <a:lnSpc>
                <a:spcPct val="70000"/>
              </a:lnSpc>
              <a:buNone/>
              <a:defRPr sz="8800" cap="all" baseline="0">
                <a:solidFill>
                  <a:schemeClr val="accent2">
                    <a:lumMod val="20000"/>
                    <a:lumOff val="80000"/>
                  </a:schemeClr>
                </a:solidFill>
                <a:latin typeface="+mj-lt"/>
              </a:defRPr>
            </a:lvl2pPr>
            <a:lvl3pPr marL="274320" indent="-274320">
              <a:lnSpc>
                <a:spcPct val="70000"/>
              </a:lnSpc>
              <a:buNone/>
              <a:defRPr sz="8000" cap="all" baseline="0">
                <a:solidFill>
                  <a:schemeClr val="accent2">
                    <a:lumMod val="20000"/>
                    <a:lumOff val="80000"/>
                  </a:schemeClr>
                </a:solidFill>
                <a:latin typeface="+mj-lt"/>
              </a:defRPr>
            </a:lvl3pPr>
            <a:lvl4pPr marL="274320" indent="-274320">
              <a:lnSpc>
                <a:spcPct val="70000"/>
              </a:lnSpc>
              <a:buNone/>
              <a:defRPr sz="7200" cap="all" baseline="0">
                <a:solidFill>
                  <a:schemeClr val="accent2">
                    <a:lumMod val="20000"/>
                    <a:lumOff val="80000"/>
                  </a:schemeClr>
                </a:solidFill>
                <a:latin typeface="+mj-lt"/>
              </a:defRPr>
            </a:lvl4pPr>
            <a:lvl5pPr marL="274320" indent="-274320">
              <a:lnSpc>
                <a:spcPct val="70000"/>
              </a:lnSpc>
              <a:buNone/>
              <a:defRPr sz="7200" cap="all" baseline="0">
                <a:solidFill>
                  <a:schemeClr val="accent2">
                    <a:lumMod val="20000"/>
                    <a:lumOff val="80000"/>
                  </a:schemeClr>
                </a:solidFill>
                <a:latin typeface="+mj-lt"/>
              </a:defRPr>
            </a:lvl5pPr>
          </a:lstStyle>
          <a:p>
            <a:pPr lvl="0"/>
            <a:r>
              <a:rPr lang="en-US" dirty="0"/>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2443788" cy="411480"/>
          </a:xfrm>
        </p:spPr>
        <p:txBody>
          <a:bodyPr/>
          <a:lstStyle>
            <a:lvl1pPr>
              <a:defRPr>
                <a:solidFill>
                  <a:schemeClr val="tx2"/>
                </a:solidFill>
              </a:defRPr>
            </a:lvl1pPr>
          </a:lstStyle>
          <a:p>
            <a:fld id="{44572B0E-9936-490C-85D7-20C76E88EE7A}"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1660C7B9-B6D9-6FB6-59EE-D9DB3BC93758}"/>
              </a:ext>
            </a:extLst>
          </p:cNvPr>
          <p:cNvCxnSpPr>
            <a:cxnSpLocks/>
          </p:cNvCxnSpPr>
          <p:nvPr/>
        </p:nvCxnSpPr>
        <p:spPr>
          <a:xfrm flipH="1">
            <a:off x="0" y="787179"/>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182936"/>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obj" preserve="1">
  <p:cSld name="Quot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521900" y="5209160"/>
            <a:ext cx="10698480" cy="832104"/>
          </a:xfrm>
        </p:spPr>
        <p:txBody>
          <a:bodyPr anchor="ctr">
            <a:normAutofit/>
          </a:bodyPr>
          <a:lstStyle>
            <a:lvl1pPr>
              <a:defRPr sz="2800" cap="all" baseline="0">
                <a:solidFill>
                  <a:schemeClr val="accent1"/>
                </a:solidFill>
                <a:latin typeface="+mj-lt"/>
              </a:defRPr>
            </a:lvl1pPr>
          </a:lstStyle>
          <a:p>
            <a:r>
              <a:rPr lang="en-US" dirty="0"/>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749808"/>
            <a:ext cx="9400032" cy="3867912"/>
          </a:xfrm>
        </p:spPr>
        <p:txBody>
          <a:bodyPr>
            <a:normAutofit/>
          </a:bodyPr>
          <a:lstStyle>
            <a:lvl1pPr marL="182880" indent="-182880">
              <a:lnSpc>
                <a:spcPct val="100000"/>
              </a:lnSpc>
              <a:buNone/>
              <a:defRPr sz="4000" cap="none" baseline="0">
                <a:solidFill>
                  <a:schemeClr val="tx2"/>
                </a:solidFill>
                <a:latin typeface="+mn-lt"/>
              </a:defRPr>
            </a:lvl1pPr>
            <a:lvl2pPr marL="182880" indent="-182880">
              <a:lnSpc>
                <a:spcPct val="100000"/>
              </a:lnSpc>
              <a:buNone/>
              <a:defRPr sz="3600" cap="none" baseline="0">
                <a:solidFill>
                  <a:schemeClr val="tx2"/>
                </a:solidFill>
                <a:latin typeface="+mn-lt"/>
              </a:defRPr>
            </a:lvl2pPr>
            <a:lvl3pPr marL="182880" indent="-182880">
              <a:lnSpc>
                <a:spcPct val="100000"/>
              </a:lnSpc>
              <a:buNone/>
              <a:defRPr sz="3200" cap="none" baseline="0">
                <a:solidFill>
                  <a:schemeClr val="tx2"/>
                </a:solidFill>
                <a:latin typeface="+mn-lt"/>
              </a:defRPr>
            </a:lvl3pPr>
            <a:lvl4pPr marL="182880" indent="-182880">
              <a:lnSpc>
                <a:spcPct val="100000"/>
              </a:lnSpc>
              <a:buNone/>
              <a:defRPr sz="2800" cap="none" baseline="0">
                <a:solidFill>
                  <a:schemeClr val="tx2"/>
                </a:solidFill>
                <a:latin typeface="+mn-lt"/>
              </a:defRPr>
            </a:lvl4pPr>
            <a:lvl5pPr marL="182880" indent="-182880">
              <a:lnSpc>
                <a:spcPct val="100000"/>
              </a:lnSpc>
              <a:buNone/>
              <a:defRPr sz="2800" cap="none" baseline="0">
                <a:solidFill>
                  <a:schemeClr val="tx2"/>
                </a:solidFill>
                <a:latin typeface="+mn-lt"/>
              </a:defRPr>
            </a:lvl5pPr>
          </a:lstStyle>
          <a:p>
            <a:pPr lvl="0"/>
            <a:r>
              <a:rPr lang="en-US" dirty="0"/>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lvl1pPr>
              <a:defRPr>
                <a:solidFill>
                  <a:schemeClr val="tx2"/>
                </a:solidFill>
              </a:defRPr>
            </a:lvl1pPr>
          </a:lstStyle>
          <a:p>
            <a:fld id="{18ECF368-9FBC-4241-9AEA-ADD9AF02F7A8}"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CE49C774-4A6A-D32B-59FA-2442E2B308E5}"/>
              </a:ext>
            </a:extLst>
          </p:cNvPr>
          <p:cNvCxnSpPr>
            <a:cxnSpLocks/>
          </p:cNvCxnSpPr>
          <p:nvPr/>
        </p:nvCxnSpPr>
        <p:spPr>
          <a:xfrm>
            <a:off x="0" y="5062769"/>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B23A142-B021-C473-CBA7-E0C9AA4E71D5}"/>
              </a:ext>
            </a:extLst>
          </p:cNvPr>
          <p:cNvCxnSpPr>
            <a:cxnSpLocks/>
          </p:cNvCxnSpPr>
          <p:nvPr/>
        </p:nvCxnSpPr>
        <p:spPr>
          <a:xfrm>
            <a:off x="0" y="6066955"/>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244848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594AB-EF90-9591-5954-F617B83D139F}"/>
              </a:ext>
            </a:extLst>
          </p:cNvPr>
          <p:cNvSpPr>
            <a:spLocks noGrp="1"/>
          </p:cNvSpPr>
          <p:nvPr>
            <p:ph type="title"/>
          </p:nvPr>
        </p:nvSpPr>
        <p:spPr>
          <a:xfrm>
            <a:off x="320559" y="685800"/>
            <a:ext cx="11253668" cy="66569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0" name="Footer Placeholder 9">
            <a:extLst>
              <a:ext uri="{FF2B5EF4-FFF2-40B4-BE49-F238E27FC236}">
                <a16:creationId xmlns:a16="http://schemas.microsoft.com/office/drawing/2014/main" id="{96A57BED-3AFE-6AA9-E0D5-586748D61F6A}"/>
              </a:ext>
            </a:extLst>
          </p:cNvPr>
          <p:cNvSpPr>
            <a:spLocks noGrp="1"/>
          </p:cNvSpPr>
          <p:nvPr>
            <p:ph type="ftr" sz="quarter" idx="11"/>
          </p:nvPr>
        </p:nvSpPr>
        <p:spPr/>
        <p:txBody>
          <a:bodyPr/>
          <a:lstStyle/>
          <a:p>
            <a:r>
              <a:rPr lang="en-US" dirty="0"/>
              <a:t>Footer Text</a:t>
            </a:r>
          </a:p>
        </p:txBody>
      </p:sp>
      <p:sp>
        <p:nvSpPr>
          <p:cNvPr id="9" name="Date Placeholder 8">
            <a:extLst>
              <a:ext uri="{FF2B5EF4-FFF2-40B4-BE49-F238E27FC236}">
                <a16:creationId xmlns:a16="http://schemas.microsoft.com/office/drawing/2014/main" id="{47C21221-DC95-273B-0C4F-43B35ADA1C0E}"/>
              </a:ext>
            </a:extLst>
          </p:cNvPr>
          <p:cNvSpPr>
            <a:spLocks noGrp="1"/>
          </p:cNvSpPr>
          <p:nvPr>
            <p:ph type="dt" sz="half" idx="10"/>
          </p:nvPr>
        </p:nvSpPr>
        <p:spPr/>
        <p:txBody>
          <a:bodyPr/>
          <a:lstStyle/>
          <a:p>
            <a:fld id="{9EAD527F-9C49-4481-A18C-80BA2EA99E79}" type="datetime1">
              <a:rPr lang="en-US" smtClean="0"/>
              <a:t>7/19/2026</a:t>
            </a:fld>
            <a:endParaRPr lang="en-US"/>
          </a:p>
        </p:txBody>
      </p:sp>
      <p:sp>
        <p:nvSpPr>
          <p:cNvPr id="11" name="Slide Number Placeholder 10">
            <a:extLst>
              <a:ext uri="{FF2B5EF4-FFF2-40B4-BE49-F238E27FC236}">
                <a16:creationId xmlns:a16="http://schemas.microsoft.com/office/drawing/2014/main" id="{2E44E859-99AA-D46F-1AD8-4C0F287F3783}"/>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F2C3231F-0FFC-E2BB-36F8-9816E4DECEB6}"/>
              </a:ext>
            </a:extLst>
          </p:cNvPr>
          <p:cNvSpPr>
            <a:spLocks noGrp="1"/>
          </p:cNvSpPr>
          <p:nvPr>
            <p:ph sz="half" idx="1"/>
          </p:nvPr>
        </p:nvSpPr>
        <p:spPr>
          <a:xfrm>
            <a:off x="317773" y="1773857"/>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93CC2C1-ED8C-D52E-BEF5-671EDC62385A}"/>
              </a:ext>
            </a:extLst>
          </p:cNvPr>
          <p:cNvSpPr>
            <a:spLocks noGrp="1"/>
          </p:cNvSpPr>
          <p:nvPr>
            <p:ph sz="half" idx="2"/>
          </p:nvPr>
        </p:nvSpPr>
        <p:spPr>
          <a:xfrm>
            <a:off x="6224987" y="1773858"/>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2397169B-5226-712F-36F4-352E56B637D4}"/>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987400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317772" y="685800"/>
            <a:ext cx="11256264" cy="66751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r>
              <a:rPr lang="en-US" dirty="0"/>
              <a:t>Footer Text</a:t>
            </a:r>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F38039EB-95FD-42A0-BF06-87A9D15142C9}" type="datetime1">
              <a:rPr lang="en-US" smtClean="0"/>
              <a:t>7/19/2026</a:t>
            </a:fld>
            <a:endParaRPr lang="en-US"/>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Text Placeholder 2">
            <a:extLst>
              <a:ext uri="{FF2B5EF4-FFF2-40B4-BE49-F238E27FC236}">
                <a16:creationId xmlns:a16="http://schemas.microsoft.com/office/drawing/2014/main" id="{7709FF10-A82A-AAEB-4B8C-921F3BA2028E}"/>
              </a:ext>
            </a:extLst>
          </p:cNvPr>
          <p:cNvSpPr>
            <a:spLocks noGrp="1"/>
          </p:cNvSpPr>
          <p:nvPr>
            <p:ph type="body" idx="1"/>
          </p:nvPr>
        </p:nvSpPr>
        <p:spPr>
          <a:xfrm>
            <a:off x="317773" y="1773857"/>
            <a:ext cx="5349064" cy="590144"/>
          </a:xfrm>
        </p:spPr>
        <p:txBody>
          <a:bodyPr anchor="b">
            <a:normAutofit/>
          </a:bodyPr>
          <a:lstStyle>
            <a:lvl1pPr marL="0" indent="0">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4D3C6A-509A-8CB1-B220-1CE755BE2FE8}"/>
              </a:ext>
            </a:extLst>
          </p:cNvPr>
          <p:cNvSpPr>
            <a:spLocks noGrp="1"/>
          </p:cNvSpPr>
          <p:nvPr>
            <p:ph sz="half" idx="2"/>
          </p:nvPr>
        </p:nvSpPr>
        <p:spPr>
          <a:xfrm>
            <a:off x="317773" y="2368476"/>
            <a:ext cx="5349064"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A627A15-4AB2-F230-22C7-0605AFD7DF22}"/>
              </a:ext>
            </a:extLst>
          </p:cNvPr>
          <p:cNvSpPr>
            <a:spLocks noGrp="1"/>
          </p:cNvSpPr>
          <p:nvPr>
            <p:ph type="body" sz="quarter" idx="3"/>
          </p:nvPr>
        </p:nvSpPr>
        <p:spPr>
          <a:xfrm>
            <a:off x="6224796" y="1773857"/>
            <a:ext cx="5349240" cy="590144"/>
          </a:xfrm>
        </p:spPr>
        <p:txBody>
          <a:bodyPr anchor="b">
            <a:normAutofit/>
          </a:bodyPr>
          <a:lstStyle>
            <a:lvl1pPr marL="0" indent="0">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1ECFD5-92D0-1854-D18E-8BC5DF56A70E}"/>
              </a:ext>
            </a:extLst>
          </p:cNvPr>
          <p:cNvSpPr>
            <a:spLocks noGrp="1"/>
          </p:cNvSpPr>
          <p:nvPr>
            <p:ph sz="quarter" idx="4"/>
          </p:nvPr>
        </p:nvSpPr>
        <p:spPr>
          <a:xfrm>
            <a:off x="6224796" y="2368476"/>
            <a:ext cx="5349240"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3D1AC07E-A077-E2A6-1718-DDDA542A8A98}"/>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46434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7042-CDCB-3B2F-8C5B-24B17903E7D2}"/>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4" name="Footer Placeholder 3">
            <a:extLst>
              <a:ext uri="{FF2B5EF4-FFF2-40B4-BE49-F238E27FC236}">
                <a16:creationId xmlns:a16="http://schemas.microsoft.com/office/drawing/2014/main" id="{3BA4C6AE-702E-258F-EA5E-02906C70DFD8}"/>
              </a:ext>
            </a:extLst>
          </p:cNvPr>
          <p:cNvSpPr>
            <a:spLocks noGrp="1"/>
          </p:cNvSpPr>
          <p:nvPr>
            <p:ph type="ftr" sz="quarter" idx="11"/>
          </p:nvPr>
        </p:nvSpPr>
        <p:spPr/>
        <p:txBody>
          <a:bodyPr/>
          <a:lstStyle/>
          <a:p>
            <a:r>
              <a:rPr lang="en-US" dirty="0"/>
              <a:t>Footer Text</a:t>
            </a:r>
          </a:p>
        </p:txBody>
      </p:sp>
      <p:sp>
        <p:nvSpPr>
          <p:cNvPr id="3" name="Date Placeholder 2">
            <a:extLst>
              <a:ext uri="{FF2B5EF4-FFF2-40B4-BE49-F238E27FC236}">
                <a16:creationId xmlns:a16="http://schemas.microsoft.com/office/drawing/2014/main" id="{12339AE3-ADB1-728F-9FBA-2FD43A0AC300}"/>
              </a:ext>
            </a:extLst>
          </p:cNvPr>
          <p:cNvSpPr>
            <a:spLocks noGrp="1"/>
          </p:cNvSpPr>
          <p:nvPr>
            <p:ph type="dt" sz="half" idx="10"/>
          </p:nvPr>
        </p:nvSpPr>
        <p:spPr/>
        <p:txBody>
          <a:bodyPr/>
          <a:lstStyle/>
          <a:p>
            <a:fld id="{6819701D-AA71-4F6F-B74A-236E07E9ABE4}" type="datetime1">
              <a:rPr lang="en-US" smtClean="0"/>
              <a:t>7/19/2026</a:t>
            </a:fld>
            <a:endParaRPr lang="en-US"/>
          </a:p>
        </p:txBody>
      </p:sp>
      <p:sp>
        <p:nvSpPr>
          <p:cNvPr id="5" name="Slide Number Placeholder 4">
            <a:extLst>
              <a:ext uri="{FF2B5EF4-FFF2-40B4-BE49-F238E27FC236}">
                <a16:creationId xmlns:a16="http://schemas.microsoft.com/office/drawing/2014/main" id="{FD965F4B-E6CF-D83A-1F1B-81274FD57428}"/>
              </a:ext>
            </a:extLst>
          </p:cNvPr>
          <p:cNvSpPr>
            <a:spLocks noGrp="1"/>
          </p:cNvSpPr>
          <p:nvPr>
            <p:ph type="sldNum" sz="quarter" idx="12"/>
          </p:nvPr>
        </p:nvSpPr>
        <p:spPr/>
        <p:txBody>
          <a:bodyPr/>
          <a:lstStyle/>
          <a:p>
            <a:fld id="{753D0FD4-819D-4187-8797-C35567B41C78}" type="slidenum">
              <a:rPr lang="en-US" smtClean="0"/>
              <a:t>‹#›</a:t>
            </a:fld>
            <a:endParaRPr lang="en-US"/>
          </a:p>
        </p:txBody>
      </p:sp>
    </p:spTree>
    <p:extLst>
      <p:ext uri="{BB962C8B-B14F-4D97-AF65-F5344CB8AC3E}">
        <p14:creationId xmlns:p14="http://schemas.microsoft.com/office/powerpoint/2010/main" val="3915691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5E52550-02A6-D7FB-DD57-70C87BAA4FE2}"/>
              </a:ext>
            </a:extLst>
          </p:cNvPr>
          <p:cNvSpPr>
            <a:spLocks noGrp="1"/>
          </p:cNvSpPr>
          <p:nvPr>
            <p:ph type="ftr" sz="quarter" idx="11"/>
          </p:nvPr>
        </p:nvSpPr>
        <p:spPr/>
        <p:txBody>
          <a:bodyPr/>
          <a:lstStyle/>
          <a:p>
            <a:r>
              <a:rPr lang="en-US" dirty="0"/>
              <a:t>Footer Text</a:t>
            </a:r>
          </a:p>
        </p:txBody>
      </p:sp>
      <p:sp>
        <p:nvSpPr>
          <p:cNvPr id="2" name="Date Placeholder 1">
            <a:extLst>
              <a:ext uri="{FF2B5EF4-FFF2-40B4-BE49-F238E27FC236}">
                <a16:creationId xmlns:a16="http://schemas.microsoft.com/office/drawing/2014/main" id="{B402D272-B561-7F82-06FB-C5DE719AAE9A}"/>
              </a:ext>
            </a:extLst>
          </p:cNvPr>
          <p:cNvSpPr>
            <a:spLocks noGrp="1"/>
          </p:cNvSpPr>
          <p:nvPr>
            <p:ph type="dt" sz="half" idx="10"/>
          </p:nvPr>
        </p:nvSpPr>
        <p:spPr/>
        <p:txBody>
          <a:bodyPr/>
          <a:lstStyle/>
          <a:p>
            <a:fld id="{A886D589-8B08-4190-9F3B-BA01ED2999CB}" type="datetime1">
              <a:rPr lang="en-US" smtClean="0"/>
              <a:t>7/19/2026</a:t>
            </a:fld>
            <a:endParaRPr lang="en-US"/>
          </a:p>
        </p:txBody>
      </p:sp>
      <p:sp>
        <p:nvSpPr>
          <p:cNvPr id="4" name="Slide Number Placeholder 3">
            <a:extLst>
              <a:ext uri="{FF2B5EF4-FFF2-40B4-BE49-F238E27FC236}">
                <a16:creationId xmlns:a16="http://schemas.microsoft.com/office/drawing/2014/main" id="{A7EF0FF0-3A36-A128-D75E-71A4B54CB6CD}"/>
              </a:ext>
            </a:extLst>
          </p:cNvPr>
          <p:cNvSpPr>
            <a:spLocks noGrp="1"/>
          </p:cNvSpPr>
          <p:nvPr>
            <p:ph type="sldNum" sz="quarter" idx="12"/>
          </p:nvPr>
        </p:nvSpPr>
        <p:spPr/>
        <p:txBody>
          <a:bodyPr/>
          <a:lstStyle/>
          <a:p>
            <a:fld id="{753D0FD4-819D-4187-8797-C35567B41C78}" type="slidenum">
              <a:rPr lang="en-US" smtClean="0"/>
              <a:t>‹#›</a:t>
            </a:fld>
            <a:endParaRPr lang="en-US"/>
          </a:p>
        </p:txBody>
      </p:sp>
    </p:spTree>
    <p:extLst>
      <p:ext uri="{BB962C8B-B14F-4D97-AF65-F5344CB8AC3E}">
        <p14:creationId xmlns:p14="http://schemas.microsoft.com/office/powerpoint/2010/main" val="10785909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2BEA7-A772-B39C-F049-D8BA2D3F4EF5}"/>
              </a:ext>
            </a:extLst>
          </p:cNvPr>
          <p:cNvSpPr>
            <a:spLocks noGrp="1"/>
          </p:cNvSpPr>
          <p:nvPr>
            <p:ph type="title"/>
          </p:nvPr>
        </p:nvSpPr>
        <p:spPr>
          <a:xfrm>
            <a:off x="317774" y="1092200"/>
            <a:ext cx="3749040" cy="2907792"/>
          </a:xfrm>
        </p:spPr>
        <p:txBody>
          <a:bodyPr vert="horz" lIns="91440" tIns="45720" rIns="91440" bIns="45720" rtlCol="0" anchor="t">
            <a:normAutofit/>
          </a:bodyPr>
          <a:lstStyle>
            <a:lvl1pPr>
              <a:defRPr lang="en-US" sz="5400" dirty="0"/>
            </a:lvl1pPr>
          </a:lstStyle>
          <a:p>
            <a:pPr lvl="0"/>
            <a:r>
              <a:rPr lang="en-US"/>
              <a:t>Click to edit Master title style</a:t>
            </a:r>
            <a:endParaRPr lang="en-US" dirty="0"/>
          </a:p>
        </p:txBody>
      </p:sp>
      <p:sp>
        <p:nvSpPr>
          <p:cNvPr id="6" name="Footer Placeholder 5">
            <a:extLst>
              <a:ext uri="{FF2B5EF4-FFF2-40B4-BE49-F238E27FC236}">
                <a16:creationId xmlns:a16="http://schemas.microsoft.com/office/drawing/2014/main" id="{71AADC46-B01E-DA2E-F24C-C48F5253DD00}"/>
              </a:ext>
            </a:extLst>
          </p:cNvPr>
          <p:cNvSpPr>
            <a:spLocks noGrp="1"/>
          </p:cNvSpPr>
          <p:nvPr>
            <p:ph type="ftr" sz="quarter" idx="11"/>
          </p:nvPr>
        </p:nvSpPr>
        <p:spPr/>
        <p:txBody>
          <a:bodyPr/>
          <a:lstStyle/>
          <a:p>
            <a:r>
              <a:rPr lang="en-US" dirty="0"/>
              <a:t>Footer Text</a:t>
            </a:r>
          </a:p>
        </p:txBody>
      </p:sp>
      <p:sp>
        <p:nvSpPr>
          <p:cNvPr id="5" name="Date Placeholder 4">
            <a:extLst>
              <a:ext uri="{FF2B5EF4-FFF2-40B4-BE49-F238E27FC236}">
                <a16:creationId xmlns:a16="http://schemas.microsoft.com/office/drawing/2014/main" id="{B71A6063-F591-A804-79FE-A80AD399139E}"/>
              </a:ext>
            </a:extLst>
          </p:cNvPr>
          <p:cNvSpPr>
            <a:spLocks noGrp="1"/>
          </p:cNvSpPr>
          <p:nvPr>
            <p:ph type="dt" sz="half" idx="10"/>
          </p:nvPr>
        </p:nvSpPr>
        <p:spPr>
          <a:xfrm>
            <a:off x="4974336" y="207982"/>
            <a:ext cx="1921315" cy="413360"/>
          </a:xfrm>
        </p:spPr>
        <p:txBody>
          <a:bodyPr/>
          <a:lstStyle/>
          <a:p>
            <a:fld id="{F550E5DF-8560-4E07-A403-19861023D638}" type="datetime1">
              <a:rPr lang="en-US" smtClean="0"/>
              <a:t>7/19/2026</a:t>
            </a:fld>
            <a:endParaRPr lang="en-US"/>
          </a:p>
        </p:txBody>
      </p:sp>
      <p:sp>
        <p:nvSpPr>
          <p:cNvPr id="7" name="Slide Number Placeholder 6">
            <a:extLst>
              <a:ext uri="{FF2B5EF4-FFF2-40B4-BE49-F238E27FC236}">
                <a16:creationId xmlns:a16="http://schemas.microsoft.com/office/drawing/2014/main" id="{4BEFF439-6DA2-A61B-C94C-BEDC2411D6CC}"/>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4" name="Text Placeholder 3">
            <a:extLst>
              <a:ext uri="{FF2B5EF4-FFF2-40B4-BE49-F238E27FC236}">
                <a16:creationId xmlns:a16="http://schemas.microsoft.com/office/drawing/2014/main" id="{0D5693C4-36AD-07F9-763E-EE5FC9DFB1AD}"/>
              </a:ext>
            </a:extLst>
          </p:cNvPr>
          <p:cNvSpPr>
            <a:spLocks noGrp="1"/>
          </p:cNvSpPr>
          <p:nvPr>
            <p:ph type="body" sz="half" idx="2"/>
          </p:nvPr>
        </p:nvSpPr>
        <p:spPr>
          <a:xfrm>
            <a:off x="317774" y="4096512"/>
            <a:ext cx="3749040" cy="232257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10FB4614-4148-D757-88D0-D93E5E1EA1A0}"/>
              </a:ext>
            </a:extLst>
          </p:cNvPr>
          <p:cNvSpPr>
            <a:spLocks noGrp="1"/>
          </p:cNvSpPr>
          <p:nvPr>
            <p:ph idx="1"/>
          </p:nvPr>
        </p:nvSpPr>
        <p:spPr>
          <a:xfrm>
            <a:off x="4974336" y="1092200"/>
            <a:ext cx="6858000" cy="534009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5718336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EFA5E-0A3D-E6AD-3C21-DC40BCDEC609}"/>
              </a:ext>
            </a:extLst>
          </p:cNvPr>
          <p:cNvSpPr>
            <a:spLocks noGrp="1"/>
          </p:cNvSpPr>
          <p:nvPr>
            <p:ph type="title"/>
          </p:nvPr>
        </p:nvSpPr>
        <p:spPr>
          <a:xfrm>
            <a:off x="317773" y="1088136"/>
            <a:ext cx="3467048" cy="2905795"/>
          </a:xfrm>
        </p:spPr>
        <p:txBody>
          <a:bodyPr vert="horz" lIns="91440" tIns="45720" rIns="91440" bIns="45720" rtlCol="0" anchor="t">
            <a:normAutofit/>
          </a:bodyPr>
          <a:lstStyle>
            <a:lvl1pPr>
              <a:defRPr lang="en-US" sz="5400" dirty="0"/>
            </a:lvl1pPr>
          </a:lstStyle>
          <a:p>
            <a:pPr lvl="0"/>
            <a:r>
              <a:rPr lang="en-US"/>
              <a:t>Click to edit Master title style</a:t>
            </a:r>
            <a:endParaRPr lang="en-US" dirty="0"/>
          </a:p>
        </p:txBody>
      </p:sp>
      <p:sp>
        <p:nvSpPr>
          <p:cNvPr id="6" name="Footer Placeholder 5">
            <a:extLst>
              <a:ext uri="{FF2B5EF4-FFF2-40B4-BE49-F238E27FC236}">
                <a16:creationId xmlns:a16="http://schemas.microsoft.com/office/drawing/2014/main" id="{E7F485A3-3BFA-4B57-F6E5-5F41542B7BBD}"/>
              </a:ext>
            </a:extLst>
          </p:cNvPr>
          <p:cNvSpPr>
            <a:spLocks noGrp="1"/>
          </p:cNvSpPr>
          <p:nvPr>
            <p:ph type="ftr" sz="quarter" idx="11"/>
          </p:nvPr>
        </p:nvSpPr>
        <p:spPr/>
        <p:txBody>
          <a:bodyPr/>
          <a:lstStyle/>
          <a:p>
            <a:r>
              <a:rPr lang="en-US" dirty="0"/>
              <a:t>Footer Text</a:t>
            </a:r>
          </a:p>
        </p:txBody>
      </p:sp>
      <p:sp>
        <p:nvSpPr>
          <p:cNvPr id="5" name="Date Placeholder 4">
            <a:extLst>
              <a:ext uri="{FF2B5EF4-FFF2-40B4-BE49-F238E27FC236}">
                <a16:creationId xmlns:a16="http://schemas.microsoft.com/office/drawing/2014/main" id="{600AC9F0-6744-73C8-54FC-5C12BA7BF791}"/>
              </a:ext>
            </a:extLst>
          </p:cNvPr>
          <p:cNvSpPr>
            <a:spLocks noGrp="1"/>
          </p:cNvSpPr>
          <p:nvPr>
            <p:ph type="dt" sz="half" idx="10"/>
          </p:nvPr>
        </p:nvSpPr>
        <p:spPr>
          <a:xfrm>
            <a:off x="4292854" y="207982"/>
            <a:ext cx="2605980" cy="413360"/>
          </a:xfrm>
        </p:spPr>
        <p:txBody>
          <a:bodyPr/>
          <a:lstStyle/>
          <a:p>
            <a:fld id="{5629972A-00A4-4626-8EEC-CE2966C6B0BF}" type="datetime1">
              <a:rPr lang="en-US" smtClean="0"/>
              <a:t>7/19/2026</a:t>
            </a:fld>
            <a:endParaRPr lang="en-US" dirty="0"/>
          </a:p>
        </p:txBody>
      </p:sp>
      <p:sp>
        <p:nvSpPr>
          <p:cNvPr id="7" name="Slide Number Placeholder 6">
            <a:extLst>
              <a:ext uri="{FF2B5EF4-FFF2-40B4-BE49-F238E27FC236}">
                <a16:creationId xmlns:a16="http://schemas.microsoft.com/office/drawing/2014/main" id="{31BAB9F6-C801-466A-4C39-23DCB1CD5489}"/>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4" name="Text Placeholder 3">
            <a:extLst>
              <a:ext uri="{FF2B5EF4-FFF2-40B4-BE49-F238E27FC236}">
                <a16:creationId xmlns:a16="http://schemas.microsoft.com/office/drawing/2014/main" id="{7CBA8418-7980-9A18-053B-82E4F16EBD61}"/>
              </a:ext>
            </a:extLst>
          </p:cNvPr>
          <p:cNvSpPr>
            <a:spLocks noGrp="1"/>
          </p:cNvSpPr>
          <p:nvPr>
            <p:ph type="body" sz="half" idx="2"/>
          </p:nvPr>
        </p:nvSpPr>
        <p:spPr>
          <a:xfrm>
            <a:off x="317773" y="4099034"/>
            <a:ext cx="3467048" cy="2325621"/>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126F9F06-BE63-8EE7-74C5-6D0E3F9B7571}"/>
              </a:ext>
            </a:extLst>
          </p:cNvPr>
          <p:cNvSpPr>
            <a:spLocks noGrp="1"/>
          </p:cNvSpPr>
          <p:nvPr>
            <p:ph type="pic" idx="1" hasCustomPrompt="1"/>
          </p:nvPr>
        </p:nvSpPr>
        <p:spPr>
          <a:xfrm>
            <a:off x="4292853" y="793729"/>
            <a:ext cx="7899147" cy="6073107"/>
          </a:xfrm>
          <a:blipFill>
            <a:blip r:embed="rId2">
              <a:alphaModFix amt="80000"/>
            </a:blip>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cxnSp>
        <p:nvCxnSpPr>
          <p:cNvPr id="9" name="Straight Connector 8">
            <a:extLst>
              <a:ext uri="{FF2B5EF4-FFF2-40B4-BE49-F238E27FC236}">
                <a16:creationId xmlns:a16="http://schemas.microsoft.com/office/drawing/2014/main" id="{CA44ED1E-1404-EA59-99E6-D28F5236A529}"/>
              </a:ext>
            </a:extLst>
          </p:cNvPr>
          <p:cNvCxnSpPr>
            <a:cxnSpLocks/>
          </p:cNvCxnSpPr>
          <p:nvPr/>
        </p:nvCxnSpPr>
        <p:spPr>
          <a:xfrm>
            <a:off x="4292853"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335496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Conclusion">
    <p:bg>
      <p:bgRef idx="1001">
        <a:schemeClr val="bg2"/>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8A45ECA-9413-0F81-085A-48CF6F23E1DC}"/>
              </a:ext>
            </a:extLst>
          </p:cNvPr>
          <p:cNvCxnSpPr>
            <a:cxnSpLocks/>
          </p:cNvCxnSpPr>
          <p:nvPr/>
        </p:nvCxnSpPr>
        <p:spPr>
          <a:xfrm>
            <a:off x="0" y="2118492"/>
            <a:ext cx="12192000" cy="0"/>
          </a:xfrm>
          <a:prstGeom prst="line">
            <a:avLst/>
          </a:prstGeom>
          <a:ln w="9525">
            <a:solidFill>
              <a:schemeClr val="tx1">
                <a:lumMod val="8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832104"/>
            <a:ext cx="11253668" cy="1225296"/>
          </a:xfrm>
        </p:spPr>
        <p:txBody>
          <a:bodyPr>
            <a:normAutofit/>
          </a:bodyPr>
          <a:lstStyle>
            <a:lvl1pPr>
              <a:defRPr sz="8800">
                <a:solidFill>
                  <a:schemeClr val="tx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263640"/>
            <a:ext cx="2962656" cy="411480"/>
          </a:xfrm>
        </p:spPr>
        <p:txBody>
          <a:bodyPr/>
          <a:lstStyle>
            <a:lvl1pPr>
              <a:defRPr>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1" y="6263640"/>
            <a:ext cx="1933553" cy="411480"/>
          </a:xfrm>
        </p:spPr>
        <p:txBody>
          <a:bodyPr/>
          <a:lstStyle>
            <a:lvl1pPr>
              <a:defRPr>
                <a:solidFill>
                  <a:schemeClr val="tx2"/>
                </a:solidFill>
              </a:defRPr>
            </a:lvl1pPr>
          </a:lstStyle>
          <a:p>
            <a:fld id="{12A08923-D58E-4822-B554-6A1173FCE25D}" type="datetime1">
              <a:rPr lang="en-US" smtClean="0"/>
              <a:t>7/19/2026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63640"/>
            <a:ext cx="546447" cy="413360"/>
          </a:xfrm>
        </p:spPr>
        <p:txBody>
          <a:bodyPr/>
          <a:lstStyle>
            <a:lvl1pPr>
              <a:defRPr>
                <a:solidFill>
                  <a:schemeClr val="tx2"/>
                </a:solidFill>
              </a:defRPr>
            </a:lvl1p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7" y="3429001"/>
            <a:ext cx="11253669" cy="2773546"/>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58475511"/>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obj"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60" y="1270390"/>
            <a:ext cx="7929980" cy="2060888"/>
          </a:xfrm>
        </p:spPr>
        <p:txBody>
          <a:bodyPr>
            <a:normAutofit/>
          </a:bodyPr>
          <a:lstStyle>
            <a:lvl1pPr>
              <a:defRPr sz="88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5" y="3794761"/>
            <a:ext cx="7932765" cy="1531091"/>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F50BF9E0-60DA-4D6D-8F14-825F152220D6}" type="datetime1">
              <a:rPr lang="en-US" smtClean="0"/>
              <a:t>7/19/2026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F4D168F9-DE00-B9C1-AD77-139DA8AF3364}"/>
              </a:ext>
            </a:extLst>
          </p:cNvPr>
          <p:cNvCxnSpPr>
            <a:cxnSpLocks/>
          </p:cNvCxnSpPr>
          <p:nvPr/>
        </p:nvCxnSpPr>
        <p:spPr>
          <a:xfrm>
            <a:off x="0" y="3434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6496275"/>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4398EFF-E3C5-E79D-1BD3-016E84949F9C}"/>
              </a:ext>
            </a:extLst>
          </p:cNvPr>
          <p:cNvCxnSpPr>
            <a:cxnSpLocks/>
          </p:cNvCxnSpPr>
          <p:nvPr/>
        </p:nvCxnSpPr>
        <p:spPr>
          <a:xfrm>
            <a:off x="0" y="789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
        <p:nvSpPr>
          <p:cNvPr id="2" name="Title Placeholder 1">
            <a:extLst>
              <a:ext uri="{FF2B5EF4-FFF2-40B4-BE49-F238E27FC236}">
                <a16:creationId xmlns:a16="http://schemas.microsoft.com/office/drawing/2014/main" id="{66478947-1D67-18A4-7E48-5B4B2F97FBE9}"/>
              </a:ext>
            </a:extLst>
          </p:cNvPr>
          <p:cNvSpPr>
            <a:spLocks noGrp="1"/>
          </p:cNvSpPr>
          <p:nvPr>
            <p:ph type="title"/>
          </p:nvPr>
        </p:nvSpPr>
        <p:spPr>
          <a:xfrm>
            <a:off x="320559" y="935798"/>
            <a:ext cx="11253668" cy="66569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FE08CA-9517-ABC1-E915-31EA6D7B73C7}"/>
              </a:ext>
            </a:extLst>
          </p:cNvPr>
          <p:cNvSpPr>
            <a:spLocks noGrp="1"/>
          </p:cNvSpPr>
          <p:nvPr>
            <p:ph type="body" idx="1"/>
          </p:nvPr>
        </p:nvSpPr>
        <p:spPr>
          <a:xfrm>
            <a:off x="320559" y="1707581"/>
            <a:ext cx="11253668" cy="48483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00E3983D-E783-AAEC-26DB-4B3F6511C702}"/>
              </a:ext>
            </a:extLst>
          </p:cNvPr>
          <p:cNvSpPr>
            <a:spLocks noGrp="1"/>
          </p:cNvSpPr>
          <p:nvPr>
            <p:ph type="ftr" sz="quarter" idx="3"/>
          </p:nvPr>
        </p:nvSpPr>
        <p:spPr>
          <a:xfrm>
            <a:off x="317773" y="207982"/>
            <a:ext cx="2963692"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r>
              <a:rPr lang="en-US" dirty="0"/>
              <a:t>Footer Text</a:t>
            </a:r>
          </a:p>
        </p:txBody>
      </p:sp>
      <p:sp>
        <p:nvSpPr>
          <p:cNvPr id="4" name="Date Placeholder 3">
            <a:extLst>
              <a:ext uri="{FF2B5EF4-FFF2-40B4-BE49-F238E27FC236}">
                <a16:creationId xmlns:a16="http://schemas.microsoft.com/office/drawing/2014/main" id="{70454426-0A97-D20B-FD06-9648AED7773C}"/>
              </a:ext>
            </a:extLst>
          </p:cNvPr>
          <p:cNvSpPr>
            <a:spLocks noGrp="1"/>
          </p:cNvSpPr>
          <p:nvPr>
            <p:ph type="dt" sz="half" idx="2"/>
          </p:nvPr>
        </p:nvSpPr>
        <p:spPr>
          <a:xfrm>
            <a:off x="7680069" y="207982"/>
            <a:ext cx="1921315"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fld id="{18A4B20A-718A-4149-B5D2-676E857EB828}" type="datetime1">
              <a:rPr lang="en-US" smtClean="0"/>
              <a:t>7/19/2026</a:t>
            </a:fld>
            <a:endParaRPr lang="en-US"/>
          </a:p>
        </p:txBody>
      </p:sp>
      <p:sp>
        <p:nvSpPr>
          <p:cNvPr id="6" name="Slide Number Placeholder 5">
            <a:extLst>
              <a:ext uri="{FF2B5EF4-FFF2-40B4-BE49-F238E27FC236}">
                <a16:creationId xmlns:a16="http://schemas.microsoft.com/office/drawing/2014/main" id="{7DA13386-8E2A-2962-4804-81558038BA54}"/>
              </a:ext>
            </a:extLst>
          </p:cNvPr>
          <p:cNvSpPr>
            <a:spLocks noGrp="1"/>
          </p:cNvSpPr>
          <p:nvPr>
            <p:ph type="sldNum" sz="quarter" idx="4"/>
          </p:nvPr>
        </p:nvSpPr>
        <p:spPr>
          <a:xfrm>
            <a:off x="11288870" y="207982"/>
            <a:ext cx="546447" cy="413360"/>
          </a:xfrm>
          <a:prstGeom prst="rect">
            <a:avLst/>
          </a:prstGeom>
        </p:spPr>
        <p:txBody>
          <a:bodyPr vert="horz" lIns="91440" tIns="45720" rIns="91440" bIns="45720" rtlCol="0" anchor="ctr">
            <a:normAutofit/>
          </a:bodyPr>
          <a:lstStyle>
            <a:lvl1pPr algn="r">
              <a:defRPr sz="850" b="1" cap="all" baseline="0">
                <a:solidFill>
                  <a:schemeClr val="tx2"/>
                </a:solidFill>
              </a:defRPr>
            </a:lvl1pPr>
          </a:lstStyle>
          <a:p>
            <a:fld id="{753D0FD4-819D-4187-8797-C35567B41C78}" type="slidenum">
              <a:rPr lang="en-US" smtClean="0"/>
              <a:t>‹#›</a:t>
            </a:fld>
            <a:endParaRPr lang="en-US"/>
          </a:p>
        </p:txBody>
      </p:sp>
    </p:spTree>
    <p:extLst>
      <p:ext uri="{BB962C8B-B14F-4D97-AF65-F5344CB8AC3E}">
        <p14:creationId xmlns:p14="http://schemas.microsoft.com/office/powerpoint/2010/main" val="11280588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Lst>
  <p:hf hdr="0"/>
  <p:txStyles>
    <p:titleStyle>
      <a:lvl1pPr algn="l" defTabSz="914400" rtl="0" eaLnBrk="1" latinLnBrk="0" hangingPunct="1">
        <a:lnSpc>
          <a:spcPct val="70000"/>
        </a:lnSpc>
        <a:spcBef>
          <a:spcPct val="0"/>
        </a:spcBef>
        <a:buNone/>
        <a:defRPr sz="4000" kern="1200" cap="all"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264">
          <p15:clr>
            <a:srgbClr val="F26B43"/>
          </p15:clr>
        </p15:guide>
        <p15:guide id="3" pos="7416">
          <p15:clr>
            <a:srgbClr val="F26B43"/>
          </p15:clr>
        </p15:guide>
        <p15:guide id="4" orient="horz" pos="3816">
          <p15:clr>
            <a:srgbClr val="F26B43"/>
          </p15:clr>
        </p15:guide>
        <p15:guide id="5" pos="7200">
          <p15:clr>
            <a:srgbClr val="F26B43"/>
          </p15:clr>
        </p15:guide>
        <p15:guide id="6" pos="504">
          <p15:clr>
            <a:srgbClr val="F26B43"/>
          </p15:clr>
        </p15:guide>
        <p15:guide id="7" orient="horz" pos="4128">
          <p15:clr>
            <a:srgbClr val="F26B43"/>
          </p15:clr>
        </p15:guide>
        <p15:guide id="8" orient="horz" pos="1056">
          <p15:clr>
            <a:srgbClr val="F26B43"/>
          </p15:clr>
        </p15:guide>
        <p15:guide id="9" pos="4584">
          <p15:clr>
            <a:srgbClr val="F26B43"/>
          </p15:clr>
        </p15:guide>
      </p15:sldGuideLst>
    </p:ext>
  </p:extLst>
</p:sldMaster>
</file>

<file path=ppt/slides/_rels/slide1.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7.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jpg"/><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7.png"/><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0.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18.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7.pn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39.xml"/><Relationship Id="rId7" Type="http://schemas.openxmlformats.org/officeDocument/2006/relationships/diagramLayout" Target="../diagrams/layout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Data" Target="../diagrams/data3.xml"/><Relationship Id="rId11" Type="http://schemas.openxmlformats.org/officeDocument/2006/relationships/image" Target="../media/image7.png"/><Relationship Id="rId5" Type="http://schemas.openxmlformats.org/officeDocument/2006/relationships/image" Target="../media/image1.jpg"/><Relationship Id="rId10" Type="http://schemas.microsoft.com/office/2007/relationships/diagramDrawing" Target="../diagrams/drawing3.xml"/><Relationship Id="rId4" Type="http://schemas.openxmlformats.org/officeDocument/2006/relationships/image" Target="../media/image10.jpeg"/><Relationship Id="rId9" Type="http://schemas.openxmlformats.org/officeDocument/2006/relationships/diagramColors" Target="../diagrams/colors3.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18.xml"/><Relationship Id="rId7" Type="http://schemas.openxmlformats.org/officeDocument/2006/relationships/diagramColors" Target="../diagrams/colors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7.png"/><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AABE3-CF13-EF01-0B1B-0FFD4A52DBC4}"/>
              </a:ext>
            </a:extLst>
          </p:cNvPr>
          <p:cNvSpPr>
            <a:spLocks noGrp="1"/>
          </p:cNvSpPr>
          <p:nvPr>
            <p:ph type="ctrTitle"/>
          </p:nvPr>
        </p:nvSpPr>
        <p:spPr>
          <a:xfrm>
            <a:off x="725" y="1033272"/>
            <a:ext cx="7524929" cy="5970886"/>
          </a:xfrm>
        </p:spPr>
        <p:txBody>
          <a:bodyPr/>
          <a:lstStyle/>
          <a:p>
            <a:r>
              <a:rPr lang="en-US" sz="5400" dirty="0"/>
              <a:t>NAME: WASIM ASLAM</a:t>
            </a:r>
            <a:br>
              <a:rPr lang="en-US" sz="5400" dirty="0"/>
            </a:br>
            <a:r>
              <a:rPr lang="en-US" sz="5400" dirty="0"/>
              <a:t>ID: 2437966</a:t>
            </a:r>
            <a:br>
              <a:rPr lang="en-US" sz="5400" dirty="0"/>
            </a:br>
            <a:r>
              <a:rPr lang="en-US" sz="5400" dirty="0"/>
              <a:t>MODULE CODE: BMHP5023</a:t>
            </a:r>
            <a:br>
              <a:rPr lang="en-US" sz="5400" dirty="0"/>
            </a:br>
            <a:r>
              <a:rPr lang="en-US" sz="5400" dirty="0"/>
              <a:t>LECTURER: ROBERT NARTOWSKI</a:t>
            </a:r>
            <a:br>
              <a:rPr lang="en-US" sz="5400" dirty="0"/>
            </a:br>
            <a:r>
              <a:rPr lang="en-US" sz="5400" dirty="0"/>
              <a:t>MODULE: INTRODUCTION TO</a:t>
            </a:r>
            <a:br>
              <a:rPr lang="en-US" sz="5400" dirty="0"/>
            </a:br>
            <a:r>
              <a:rPr lang="en-US" sz="5400" dirty="0"/>
              <a:t>PHYSIOLOGY</a:t>
            </a:r>
            <a:br>
              <a:rPr lang="en-US" sz="5400" dirty="0"/>
            </a:br>
            <a:endParaRPr lang="en-US" sz="6000" dirty="0"/>
          </a:p>
        </p:txBody>
      </p:sp>
      <p:sp>
        <p:nvSpPr>
          <p:cNvPr id="3" name="Subtitle 2">
            <a:extLst>
              <a:ext uri="{FF2B5EF4-FFF2-40B4-BE49-F238E27FC236}">
                <a16:creationId xmlns:a16="http://schemas.microsoft.com/office/drawing/2014/main" id="{7A81B3BF-4639-E991-A959-A7BFF6529F5A}"/>
              </a:ext>
            </a:extLst>
          </p:cNvPr>
          <p:cNvSpPr>
            <a:spLocks noGrp="1"/>
          </p:cNvSpPr>
          <p:nvPr>
            <p:ph type="subTitle" idx="1"/>
          </p:nvPr>
        </p:nvSpPr>
        <p:spPr/>
        <p:txBody>
          <a:bodyPr/>
          <a:lstStyle/>
          <a:p>
            <a:r>
              <a:rPr lang="en-US"/>
              <a:t>A deep dive into cardiovascular disease, diabetes</a:t>
            </a:r>
          </a:p>
        </p:txBody>
      </p:sp>
      <p:sp>
        <p:nvSpPr>
          <p:cNvPr id="4" name="Footer Placeholder 3">
            <a:extLst>
              <a:ext uri="{FF2B5EF4-FFF2-40B4-BE49-F238E27FC236}">
                <a16:creationId xmlns:a16="http://schemas.microsoft.com/office/drawing/2014/main" id="{E50F9A71-6AED-6EA1-093A-86A5FD3665BC}"/>
              </a:ext>
            </a:extLst>
          </p:cNvPr>
          <p:cNvSpPr>
            <a:spLocks noGrp="1"/>
          </p:cNvSpPr>
          <p:nvPr>
            <p:ph type="ftr" sz="quarter" idx="11"/>
          </p:nvPr>
        </p:nvSpPr>
        <p:spPr/>
        <p:txBody>
          <a:bodyPr/>
          <a:lstStyle/>
          <a:p>
            <a:r>
              <a:rPr lang="en-US"/>
              <a:t>Opening</a:t>
            </a:r>
            <a:endParaRPr lang="en-US" dirty="0"/>
          </a:p>
        </p:txBody>
      </p:sp>
      <p:pic>
        <p:nvPicPr>
          <p:cNvPr id="11" name="Picture Placeholder 10" descr="A person flying in the air&#10;&#10;AI-generated content may be incorrect.">
            <a:extLst>
              <a:ext uri="{FF2B5EF4-FFF2-40B4-BE49-F238E27FC236}">
                <a16:creationId xmlns:a16="http://schemas.microsoft.com/office/drawing/2014/main" id="{72729ABE-ED8C-F028-C82F-809F9EA32D45}"/>
              </a:ext>
            </a:extLst>
          </p:cNvPr>
          <p:cNvPicPr>
            <a:picLocks noGrp="1" noChangeAspect="1"/>
          </p:cNvPicPr>
          <p:nvPr>
            <p:ph type="pic" sz="quarter" idx="13"/>
          </p:nvPr>
        </p:nvPicPr>
        <p:blipFill>
          <a:blip r:embed="rId6">
            <a:extLst>
              <a:ext uri="{28A0092B-C50C-407E-A947-70E740481C1C}">
                <a14:useLocalDpi xmlns:a14="http://schemas.microsoft.com/office/drawing/2010/main" val="0"/>
              </a:ext>
            </a:extLst>
          </a:blip>
          <a:srcRect l="9114" r="9114"/>
          <a:stretch>
            <a:fillRect/>
          </a:stretch>
        </p:blipFill>
        <p:spPr/>
      </p:pic>
      <p:sp>
        <p:nvSpPr>
          <p:cNvPr id="6" name="Date Placeholder 5">
            <a:extLst>
              <a:ext uri="{FF2B5EF4-FFF2-40B4-BE49-F238E27FC236}">
                <a16:creationId xmlns:a16="http://schemas.microsoft.com/office/drawing/2014/main" id="{08EE93FA-EC82-1659-82F6-4D5946647186}"/>
              </a:ext>
            </a:extLst>
          </p:cNvPr>
          <p:cNvSpPr>
            <a:spLocks noGrp="1"/>
          </p:cNvSpPr>
          <p:nvPr>
            <p:ph type="dt" sz="half" idx="10"/>
          </p:nvPr>
        </p:nvSpPr>
        <p:spPr/>
        <p:txBody>
          <a:bodyPr/>
          <a:lstStyle/>
          <a:p>
            <a:fld id="{BBB8170F-0370-4A38-8BF3-83D69476AE62}" type="datetime1">
              <a:rPr lang="en-US" smtClean="0"/>
              <a:t>7/19/2026</a:t>
            </a:fld>
            <a:endParaRPr lang="en-US" dirty="0"/>
          </a:p>
        </p:txBody>
      </p:sp>
      <p:pic>
        <p:nvPicPr>
          <p:cNvPr id="7" name="Recorded Sound">
            <a:hlinkClick r:id="" action="ppaction://media"/>
            <a:extLst>
              <a:ext uri="{FF2B5EF4-FFF2-40B4-BE49-F238E27FC236}">
                <a16:creationId xmlns:a16="http://schemas.microsoft.com/office/drawing/2014/main" id="{6F735D5A-8076-33EB-837C-F0D6218E1CF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pic>
        <p:nvPicPr>
          <p:cNvPr id="8" name="Recorded Sound">
            <a:hlinkClick r:id="" action="ppaction://media"/>
            <a:extLst>
              <a:ext uri="{FF2B5EF4-FFF2-40B4-BE49-F238E27FC236}">
                <a16:creationId xmlns:a16="http://schemas.microsoft.com/office/drawing/2014/main" id="{276CE9D1-15A8-C575-7A66-FFA3D43FF6C3}"/>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48015162"/>
      </p:ext>
    </p:extLst>
  </p:cSld>
  <p:clrMapOvr>
    <a:masterClrMapping/>
  </p:clrMapOvr>
  <mc:AlternateContent xmlns:mc="http://schemas.openxmlformats.org/markup-compatibility/2006">
    <mc:Choice xmlns:p14="http://schemas.microsoft.com/office/powerpoint/2010/main" Requires="p14">
      <p:transition spd="slow" p14:dur="2000" advTm="11052"/>
    </mc:Choice>
    <mc:Fallback>
      <p:transition spd="slow" advTm="11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582" fill="hold"/>
                                        <p:tgtEl>
                                          <p:spTgt spid="7"/>
                                        </p:tgtEl>
                                      </p:cBhvr>
                                    </p:cmd>
                                  </p:childTnLst>
                                </p:cTn>
                              </p:par>
                            </p:childTnLst>
                          </p:cTn>
                        </p:par>
                        <p:par>
                          <p:cTn id="7" fill="hold">
                            <p:stCondLst>
                              <p:cond delay="19582"/>
                            </p:stCondLst>
                            <p:childTnLst>
                              <p:par>
                                <p:cTn id="8" presetID="1" presetClass="mediacall" presetSubtype="0" fill="hold" nodeType="afterEffect">
                                  <p:stCondLst>
                                    <p:cond delay="0"/>
                                  </p:stCondLst>
                                  <p:childTnLst>
                                    <p:cmd type="call" cmd="playFrom(0.0)">
                                      <p:cBhvr>
                                        <p:cTn id="9" dur="1569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7"/>
                </p:tgtEl>
              </p:cMediaNode>
            </p:audio>
            <p:audio>
              <p:cMediaNode vol="80000">
                <p:cTn id="11"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2EF07-8773-7390-BAB6-09F6EECB5DE8}"/>
              </a:ext>
            </a:extLst>
          </p:cNvPr>
          <p:cNvSpPr>
            <a:spLocks noGrp="1"/>
          </p:cNvSpPr>
          <p:nvPr>
            <p:ph type="title"/>
          </p:nvPr>
        </p:nvSpPr>
        <p:spPr>
          <a:xfrm>
            <a:off x="320558" y="749808"/>
            <a:ext cx="6499654" cy="2039112"/>
          </a:xfrm>
        </p:spPr>
        <p:txBody>
          <a:bodyPr anchor="t">
            <a:normAutofit/>
          </a:bodyPr>
          <a:lstStyle/>
          <a:p>
            <a:r>
              <a:rPr lang="en-GB"/>
              <a:t>An Introduction to this presentation</a:t>
            </a:r>
          </a:p>
        </p:txBody>
      </p:sp>
      <p:sp>
        <p:nvSpPr>
          <p:cNvPr id="4" name="Footer Placeholder 3">
            <a:extLst>
              <a:ext uri="{FF2B5EF4-FFF2-40B4-BE49-F238E27FC236}">
                <a16:creationId xmlns:a16="http://schemas.microsoft.com/office/drawing/2014/main" id="{FCBC9E96-39B2-279A-6AE5-17BF8B043B1E}"/>
              </a:ext>
            </a:extLst>
          </p:cNvPr>
          <p:cNvSpPr>
            <a:spLocks noGrp="1"/>
          </p:cNvSpPr>
          <p:nvPr>
            <p:ph type="ftr" sz="quarter" idx="11"/>
          </p:nvPr>
        </p:nvSpPr>
        <p:spPr>
          <a:xfrm>
            <a:off x="317772" y="210311"/>
            <a:ext cx="2962656" cy="411480"/>
          </a:xfrm>
        </p:spPr>
        <p:txBody>
          <a:bodyPr anchor="ctr">
            <a:normAutofit/>
          </a:bodyPr>
          <a:lstStyle/>
          <a:p>
            <a:pPr>
              <a:spcAft>
                <a:spcPts val="600"/>
              </a:spcAft>
            </a:pPr>
            <a:r>
              <a:rPr lang="en-US"/>
              <a:t>SLide 1</a:t>
            </a:r>
          </a:p>
        </p:txBody>
      </p:sp>
      <p:sp>
        <p:nvSpPr>
          <p:cNvPr id="5" name="Date Placeholder 4">
            <a:extLst>
              <a:ext uri="{FF2B5EF4-FFF2-40B4-BE49-F238E27FC236}">
                <a16:creationId xmlns:a16="http://schemas.microsoft.com/office/drawing/2014/main" id="{F758BB05-133D-0336-74AF-B9F718EAEB8A}"/>
              </a:ext>
            </a:extLst>
          </p:cNvPr>
          <p:cNvSpPr>
            <a:spLocks noGrp="1"/>
          </p:cNvSpPr>
          <p:nvPr>
            <p:ph type="dt" sz="half" idx="10"/>
          </p:nvPr>
        </p:nvSpPr>
        <p:spPr>
          <a:xfrm>
            <a:off x="4364879" y="210311"/>
            <a:ext cx="1679642" cy="411480"/>
          </a:xfrm>
        </p:spPr>
        <p:txBody>
          <a:bodyPr anchor="ctr">
            <a:normAutofit/>
          </a:bodyPr>
          <a:lstStyle/>
          <a:p>
            <a:pPr>
              <a:spcAft>
                <a:spcPts val="600"/>
              </a:spcAft>
            </a:pPr>
            <a:fld id="{20D15516-589F-487D-BF51-9635DCEA90D5}" type="datetime1">
              <a:rPr lang="en-US" smtClean="0"/>
              <a:pPr>
                <a:spcAft>
                  <a:spcPts val="600"/>
                </a:spcAft>
              </a:pPr>
              <a:t>7/19/2026</a:t>
            </a:fld>
            <a:endParaRPr lang="en-US"/>
          </a:p>
        </p:txBody>
      </p:sp>
      <p:sp>
        <p:nvSpPr>
          <p:cNvPr id="6" name="Slide Number Placeholder 5">
            <a:extLst>
              <a:ext uri="{FF2B5EF4-FFF2-40B4-BE49-F238E27FC236}">
                <a16:creationId xmlns:a16="http://schemas.microsoft.com/office/drawing/2014/main" id="{6DAA9A5F-293A-1C10-E85E-AD49B714D823}"/>
              </a:ext>
            </a:extLst>
          </p:cNvPr>
          <p:cNvSpPr>
            <a:spLocks noGrp="1"/>
          </p:cNvSpPr>
          <p:nvPr>
            <p:ph type="sldNum" sz="quarter" idx="12"/>
          </p:nvPr>
        </p:nvSpPr>
        <p:spPr>
          <a:xfrm>
            <a:off x="6147480" y="210312"/>
            <a:ext cx="546447" cy="413360"/>
          </a:xfrm>
        </p:spPr>
        <p:txBody>
          <a:bodyPr anchor="ctr">
            <a:normAutofit/>
          </a:bodyPr>
          <a:lstStyle/>
          <a:p>
            <a:pPr>
              <a:spcAft>
                <a:spcPts val="600"/>
              </a:spcAft>
            </a:pPr>
            <a:r>
              <a:rPr lang="en-US"/>
              <a:t>1</a:t>
            </a:r>
          </a:p>
        </p:txBody>
      </p:sp>
      <p:sp>
        <p:nvSpPr>
          <p:cNvPr id="3" name="Content Placeholder 2">
            <a:extLst>
              <a:ext uri="{FF2B5EF4-FFF2-40B4-BE49-F238E27FC236}">
                <a16:creationId xmlns:a16="http://schemas.microsoft.com/office/drawing/2014/main" id="{A6ED4384-0C04-6507-702D-6494C56557A3}"/>
              </a:ext>
            </a:extLst>
          </p:cNvPr>
          <p:cNvSpPr>
            <a:spLocks noGrp="1"/>
          </p:cNvSpPr>
          <p:nvPr>
            <p:ph idx="1"/>
          </p:nvPr>
        </p:nvSpPr>
        <p:spPr>
          <a:xfrm>
            <a:off x="320558" y="2944368"/>
            <a:ext cx="6499657" cy="3582267"/>
          </a:xfrm>
        </p:spPr>
        <p:txBody>
          <a:bodyPr vert="horz" lIns="91440" tIns="45720" rIns="91440" bIns="45720" rtlCol="0" anchor="t">
            <a:normAutofit/>
          </a:bodyPr>
          <a:lstStyle/>
          <a:p>
            <a:pPr marL="0" indent="0">
              <a:lnSpc>
                <a:spcPct val="110000"/>
              </a:lnSpc>
              <a:buNone/>
            </a:pPr>
            <a:r>
              <a:rPr lang="en-GB" sz="1500"/>
              <a:t>Type 2 diabetes mellitus (T2DM) is a long-term condition that affects how the body regulates blood glucose levels. </a:t>
            </a:r>
            <a:endParaRPr lang="en-US" sz="1500"/>
          </a:p>
          <a:p>
            <a:pPr marL="0" indent="0">
              <a:lnSpc>
                <a:spcPct val="110000"/>
              </a:lnSpc>
              <a:buNone/>
            </a:pPr>
            <a:r>
              <a:rPr lang="en-GB" sz="1500"/>
              <a:t>Around 90% of people living with diabetes have Type 2 diabetes (Diabetes UK, 2024). </a:t>
            </a:r>
          </a:p>
          <a:p>
            <a:pPr marL="0" indent="0">
              <a:lnSpc>
                <a:spcPct val="110000"/>
              </a:lnSpc>
              <a:buNone/>
            </a:pPr>
            <a:r>
              <a:rPr lang="en-GB" sz="1500"/>
              <a:t>Without effective management, T2DM can lead to complications affecting the heart, kidneys, eyes and nerves. </a:t>
            </a:r>
          </a:p>
          <a:p>
            <a:pPr marL="0" indent="0">
              <a:lnSpc>
                <a:spcPct val="110000"/>
              </a:lnSpc>
              <a:buNone/>
            </a:pPr>
            <a:r>
              <a:rPr lang="en-GB" sz="1500"/>
              <a:t>This presentation will explain the condition, describe its effects on the endocrine system, and develop a person-centred care plan for a fictional patient. </a:t>
            </a:r>
          </a:p>
          <a:p>
            <a:pPr marL="0" indent="0">
              <a:lnSpc>
                <a:spcPct val="110000"/>
              </a:lnSpc>
              <a:buNone/>
            </a:pPr>
            <a:endParaRPr lang="en-GB" sz="1500"/>
          </a:p>
          <a:p>
            <a:pPr marL="0" indent="0">
              <a:lnSpc>
                <a:spcPct val="110000"/>
              </a:lnSpc>
              <a:buNone/>
            </a:pPr>
            <a:r>
              <a:rPr lang="en-GB" sz="1500"/>
              <a:t>Diabetes UK (2024) </a:t>
            </a:r>
          </a:p>
          <a:p>
            <a:pPr marL="0" indent="0">
              <a:lnSpc>
                <a:spcPct val="110000"/>
              </a:lnSpc>
              <a:buNone/>
            </a:pPr>
            <a:endParaRPr lang="en-GB" sz="1500" dirty="0"/>
          </a:p>
          <a:p>
            <a:pPr marL="0" indent="0">
              <a:lnSpc>
                <a:spcPct val="110000"/>
              </a:lnSpc>
              <a:buNone/>
            </a:pPr>
            <a:endParaRPr lang="en-GB" sz="1500"/>
          </a:p>
        </p:txBody>
      </p:sp>
      <p:pic>
        <p:nvPicPr>
          <p:cNvPr id="8" name="Picture 7" descr="Heartshaped platelets suspended in the air">
            <a:extLst>
              <a:ext uri="{FF2B5EF4-FFF2-40B4-BE49-F238E27FC236}">
                <a16:creationId xmlns:a16="http://schemas.microsoft.com/office/drawing/2014/main" id="{F3E20FB3-B8DA-04B1-D5F6-4B318352029A}"/>
              </a:ext>
            </a:extLst>
          </p:cNvPr>
          <p:cNvPicPr>
            <a:picLocks noChangeAspect="1"/>
          </p:cNvPicPr>
          <p:nvPr/>
        </p:nvPicPr>
        <p:blipFill>
          <a:blip r:embed="rId4"/>
          <a:srcRect l="26696" r="19561" b="4"/>
          <a:stretch>
            <a:fillRect/>
          </a:stretch>
        </p:blipFill>
        <p:spPr>
          <a:xfrm>
            <a:off x="7277621" y="10"/>
            <a:ext cx="4914379" cy="6857990"/>
          </a:xfrm>
          <a:prstGeom prst="rect">
            <a:avLst/>
          </a:prstGeom>
          <a:noFill/>
        </p:spPr>
      </p:pic>
      <p:pic>
        <p:nvPicPr>
          <p:cNvPr id="7" name="Recorded Sound">
            <a:hlinkClick r:id="" action="ppaction://media"/>
            <a:extLst>
              <a:ext uri="{FF2B5EF4-FFF2-40B4-BE49-F238E27FC236}">
                <a16:creationId xmlns:a16="http://schemas.microsoft.com/office/drawing/2014/main" id="{089A451D-7065-8A2D-4C32-B51A300BD3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34445946"/>
      </p:ext>
    </p:extLst>
  </p:cSld>
  <p:clrMapOvr>
    <a:masterClrMapping/>
  </p:clrMapOvr>
  <mc:AlternateContent xmlns:mc="http://schemas.openxmlformats.org/markup-compatibility/2006">
    <mc:Choice xmlns:p14="http://schemas.microsoft.com/office/powerpoint/2010/main" Requires="p14">
      <p:transition spd="slow" p14:dur="2000" advTm="58567"/>
    </mc:Choice>
    <mc:Fallback>
      <p:transition spd="slow" advTm="585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56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5DC4A-35E3-9FF7-8A61-3A70A6AED8DD}"/>
              </a:ext>
            </a:extLst>
          </p:cNvPr>
          <p:cNvSpPr>
            <a:spLocks noGrp="1"/>
          </p:cNvSpPr>
          <p:nvPr>
            <p:ph type="title"/>
          </p:nvPr>
        </p:nvSpPr>
        <p:spPr>
          <a:xfrm>
            <a:off x="325088" y="1249959"/>
            <a:ext cx="3578905" cy="5125673"/>
          </a:xfrm>
        </p:spPr>
        <p:txBody>
          <a:bodyPr anchor="t">
            <a:normAutofit/>
          </a:bodyPr>
          <a:lstStyle/>
          <a:p>
            <a:r>
              <a:rPr lang="en-GB"/>
              <a:t>MY CHOSEN FICTIONAL patient</a:t>
            </a:r>
          </a:p>
        </p:txBody>
      </p:sp>
      <p:sp>
        <p:nvSpPr>
          <p:cNvPr id="4" name="Footer Placeholder 3">
            <a:extLst>
              <a:ext uri="{FF2B5EF4-FFF2-40B4-BE49-F238E27FC236}">
                <a16:creationId xmlns:a16="http://schemas.microsoft.com/office/drawing/2014/main" id="{15754382-B114-6483-7640-D78326C66ED6}"/>
              </a:ext>
            </a:extLst>
          </p:cNvPr>
          <p:cNvSpPr>
            <a:spLocks noGrp="1"/>
          </p:cNvSpPr>
          <p:nvPr>
            <p:ph type="ftr" sz="quarter" idx="11"/>
          </p:nvPr>
        </p:nvSpPr>
        <p:spPr>
          <a:xfrm>
            <a:off x="317773" y="207982"/>
            <a:ext cx="2963692" cy="413360"/>
          </a:xfrm>
        </p:spPr>
        <p:txBody>
          <a:bodyPr anchor="ctr">
            <a:normAutofit/>
          </a:bodyPr>
          <a:lstStyle/>
          <a:p>
            <a:pPr>
              <a:spcAft>
                <a:spcPts val="600"/>
              </a:spcAft>
            </a:pPr>
            <a:r>
              <a:rPr lang="en-US"/>
              <a:t>Slide 2</a:t>
            </a:r>
          </a:p>
        </p:txBody>
      </p:sp>
      <p:sp>
        <p:nvSpPr>
          <p:cNvPr id="5" name="Date Placeholder 4">
            <a:extLst>
              <a:ext uri="{FF2B5EF4-FFF2-40B4-BE49-F238E27FC236}">
                <a16:creationId xmlns:a16="http://schemas.microsoft.com/office/drawing/2014/main" id="{28284EEB-5DEF-3FBE-09A6-047E18B7DC52}"/>
              </a:ext>
            </a:extLst>
          </p:cNvPr>
          <p:cNvSpPr>
            <a:spLocks noGrp="1"/>
          </p:cNvSpPr>
          <p:nvPr>
            <p:ph type="dt" sz="half" idx="10"/>
          </p:nvPr>
        </p:nvSpPr>
        <p:spPr>
          <a:xfrm>
            <a:off x="4775958" y="207982"/>
            <a:ext cx="1921315" cy="413360"/>
          </a:xfrm>
        </p:spPr>
        <p:txBody>
          <a:bodyPr anchor="ctr">
            <a:normAutofit/>
          </a:bodyPr>
          <a:lstStyle/>
          <a:p>
            <a:pPr>
              <a:spcAft>
                <a:spcPts val="600"/>
              </a:spcAft>
            </a:pPr>
            <a:fld id="{20D15516-589F-487D-BF51-9635DCEA90D5}" type="datetime1">
              <a:rPr lang="en-US" smtClean="0"/>
              <a:pPr>
                <a:spcAft>
                  <a:spcPts val="600"/>
                </a:spcAft>
              </a:pPr>
              <a:t>7/19/2026</a:t>
            </a:fld>
            <a:endParaRPr lang="en-US"/>
          </a:p>
        </p:txBody>
      </p:sp>
      <p:sp>
        <p:nvSpPr>
          <p:cNvPr id="6" name="Slide Number Placeholder 5">
            <a:extLst>
              <a:ext uri="{FF2B5EF4-FFF2-40B4-BE49-F238E27FC236}">
                <a16:creationId xmlns:a16="http://schemas.microsoft.com/office/drawing/2014/main" id="{9219C067-039C-DA5E-34A8-6242929BA76E}"/>
              </a:ext>
            </a:extLst>
          </p:cNvPr>
          <p:cNvSpPr>
            <a:spLocks noGrp="1"/>
          </p:cNvSpPr>
          <p:nvPr>
            <p:ph type="sldNum" sz="quarter" idx="12"/>
          </p:nvPr>
        </p:nvSpPr>
        <p:spPr>
          <a:xfrm>
            <a:off x="11288870" y="207982"/>
            <a:ext cx="546447" cy="413360"/>
          </a:xfrm>
        </p:spPr>
        <p:txBody>
          <a:bodyPr anchor="ctr">
            <a:normAutofit/>
          </a:bodyPr>
          <a:lstStyle/>
          <a:p>
            <a:pPr>
              <a:spcAft>
                <a:spcPts val="600"/>
              </a:spcAft>
            </a:pPr>
            <a:r>
              <a:rPr lang="en-US"/>
              <a:t>2</a:t>
            </a:r>
          </a:p>
        </p:txBody>
      </p:sp>
      <p:graphicFrame>
        <p:nvGraphicFramePr>
          <p:cNvPr id="8" name="Content Placeholder 2">
            <a:extLst>
              <a:ext uri="{FF2B5EF4-FFF2-40B4-BE49-F238E27FC236}">
                <a16:creationId xmlns:a16="http://schemas.microsoft.com/office/drawing/2014/main" id="{A0A5070F-DCAE-5584-FABB-1B567B7602BB}"/>
              </a:ext>
            </a:extLst>
          </p:cNvPr>
          <p:cNvGraphicFramePr>
            <a:graphicFrameLocks noGrp="1"/>
          </p:cNvGraphicFramePr>
          <p:nvPr>
            <p:ph idx="1"/>
            <p:extLst>
              <p:ext uri="{D42A27DB-BD31-4B8C-83A1-F6EECF244321}">
                <p14:modId xmlns:p14="http://schemas.microsoft.com/office/powerpoint/2010/main" val="3629148116"/>
              </p:ext>
            </p:extLst>
          </p:nvPr>
        </p:nvGraphicFramePr>
        <p:xfrm>
          <a:off x="4775958" y="1249958"/>
          <a:ext cx="7022846" cy="53629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9864BFAA-F0F0-5E25-C570-ACE1BE3B112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915244547"/>
      </p:ext>
    </p:extLst>
  </p:cSld>
  <p:clrMapOvr>
    <a:masterClrMapping/>
  </p:clrMapOvr>
  <mc:AlternateContent xmlns:mc="http://schemas.openxmlformats.org/markup-compatibility/2006">
    <mc:Choice xmlns:p14="http://schemas.microsoft.com/office/powerpoint/2010/main" Requires="p14">
      <p:transition spd="slow" p14:dur="2000" advTm="63531"/>
    </mc:Choice>
    <mc:Fallback>
      <p:transition spd="slow" advTm="63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5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FA375-3069-AC2C-FEE3-76671F20C8EA}"/>
              </a:ext>
            </a:extLst>
          </p:cNvPr>
          <p:cNvSpPr>
            <a:spLocks noGrp="1"/>
          </p:cNvSpPr>
          <p:nvPr>
            <p:ph type="title"/>
          </p:nvPr>
        </p:nvSpPr>
        <p:spPr>
          <a:xfrm>
            <a:off x="393192" y="1249959"/>
            <a:ext cx="4085912" cy="5125673"/>
          </a:xfrm>
        </p:spPr>
        <p:txBody>
          <a:bodyPr anchor="t">
            <a:normAutofit/>
          </a:bodyPr>
          <a:lstStyle/>
          <a:p>
            <a:r>
              <a:rPr lang="en-GB"/>
              <a:t>Anatomy and physiology of the endocrine system</a:t>
            </a:r>
          </a:p>
        </p:txBody>
      </p:sp>
      <p:sp>
        <p:nvSpPr>
          <p:cNvPr id="4" name="Footer Placeholder 3">
            <a:extLst>
              <a:ext uri="{FF2B5EF4-FFF2-40B4-BE49-F238E27FC236}">
                <a16:creationId xmlns:a16="http://schemas.microsoft.com/office/drawing/2014/main" id="{03A08549-D337-447C-C368-438D374F838A}"/>
              </a:ext>
            </a:extLst>
          </p:cNvPr>
          <p:cNvSpPr>
            <a:spLocks noGrp="1"/>
          </p:cNvSpPr>
          <p:nvPr>
            <p:ph type="ftr" sz="quarter" idx="11"/>
          </p:nvPr>
        </p:nvSpPr>
        <p:spPr>
          <a:xfrm>
            <a:off x="317773" y="207982"/>
            <a:ext cx="2963692" cy="413360"/>
          </a:xfrm>
        </p:spPr>
        <p:txBody>
          <a:bodyPr anchor="ctr">
            <a:normAutofit/>
          </a:bodyPr>
          <a:lstStyle/>
          <a:p>
            <a:pPr>
              <a:spcAft>
                <a:spcPts val="600"/>
              </a:spcAft>
            </a:pPr>
            <a:r>
              <a:rPr lang="en-US"/>
              <a:t>Slide 3</a:t>
            </a:r>
          </a:p>
        </p:txBody>
      </p:sp>
      <p:sp>
        <p:nvSpPr>
          <p:cNvPr id="5" name="Date Placeholder 4">
            <a:extLst>
              <a:ext uri="{FF2B5EF4-FFF2-40B4-BE49-F238E27FC236}">
                <a16:creationId xmlns:a16="http://schemas.microsoft.com/office/drawing/2014/main" id="{56B83D0F-52A4-073F-4A9D-6636DF6C54D7}"/>
              </a:ext>
            </a:extLst>
          </p:cNvPr>
          <p:cNvSpPr>
            <a:spLocks noGrp="1"/>
          </p:cNvSpPr>
          <p:nvPr>
            <p:ph type="dt" sz="half" idx="10"/>
          </p:nvPr>
        </p:nvSpPr>
        <p:spPr>
          <a:xfrm>
            <a:off x="5363852" y="207982"/>
            <a:ext cx="1921315" cy="413360"/>
          </a:xfrm>
        </p:spPr>
        <p:txBody>
          <a:bodyPr anchor="ctr">
            <a:normAutofit/>
          </a:bodyPr>
          <a:lstStyle/>
          <a:p>
            <a:pPr>
              <a:spcAft>
                <a:spcPts val="600"/>
              </a:spcAft>
            </a:pPr>
            <a:fld id="{20D15516-589F-487D-BF51-9635DCEA90D5}" type="datetime1">
              <a:rPr lang="en-US" smtClean="0"/>
              <a:pPr>
                <a:spcAft>
                  <a:spcPts val="600"/>
                </a:spcAft>
              </a:pPr>
              <a:t>7/19/2026</a:t>
            </a:fld>
            <a:endParaRPr lang="en-US"/>
          </a:p>
        </p:txBody>
      </p:sp>
      <p:sp>
        <p:nvSpPr>
          <p:cNvPr id="6" name="Slide Number Placeholder 5">
            <a:extLst>
              <a:ext uri="{FF2B5EF4-FFF2-40B4-BE49-F238E27FC236}">
                <a16:creationId xmlns:a16="http://schemas.microsoft.com/office/drawing/2014/main" id="{51CD33E3-778C-FFA3-8FE8-A4D9FAF9B7C2}"/>
              </a:ext>
            </a:extLst>
          </p:cNvPr>
          <p:cNvSpPr>
            <a:spLocks noGrp="1"/>
          </p:cNvSpPr>
          <p:nvPr>
            <p:ph type="sldNum" sz="quarter" idx="12"/>
          </p:nvPr>
        </p:nvSpPr>
        <p:spPr>
          <a:xfrm>
            <a:off x="11288870" y="207982"/>
            <a:ext cx="546447" cy="413360"/>
          </a:xfrm>
        </p:spPr>
        <p:txBody>
          <a:bodyPr anchor="ctr">
            <a:normAutofit/>
          </a:bodyPr>
          <a:lstStyle/>
          <a:p>
            <a:pPr>
              <a:spcAft>
                <a:spcPts val="600"/>
              </a:spcAft>
            </a:pPr>
            <a:r>
              <a:rPr lang="en-US"/>
              <a:t>3</a:t>
            </a:r>
          </a:p>
        </p:txBody>
      </p:sp>
      <p:graphicFrame>
        <p:nvGraphicFramePr>
          <p:cNvPr id="8" name="Content Placeholder 2">
            <a:extLst>
              <a:ext uri="{FF2B5EF4-FFF2-40B4-BE49-F238E27FC236}">
                <a16:creationId xmlns:a16="http://schemas.microsoft.com/office/drawing/2014/main" id="{CCAF4BEE-585D-ADA6-C22A-7013D34C96AA}"/>
              </a:ext>
            </a:extLst>
          </p:cNvPr>
          <p:cNvGraphicFramePr>
            <a:graphicFrameLocks noGrp="1"/>
          </p:cNvGraphicFramePr>
          <p:nvPr>
            <p:ph idx="1"/>
            <p:extLst>
              <p:ext uri="{D42A27DB-BD31-4B8C-83A1-F6EECF244321}">
                <p14:modId xmlns:p14="http://schemas.microsoft.com/office/powerpoint/2010/main" val="1081838884"/>
              </p:ext>
            </p:extLst>
          </p:nvPr>
        </p:nvGraphicFramePr>
        <p:xfrm>
          <a:off x="5358384" y="1249959"/>
          <a:ext cx="6440424" cy="52387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0179016F-4529-F804-EAF6-3BFD696065D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426536403"/>
      </p:ext>
    </p:extLst>
  </p:cSld>
  <p:clrMapOvr>
    <a:masterClrMapping/>
  </p:clrMapOvr>
  <mc:AlternateContent xmlns:mc="http://schemas.openxmlformats.org/markup-compatibility/2006">
    <mc:Choice xmlns:p14="http://schemas.microsoft.com/office/powerpoint/2010/main" Requires="p14">
      <p:transition spd="slow" p14:dur="2000" advTm="63122"/>
    </mc:Choice>
    <mc:Fallback>
      <p:transition spd="slow" advTm="63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1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EE976-5748-DB2E-2A54-6920F86DC515}"/>
              </a:ext>
            </a:extLst>
          </p:cNvPr>
          <p:cNvSpPr>
            <a:spLocks noGrp="1"/>
          </p:cNvSpPr>
          <p:nvPr>
            <p:ph type="title"/>
          </p:nvPr>
        </p:nvSpPr>
        <p:spPr>
          <a:xfrm>
            <a:off x="317773" y="749808"/>
            <a:ext cx="5778227" cy="1033272"/>
          </a:xfrm>
        </p:spPr>
        <p:txBody>
          <a:bodyPr anchor="t">
            <a:normAutofit/>
          </a:bodyPr>
          <a:lstStyle/>
          <a:p>
            <a:r>
              <a:rPr lang="en-GB"/>
              <a:t>How does type 2 diabetes affect the body?</a:t>
            </a:r>
          </a:p>
        </p:txBody>
      </p:sp>
      <p:sp>
        <p:nvSpPr>
          <p:cNvPr id="4" name="Footer Placeholder 3">
            <a:extLst>
              <a:ext uri="{FF2B5EF4-FFF2-40B4-BE49-F238E27FC236}">
                <a16:creationId xmlns:a16="http://schemas.microsoft.com/office/drawing/2014/main" id="{E09426EF-6516-2C17-D4CE-AE1BC8FAB03A}"/>
              </a:ext>
            </a:extLst>
          </p:cNvPr>
          <p:cNvSpPr>
            <a:spLocks noGrp="1"/>
          </p:cNvSpPr>
          <p:nvPr>
            <p:ph type="ftr" sz="quarter" idx="11"/>
          </p:nvPr>
        </p:nvSpPr>
        <p:spPr>
          <a:xfrm>
            <a:off x="317772" y="210312"/>
            <a:ext cx="2962656" cy="411480"/>
          </a:xfrm>
        </p:spPr>
        <p:txBody>
          <a:bodyPr anchor="ctr">
            <a:normAutofit/>
          </a:bodyPr>
          <a:lstStyle/>
          <a:p>
            <a:pPr>
              <a:spcAft>
                <a:spcPts val="600"/>
              </a:spcAft>
            </a:pPr>
            <a:r>
              <a:rPr lang="en-US"/>
              <a:t>Slide 4</a:t>
            </a:r>
          </a:p>
        </p:txBody>
      </p:sp>
      <p:sp>
        <p:nvSpPr>
          <p:cNvPr id="5" name="Date Placeholder 4">
            <a:extLst>
              <a:ext uri="{FF2B5EF4-FFF2-40B4-BE49-F238E27FC236}">
                <a16:creationId xmlns:a16="http://schemas.microsoft.com/office/drawing/2014/main" id="{272EA560-343E-A3B6-9FC3-38583AFFF6F4}"/>
              </a:ext>
            </a:extLst>
          </p:cNvPr>
          <p:cNvSpPr>
            <a:spLocks noGrp="1"/>
          </p:cNvSpPr>
          <p:nvPr>
            <p:ph type="dt" sz="half" idx="10"/>
          </p:nvPr>
        </p:nvSpPr>
        <p:spPr>
          <a:xfrm>
            <a:off x="3969163" y="210312"/>
            <a:ext cx="1679642" cy="411480"/>
          </a:xfrm>
        </p:spPr>
        <p:txBody>
          <a:bodyPr anchor="ctr">
            <a:normAutofit/>
          </a:bodyPr>
          <a:lstStyle/>
          <a:p>
            <a:pPr>
              <a:spcAft>
                <a:spcPts val="600"/>
              </a:spcAft>
            </a:pPr>
            <a:fld id="{20D15516-589F-487D-BF51-9635DCEA90D5}" type="datetime1">
              <a:rPr lang="en-US" smtClean="0"/>
              <a:pPr>
                <a:spcAft>
                  <a:spcPts val="600"/>
                </a:spcAft>
              </a:pPr>
              <a:t>7/19/2026</a:t>
            </a:fld>
            <a:endParaRPr lang="en-US"/>
          </a:p>
        </p:txBody>
      </p:sp>
      <p:sp>
        <p:nvSpPr>
          <p:cNvPr id="6" name="Slide Number Placeholder 5">
            <a:extLst>
              <a:ext uri="{FF2B5EF4-FFF2-40B4-BE49-F238E27FC236}">
                <a16:creationId xmlns:a16="http://schemas.microsoft.com/office/drawing/2014/main" id="{E2C8406E-5D77-3EE1-D2F7-6F7C6FDA5514}"/>
              </a:ext>
            </a:extLst>
          </p:cNvPr>
          <p:cNvSpPr>
            <a:spLocks noGrp="1"/>
          </p:cNvSpPr>
          <p:nvPr>
            <p:ph type="sldNum" sz="quarter" idx="12"/>
          </p:nvPr>
        </p:nvSpPr>
        <p:spPr>
          <a:xfrm>
            <a:off x="5614093" y="210312"/>
            <a:ext cx="546447" cy="413360"/>
          </a:xfrm>
        </p:spPr>
        <p:txBody>
          <a:bodyPr anchor="ctr">
            <a:normAutofit/>
          </a:bodyPr>
          <a:lstStyle/>
          <a:p>
            <a:pPr>
              <a:spcAft>
                <a:spcPts val="600"/>
              </a:spcAft>
            </a:pPr>
            <a:r>
              <a:rPr lang="en-US"/>
              <a:t>4</a:t>
            </a:r>
          </a:p>
        </p:txBody>
      </p:sp>
      <p:sp>
        <p:nvSpPr>
          <p:cNvPr id="3" name="Content Placeholder 2">
            <a:extLst>
              <a:ext uri="{FF2B5EF4-FFF2-40B4-BE49-F238E27FC236}">
                <a16:creationId xmlns:a16="http://schemas.microsoft.com/office/drawing/2014/main" id="{2680816F-F247-B642-A1E0-6AA89FCA0A8A}"/>
              </a:ext>
            </a:extLst>
          </p:cNvPr>
          <p:cNvSpPr>
            <a:spLocks noGrp="1"/>
          </p:cNvSpPr>
          <p:nvPr>
            <p:ph idx="1"/>
          </p:nvPr>
        </p:nvSpPr>
        <p:spPr>
          <a:xfrm>
            <a:off x="317773" y="1993391"/>
            <a:ext cx="5778227" cy="4559809"/>
          </a:xfrm>
        </p:spPr>
        <p:txBody>
          <a:bodyPr vert="horz" lIns="91440" tIns="45720" rIns="91440" bIns="45720" rtlCol="0">
            <a:normAutofit/>
          </a:bodyPr>
          <a:lstStyle/>
          <a:p>
            <a:pPr marL="0" indent="0">
              <a:lnSpc>
                <a:spcPct val="110000"/>
              </a:lnSpc>
              <a:buNone/>
            </a:pPr>
            <a:r>
              <a:rPr lang="en-GB" sz="1700"/>
              <a:t>In Type 2 diabetes, the body's cells become resistant to insulin, meaning glucose cannot enter cells effectively (NICE, 2022). </a:t>
            </a:r>
            <a:endParaRPr lang="en-US" sz="1700"/>
          </a:p>
          <a:p>
            <a:pPr marL="0" indent="0">
              <a:lnSpc>
                <a:spcPct val="110000"/>
              </a:lnSpc>
              <a:buNone/>
            </a:pPr>
            <a:r>
              <a:rPr lang="en-GB" sz="1700"/>
              <a:t>The pancreas attempts to produce more insulin, but over time it cannot meet the body's needs. </a:t>
            </a:r>
          </a:p>
          <a:p>
            <a:pPr marL="0" indent="0">
              <a:lnSpc>
                <a:spcPct val="110000"/>
              </a:lnSpc>
              <a:buNone/>
            </a:pPr>
            <a:r>
              <a:rPr lang="en-GB" sz="1700"/>
              <a:t>As glucose remains in the bloodstream, blood glucose levels become too high (hyperglycaemia)</a:t>
            </a:r>
          </a:p>
          <a:p>
            <a:pPr marL="0" indent="0">
              <a:lnSpc>
                <a:spcPct val="110000"/>
              </a:lnSpc>
              <a:buNone/>
            </a:pPr>
            <a:r>
              <a:rPr lang="en-GB" sz="1700"/>
              <a:t>Persistent hyperglycaemia can damage blood vessels and nerves, increasing the risk of complications such as cardiovascular disease, kidney disease, diabetic retinopathy and peripheral neuropathy (Diabetes UK, 2024)</a:t>
            </a:r>
          </a:p>
          <a:p>
            <a:pPr marL="0" indent="0">
              <a:lnSpc>
                <a:spcPct val="110000"/>
              </a:lnSpc>
              <a:buNone/>
            </a:pPr>
            <a:endParaRPr lang="en-GB" sz="1700"/>
          </a:p>
          <a:p>
            <a:pPr marL="0" indent="0">
              <a:lnSpc>
                <a:spcPct val="110000"/>
              </a:lnSpc>
              <a:buNone/>
            </a:pPr>
            <a:r>
              <a:rPr lang="en-GB" sz="1700"/>
              <a:t>Diabetes UK (2024), NICE (2022)</a:t>
            </a:r>
          </a:p>
        </p:txBody>
      </p:sp>
      <p:pic>
        <p:nvPicPr>
          <p:cNvPr id="8" name="Picture 7" descr="Close up view of platelets in the blood">
            <a:extLst>
              <a:ext uri="{FF2B5EF4-FFF2-40B4-BE49-F238E27FC236}">
                <a16:creationId xmlns:a16="http://schemas.microsoft.com/office/drawing/2014/main" id="{D56C5BC4-EAAD-7F98-7C5A-8B1DA7030F1E}"/>
              </a:ext>
            </a:extLst>
          </p:cNvPr>
          <p:cNvPicPr>
            <a:picLocks noChangeAspect="1"/>
          </p:cNvPicPr>
          <p:nvPr/>
        </p:nvPicPr>
        <p:blipFill>
          <a:blip r:embed="rId4"/>
          <a:srcRect l="26138" r="27793" b="-2"/>
          <a:stretch>
            <a:fillRect/>
          </a:stretch>
        </p:blipFill>
        <p:spPr>
          <a:xfrm>
            <a:off x="6575416" y="10"/>
            <a:ext cx="5616584" cy="6857990"/>
          </a:xfrm>
          <a:prstGeom prst="rect">
            <a:avLst/>
          </a:prstGeom>
          <a:noFill/>
        </p:spPr>
      </p:pic>
      <p:pic>
        <p:nvPicPr>
          <p:cNvPr id="7" name="Recorded Sound">
            <a:hlinkClick r:id="" action="ppaction://media"/>
            <a:extLst>
              <a:ext uri="{FF2B5EF4-FFF2-40B4-BE49-F238E27FC236}">
                <a16:creationId xmlns:a16="http://schemas.microsoft.com/office/drawing/2014/main" id="{61DFF16C-17C0-FFEE-C161-B65AB715DF6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947600720"/>
      </p:ext>
    </p:extLst>
  </p:cSld>
  <p:clrMapOvr>
    <a:masterClrMapping/>
  </p:clrMapOvr>
  <mc:AlternateContent xmlns:mc="http://schemas.openxmlformats.org/markup-compatibility/2006">
    <mc:Choice xmlns:p14="http://schemas.microsoft.com/office/powerpoint/2010/main" Requires="p14">
      <p:transition spd="slow" p14:dur="2000" advTm="53673"/>
    </mc:Choice>
    <mc:Fallback>
      <p:transition spd="slow" advTm="53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67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40A0B-C393-2C02-6F15-7A3E734D7D95}"/>
              </a:ext>
            </a:extLst>
          </p:cNvPr>
          <p:cNvSpPr>
            <a:spLocks noGrp="1"/>
          </p:cNvSpPr>
          <p:nvPr>
            <p:ph type="title"/>
          </p:nvPr>
        </p:nvSpPr>
        <p:spPr/>
        <p:txBody>
          <a:bodyPr/>
          <a:lstStyle/>
          <a:p>
            <a:r>
              <a:rPr lang="en-GB"/>
              <a:t>Sarah's Risks</a:t>
            </a:r>
          </a:p>
        </p:txBody>
      </p:sp>
      <p:sp>
        <p:nvSpPr>
          <p:cNvPr id="3" name="Content Placeholder 2">
            <a:extLst>
              <a:ext uri="{FF2B5EF4-FFF2-40B4-BE49-F238E27FC236}">
                <a16:creationId xmlns:a16="http://schemas.microsoft.com/office/drawing/2014/main" id="{B5BDB164-17C6-F014-F502-8F17624964CE}"/>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Age: 48 years – risk increases with age (NICE, 2022). </a:t>
            </a:r>
            <a:endParaRPr lang="en-US"/>
          </a:p>
          <a:p>
            <a:pPr marL="0" indent="0">
              <a:buNone/>
            </a:pPr>
            <a:r>
              <a:rPr lang="en-GB">
                <a:ea typeface="+mn-lt"/>
                <a:cs typeface="+mn-lt"/>
              </a:rPr>
              <a:t>Obesity: BMI of 33 kg/m², increasing insulin resistance. </a:t>
            </a:r>
            <a:endParaRPr lang="en-GB"/>
          </a:p>
          <a:p>
            <a:pPr marL="0" indent="0">
              <a:buNone/>
            </a:pPr>
            <a:r>
              <a:rPr lang="en-GB">
                <a:ea typeface="+mn-lt"/>
                <a:cs typeface="+mn-lt"/>
              </a:rPr>
              <a:t>Sedentary lifestyle: Limited physical activity due to office-based work. </a:t>
            </a:r>
            <a:endParaRPr lang="en-GB"/>
          </a:p>
          <a:p>
            <a:pPr marL="0" indent="0">
              <a:buNone/>
            </a:pPr>
            <a:r>
              <a:rPr lang="en-GB">
                <a:ea typeface="+mn-lt"/>
                <a:cs typeface="+mn-lt"/>
              </a:rPr>
              <a:t>Unhealthy diet: Regular consumption of processed foods and sugary drinks. </a:t>
            </a:r>
            <a:endParaRPr lang="en-GB"/>
          </a:p>
          <a:p>
            <a:pPr marL="0" indent="0">
              <a:buNone/>
            </a:pPr>
            <a:r>
              <a:rPr lang="en-GB">
                <a:ea typeface="+mn-lt"/>
                <a:cs typeface="+mn-lt"/>
              </a:rPr>
              <a:t>Family history: Mother diagnosed with Type 2 diabetes. </a:t>
            </a:r>
            <a:endParaRPr lang="en-GB"/>
          </a:p>
          <a:p>
            <a:pPr marL="0" indent="0">
              <a:buNone/>
            </a:pPr>
            <a:r>
              <a:rPr lang="en-GB">
                <a:ea typeface="+mn-lt"/>
                <a:cs typeface="+mn-lt"/>
              </a:rPr>
              <a:t>Smoking: Increases the risk of cardiovascular disease and diabetes-related complications.</a:t>
            </a:r>
            <a:endParaRPr lang="en-GB"/>
          </a:p>
          <a:p>
            <a:pPr marL="0" indent="0">
              <a:buNone/>
            </a:pPr>
            <a:endParaRPr lang="en-GB" dirty="0"/>
          </a:p>
          <a:p>
            <a:pPr marL="0" indent="0">
              <a:buNone/>
            </a:pPr>
            <a:r>
              <a:rPr lang="en-GB"/>
              <a:t>NICE (2022)</a:t>
            </a:r>
            <a:endParaRPr lang="en-GB" dirty="0"/>
          </a:p>
          <a:p>
            <a:pPr marL="0" indent="0">
              <a:buNone/>
            </a:pPr>
            <a:endParaRPr lang="en-GB" dirty="0"/>
          </a:p>
        </p:txBody>
      </p:sp>
      <p:sp>
        <p:nvSpPr>
          <p:cNvPr id="4" name="Footer Placeholder 3">
            <a:extLst>
              <a:ext uri="{FF2B5EF4-FFF2-40B4-BE49-F238E27FC236}">
                <a16:creationId xmlns:a16="http://schemas.microsoft.com/office/drawing/2014/main" id="{D3FF6B95-7036-E900-900F-597D7034C3F6}"/>
              </a:ext>
            </a:extLst>
          </p:cNvPr>
          <p:cNvSpPr>
            <a:spLocks noGrp="1"/>
          </p:cNvSpPr>
          <p:nvPr>
            <p:ph type="ftr" sz="quarter" idx="11"/>
          </p:nvPr>
        </p:nvSpPr>
        <p:spPr/>
        <p:txBody>
          <a:bodyPr/>
          <a:lstStyle/>
          <a:p>
            <a:r>
              <a:rPr lang="en-US"/>
              <a:t>Slide 5</a:t>
            </a:r>
          </a:p>
        </p:txBody>
      </p:sp>
      <p:sp>
        <p:nvSpPr>
          <p:cNvPr id="5" name="Date Placeholder 4">
            <a:extLst>
              <a:ext uri="{FF2B5EF4-FFF2-40B4-BE49-F238E27FC236}">
                <a16:creationId xmlns:a16="http://schemas.microsoft.com/office/drawing/2014/main" id="{EB7C280B-F8A9-2EF1-1037-F33159FC39EF}"/>
              </a:ext>
            </a:extLst>
          </p:cNvPr>
          <p:cNvSpPr>
            <a:spLocks noGrp="1"/>
          </p:cNvSpPr>
          <p:nvPr>
            <p:ph type="dt" sz="half" idx="10"/>
          </p:nvPr>
        </p:nvSpPr>
        <p:spPr/>
        <p:txBody>
          <a:bodyPr/>
          <a:lstStyle/>
          <a:p>
            <a:fld id="{20D15516-589F-487D-BF51-9635DCEA90D5}" type="datetime1">
              <a:rPr lang="en-US" smtClean="0"/>
              <a:t>7/19/2026</a:t>
            </a:fld>
            <a:endParaRPr lang="en-US"/>
          </a:p>
        </p:txBody>
      </p:sp>
      <p:sp>
        <p:nvSpPr>
          <p:cNvPr id="6" name="Slide Number Placeholder 5">
            <a:extLst>
              <a:ext uri="{FF2B5EF4-FFF2-40B4-BE49-F238E27FC236}">
                <a16:creationId xmlns:a16="http://schemas.microsoft.com/office/drawing/2014/main" id="{E0DE6D1E-CF51-12B5-EA58-A5B082B8B91C}"/>
              </a:ext>
            </a:extLst>
          </p:cNvPr>
          <p:cNvSpPr>
            <a:spLocks noGrp="1"/>
          </p:cNvSpPr>
          <p:nvPr>
            <p:ph type="sldNum" sz="quarter" idx="12"/>
          </p:nvPr>
        </p:nvSpPr>
        <p:spPr/>
        <p:txBody>
          <a:bodyPr/>
          <a:lstStyle/>
          <a:p>
            <a:r>
              <a:rPr lang="en-US"/>
              <a:t>5</a:t>
            </a:r>
          </a:p>
        </p:txBody>
      </p:sp>
      <p:pic>
        <p:nvPicPr>
          <p:cNvPr id="7" name="Recorded Sound">
            <a:hlinkClick r:id="" action="ppaction://media"/>
            <a:extLst>
              <a:ext uri="{FF2B5EF4-FFF2-40B4-BE49-F238E27FC236}">
                <a16:creationId xmlns:a16="http://schemas.microsoft.com/office/drawing/2014/main" id="{8F9A5C66-BEF0-EA35-5BC7-1B02B50CACA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446201367"/>
      </p:ext>
    </p:extLst>
  </p:cSld>
  <p:clrMapOvr>
    <a:masterClrMapping/>
  </p:clrMapOvr>
  <mc:AlternateContent xmlns:mc="http://schemas.openxmlformats.org/markup-compatibility/2006">
    <mc:Choice xmlns:p14="http://schemas.microsoft.com/office/powerpoint/2010/main" Requires="p14">
      <p:transition spd="slow" p14:dur="2000" advTm="48061"/>
    </mc:Choice>
    <mc:Fallback>
      <p:transition spd="slow" advTm="48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06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586E6-EB0B-172F-BC7A-96BAC1788845}"/>
              </a:ext>
            </a:extLst>
          </p:cNvPr>
          <p:cNvSpPr>
            <a:spLocks noGrp="1"/>
          </p:cNvSpPr>
          <p:nvPr>
            <p:ph type="title"/>
          </p:nvPr>
        </p:nvSpPr>
        <p:spPr/>
        <p:txBody>
          <a:bodyPr/>
          <a:lstStyle/>
          <a:p>
            <a:r>
              <a:rPr lang="en-GB" dirty="0"/>
              <a:t>Assessment and </a:t>
            </a:r>
            <a:r>
              <a:rPr lang="en-GB"/>
              <a:t>diagnosis</a:t>
            </a:r>
            <a:endParaRPr lang="en-GB" dirty="0"/>
          </a:p>
        </p:txBody>
      </p:sp>
      <p:sp>
        <p:nvSpPr>
          <p:cNvPr id="3" name="Content Placeholder 2">
            <a:extLst>
              <a:ext uri="{FF2B5EF4-FFF2-40B4-BE49-F238E27FC236}">
                <a16:creationId xmlns:a16="http://schemas.microsoft.com/office/drawing/2014/main" id="{A61C1ED9-7DB5-E7E3-AD5A-6D1F5B80886D}"/>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Symptoms shown: increased thirst (polydipsia), Fatigue, Blurred vision, Slow healing of cuts</a:t>
            </a:r>
            <a:endParaRPr lang="en-GB"/>
          </a:p>
          <a:p>
            <a:pPr marL="0" indent="0">
              <a:buNone/>
            </a:pPr>
            <a:r>
              <a:rPr lang="en-GB" dirty="0"/>
              <a:t>Clinical Assessments after tests: </a:t>
            </a:r>
            <a:r>
              <a:rPr lang="en-GB">
                <a:ea typeface="+mn-lt"/>
                <a:cs typeface="+mn-lt"/>
              </a:rPr>
              <a:t>BMI: 33 kg/m², Blood pressure: 148/92 mmHg, HbA1c: 56 mmol/mol (7.3%) – </a:t>
            </a:r>
            <a:r>
              <a:rPr lang="en-GB" dirty="0">
                <a:ea typeface="+mn-lt"/>
                <a:cs typeface="+mn-lt"/>
              </a:rPr>
              <a:t>confirms diabetes</a:t>
            </a:r>
            <a:endParaRPr lang="en-GB" b="1" dirty="0"/>
          </a:p>
          <a:p>
            <a:pPr marL="0" indent="0">
              <a:buNone/>
            </a:pPr>
            <a:r>
              <a:rPr lang="en-GB" dirty="0"/>
              <a:t>After </a:t>
            </a:r>
            <a:r>
              <a:rPr lang="en-GB" dirty="0" err="1"/>
              <a:t>sarah</a:t>
            </a:r>
            <a:r>
              <a:rPr lang="en-GB" dirty="0"/>
              <a:t> visited her local GP for a few tests to run and scan to check if she is diabetic she experiences the following symptoms above and test results come back and show that she carries diabetes. </a:t>
            </a:r>
            <a:r>
              <a:rPr lang="en-GB" dirty="0">
                <a:ea typeface="+mn-lt"/>
                <a:cs typeface="+mn-lt"/>
              </a:rPr>
              <a:t>During her assessment, Sarah's BMI was recorded as 33 kilograms per square metre, confirming obesity. Her blood pressure was also elevated at 148 over 92 millimetres of mercury, increasing her risk of cardiovascular complications</a:t>
            </a:r>
          </a:p>
          <a:p>
            <a:pPr marL="0" indent="0">
              <a:buNone/>
            </a:pPr>
            <a:endParaRPr lang="en-GB" dirty="0">
              <a:ea typeface="+mn-lt"/>
              <a:cs typeface="+mn-lt"/>
            </a:endParaRPr>
          </a:p>
          <a:p>
            <a:pPr marL="0" indent="0">
              <a:buNone/>
            </a:pPr>
            <a:r>
              <a:rPr lang="en-GB">
                <a:ea typeface="+mn-lt"/>
                <a:cs typeface="+mn-lt"/>
              </a:rPr>
              <a:t>Diabetes UK (2024), Type 2 Diabetes in adults (NG28)</a:t>
            </a:r>
            <a:endParaRPr lang="en-GB" dirty="0">
              <a:ea typeface="+mn-lt"/>
              <a:cs typeface="+mn-lt"/>
            </a:endParaRPr>
          </a:p>
        </p:txBody>
      </p:sp>
      <p:sp>
        <p:nvSpPr>
          <p:cNvPr id="4" name="Footer Placeholder 3">
            <a:extLst>
              <a:ext uri="{FF2B5EF4-FFF2-40B4-BE49-F238E27FC236}">
                <a16:creationId xmlns:a16="http://schemas.microsoft.com/office/drawing/2014/main" id="{9F370659-00B0-1B30-C0CC-AC3894D3866A}"/>
              </a:ext>
            </a:extLst>
          </p:cNvPr>
          <p:cNvSpPr>
            <a:spLocks noGrp="1"/>
          </p:cNvSpPr>
          <p:nvPr>
            <p:ph type="ftr" sz="quarter" idx="11"/>
          </p:nvPr>
        </p:nvSpPr>
        <p:spPr/>
        <p:txBody>
          <a:bodyPr/>
          <a:lstStyle/>
          <a:p>
            <a:r>
              <a:rPr lang="en-US"/>
              <a:t>Slide 6</a:t>
            </a:r>
            <a:endParaRPr lang="en-US" dirty="0"/>
          </a:p>
        </p:txBody>
      </p:sp>
      <p:sp>
        <p:nvSpPr>
          <p:cNvPr id="5" name="Date Placeholder 4">
            <a:extLst>
              <a:ext uri="{FF2B5EF4-FFF2-40B4-BE49-F238E27FC236}">
                <a16:creationId xmlns:a16="http://schemas.microsoft.com/office/drawing/2014/main" id="{5E3136B8-9A01-C9C0-CB45-B48337760DFA}"/>
              </a:ext>
            </a:extLst>
          </p:cNvPr>
          <p:cNvSpPr>
            <a:spLocks noGrp="1"/>
          </p:cNvSpPr>
          <p:nvPr>
            <p:ph type="dt" sz="half" idx="10"/>
          </p:nvPr>
        </p:nvSpPr>
        <p:spPr/>
        <p:txBody>
          <a:bodyPr/>
          <a:lstStyle/>
          <a:p>
            <a:fld id="{20D15516-589F-487D-BF51-9635DCEA90D5}" type="datetime1">
              <a:rPr lang="en-US" smtClean="0"/>
              <a:t>7/19/2026</a:t>
            </a:fld>
            <a:endParaRPr lang="en-US"/>
          </a:p>
        </p:txBody>
      </p:sp>
      <p:sp>
        <p:nvSpPr>
          <p:cNvPr id="6" name="Slide Number Placeholder 5">
            <a:extLst>
              <a:ext uri="{FF2B5EF4-FFF2-40B4-BE49-F238E27FC236}">
                <a16:creationId xmlns:a16="http://schemas.microsoft.com/office/drawing/2014/main" id="{D3781553-2E19-AF00-7913-96924F64228A}"/>
              </a:ext>
            </a:extLst>
          </p:cNvPr>
          <p:cNvSpPr>
            <a:spLocks noGrp="1"/>
          </p:cNvSpPr>
          <p:nvPr>
            <p:ph type="sldNum" sz="quarter" idx="12"/>
          </p:nvPr>
        </p:nvSpPr>
        <p:spPr/>
        <p:txBody>
          <a:bodyPr/>
          <a:lstStyle/>
          <a:p>
            <a:r>
              <a:rPr lang="en-US"/>
              <a:t>6</a:t>
            </a:r>
          </a:p>
        </p:txBody>
      </p:sp>
      <p:pic>
        <p:nvPicPr>
          <p:cNvPr id="7" name="Recorded Sound">
            <a:hlinkClick r:id="" action="ppaction://media"/>
            <a:extLst>
              <a:ext uri="{FF2B5EF4-FFF2-40B4-BE49-F238E27FC236}">
                <a16:creationId xmlns:a16="http://schemas.microsoft.com/office/drawing/2014/main" id="{A50D1968-E9FE-130D-4B97-F3D10F92CA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095412705"/>
      </p:ext>
    </p:extLst>
  </p:cSld>
  <p:clrMapOvr>
    <a:masterClrMapping/>
  </p:clrMapOvr>
  <mc:AlternateContent xmlns:mc="http://schemas.openxmlformats.org/markup-compatibility/2006">
    <mc:Choice xmlns:p14="http://schemas.microsoft.com/office/powerpoint/2010/main" Requires="p14">
      <p:transition spd="slow" p14:dur="2000" advTm="38686"/>
    </mc:Choice>
    <mc:Fallback>
      <p:transition spd="slow" advTm="38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68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AD372-C885-B3DE-692E-E42AC4E255AC}"/>
              </a:ext>
            </a:extLst>
          </p:cNvPr>
          <p:cNvSpPr>
            <a:spLocks noGrp="1"/>
          </p:cNvSpPr>
          <p:nvPr>
            <p:ph type="title"/>
          </p:nvPr>
        </p:nvSpPr>
        <p:spPr>
          <a:xfrm>
            <a:off x="320558" y="448056"/>
            <a:ext cx="11514759" cy="1124712"/>
          </a:xfrm>
        </p:spPr>
        <p:txBody>
          <a:bodyPr anchor="ctr">
            <a:normAutofit/>
          </a:bodyPr>
          <a:lstStyle/>
          <a:p>
            <a:r>
              <a:rPr lang="en-GB"/>
              <a:t>Person-centred care plan</a:t>
            </a:r>
          </a:p>
        </p:txBody>
      </p:sp>
      <p:sp>
        <p:nvSpPr>
          <p:cNvPr id="4" name="Footer Placeholder 3">
            <a:extLst>
              <a:ext uri="{FF2B5EF4-FFF2-40B4-BE49-F238E27FC236}">
                <a16:creationId xmlns:a16="http://schemas.microsoft.com/office/drawing/2014/main" id="{23BEF681-8EEE-DC6B-10C9-444B65FE9DF2}"/>
              </a:ext>
            </a:extLst>
          </p:cNvPr>
          <p:cNvSpPr>
            <a:spLocks noGrp="1"/>
          </p:cNvSpPr>
          <p:nvPr>
            <p:ph type="ftr" sz="quarter" idx="11"/>
          </p:nvPr>
        </p:nvSpPr>
        <p:spPr>
          <a:xfrm>
            <a:off x="317772" y="213482"/>
            <a:ext cx="2962656" cy="411480"/>
          </a:xfrm>
        </p:spPr>
        <p:txBody>
          <a:bodyPr anchor="ctr">
            <a:normAutofit/>
          </a:bodyPr>
          <a:lstStyle/>
          <a:p>
            <a:pPr>
              <a:spcAft>
                <a:spcPts val="600"/>
              </a:spcAft>
            </a:pPr>
            <a:r>
              <a:rPr lang="en-US"/>
              <a:t>Slide 7</a:t>
            </a:r>
          </a:p>
        </p:txBody>
      </p:sp>
      <p:sp>
        <p:nvSpPr>
          <p:cNvPr id="5" name="Date Placeholder 4">
            <a:extLst>
              <a:ext uri="{FF2B5EF4-FFF2-40B4-BE49-F238E27FC236}">
                <a16:creationId xmlns:a16="http://schemas.microsoft.com/office/drawing/2014/main" id="{18A50A81-4EEA-D19A-54F6-BEC6E3ADE683}"/>
              </a:ext>
            </a:extLst>
          </p:cNvPr>
          <p:cNvSpPr>
            <a:spLocks noGrp="1"/>
          </p:cNvSpPr>
          <p:nvPr>
            <p:ph type="dt" sz="half" idx="10"/>
          </p:nvPr>
        </p:nvSpPr>
        <p:spPr>
          <a:xfrm>
            <a:off x="7568892" y="210312"/>
            <a:ext cx="1679642" cy="411480"/>
          </a:xfrm>
        </p:spPr>
        <p:txBody>
          <a:bodyPr anchor="ctr">
            <a:normAutofit/>
          </a:bodyPr>
          <a:lstStyle/>
          <a:p>
            <a:pPr>
              <a:spcAft>
                <a:spcPts val="600"/>
              </a:spcAft>
            </a:pPr>
            <a:fld id="{20D15516-589F-487D-BF51-9635DCEA90D5}" type="datetime1">
              <a:rPr lang="en-US" smtClean="0"/>
              <a:pPr>
                <a:spcAft>
                  <a:spcPts val="600"/>
                </a:spcAft>
              </a:pPr>
              <a:t>7/19/2026</a:t>
            </a:fld>
            <a:endParaRPr lang="en-US"/>
          </a:p>
        </p:txBody>
      </p:sp>
      <p:sp>
        <p:nvSpPr>
          <p:cNvPr id="6" name="Slide Number Placeholder 5">
            <a:extLst>
              <a:ext uri="{FF2B5EF4-FFF2-40B4-BE49-F238E27FC236}">
                <a16:creationId xmlns:a16="http://schemas.microsoft.com/office/drawing/2014/main" id="{51D91919-30B7-7E4E-F9CD-1EC6290811AB}"/>
              </a:ext>
            </a:extLst>
          </p:cNvPr>
          <p:cNvSpPr>
            <a:spLocks noGrp="1"/>
          </p:cNvSpPr>
          <p:nvPr>
            <p:ph type="sldNum" sz="quarter" idx="12"/>
          </p:nvPr>
        </p:nvSpPr>
        <p:spPr>
          <a:xfrm>
            <a:off x="11288870" y="207982"/>
            <a:ext cx="546447" cy="411480"/>
          </a:xfrm>
        </p:spPr>
        <p:txBody>
          <a:bodyPr anchor="ctr">
            <a:normAutofit/>
          </a:bodyPr>
          <a:lstStyle/>
          <a:p>
            <a:pPr>
              <a:spcAft>
                <a:spcPts val="600"/>
              </a:spcAft>
            </a:pPr>
            <a:r>
              <a:rPr lang="en-US"/>
              <a:t>7</a:t>
            </a:r>
          </a:p>
        </p:txBody>
      </p:sp>
      <p:pic>
        <p:nvPicPr>
          <p:cNvPr id="25" name="Picture Placeholder 24">
            <a:extLst>
              <a:ext uri="{FF2B5EF4-FFF2-40B4-BE49-F238E27FC236}">
                <a16:creationId xmlns:a16="http://schemas.microsoft.com/office/drawing/2014/main" id="{629E0798-3B09-97DF-5E50-612168978B6A}"/>
              </a:ext>
            </a:extLst>
          </p:cNvPr>
          <p:cNvPicPr>
            <a:picLocks noGrp="1" noChangeAspect="1"/>
          </p:cNvPicPr>
          <p:nvPr>
            <p:ph type="pic" sz="quarter" idx="13"/>
          </p:nvPr>
        </p:nvPicPr>
        <p:blipFill>
          <a:blip r:embed="rId4"/>
          <a:srcRect l="28558" r="28558"/>
          <a:stretch/>
        </p:blipFill>
        <p:spPr>
          <a:prstGeom prst="rect">
            <a:avLst/>
          </a:prstGeom>
          <a:blipFill>
            <a:blip r:embed="rId5">
              <a:alphaModFix amt="80000"/>
            </a:blip>
            <a:stretch>
              <a:fillRect/>
            </a:stretch>
          </a:blipFill>
        </p:spPr>
      </p:pic>
      <p:graphicFrame>
        <p:nvGraphicFramePr>
          <p:cNvPr id="8" name="Content Placeholder 2">
            <a:extLst>
              <a:ext uri="{FF2B5EF4-FFF2-40B4-BE49-F238E27FC236}">
                <a16:creationId xmlns:a16="http://schemas.microsoft.com/office/drawing/2014/main" id="{AC59072C-C2C5-DF05-3BB0-585E1F436DFB}"/>
              </a:ext>
            </a:extLst>
          </p:cNvPr>
          <p:cNvGraphicFramePr>
            <a:graphicFrameLocks noGrp="1"/>
          </p:cNvGraphicFramePr>
          <p:nvPr>
            <p:ph idx="1"/>
            <p:extLst>
              <p:ext uri="{D42A27DB-BD31-4B8C-83A1-F6EECF244321}">
                <p14:modId xmlns:p14="http://schemas.microsoft.com/office/powerpoint/2010/main" val="1995944504"/>
              </p:ext>
            </p:extLst>
          </p:nvPr>
        </p:nvGraphicFramePr>
        <p:xfrm>
          <a:off x="3801441" y="2130553"/>
          <a:ext cx="7971459" cy="442264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3B733884-A442-47E4-B2CC-673B9CC8A82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943553198"/>
      </p:ext>
    </p:extLst>
  </p:cSld>
  <p:clrMapOvr>
    <a:masterClrMapping/>
  </p:clrMapOvr>
  <mc:AlternateContent xmlns:mc="http://schemas.openxmlformats.org/markup-compatibility/2006">
    <mc:Choice xmlns:p14="http://schemas.microsoft.com/office/powerpoint/2010/main" Requires="p14">
      <p:transition spd="slow" p14:dur="2000" advTm="55808"/>
    </mc:Choice>
    <mc:Fallback>
      <p:transition spd="slow" advTm="55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8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C6BCF-1124-E990-CB9F-3B06498FF34D}"/>
              </a:ext>
            </a:extLst>
          </p:cNvPr>
          <p:cNvSpPr>
            <a:spLocks noGrp="1"/>
          </p:cNvSpPr>
          <p:nvPr>
            <p:ph type="title"/>
          </p:nvPr>
        </p:nvSpPr>
        <p:spPr>
          <a:xfrm>
            <a:off x="393192" y="1249959"/>
            <a:ext cx="4085912" cy="5125673"/>
          </a:xfrm>
        </p:spPr>
        <p:txBody>
          <a:bodyPr anchor="t">
            <a:normAutofit/>
          </a:bodyPr>
          <a:lstStyle/>
          <a:p>
            <a:r>
              <a:rPr lang="en-GB" sz="5100"/>
              <a:t>Involving multidisciplinary teams</a:t>
            </a:r>
          </a:p>
        </p:txBody>
      </p:sp>
      <p:sp>
        <p:nvSpPr>
          <p:cNvPr id="3" name="Footer Placeholder 2">
            <a:extLst>
              <a:ext uri="{FF2B5EF4-FFF2-40B4-BE49-F238E27FC236}">
                <a16:creationId xmlns:a16="http://schemas.microsoft.com/office/drawing/2014/main" id="{144E299C-AE21-0B22-6246-FEABC13E2EE6}"/>
              </a:ext>
            </a:extLst>
          </p:cNvPr>
          <p:cNvSpPr>
            <a:spLocks noGrp="1"/>
          </p:cNvSpPr>
          <p:nvPr>
            <p:ph type="ftr" sz="quarter" idx="11"/>
          </p:nvPr>
        </p:nvSpPr>
        <p:spPr>
          <a:xfrm>
            <a:off x="317773" y="207982"/>
            <a:ext cx="2963692" cy="413360"/>
          </a:xfrm>
        </p:spPr>
        <p:txBody>
          <a:bodyPr anchor="ctr">
            <a:normAutofit/>
          </a:bodyPr>
          <a:lstStyle/>
          <a:p>
            <a:pPr>
              <a:spcAft>
                <a:spcPts val="600"/>
              </a:spcAft>
            </a:pPr>
            <a:r>
              <a:rPr lang="en-US"/>
              <a:t>Slide 8</a:t>
            </a:r>
          </a:p>
        </p:txBody>
      </p:sp>
      <p:sp>
        <p:nvSpPr>
          <p:cNvPr id="4" name="Date Placeholder 3">
            <a:extLst>
              <a:ext uri="{FF2B5EF4-FFF2-40B4-BE49-F238E27FC236}">
                <a16:creationId xmlns:a16="http://schemas.microsoft.com/office/drawing/2014/main" id="{1015DEF8-A057-D7CE-0F5E-DD71DC9A9E97}"/>
              </a:ext>
            </a:extLst>
          </p:cNvPr>
          <p:cNvSpPr>
            <a:spLocks noGrp="1"/>
          </p:cNvSpPr>
          <p:nvPr>
            <p:ph type="dt" sz="half" idx="10"/>
          </p:nvPr>
        </p:nvSpPr>
        <p:spPr>
          <a:xfrm>
            <a:off x="5363852" y="207982"/>
            <a:ext cx="1921315" cy="413360"/>
          </a:xfrm>
        </p:spPr>
        <p:txBody>
          <a:bodyPr anchor="ctr">
            <a:normAutofit/>
          </a:bodyPr>
          <a:lstStyle/>
          <a:p>
            <a:pPr>
              <a:spcAft>
                <a:spcPts val="600"/>
              </a:spcAft>
            </a:pPr>
            <a:fld id="{EB5EDF0F-3515-4895-B663-882304741893}" type="datetime1">
              <a:rPr lang="en-US" smtClean="0"/>
              <a:pPr>
                <a:spcAft>
                  <a:spcPts val="600"/>
                </a:spcAft>
              </a:pPr>
              <a:t>7/19/2026</a:t>
            </a:fld>
            <a:endParaRPr lang="en-US"/>
          </a:p>
        </p:txBody>
      </p:sp>
      <p:sp>
        <p:nvSpPr>
          <p:cNvPr id="5" name="Slide Number Placeholder 4">
            <a:extLst>
              <a:ext uri="{FF2B5EF4-FFF2-40B4-BE49-F238E27FC236}">
                <a16:creationId xmlns:a16="http://schemas.microsoft.com/office/drawing/2014/main" id="{68186D95-E552-9AEA-954A-9DBAC10D021B}"/>
              </a:ext>
            </a:extLst>
          </p:cNvPr>
          <p:cNvSpPr>
            <a:spLocks noGrp="1"/>
          </p:cNvSpPr>
          <p:nvPr>
            <p:ph type="sldNum" sz="quarter" idx="12"/>
          </p:nvPr>
        </p:nvSpPr>
        <p:spPr>
          <a:xfrm>
            <a:off x="11288870" y="207982"/>
            <a:ext cx="546447" cy="413360"/>
          </a:xfrm>
        </p:spPr>
        <p:txBody>
          <a:bodyPr anchor="ctr">
            <a:normAutofit/>
          </a:bodyPr>
          <a:lstStyle/>
          <a:p>
            <a:pPr>
              <a:spcAft>
                <a:spcPts val="600"/>
              </a:spcAft>
            </a:pPr>
            <a:r>
              <a:rPr lang="en-US"/>
              <a:t>8</a:t>
            </a:r>
          </a:p>
        </p:txBody>
      </p:sp>
      <p:graphicFrame>
        <p:nvGraphicFramePr>
          <p:cNvPr id="9" name="Content Placeholder 6">
            <a:extLst>
              <a:ext uri="{FF2B5EF4-FFF2-40B4-BE49-F238E27FC236}">
                <a16:creationId xmlns:a16="http://schemas.microsoft.com/office/drawing/2014/main" id="{FDFF9AB7-12A6-186F-8180-728049BE4FEC}"/>
              </a:ext>
            </a:extLst>
          </p:cNvPr>
          <p:cNvGraphicFramePr>
            <a:graphicFrameLocks noGrp="1"/>
          </p:cNvGraphicFramePr>
          <p:nvPr>
            <p:ph idx="1"/>
            <p:extLst>
              <p:ext uri="{D42A27DB-BD31-4B8C-83A1-F6EECF244321}">
                <p14:modId xmlns:p14="http://schemas.microsoft.com/office/powerpoint/2010/main" val="2485009262"/>
              </p:ext>
            </p:extLst>
          </p:nvPr>
        </p:nvGraphicFramePr>
        <p:xfrm>
          <a:off x="5358384" y="1249959"/>
          <a:ext cx="6440424" cy="52387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Recorded Sound">
            <a:hlinkClick r:id="" action="ppaction://media"/>
            <a:extLst>
              <a:ext uri="{FF2B5EF4-FFF2-40B4-BE49-F238E27FC236}">
                <a16:creationId xmlns:a16="http://schemas.microsoft.com/office/drawing/2014/main" id="{31CCCE64-D58B-8E8F-BD8F-80849F86D15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610441627"/>
      </p:ext>
    </p:extLst>
  </p:cSld>
  <p:clrMapOvr>
    <a:masterClrMapping/>
  </p:clrMapOvr>
  <mc:AlternateContent xmlns:mc="http://schemas.openxmlformats.org/markup-compatibility/2006">
    <mc:Choice xmlns:p14="http://schemas.microsoft.com/office/powerpoint/2010/main" Requires="p14">
      <p:transition spd="slow" p14:dur="2000" advTm="62719"/>
    </mc:Choice>
    <mc:Fallback>
      <p:transition spd="slow" advTm="62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71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BA615-6974-4012-2E88-40F7E6B75BDA}"/>
              </a:ext>
            </a:extLst>
          </p:cNvPr>
          <p:cNvSpPr>
            <a:spLocks noGrp="1"/>
          </p:cNvSpPr>
          <p:nvPr>
            <p:ph type="title"/>
          </p:nvPr>
        </p:nvSpPr>
        <p:spPr>
          <a:xfrm>
            <a:off x="5266944" y="521208"/>
            <a:ext cx="6647688" cy="1865376"/>
          </a:xfrm>
        </p:spPr>
        <p:txBody>
          <a:bodyPr anchor="b">
            <a:normAutofit/>
          </a:bodyPr>
          <a:lstStyle/>
          <a:p>
            <a:r>
              <a:rPr lang="en-GB" sz="7400"/>
              <a:t>Preventing long-term complications</a:t>
            </a:r>
          </a:p>
        </p:txBody>
      </p:sp>
      <p:sp>
        <p:nvSpPr>
          <p:cNvPr id="12" name="Picture Placeholder 2">
            <a:extLst>
              <a:ext uri="{FF2B5EF4-FFF2-40B4-BE49-F238E27FC236}">
                <a16:creationId xmlns:a16="http://schemas.microsoft.com/office/drawing/2014/main" id="{75F3F9B9-7F3F-E824-BD46-1F6BAD3A3120}"/>
              </a:ext>
            </a:extLst>
          </p:cNvPr>
          <p:cNvSpPr>
            <a:spLocks noGrp="1"/>
          </p:cNvSpPr>
          <p:nvPr>
            <p:ph type="pic" sz="quarter" idx="13"/>
          </p:nvPr>
        </p:nvSpPr>
        <p:spPr>
          <a:xfrm>
            <a:off x="0" y="0"/>
            <a:ext cx="4917320" cy="6858000"/>
          </a:xfrm>
        </p:spPr>
        <p:txBody>
          <a:bodyPr/>
          <a:lstStyle/>
          <a:p>
            <a:endParaRPr lang="en-GB"/>
          </a:p>
        </p:txBody>
      </p:sp>
      <p:sp>
        <p:nvSpPr>
          <p:cNvPr id="7" name="Content Placeholder 6">
            <a:extLst>
              <a:ext uri="{FF2B5EF4-FFF2-40B4-BE49-F238E27FC236}">
                <a16:creationId xmlns:a16="http://schemas.microsoft.com/office/drawing/2014/main" id="{4DFEF20F-6CF0-8A80-38D3-B90C982CADAE}"/>
              </a:ext>
            </a:extLst>
          </p:cNvPr>
          <p:cNvSpPr>
            <a:spLocks noGrp="1"/>
          </p:cNvSpPr>
          <p:nvPr>
            <p:ph idx="1"/>
          </p:nvPr>
        </p:nvSpPr>
        <p:spPr>
          <a:xfrm>
            <a:off x="5266943" y="2651760"/>
            <a:ext cx="6327648" cy="3547872"/>
          </a:xfrm>
        </p:spPr>
        <p:txBody>
          <a:bodyPr vert="horz" lIns="91440" tIns="45720" rIns="91440" bIns="45720" rtlCol="0" anchor="t">
            <a:normAutofit fontScale="92500"/>
          </a:bodyPr>
          <a:lstStyle/>
          <a:p>
            <a:pPr marL="0" indent="0">
              <a:lnSpc>
                <a:spcPct val="110000"/>
              </a:lnSpc>
              <a:buNone/>
            </a:pPr>
            <a:r>
              <a:rPr lang="en-GB" sz="1700"/>
              <a:t>How to promote long-term health and reduce struggles in the future:</a:t>
            </a:r>
          </a:p>
          <a:p>
            <a:pPr marL="0" indent="0">
              <a:lnSpc>
                <a:spcPct val="110000"/>
              </a:lnSpc>
              <a:buNone/>
            </a:pPr>
            <a:r>
              <a:rPr lang="en-GB" sz="1700" b="1"/>
              <a:t>Follow a balanced diet that is low in saturated fat, sugar and salt. </a:t>
            </a:r>
          </a:p>
          <a:p>
            <a:pPr marL="0" indent="0">
              <a:lnSpc>
                <a:spcPct val="110000"/>
              </a:lnSpc>
              <a:buNone/>
            </a:pPr>
            <a:r>
              <a:rPr lang="en-GB" sz="1700" b="1"/>
              <a:t>Aim for at least 150 minutes of moderate-intensity exercise each week (NHS, 2024). </a:t>
            </a:r>
          </a:p>
          <a:p>
            <a:pPr marL="0" indent="0">
              <a:lnSpc>
                <a:spcPct val="110000"/>
              </a:lnSpc>
              <a:buNone/>
            </a:pPr>
            <a:r>
              <a:rPr lang="en-GB" sz="1700" b="1"/>
              <a:t>Achieve and maintain a healthy weight to improve insulin sensitivity. </a:t>
            </a:r>
          </a:p>
          <a:p>
            <a:pPr marL="0" indent="0">
              <a:lnSpc>
                <a:spcPct val="110000"/>
              </a:lnSpc>
              <a:buNone/>
            </a:pPr>
            <a:r>
              <a:rPr lang="en-GB" sz="1700" b="1"/>
              <a:t>Stop smoking and limit alcohol intake to reduce cardiovascular risk.</a:t>
            </a:r>
          </a:p>
          <a:p>
            <a:pPr marL="0" indent="0">
              <a:lnSpc>
                <a:spcPct val="110000"/>
              </a:lnSpc>
              <a:buNone/>
            </a:pPr>
            <a:endParaRPr lang="en-GB" sz="1700" b="1"/>
          </a:p>
          <a:p>
            <a:pPr marL="0" indent="0">
              <a:lnSpc>
                <a:spcPct val="110000"/>
              </a:lnSpc>
              <a:buNone/>
            </a:pPr>
            <a:r>
              <a:rPr lang="en-GB" sz="1700"/>
              <a:t>NHS (2024) Healthy Weight</a:t>
            </a:r>
          </a:p>
          <a:p>
            <a:pPr marL="0" indent="0">
              <a:lnSpc>
                <a:spcPct val="110000"/>
              </a:lnSpc>
              <a:buNone/>
            </a:pPr>
            <a:r>
              <a:rPr lang="en-GB" sz="1700"/>
              <a:t>NHS (2024) Exercise. National Health Service</a:t>
            </a:r>
            <a:endParaRPr lang="en-GB" sz="1700" dirty="0"/>
          </a:p>
        </p:txBody>
      </p:sp>
      <p:sp>
        <p:nvSpPr>
          <p:cNvPr id="3" name="Footer Placeholder 2">
            <a:extLst>
              <a:ext uri="{FF2B5EF4-FFF2-40B4-BE49-F238E27FC236}">
                <a16:creationId xmlns:a16="http://schemas.microsoft.com/office/drawing/2014/main" id="{C60ED300-B065-4362-AD7B-4B565875CE8C}"/>
              </a:ext>
            </a:extLst>
          </p:cNvPr>
          <p:cNvSpPr>
            <a:spLocks noGrp="1"/>
          </p:cNvSpPr>
          <p:nvPr>
            <p:ph type="ftr" sz="quarter" idx="11"/>
          </p:nvPr>
        </p:nvSpPr>
        <p:spPr>
          <a:xfrm>
            <a:off x="5271899" y="210312"/>
            <a:ext cx="2962656" cy="411480"/>
          </a:xfrm>
        </p:spPr>
        <p:txBody>
          <a:bodyPr anchor="ctr">
            <a:normAutofit/>
          </a:bodyPr>
          <a:lstStyle/>
          <a:p>
            <a:pPr>
              <a:spcAft>
                <a:spcPts val="600"/>
              </a:spcAft>
            </a:pPr>
            <a:r>
              <a:rPr lang="en-US"/>
              <a:t>Slide 9</a:t>
            </a:r>
          </a:p>
        </p:txBody>
      </p:sp>
      <p:sp>
        <p:nvSpPr>
          <p:cNvPr id="4" name="Date Placeholder 3">
            <a:extLst>
              <a:ext uri="{FF2B5EF4-FFF2-40B4-BE49-F238E27FC236}">
                <a16:creationId xmlns:a16="http://schemas.microsoft.com/office/drawing/2014/main" id="{B1C6A3F0-AD24-0CD4-4C98-5BE0700571F7}"/>
              </a:ext>
            </a:extLst>
          </p:cNvPr>
          <p:cNvSpPr>
            <a:spLocks noGrp="1"/>
          </p:cNvSpPr>
          <p:nvPr>
            <p:ph type="dt" sz="half" idx="10"/>
          </p:nvPr>
        </p:nvSpPr>
        <p:spPr>
          <a:xfrm>
            <a:off x="9573511" y="210312"/>
            <a:ext cx="1679642" cy="411480"/>
          </a:xfrm>
        </p:spPr>
        <p:txBody>
          <a:bodyPr anchor="ctr">
            <a:normAutofit/>
          </a:bodyPr>
          <a:lstStyle/>
          <a:p>
            <a:pPr>
              <a:spcAft>
                <a:spcPts val="600"/>
              </a:spcAft>
            </a:pPr>
            <a:fld id="{EB5EDF0F-3515-4895-B663-882304741893}" type="datetime1">
              <a:rPr lang="en-US" smtClean="0"/>
              <a:pPr>
                <a:spcAft>
                  <a:spcPts val="600"/>
                </a:spcAft>
              </a:pPr>
              <a:t>7/19/2026</a:t>
            </a:fld>
            <a:endParaRPr lang="en-US"/>
          </a:p>
        </p:txBody>
      </p:sp>
      <p:sp>
        <p:nvSpPr>
          <p:cNvPr id="5" name="Slide Number Placeholder 4">
            <a:extLst>
              <a:ext uri="{FF2B5EF4-FFF2-40B4-BE49-F238E27FC236}">
                <a16:creationId xmlns:a16="http://schemas.microsoft.com/office/drawing/2014/main" id="{1B0E8887-8854-A25B-F106-CBB022169BD8}"/>
              </a:ext>
            </a:extLst>
          </p:cNvPr>
          <p:cNvSpPr>
            <a:spLocks noGrp="1"/>
          </p:cNvSpPr>
          <p:nvPr>
            <p:ph type="sldNum" sz="quarter" idx="12"/>
          </p:nvPr>
        </p:nvSpPr>
        <p:spPr>
          <a:xfrm>
            <a:off x="11288870" y="207982"/>
            <a:ext cx="546447" cy="413360"/>
          </a:xfrm>
        </p:spPr>
        <p:txBody>
          <a:bodyPr anchor="ctr">
            <a:normAutofit/>
          </a:bodyPr>
          <a:lstStyle/>
          <a:p>
            <a:pPr>
              <a:spcAft>
                <a:spcPts val="600"/>
              </a:spcAft>
            </a:pPr>
            <a:r>
              <a:rPr lang="en-US"/>
              <a:t>9</a:t>
            </a:r>
          </a:p>
        </p:txBody>
      </p:sp>
      <p:pic>
        <p:nvPicPr>
          <p:cNvPr id="6" name="Recorded Sound">
            <a:hlinkClick r:id="" action="ppaction://media"/>
            <a:extLst>
              <a:ext uri="{FF2B5EF4-FFF2-40B4-BE49-F238E27FC236}">
                <a16:creationId xmlns:a16="http://schemas.microsoft.com/office/drawing/2014/main" id="{679C10E6-519E-B71F-25B9-67A2A67712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931995918"/>
      </p:ext>
    </p:extLst>
  </p:cSld>
  <p:clrMapOvr>
    <a:masterClrMapping/>
  </p:clrMapOvr>
  <mc:AlternateContent xmlns:mc="http://schemas.openxmlformats.org/markup-compatibility/2006">
    <mc:Choice xmlns:p14="http://schemas.microsoft.com/office/powerpoint/2010/main" Requires="p14">
      <p:transition spd="slow" p14:dur="2000" advTm="46974"/>
    </mc:Choice>
    <mc:Fallback>
      <p:transition spd="slow" advTm="46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97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DB6A8-3591-19B1-9179-F5324368F6DB}"/>
              </a:ext>
            </a:extLst>
          </p:cNvPr>
          <p:cNvSpPr>
            <a:spLocks noGrp="1"/>
          </p:cNvSpPr>
          <p:nvPr>
            <p:ph type="title"/>
          </p:nvPr>
        </p:nvSpPr>
        <p:spPr>
          <a:xfrm>
            <a:off x="320559" y="1152143"/>
            <a:ext cx="4350052" cy="2620959"/>
          </a:xfrm>
        </p:spPr>
        <p:txBody>
          <a:bodyPr anchor="t">
            <a:normAutofit/>
          </a:bodyPr>
          <a:lstStyle/>
          <a:p>
            <a:r>
              <a:rPr lang="en-GB"/>
              <a:t>summary</a:t>
            </a:r>
          </a:p>
        </p:txBody>
      </p:sp>
      <p:sp>
        <p:nvSpPr>
          <p:cNvPr id="5" name="Footer Placeholder 4">
            <a:extLst>
              <a:ext uri="{FF2B5EF4-FFF2-40B4-BE49-F238E27FC236}">
                <a16:creationId xmlns:a16="http://schemas.microsoft.com/office/drawing/2014/main" id="{B33F1C5B-AF37-707B-CFE6-67D5A123A4DD}"/>
              </a:ext>
            </a:extLst>
          </p:cNvPr>
          <p:cNvSpPr>
            <a:spLocks noGrp="1"/>
          </p:cNvSpPr>
          <p:nvPr>
            <p:ph type="ftr" sz="quarter" idx="11"/>
          </p:nvPr>
        </p:nvSpPr>
        <p:spPr>
          <a:xfrm>
            <a:off x="317772" y="210312"/>
            <a:ext cx="2962656" cy="411480"/>
          </a:xfrm>
        </p:spPr>
        <p:txBody>
          <a:bodyPr anchor="ctr">
            <a:normAutofit/>
          </a:bodyPr>
          <a:lstStyle/>
          <a:p>
            <a:pPr>
              <a:spcAft>
                <a:spcPts val="600"/>
              </a:spcAft>
            </a:pPr>
            <a:r>
              <a:rPr lang="en-US" dirty="0"/>
              <a:t>Footer Text</a:t>
            </a:r>
            <a:endParaRPr lang="en-US"/>
          </a:p>
        </p:txBody>
      </p:sp>
      <p:sp>
        <p:nvSpPr>
          <p:cNvPr id="6" name="Date Placeholder 5">
            <a:extLst>
              <a:ext uri="{FF2B5EF4-FFF2-40B4-BE49-F238E27FC236}">
                <a16:creationId xmlns:a16="http://schemas.microsoft.com/office/drawing/2014/main" id="{9B1B6313-B272-2D2D-9B10-848664555F4B}"/>
              </a:ext>
            </a:extLst>
          </p:cNvPr>
          <p:cNvSpPr>
            <a:spLocks noGrp="1"/>
          </p:cNvSpPr>
          <p:nvPr>
            <p:ph type="dt" sz="half" idx="10"/>
          </p:nvPr>
        </p:nvSpPr>
        <p:spPr>
          <a:xfrm>
            <a:off x="5364000" y="210312"/>
            <a:ext cx="1569350" cy="411480"/>
          </a:xfrm>
        </p:spPr>
        <p:txBody>
          <a:bodyPr anchor="ctr">
            <a:normAutofit/>
          </a:bodyPr>
          <a:lstStyle/>
          <a:p>
            <a:pPr>
              <a:spcAft>
                <a:spcPts val="600"/>
              </a:spcAft>
            </a:pPr>
            <a:fld id="{948C47DC-C479-4517-B1B0-94DB01BA76E7}" type="datetime1">
              <a:rPr lang="en-US" smtClean="0"/>
              <a:pPr>
                <a:spcAft>
                  <a:spcPts val="600"/>
                </a:spcAft>
              </a:pPr>
              <a:t>7/19/2026</a:t>
            </a:fld>
            <a:endParaRPr lang="en-US"/>
          </a:p>
        </p:txBody>
      </p:sp>
      <p:sp>
        <p:nvSpPr>
          <p:cNvPr id="7" name="Slide Number Placeholder 6">
            <a:extLst>
              <a:ext uri="{FF2B5EF4-FFF2-40B4-BE49-F238E27FC236}">
                <a16:creationId xmlns:a16="http://schemas.microsoft.com/office/drawing/2014/main" id="{AC1603EE-BA6F-226F-5CB8-BC29B00CCF80}"/>
              </a:ext>
            </a:extLst>
          </p:cNvPr>
          <p:cNvSpPr>
            <a:spLocks noGrp="1"/>
          </p:cNvSpPr>
          <p:nvPr>
            <p:ph type="sldNum" sz="quarter" idx="12"/>
          </p:nvPr>
        </p:nvSpPr>
        <p:spPr>
          <a:xfrm>
            <a:off x="11288870" y="210312"/>
            <a:ext cx="546447" cy="411480"/>
          </a:xfrm>
        </p:spPr>
        <p:txBody>
          <a:bodyPr anchor="ctr">
            <a:normAutofit/>
          </a:bodyPr>
          <a:lstStyle/>
          <a:p>
            <a:pPr>
              <a:spcAft>
                <a:spcPts val="600"/>
              </a:spcAft>
            </a:pPr>
            <a:fld id="{753D0FD4-819D-4187-8797-C35567B41C78}" type="slidenum">
              <a:rPr lang="en-US" smtClean="0"/>
              <a:pPr>
                <a:spcAft>
                  <a:spcPts val="600"/>
                </a:spcAft>
              </a:pPr>
              <a:t>11</a:t>
            </a:fld>
            <a:endParaRPr lang="en-US"/>
          </a:p>
        </p:txBody>
      </p:sp>
      <p:sp>
        <p:nvSpPr>
          <p:cNvPr id="4" name="Content Placeholder 3">
            <a:extLst>
              <a:ext uri="{FF2B5EF4-FFF2-40B4-BE49-F238E27FC236}">
                <a16:creationId xmlns:a16="http://schemas.microsoft.com/office/drawing/2014/main" id="{A72300D5-5CFC-0D1D-DC06-3E30A3DD9A45}"/>
              </a:ext>
            </a:extLst>
          </p:cNvPr>
          <p:cNvSpPr>
            <a:spLocks noGrp="1"/>
          </p:cNvSpPr>
          <p:nvPr>
            <p:ph idx="1"/>
          </p:nvPr>
        </p:nvSpPr>
        <p:spPr>
          <a:xfrm>
            <a:off x="5358383" y="1152144"/>
            <a:ext cx="6414499" cy="5401056"/>
          </a:xfrm>
        </p:spPr>
        <p:txBody>
          <a:bodyPr vert="horz" lIns="91440" tIns="45720" rIns="91440" bIns="45720" rtlCol="0" anchor="t">
            <a:normAutofit/>
          </a:bodyPr>
          <a:lstStyle/>
          <a:p>
            <a:r>
              <a:rPr lang="en-GB"/>
              <a:t>Type 2 diabetes is a long-term condition caused by insulin resistance and reduced insulin production. </a:t>
            </a:r>
          </a:p>
          <a:p>
            <a:r>
              <a:rPr lang="en-GB"/>
              <a:t>Sarah's care plan focuses on improving blood glucose control through medication, healthy lifestyle changes and regular monitoring. </a:t>
            </a:r>
          </a:p>
          <a:p>
            <a:r>
              <a:rPr lang="en-GB"/>
              <a:t>A person-centred approach encourages Sarah to be actively involved in managing her condition. </a:t>
            </a:r>
          </a:p>
          <a:p>
            <a:r>
              <a:rPr lang="en-GB"/>
              <a:t>Ongoing support from the multidisciplinary team (MDT) helps reduce the risk of complications and improve quality of life. </a:t>
            </a:r>
          </a:p>
          <a:p>
            <a:r>
              <a:rPr lang="en-GB"/>
              <a:t>Early diagnosis, education and self-management are essential for achieving positive long-term health outcomes.</a:t>
            </a:r>
          </a:p>
          <a:p>
            <a:endParaRPr lang="en-GB" dirty="0"/>
          </a:p>
          <a:p>
            <a:pPr marL="0" indent="0">
              <a:buNone/>
            </a:pPr>
            <a:r>
              <a:rPr lang="en-GB"/>
              <a:t>WHO (2025) Diabetes. World Health Organisation</a:t>
            </a:r>
            <a:endParaRPr lang="en-GB" dirty="0"/>
          </a:p>
          <a:p>
            <a:endParaRPr lang="en-GB" dirty="0"/>
          </a:p>
        </p:txBody>
      </p:sp>
      <p:pic>
        <p:nvPicPr>
          <p:cNvPr id="9" name="Picture 8">
            <a:extLst>
              <a:ext uri="{FF2B5EF4-FFF2-40B4-BE49-F238E27FC236}">
                <a16:creationId xmlns:a16="http://schemas.microsoft.com/office/drawing/2014/main" id="{C66637D7-334F-6300-6D50-6336F02A261F}"/>
              </a:ext>
            </a:extLst>
          </p:cNvPr>
          <p:cNvPicPr>
            <a:picLocks noChangeAspect="1"/>
          </p:cNvPicPr>
          <p:nvPr/>
        </p:nvPicPr>
        <p:blipFill>
          <a:blip r:embed="rId4"/>
          <a:stretch>
            <a:fillRect/>
          </a:stretch>
        </p:blipFill>
        <p:spPr>
          <a:xfrm>
            <a:off x="0" y="3575185"/>
            <a:ext cx="4927600" cy="3285402"/>
          </a:xfrm>
          <a:prstGeom prst="rect">
            <a:avLst/>
          </a:prstGeom>
        </p:spPr>
      </p:pic>
      <p:pic>
        <p:nvPicPr>
          <p:cNvPr id="3" name="Recorded Sound">
            <a:hlinkClick r:id="" action="ppaction://media"/>
            <a:extLst>
              <a:ext uri="{FF2B5EF4-FFF2-40B4-BE49-F238E27FC236}">
                <a16:creationId xmlns:a16="http://schemas.microsoft.com/office/drawing/2014/main" id="{47E8AD90-35DB-A8F3-2253-32D83EEE06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662662266"/>
      </p:ext>
    </p:extLst>
  </p:cSld>
  <p:clrMapOvr>
    <a:masterClrMapping/>
  </p:clrMapOvr>
  <mc:AlternateContent xmlns:mc="http://schemas.openxmlformats.org/markup-compatibility/2006">
    <mc:Choice xmlns:p14="http://schemas.microsoft.com/office/powerpoint/2010/main" Requires="p14">
      <p:transition spd="slow" p14:dur="2000" advTm="44917"/>
    </mc:Choice>
    <mc:Fallback>
      <p:transition spd="slow" advTm="44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91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C6C82-72BC-89E9-22A5-D8A9E0E0557C}"/>
              </a:ext>
            </a:extLst>
          </p:cNvPr>
          <p:cNvSpPr>
            <a:spLocks noGrp="1"/>
          </p:cNvSpPr>
          <p:nvPr>
            <p:ph type="title"/>
          </p:nvPr>
        </p:nvSpPr>
        <p:spPr>
          <a:xfrm>
            <a:off x="393191" y="1264785"/>
            <a:ext cx="4479107" cy="4315917"/>
          </a:xfrm>
        </p:spPr>
        <p:txBody>
          <a:bodyPr anchor="ctr">
            <a:normAutofit/>
          </a:bodyPr>
          <a:lstStyle/>
          <a:p>
            <a:r>
              <a:rPr lang="en-GB"/>
              <a:t>references</a:t>
            </a:r>
          </a:p>
        </p:txBody>
      </p:sp>
      <p:sp>
        <p:nvSpPr>
          <p:cNvPr id="3" name="Footer Placeholder 2">
            <a:extLst>
              <a:ext uri="{FF2B5EF4-FFF2-40B4-BE49-F238E27FC236}">
                <a16:creationId xmlns:a16="http://schemas.microsoft.com/office/drawing/2014/main" id="{DF914371-D0DB-9CE8-CCA9-3E67B0DBAB17}"/>
              </a:ext>
            </a:extLst>
          </p:cNvPr>
          <p:cNvSpPr>
            <a:spLocks noGrp="1"/>
          </p:cNvSpPr>
          <p:nvPr>
            <p:ph type="ftr" sz="quarter" idx="11"/>
          </p:nvPr>
        </p:nvSpPr>
        <p:spPr>
          <a:xfrm>
            <a:off x="317773" y="207982"/>
            <a:ext cx="2963692" cy="413360"/>
          </a:xfrm>
        </p:spPr>
        <p:txBody>
          <a:bodyPr anchor="ctr">
            <a:normAutofit/>
          </a:bodyPr>
          <a:lstStyle/>
          <a:p>
            <a:pPr>
              <a:spcAft>
                <a:spcPts val="600"/>
              </a:spcAft>
            </a:pPr>
            <a:r>
              <a:rPr lang="en-US" dirty="0"/>
              <a:t>Footer Text</a:t>
            </a:r>
            <a:endParaRPr lang="en-US"/>
          </a:p>
        </p:txBody>
      </p:sp>
      <p:sp>
        <p:nvSpPr>
          <p:cNvPr id="15" name="Content Placeholder 6">
            <a:extLst>
              <a:ext uri="{FF2B5EF4-FFF2-40B4-BE49-F238E27FC236}">
                <a16:creationId xmlns:a16="http://schemas.microsoft.com/office/drawing/2014/main" id="{546A05F4-A4AB-51DA-313B-A5FC7421B07F}"/>
              </a:ext>
            </a:extLst>
          </p:cNvPr>
          <p:cNvSpPr>
            <a:spLocks noGrp="1"/>
          </p:cNvSpPr>
          <p:nvPr>
            <p:ph idx="1"/>
          </p:nvPr>
        </p:nvSpPr>
        <p:spPr>
          <a:xfrm>
            <a:off x="5751577" y="1264782"/>
            <a:ext cx="5869293" cy="4315922"/>
          </a:xfrm>
        </p:spPr>
        <p:txBody>
          <a:bodyPr vert="horz" lIns="91440" tIns="45720" rIns="91440" bIns="45720" rtlCol="0" anchor="ctr">
            <a:normAutofit/>
          </a:bodyPr>
          <a:lstStyle/>
          <a:p>
            <a:pPr marL="0" indent="0">
              <a:buNone/>
            </a:pPr>
            <a:r>
              <a:rPr lang="en-GB"/>
              <a:t>NICE (2022) (NG28)</a:t>
            </a:r>
          </a:p>
          <a:p>
            <a:pPr marL="0" indent="0">
              <a:buNone/>
            </a:pPr>
            <a:r>
              <a:rPr lang="en-GB"/>
              <a:t>UK DIABETES (2024) TYPE 2 DIABETES</a:t>
            </a:r>
          </a:p>
          <a:p>
            <a:pPr marL="0" indent="0">
              <a:buNone/>
            </a:pPr>
            <a:r>
              <a:rPr lang="en-GB"/>
              <a:t>WHO (2025) DIABETES. WORLD HEALTH ORGANISATION</a:t>
            </a:r>
          </a:p>
          <a:p>
            <a:pPr marL="0" indent="0">
              <a:buNone/>
            </a:pPr>
            <a:r>
              <a:rPr lang="en-GB"/>
              <a:t>NHS (2024) TYPE 2 DIABETES</a:t>
            </a:r>
          </a:p>
          <a:p>
            <a:pPr marL="0" indent="0">
              <a:buNone/>
            </a:pPr>
            <a:r>
              <a:rPr lang="en-GB"/>
              <a:t>NHS (2024) HEALTHY WEIGHT</a:t>
            </a:r>
          </a:p>
          <a:p>
            <a:pPr marL="0" indent="0">
              <a:buNone/>
            </a:pPr>
            <a:r>
              <a:rPr lang="en-GB"/>
              <a:t>NHS (2024) Exercise</a:t>
            </a:r>
          </a:p>
          <a:p>
            <a:pPr marL="0" indent="0">
              <a:buNone/>
            </a:pPr>
            <a:r>
              <a:rPr lang="en-GB"/>
              <a:t>NICE (2022) Type 2 Diabetes in Adults.</a:t>
            </a:r>
          </a:p>
          <a:p>
            <a:pPr marL="0" indent="0">
              <a:buNone/>
            </a:pPr>
            <a:r>
              <a:rPr lang="en-GB"/>
              <a:t>Marieb and Hoehn (2023) Human Anatomy &amp; Psychology</a:t>
            </a:r>
          </a:p>
          <a:p>
            <a:pPr marL="0" indent="0">
              <a:buNone/>
            </a:pPr>
            <a:endParaRPr lang="en-GB"/>
          </a:p>
        </p:txBody>
      </p:sp>
      <p:sp>
        <p:nvSpPr>
          <p:cNvPr id="4" name="Date Placeholder 3">
            <a:extLst>
              <a:ext uri="{FF2B5EF4-FFF2-40B4-BE49-F238E27FC236}">
                <a16:creationId xmlns:a16="http://schemas.microsoft.com/office/drawing/2014/main" id="{87399486-6CDE-B037-FE91-EB1DF354E1AB}"/>
              </a:ext>
            </a:extLst>
          </p:cNvPr>
          <p:cNvSpPr>
            <a:spLocks noGrp="1"/>
          </p:cNvSpPr>
          <p:nvPr>
            <p:ph type="dt" sz="half" idx="10"/>
          </p:nvPr>
        </p:nvSpPr>
        <p:spPr>
          <a:xfrm>
            <a:off x="5751577" y="207982"/>
            <a:ext cx="1921315" cy="413360"/>
          </a:xfrm>
        </p:spPr>
        <p:txBody>
          <a:bodyPr anchor="ctr">
            <a:normAutofit/>
          </a:bodyPr>
          <a:lstStyle/>
          <a:p>
            <a:pPr>
              <a:spcAft>
                <a:spcPts val="600"/>
              </a:spcAft>
            </a:pPr>
            <a:fld id="{B534C9EB-6793-4BE3-BB6C-BE53FADDC8D1}" type="datetime1">
              <a:rPr lang="en-US" smtClean="0"/>
              <a:pPr>
                <a:spcAft>
                  <a:spcPts val="600"/>
                </a:spcAft>
              </a:pPr>
              <a:t>7/19/2026</a:t>
            </a:fld>
            <a:endParaRPr lang="en-US"/>
          </a:p>
        </p:txBody>
      </p:sp>
      <p:sp>
        <p:nvSpPr>
          <p:cNvPr id="5" name="Slide Number Placeholder 4">
            <a:extLst>
              <a:ext uri="{FF2B5EF4-FFF2-40B4-BE49-F238E27FC236}">
                <a16:creationId xmlns:a16="http://schemas.microsoft.com/office/drawing/2014/main" id="{6D5855DD-B6B9-1D65-479F-CA76ABEC9E55}"/>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12</a:t>
            </a:fld>
            <a:endParaRPr lang="en-US"/>
          </a:p>
        </p:txBody>
      </p:sp>
      <p:pic>
        <p:nvPicPr>
          <p:cNvPr id="6" name="Recorded Sound">
            <a:hlinkClick r:id="" action="ppaction://media"/>
            <a:extLst>
              <a:ext uri="{FF2B5EF4-FFF2-40B4-BE49-F238E27FC236}">
                <a16:creationId xmlns:a16="http://schemas.microsoft.com/office/drawing/2014/main" id="{B71F8B03-1750-C596-4D9A-32D974335F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240499434"/>
      </p:ext>
    </p:extLst>
  </p:cSld>
  <p:clrMapOvr>
    <a:masterClrMapping/>
  </p:clrMapOvr>
  <mc:AlternateContent xmlns:mc="http://schemas.openxmlformats.org/markup-compatibility/2006">
    <mc:Choice xmlns:p14="http://schemas.microsoft.com/office/powerpoint/2010/main" Requires="p14">
      <p:transition spd="slow" p14:dur="2000" advTm="59028"/>
    </mc:Choice>
    <mc:Fallback>
      <p:transition spd="slow" advTm="59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02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Editorial">
  <a:themeElements>
    <a:clrScheme name="Editorial">
      <a:dk1>
        <a:sysClr val="windowText" lastClr="000000"/>
      </a:dk1>
      <a:lt1>
        <a:sysClr val="window" lastClr="FFFFFF"/>
      </a:lt1>
      <a:dk2>
        <a:srgbClr val="171717"/>
      </a:dk2>
      <a:lt2>
        <a:srgbClr val="F7F6F3"/>
      </a:lt2>
      <a:accent1>
        <a:srgbClr val="C8350F"/>
      </a:accent1>
      <a:accent2>
        <a:srgbClr val="B6A992"/>
      </a:accent2>
      <a:accent3>
        <a:srgbClr val="D59A6D"/>
      </a:accent3>
      <a:accent4>
        <a:srgbClr val="C7793D"/>
      </a:accent4>
      <a:accent5>
        <a:srgbClr val="DB8464"/>
      </a:accent5>
      <a:accent6>
        <a:srgbClr val="3F7699"/>
      </a:accent6>
      <a:hlink>
        <a:srgbClr val="C8350F"/>
      </a:hlink>
      <a:folHlink>
        <a:srgbClr val="DB8464"/>
      </a:folHlink>
    </a:clrScheme>
    <a:fontScheme name="Custom 22">
      <a:majorFont>
        <a:latin typeface="Haettenschweiler"/>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Editorial" id="{A923440E-1285-45C1-B66B-8630BD70D041}" vid="{F02A544F-3BB0-402C-9DE1-17A1995AA5F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e26a8ac1c21a4f626d623dfdb8dde369">
  <xsd:schema xmlns:xsd="http://www.w3.org/2001/XMLSchema" xmlns:xs="http://www.w3.org/2001/XMLSchema" xmlns:p="http://schemas.microsoft.com/office/2006/metadata/properties" xmlns:ns3="f799553d-1ac0-48da-9ae3-fe400ced9c3b" targetNamespace="http://schemas.microsoft.com/office/2006/metadata/properties" ma:root="true" ma:fieldsID="c7694852651e2bfad62b6839f9f0770e"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3E87D78-9CEC-4EE9-94B9-0F2EEEB8A065}">
  <ds:schemaRefs>
    <ds:schemaRef ds:uri="http://schemas.microsoft.com/sharepoint/v3/contenttype/forms"/>
  </ds:schemaRefs>
</ds:datastoreItem>
</file>

<file path=customXml/itemProps2.xml><?xml version="1.0" encoding="utf-8"?>
<ds:datastoreItem xmlns:ds="http://schemas.openxmlformats.org/officeDocument/2006/customXml" ds:itemID="{9846201E-DF07-4095-9F76-DD2E789400A7}">
  <ds:schemaRefs>
    <ds:schemaRef ds:uri="http://schemas.microsoft.com/office/2006/documentManagement/types"/>
    <ds:schemaRef ds:uri="http://schemas.microsoft.com/office/2006/metadata/properties"/>
    <ds:schemaRef ds:uri="http://www.w3.org/XML/1998/namespace"/>
    <ds:schemaRef ds:uri="http://purl.org/dc/dcmitype/"/>
    <ds:schemaRef ds:uri="http://schemas.microsoft.com/office/infopath/2007/PartnerControls"/>
    <ds:schemaRef ds:uri="http://purl.org/dc/elements/1.1/"/>
    <ds:schemaRef ds:uri="http://purl.org/dc/terms/"/>
    <ds:schemaRef ds:uri="http://schemas.openxmlformats.org/package/2006/metadata/core-properties"/>
    <ds:schemaRef ds:uri="f799553d-1ac0-48da-9ae3-fe400ced9c3b"/>
  </ds:schemaRefs>
</ds:datastoreItem>
</file>

<file path=customXml/itemProps3.xml><?xml version="1.0" encoding="utf-8"?>
<ds:datastoreItem xmlns:ds="http://schemas.openxmlformats.org/officeDocument/2006/customXml" ds:itemID="{588ACA8F-7C5D-4850-8763-C6E8A88AF3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Editorial</Template>
  <TotalTime>74</TotalTime>
  <Words>1068</Words>
  <Application>Microsoft Office PowerPoint</Application>
  <PresentationFormat>Widescreen</PresentationFormat>
  <Paragraphs>121</Paragraphs>
  <Slides>12</Slides>
  <Notes>0</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Haettenschweiler</vt:lpstr>
      <vt:lpstr>Trade Gothic Next Light</vt:lpstr>
      <vt:lpstr>Editorial</vt:lpstr>
      <vt:lpstr>NAME: WASIM ASLAM ID: 2437966 MODULE CODE: BMHP5023 LECTURER: ROBERT NARTOWSKI MODULE: INTRODUCTION TO PHYSIOLOGY </vt:lpstr>
      <vt:lpstr>An Introduction to this presentation</vt:lpstr>
      <vt:lpstr>MY CHOSEN FICTIONAL patient</vt:lpstr>
      <vt:lpstr>Anatomy and physiology of the endocrine system</vt:lpstr>
      <vt:lpstr>How does type 2 diabetes affect the body?</vt:lpstr>
      <vt:lpstr>Sarah's Risks</vt:lpstr>
      <vt:lpstr>Assessment and diagnosis</vt:lpstr>
      <vt:lpstr>Person-centred care plan</vt:lpstr>
      <vt:lpstr>Involving multidisciplinary teams</vt:lpstr>
      <vt:lpstr>Preventing long-term complications</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Wasim Aslam (2437966)</cp:lastModifiedBy>
  <cp:revision>260</cp:revision>
  <dcterms:created xsi:type="dcterms:W3CDTF">2026-07-16T21:22:06Z</dcterms:created>
  <dcterms:modified xsi:type="dcterms:W3CDTF">2026-07-19T11:42:50Z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