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301" autoAdjust="0"/>
  </p:normalViewPr>
  <p:slideViewPr>
    <p:cSldViewPr>
      <p:cViewPr varScale="1">
        <p:scale>
          <a:sx n="100" d="100"/>
          <a:sy n="100" d="100"/>
        </p:scale>
        <p:origin x="872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﻿LCMB7007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83432" y="1928803"/>
            <a:ext cx="10153128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﻿Creativity, Innovation and Intellectual Property (CIIP)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Assessment 2 Support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687" y="86189"/>
            <a:ext cx="10972800" cy="906729"/>
          </a:xfrm>
        </p:spPr>
        <p:txBody>
          <a:bodyPr/>
          <a:lstStyle/>
          <a:p>
            <a:r>
              <a:rPr lang="en-GB" b="1" dirty="0"/>
              <a:t>Learning Outcome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A542F-9126-944F-B80F-D734A4676D10}"/>
              </a:ext>
            </a:extLst>
          </p:cNvPr>
          <p:cNvSpPr txBox="1"/>
          <p:nvPr/>
        </p:nvSpPr>
        <p:spPr>
          <a:xfrm>
            <a:off x="639634" y="1010575"/>
            <a:ext cx="1094276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Upon the successful completion of this assessment, the student should be able to  demonstrate the ability to: Explain what law and regulations mean and what objectives they serve as evidenced by legal authorities.</a:t>
            </a:r>
          </a:p>
          <a:p>
            <a:endParaRPr lang="en-GB" sz="2400" dirty="0"/>
          </a:p>
          <a:p>
            <a:r>
              <a:rPr lang="en-US" sz="2400" dirty="0"/>
              <a:t>Anticipate what impact these laws and regulations may have on smaller entrepreneurial </a:t>
            </a:r>
            <a:r>
              <a:rPr lang="en-US" sz="2400" dirty="0" err="1"/>
              <a:t>organisations</a:t>
            </a:r>
            <a:r>
              <a:rPr lang="en-US" sz="2400" dirty="0"/>
              <a:t> as well as larger businesses, this should be supported by outcomes from cases </a:t>
            </a:r>
          </a:p>
          <a:p>
            <a:endParaRPr lang="en-US" sz="2400" dirty="0"/>
          </a:p>
          <a:p>
            <a:r>
              <a:rPr lang="en-US" sz="2400" dirty="0"/>
              <a:t>Assess the merits and demerits of open and closed innovations with the aim of identifying which would foster entrepreneurial innovations.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5C7FA-C13B-6B4B-93E3-318FE93CF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D3F16-DDAA-2B49-94C0-A67138328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86262"/>
            <a:ext cx="10972800" cy="4202978"/>
          </a:xfrm>
        </p:spPr>
        <p:txBody>
          <a:bodyPr/>
          <a:lstStyle/>
          <a:p>
            <a:r>
              <a:rPr lang="en-US" sz="2800" b="1" i="1" dirty="0"/>
              <a:t>To what extent does Intellectual Property Law (Protection) really foster global business creativity and innovation within entrepreneurial firms? A Post Covid 19 context should be adopted for this assessment </a:t>
            </a:r>
          </a:p>
          <a:p>
            <a:pPr marL="0" indent="0">
              <a:buNone/>
            </a:pPr>
            <a:endParaRPr lang="en-US" sz="2800" b="1" i="1" dirty="0"/>
          </a:p>
          <a:p>
            <a:r>
              <a:rPr lang="en-US" sz="2400" i="1" dirty="0" err="1"/>
              <a:t>Analyse</a:t>
            </a:r>
            <a:r>
              <a:rPr lang="en-US" sz="2400" i="1" dirty="0"/>
              <a:t> this question broadly while using examples to highlight important issues you may uncover. In your opinion </a:t>
            </a:r>
            <a:r>
              <a:rPr lang="en-US" sz="2400" b="1" i="1" dirty="0"/>
              <a:t>does Intellectual Property investment really strengthen an </a:t>
            </a:r>
            <a:r>
              <a:rPr lang="en-US" sz="2400" b="1" i="1" dirty="0" err="1"/>
              <a:t>organisation’s</a:t>
            </a:r>
            <a:r>
              <a:rPr lang="en-US" sz="2400" b="1" i="1" dirty="0"/>
              <a:t> competitive advantage </a:t>
            </a:r>
            <a:r>
              <a:rPr lang="en-US" sz="2400" i="1" dirty="0"/>
              <a:t>especially those of smaller organizations? </a:t>
            </a:r>
            <a:r>
              <a:rPr lang="en-US" sz="2400" b="1" i="1" dirty="0"/>
              <a:t>Would you propose an open or closed approach to innovation in a post Covid 19 world? 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909BD6-A018-0246-9325-2C2CBEBFB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222510-3060-C041-BF68-D04490872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723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024C9-5F87-414F-A25B-12B0B3997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50ACE-2B58-834D-A817-48F1F9554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Executive Summary</a:t>
            </a:r>
          </a:p>
          <a:p>
            <a:r>
              <a:rPr lang="en-US" dirty="0"/>
              <a:t>Introduction</a:t>
            </a:r>
          </a:p>
          <a:p>
            <a:r>
              <a:rPr lang="en-US" dirty="0"/>
              <a:t>Main body</a:t>
            </a:r>
          </a:p>
          <a:p>
            <a:r>
              <a:rPr lang="en-US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641BE4-E282-2B4D-AA25-B2DEE3524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BF4DA0-CC5E-5049-83F7-0E0C6C06B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7619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F92A4-7EF8-294C-BED5-9AB09EE10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Things to Consider: 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9A22B-EBCD-EB44-84CB-E64FAD8BD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intellectual property</a:t>
            </a:r>
          </a:p>
          <a:p>
            <a:r>
              <a:rPr lang="en-US" dirty="0"/>
              <a:t>Why is it important for inventors to protect their ideas (pros and cons)</a:t>
            </a:r>
          </a:p>
          <a:p>
            <a:r>
              <a:rPr lang="en-US" dirty="0"/>
              <a:t>What forms of protection exist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DAB3A-FA6F-244A-AF0D-FB6296282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919A71-1B55-5843-9F7D-3438B96F0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7111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79F7B-CF89-BD46-9608-A5F1A468B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DD93C-B54B-F746-A586-D129424BF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248472"/>
          </a:xfrm>
        </p:spPr>
        <p:txBody>
          <a:bodyPr/>
          <a:lstStyle/>
          <a:p>
            <a:r>
              <a:rPr lang="en-US" dirty="0"/>
              <a:t>Does intellectual capital protection foster creativity and innovation?</a:t>
            </a:r>
          </a:p>
          <a:p>
            <a:r>
              <a:rPr lang="en-US" dirty="0"/>
              <a:t>Does Intellectual Property investment really strengthen an organization's </a:t>
            </a:r>
            <a:r>
              <a:rPr lang="en-US"/>
              <a:t>competitive advantage?</a:t>
            </a:r>
            <a:endParaRPr lang="en-US" dirty="0"/>
          </a:p>
          <a:p>
            <a:r>
              <a:rPr lang="en-US" dirty="0"/>
              <a:t>Should an open or closed technology approach be adopted by entrepreneurial firms?</a:t>
            </a:r>
          </a:p>
          <a:p>
            <a:r>
              <a:rPr lang="en-US" dirty="0"/>
              <a:t>Post Covid context should be adopted</a:t>
            </a:r>
          </a:p>
          <a:p>
            <a:r>
              <a:rPr lang="en-US" dirty="0"/>
              <a:t>Current economic situation should be considered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1D4F3-6172-2F4E-8EF9-E3275009D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ABB1C5-6946-904A-BB47-449EA1299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4074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E6926-E19D-7A4B-82E2-5493AA68B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Body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A8FFA-07CA-3449-92D6-417366FCC7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Any current examples of how entrepreneurs have used open technology to succeed in the past few years or in these current times</a:t>
            </a:r>
          </a:p>
          <a:p>
            <a:r>
              <a:rPr lang="en-US" dirty="0"/>
              <a:t>Would you propose an open or closed technology and why?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447F8-8593-794D-85ED-DA8DB7A7C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D4C2E-A0EE-DB48-84F2-54F8A7144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4576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E4D91-84C6-E24E-B115-7B74820C2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B41A5-E1AA-F444-B6DC-C9CEA1FB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Brief summary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3ACF9-1894-5D45-8296-A51B42D7F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9A0A3E-5001-8843-B680-065621D1F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1572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FD006-3703-AF42-AEEF-2D25DAC96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33263-DBF7-3749-BC3B-B74A8BBE74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Include your reference list.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6D7D8-55E0-DB4C-A0C2-885215290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11/11/2020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13351C-4572-D74D-B1EC-C7CFB873A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539625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3026</TotalTime>
  <Words>332</Words>
  <Application>Microsoft Macintosh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Myriad Pro</vt:lpstr>
      <vt:lpstr>Verdana</vt:lpstr>
      <vt:lpstr>20140311PresentationUWTSDTemplate</vt:lpstr>
      <vt:lpstr>LCMB7007</vt:lpstr>
      <vt:lpstr>Learning Outcome </vt:lpstr>
      <vt:lpstr>Question</vt:lpstr>
      <vt:lpstr>Format</vt:lpstr>
      <vt:lpstr>Things to Consider: introduction </vt:lpstr>
      <vt:lpstr>Main Body</vt:lpstr>
      <vt:lpstr>Main Body Cont’d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132</cp:revision>
  <cp:lastPrinted>2018-07-09T15:27:01Z</cp:lastPrinted>
  <dcterms:created xsi:type="dcterms:W3CDTF">2002-10-07T19:43:58Z</dcterms:created>
  <dcterms:modified xsi:type="dcterms:W3CDTF">2020-11-11T23:18:19Z</dcterms:modified>
</cp:coreProperties>
</file>