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2" r:id="rId5"/>
    <p:sldMasterId id="2147483661" r:id="rId6"/>
  </p:sldMasterIdLst>
  <p:notesMasterIdLst>
    <p:notesMasterId r:id="rId36"/>
  </p:notesMasterIdLst>
  <p:sldIdLst>
    <p:sldId id="719" r:id="rId7"/>
    <p:sldId id="301" r:id="rId8"/>
    <p:sldId id="306" r:id="rId9"/>
    <p:sldId id="771" r:id="rId10"/>
    <p:sldId id="790" r:id="rId11"/>
    <p:sldId id="772" r:id="rId12"/>
    <p:sldId id="265" r:id="rId13"/>
    <p:sldId id="266" r:id="rId14"/>
    <p:sldId id="268" r:id="rId15"/>
    <p:sldId id="269" r:id="rId16"/>
    <p:sldId id="270" r:id="rId17"/>
    <p:sldId id="773" r:id="rId18"/>
    <p:sldId id="793" r:id="rId19"/>
    <p:sldId id="794" r:id="rId20"/>
    <p:sldId id="776" r:id="rId21"/>
    <p:sldId id="795" r:id="rId22"/>
    <p:sldId id="796" r:id="rId23"/>
    <p:sldId id="786" r:id="rId24"/>
    <p:sldId id="797" r:id="rId25"/>
    <p:sldId id="798" r:id="rId26"/>
    <p:sldId id="799" r:id="rId27"/>
    <p:sldId id="765" r:id="rId28"/>
    <p:sldId id="767" r:id="rId29"/>
    <p:sldId id="787" r:id="rId30"/>
    <p:sldId id="766" r:id="rId31"/>
    <p:sldId id="788" r:id="rId32"/>
    <p:sldId id="768" r:id="rId33"/>
    <p:sldId id="383" r:id="rId34"/>
    <p:sldId id="721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5AF0527-D8B3-34D0-3CA0-D0E210410FBE}" name="Stalin Jacob Wilson Packia Dhas" initials="SJWPD" userId="S::s.wpackiadhas@uwtsd.ac.uk::050d7d71-3621-4503-95e8-1c9a9d962492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DD57F3D-144E-47B2-B9DF-89190E4FF1A3}" v="346" dt="2025-03-11T08:03:59.9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8" autoAdjust="0"/>
    <p:restoredTop sz="77253"/>
  </p:normalViewPr>
  <p:slideViewPr>
    <p:cSldViewPr snapToGrid="0">
      <p:cViewPr varScale="1">
        <p:scale>
          <a:sx n="76" d="100"/>
          <a:sy n="76" d="100"/>
        </p:scale>
        <p:origin x="669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theme" Target="theme/theme1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microsoft.com/office/2015/10/relationships/revisionInfo" Target="revisionInfo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microsoft.com/office/2018/10/relationships/authors" Target="author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1EE70290-D944-4629-9CD0-44A2CD0A8D2C}"/>
    <pc:docChg chg="delSld delMainMaster">
      <pc:chgData name="Stalin Jacob Wilson Packia Dhas" userId="050d7d71-3621-4503-95e8-1c9a9d962492" providerId="ADAL" clId="{1EE70290-D944-4629-9CD0-44A2CD0A8D2C}" dt="2025-03-10T07:30:54.006" v="4"/>
      <pc:docMkLst>
        <pc:docMk/>
      </pc:docMkLst>
      <pc:sldChg chg="del">
        <pc:chgData name="Stalin Jacob Wilson Packia Dhas" userId="050d7d71-3621-4503-95e8-1c9a9d962492" providerId="ADAL" clId="{1EE70290-D944-4629-9CD0-44A2CD0A8D2C}" dt="2025-03-10T07:30:45.205" v="0" actId="47"/>
        <pc:sldMkLst>
          <pc:docMk/>
          <pc:sldMk cId="763918047" sldId="777"/>
        </pc:sldMkLst>
      </pc:sldChg>
      <pc:sldChg chg="del">
        <pc:chgData name="Stalin Jacob Wilson Packia Dhas" userId="050d7d71-3621-4503-95e8-1c9a9d962492" providerId="ADAL" clId="{1EE70290-D944-4629-9CD0-44A2CD0A8D2C}" dt="2025-03-10T07:30:46.339" v="1" actId="47"/>
        <pc:sldMkLst>
          <pc:docMk/>
          <pc:sldMk cId="26799793" sldId="778"/>
        </pc:sldMkLst>
      </pc:sldChg>
      <pc:sldChg chg="del">
        <pc:chgData name="Stalin Jacob Wilson Packia Dhas" userId="050d7d71-3621-4503-95e8-1c9a9d962492" providerId="ADAL" clId="{1EE70290-D944-4629-9CD0-44A2CD0A8D2C}" dt="2025-03-10T07:30:47.194" v="2" actId="47"/>
        <pc:sldMkLst>
          <pc:docMk/>
          <pc:sldMk cId="2184585250" sldId="779"/>
        </pc:sldMkLst>
      </pc:sldChg>
      <pc:sldChg chg="del">
        <pc:chgData name="Stalin Jacob Wilson Packia Dhas" userId="050d7d71-3621-4503-95e8-1c9a9d962492" providerId="ADAL" clId="{1EE70290-D944-4629-9CD0-44A2CD0A8D2C}" dt="2025-03-10T07:30:49.879" v="3" actId="47"/>
        <pc:sldMkLst>
          <pc:docMk/>
          <pc:sldMk cId="1092876207" sldId="789"/>
        </pc:sldMkLst>
      </pc:sld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3994187330" sldId="2147483650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3994187330" sldId="2147483650"/>
            <pc:sldLayoutMk cId="4175462874" sldId="2147483675"/>
          </pc:sldLayoutMkLst>
        </pc:sldLayoutChg>
      </pc:sldMaster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503966888" sldId="2147483653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503966888" sldId="2147483653"/>
            <pc:sldLayoutMk cId="4216905086" sldId="2147483677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503966888" sldId="2147483653"/>
            <pc:sldLayoutMk cId="3429399808" sldId="2147483786"/>
          </pc:sldLayoutMkLst>
        </pc:sldLayoutChg>
      </pc:sldMaster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19418140" sldId="2147483654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9418140" sldId="2147483654"/>
            <pc:sldLayoutMk cId="94923803" sldId="2147483678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9418140" sldId="2147483654"/>
            <pc:sldLayoutMk cId="1921644782" sldId="2147483787"/>
          </pc:sldLayoutMkLst>
        </pc:sldLayoutChg>
      </pc:sldMaster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1086982509" sldId="2147483655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086982509" sldId="2147483655"/>
            <pc:sldLayoutMk cId="408938655" sldId="2147483679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086982509" sldId="2147483655"/>
            <pc:sldLayoutMk cId="1520429917" sldId="2147483706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086982509" sldId="2147483655"/>
            <pc:sldLayoutMk cId="3604176099" sldId="2147483707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086982509" sldId="2147483655"/>
            <pc:sldLayoutMk cId="3372047442" sldId="2147483708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086982509" sldId="2147483655"/>
            <pc:sldLayoutMk cId="3732156385" sldId="2147483709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086982509" sldId="2147483655"/>
            <pc:sldLayoutMk cId="2955417579" sldId="2147483788"/>
          </pc:sldLayoutMkLst>
        </pc:sldLayoutChg>
      </pc:sldMaster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537362470" sldId="2147483656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537362470" sldId="2147483656"/>
            <pc:sldLayoutMk cId="3130719715" sldId="2147483680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537362470" sldId="2147483656"/>
            <pc:sldLayoutMk cId="1227884356" sldId="2147483789"/>
          </pc:sldLayoutMkLst>
        </pc:sldLayoutChg>
      </pc:sldMaster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3275634550" sldId="2147483657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3275634550" sldId="2147483657"/>
            <pc:sldLayoutMk cId="2783529864" sldId="2147483681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3275634550" sldId="2147483657"/>
            <pc:sldLayoutMk cId="2064262031" sldId="2147483790"/>
          </pc:sldLayoutMkLst>
        </pc:sldLayoutChg>
      </pc:sldMaster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1384196811" sldId="2147483658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84196811" sldId="2147483658"/>
            <pc:sldLayoutMk cId="1556723426" sldId="2147483682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84196811" sldId="2147483658"/>
            <pc:sldLayoutMk cId="1714267788" sldId="2147483719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84196811" sldId="2147483658"/>
            <pc:sldLayoutMk cId="1640983984" sldId="2147483720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84196811" sldId="2147483658"/>
            <pc:sldLayoutMk cId="1240026675" sldId="2147483721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84196811" sldId="2147483658"/>
            <pc:sldLayoutMk cId="4068811434" sldId="2147483751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84196811" sldId="2147483658"/>
            <pc:sldLayoutMk cId="734961849" sldId="2147483783"/>
          </pc:sldLayoutMkLst>
        </pc:sldLayoutChg>
      </pc:sldMaster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1800093731" sldId="2147483659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800093731" sldId="2147483659"/>
            <pc:sldLayoutMk cId="1597148504" sldId="2147483684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800093731" sldId="2147483659"/>
            <pc:sldLayoutMk cId="3399777694" sldId="2147483752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800093731" sldId="2147483659"/>
            <pc:sldLayoutMk cId="3188795946" sldId="2147483753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800093731" sldId="2147483659"/>
            <pc:sldLayoutMk cId="3599698923" sldId="2147483754"/>
          </pc:sldLayoutMkLst>
        </pc:sldLayoutChg>
      </pc:sldMaster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2215794927" sldId="2147483660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2215794927" sldId="2147483660"/>
            <pc:sldLayoutMk cId="3475296125" sldId="2147483683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2215794927" sldId="2147483660"/>
            <pc:sldLayoutMk cId="4081925057" sldId="2147483716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2215794927" sldId="2147483660"/>
            <pc:sldLayoutMk cId="4127137421" sldId="2147483717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2215794927" sldId="2147483660"/>
            <pc:sldLayoutMk cId="3245223601" sldId="2147483718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2215794927" sldId="2147483660"/>
            <pc:sldLayoutMk cId="414174743" sldId="2147483777"/>
          </pc:sldLayoutMkLst>
        </pc:sldLayoutChg>
      </pc:sldMaster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2581267852" sldId="2147483662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2581267852" sldId="2147483662"/>
            <pc:sldLayoutMk cId="196634507" sldId="2147483686"/>
          </pc:sldLayoutMkLst>
        </pc:sldLayoutChg>
      </pc:sldMaster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1372220361" sldId="2147483663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72220361" sldId="2147483663"/>
            <pc:sldLayoutMk cId="2317885063" sldId="2147483687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72220361" sldId="2147483663"/>
            <pc:sldLayoutMk cId="3686166945" sldId="2147483772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72220361" sldId="2147483663"/>
            <pc:sldLayoutMk cId="3140485730" sldId="2147483773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72220361" sldId="2147483663"/>
            <pc:sldLayoutMk cId="3897876703" sldId="2147483774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72220361" sldId="2147483663"/>
            <pc:sldLayoutMk cId="1612919501" sldId="2147483775"/>
          </pc:sldLayoutMkLst>
        </pc:sldLayoutChg>
      </pc:sldMaster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741040061" sldId="2147483664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41040061" sldId="2147483664"/>
            <pc:sldLayoutMk cId="763020717" sldId="2147483688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41040061" sldId="2147483664"/>
            <pc:sldLayoutMk cId="711080307" sldId="2147483768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41040061" sldId="2147483664"/>
            <pc:sldLayoutMk cId="550498683" sldId="2147483769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41040061" sldId="2147483664"/>
            <pc:sldLayoutMk cId="3641454918" sldId="2147483770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41040061" sldId="2147483664"/>
            <pc:sldLayoutMk cId="3304689771" sldId="2147483771"/>
          </pc:sldLayoutMkLst>
        </pc:sldLayoutChg>
      </pc:sldMaster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58822457" sldId="2147483665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58822457" sldId="2147483665"/>
            <pc:sldLayoutMk cId="2624528723" sldId="2147483689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58822457" sldId="2147483665"/>
            <pc:sldLayoutMk cId="1989207104" sldId="2147483764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58822457" sldId="2147483665"/>
            <pc:sldLayoutMk cId="3162675532" sldId="2147483765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58822457" sldId="2147483665"/>
            <pc:sldLayoutMk cId="671023767" sldId="2147483766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58822457" sldId="2147483665"/>
            <pc:sldLayoutMk cId="3914582648" sldId="2147483767"/>
          </pc:sldLayoutMkLst>
        </pc:sldLayoutChg>
      </pc:sldMaster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754378712" sldId="2147483666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54378712" sldId="2147483666"/>
            <pc:sldLayoutMk cId="3132846485" sldId="2147483690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54378712" sldId="2147483666"/>
            <pc:sldLayoutMk cId="1638318787" sldId="2147483698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54378712" sldId="2147483666"/>
            <pc:sldLayoutMk cId="1988994691" sldId="2147483699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54378712" sldId="2147483666"/>
            <pc:sldLayoutMk cId="1668414652" sldId="2147483700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54378712" sldId="2147483666"/>
            <pc:sldLayoutMk cId="3376813219" sldId="2147483701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54378712" sldId="2147483666"/>
            <pc:sldLayoutMk cId="1322761775" sldId="2147483703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54378712" sldId="2147483666"/>
            <pc:sldLayoutMk cId="1402491513" sldId="2147483704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54378712" sldId="2147483666"/>
            <pc:sldLayoutMk cId="2661865558" sldId="2147483705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54378712" sldId="2147483666"/>
            <pc:sldLayoutMk cId="3007840193" sldId="2147483759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54378712" sldId="2147483666"/>
            <pc:sldLayoutMk cId="2405973259" sldId="2147483760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54378712" sldId="2147483666"/>
            <pc:sldLayoutMk cId="4035460473" sldId="2147483761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54378712" sldId="2147483666"/>
            <pc:sldLayoutMk cId="871081314" sldId="2147483762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754378712" sldId="2147483666"/>
            <pc:sldLayoutMk cId="1668421069" sldId="2147483763"/>
          </pc:sldLayoutMkLst>
        </pc:sldLayoutChg>
      </pc:sldMaster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217095490" sldId="2147483670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217095490" sldId="2147483670"/>
            <pc:sldLayoutMk cId="3583415931" sldId="2147483696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217095490" sldId="2147483670"/>
            <pc:sldLayoutMk cId="1189107345" sldId="2147483722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217095490" sldId="2147483670"/>
            <pc:sldLayoutMk cId="2437739104" sldId="2147483723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217095490" sldId="2147483670"/>
            <pc:sldLayoutMk cId="2060480586" sldId="2147483724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217095490" sldId="2147483670"/>
            <pc:sldLayoutMk cId="490812382" sldId="2147483725"/>
          </pc:sldLayoutMkLst>
        </pc:sldLayoutChg>
      </pc:sldMaster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1743180627" sldId="2147483671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743180627" sldId="2147483671"/>
            <pc:sldLayoutMk cId="3714548059" sldId="2147483697"/>
          </pc:sldLayoutMkLst>
        </pc:sldLayoutChg>
      </pc:sldMasterChg>
      <pc:sldMasterChg chg="del delSldLayout">
        <pc:chgData name="Stalin Jacob Wilson Packia Dhas" userId="050d7d71-3621-4503-95e8-1c9a9d962492" providerId="ADAL" clId="{1EE70290-D944-4629-9CD0-44A2CD0A8D2C}" dt="2025-03-10T07:30:54.006" v="4"/>
        <pc:sldMasterMkLst>
          <pc:docMk/>
          <pc:sldMasterMk cId="130175223" sldId="2147483673"/>
        </pc:sldMasterMkLst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0175223" sldId="2147483673"/>
            <pc:sldLayoutMk cId="324980695" sldId="2147483693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0175223" sldId="2147483673"/>
            <pc:sldLayoutMk cId="663674427" sldId="2147483778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0175223" sldId="2147483673"/>
            <pc:sldLayoutMk cId="2928645816" sldId="2147483779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0175223" sldId="2147483673"/>
            <pc:sldLayoutMk cId="4277840142" sldId="2147483780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0175223" sldId="2147483673"/>
            <pc:sldLayoutMk cId="951448030" sldId="2147483781"/>
          </pc:sldLayoutMkLst>
        </pc:sldLayoutChg>
        <pc:sldLayoutChg chg="del">
          <pc:chgData name="Stalin Jacob Wilson Packia Dhas" userId="050d7d71-3621-4503-95e8-1c9a9d962492" providerId="ADAL" clId="{1EE70290-D944-4629-9CD0-44A2CD0A8D2C}" dt="2025-03-10T07:30:54.006" v="4"/>
          <pc:sldLayoutMkLst>
            <pc:docMk/>
            <pc:sldMasterMk cId="130175223" sldId="2147483673"/>
            <pc:sldLayoutMk cId="2939912982" sldId="2147483782"/>
          </pc:sldLayoutMkLst>
        </pc:sldLayoutChg>
      </pc:sldMasterChg>
    </pc:docChg>
  </pc:docChgLst>
  <pc:docChgLst>
    <pc:chgData name="Stalin Jacob Wilson Packia Dhas" userId="050d7d71-3621-4503-95e8-1c9a9d962492" providerId="ADAL" clId="{2BC97DE6-8659-4DBC-B7BF-CF0EB66BD63A}"/>
    <pc:docChg chg="delSld modSld">
      <pc:chgData name="Stalin Jacob Wilson Packia Dhas" userId="050d7d71-3621-4503-95e8-1c9a9d962492" providerId="ADAL" clId="{2BC97DE6-8659-4DBC-B7BF-CF0EB66BD63A}" dt="2025-03-11T08:06:18.814" v="24" actId="6549"/>
      <pc:docMkLst>
        <pc:docMk/>
      </pc:docMkLst>
      <pc:sldChg chg="modNotesTx">
        <pc:chgData name="Stalin Jacob Wilson Packia Dhas" userId="050d7d71-3621-4503-95e8-1c9a9d962492" providerId="ADAL" clId="{2BC97DE6-8659-4DBC-B7BF-CF0EB66BD63A}" dt="2025-03-11T08:05:34.708" v="16" actId="6549"/>
        <pc:sldMkLst>
          <pc:docMk/>
          <pc:sldMk cId="0" sldId="270"/>
        </pc:sldMkLst>
      </pc:sldChg>
      <pc:sldChg chg="modNotesTx">
        <pc:chgData name="Stalin Jacob Wilson Packia Dhas" userId="050d7d71-3621-4503-95e8-1c9a9d962492" providerId="ADAL" clId="{2BC97DE6-8659-4DBC-B7BF-CF0EB66BD63A}" dt="2025-03-11T08:05:14.419" v="0" actId="6549"/>
        <pc:sldMkLst>
          <pc:docMk/>
          <pc:sldMk cId="0" sldId="306"/>
        </pc:sldMkLst>
      </pc:sldChg>
      <pc:sldChg chg="modNotesTx">
        <pc:chgData name="Stalin Jacob Wilson Packia Dhas" userId="050d7d71-3621-4503-95e8-1c9a9d962492" providerId="ADAL" clId="{2BC97DE6-8659-4DBC-B7BF-CF0EB66BD63A}" dt="2025-03-11T08:05:19.423" v="14" actId="6549"/>
        <pc:sldMkLst>
          <pc:docMk/>
          <pc:sldMk cId="0" sldId="771"/>
        </pc:sldMkLst>
      </pc:sldChg>
      <pc:sldChg chg="modNotesTx">
        <pc:chgData name="Stalin Jacob Wilson Packia Dhas" userId="050d7d71-3621-4503-95e8-1c9a9d962492" providerId="ADAL" clId="{2BC97DE6-8659-4DBC-B7BF-CF0EB66BD63A}" dt="2025-03-11T08:05:39.860" v="17" actId="6549"/>
        <pc:sldMkLst>
          <pc:docMk/>
          <pc:sldMk cId="0" sldId="773"/>
        </pc:sldMkLst>
      </pc:sldChg>
      <pc:sldChg chg="modNotesTx">
        <pc:chgData name="Stalin Jacob Wilson Packia Dhas" userId="050d7d71-3621-4503-95e8-1c9a9d962492" providerId="ADAL" clId="{2BC97DE6-8659-4DBC-B7BF-CF0EB66BD63A}" dt="2025-03-11T08:05:48.164" v="18" actId="6549"/>
        <pc:sldMkLst>
          <pc:docMk/>
          <pc:sldMk cId="0" sldId="776"/>
        </pc:sldMkLst>
      </pc:sldChg>
      <pc:sldChg chg="modNotesTx">
        <pc:chgData name="Stalin Jacob Wilson Packia Dhas" userId="050d7d71-3621-4503-95e8-1c9a9d962492" providerId="ADAL" clId="{2BC97DE6-8659-4DBC-B7BF-CF0EB66BD63A}" dt="2025-03-11T08:06:01.230" v="21" actId="6549"/>
        <pc:sldMkLst>
          <pc:docMk/>
          <pc:sldMk cId="2011655787" sldId="786"/>
        </pc:sldMkLst>
      </pc:sldChg>
      <pc:sldChg chg="del">
        <pc:chgData name="Stalin Jacob Wilson Packia Dhas" userId="050d7d71-3621-4503-95e8-1c9a9d962492" providerId="ADAL" clId="{2BC97DE6-8659-4DBC-B7BF-CF0EB66BD63A}" dt="2025-03-11T08:05:30.555" v="15" actId="47"/>
        <pc:sldMkLst>
          <pc:docMk/>
          <pc:sldMk cId="2896218105" sldId="792"/>
        </pc:sldMkLst>
      </pc:sldChg>
      <pc:sldChg chg="modNotesTx">
        <pc:chgData name="Stalin Jacob Wilson Packia Dhas" userId="050d7d71-3621-4503-95e8-1c9a9d962492" providerId="ADAL" clId="{2BC97DE6-8659-4DBC-B7BF-CF0EB66BD63A}" dt="2025-03-11T08:05:52.456" v="19" actId="6549"/>
        <pc:sldMkLst>
          <pc:docMk/>
          <pc:sldMk cId="3853429970" sldId="795"/>
        </pc:sldMkLst>
      </pc:sldChg>
      <pc:sldChg chg="modNotesTx">
        <pc:chgData name="Stalin Jacob Wilson Packia Dhas" userId="050d7d71-3621-4503-95e8-1c9a9d962492" providerId="ADAL" clId="{2BC97DE6-8659-4DBC-B7BF-CF0EB66BD63A}" dt="2025-03-11T08:05:56.675" v="20" actId="6549"/>
        <pc:sldMkLst>
          <pc:docMk/>
          <pc:sldMk cId="2477534649" sldId="796"/>
        </pc:sldMkLst>
      </pc:sldChg>
      <pc:sldChg chg="modNotesTx">
        <pc:chgData name="Stalin Jacob Wilson Packia Dhas" userId="050d7d71-3621-4503-95e8-1c9a9d962492" providerId="ADAL" clId="{2BC97DE6-8659-4DBC-B7BF-CF0EB66BD63A}" dt="2025-03-11T08:06:09.690" v="22" actId="6549"/>
        <pc:sldMkLst>
          <pc:docMk/>
          <pc:sldMk cId="3921065855" sldId="797"/>
        </pc:sldMkLst>
      </pc:sldChg>
      <pc:sldChg chg="modNotesTx">
        <pc:chgData name="Stalin Jacob Wilson Packia Dhas" userId="050d7d71-3621-4503-95e8-1c9a9d962492" providerId="ADAL" clId="{2BC97DE6-8659-4DBC-B7BF-CF0EB66BD63A}" dt="2025-03-11T08:06:15.171" v="23" actId="6549"/>
        <pc:sldMkLst>
          <pc:docMk/>
          <pc:sldMk cId="4139315709" sldId="798"/>
        </pc:sldMkLst>
      </pc:sldChg>
      <pc:sldChg chg="modNotesTx">
        <pc:chgData name="Stalin Jacob Wilson Packia Dhas" userId="050d7d71-3621-4503-95e8-1c9a9d962492" providerId="ADAL" clId="{2BC97DE6-8659-4DBC-B7BF-CF0EB66BD63A}" dt="2025-03-11T08:06:18.814" v="24" actId="6549"/>
        <pc:sldMkLst>
          <pc:docMk/>
          <pc:sldMk cId="3384868913" sldId="799"/>
        </pc:sldMkLst>
      </pc:sldChg>
    </pc:docChg>
  </pc:docChgLst>
  <pc:docChgLst>
    <pc:chgData name="Stalin Jacob Wilson Packia Dhas" userId="050d7d71-3621-4503-95e8-1c9a9d962492" providerId="ADAL" clId="{EDD57F3D-144E-47B2-B9DF-89190E4FF1A3}"/>
    <pc:docChg chg="undo redo custSel addSld delSld modSld sldOrd">
      <pc:chgData name="Stalin Jacob Wilson Packia Dhas" userId="050d7d71-3621-4503-95e8-1c9a9d962492" providerId="ADAL" clId="{EDD57F3D-144E-47B2-B9DF-89190E4FF1A3}" dt="2025-03-11T08:04:16.487" v="628" actId="1076"/>
      <pc:docMkLst>
        <pc:docMk/>
      </pc:docMkLst>
      <pc:sldChg chg="modSp mod">
        <pc:chgData name="Stalin Jacob Wilson Packia Dhas" userId="050d7d71-3621-4503-95e8-1c9a9d962492" providerId="ADAL" clId="{EDD57F3D-144E-47B2-B9DF-89190E4FF1A3}" dt="2025-03-11T08:00:20.800" v="603" actId="27636"/>
        <pc:sldMkLst>
          <pc:docMk/>
          <pc:sldMk cId="0" sldId="265"/>
        </pc:sldMkLst>
        <pc:spChg chg="mod">
          <ac:chgData name="Stalin Jacob Wilson Packia Dhas" userId="050d7d71-3621-4503-95e8-1c9a9d962492" providerId="ADAL" clId="{EDD57F3D-144E-47B2-B9DF-89190E4FF1A3}" dt="2025-03-11T08:00:20.800" v="603" actId="27636"/>
          <ac:spMkLst>
            <pc:docMk/>
            <pc:sldMk cId="0" sldId="265"/>
            <ac:spMk id="224259" creationId="{00000000-0000-0000-0000-000000000000}"/>
          </ac:spMkLst>
        </pc:spChg>
      </pc:sldChg>
      <pc:sldChg chg="modSp">
        <pc:chgData name="Stalin Jacob Wilson Packia Dhas" userId="050d7d71-3621-4503-95e8-1c9a9d962492" providerId="ADAL" clId="{EDD57F3D-144E-47B2-B9DF-89190E4FF1A3}" dt="2025-03-11T08:00:29.417" v="604" actId="255"/>
        <pc:sldMkLst>
          <pc:docMk/>
          <pc:sldMk cId="0" sldId="266"/>
        </pc:sldMkLst>
        <pc:spChg chg="mod">
          <ac:chgData name="Stalin Jacob Wilson Packia Dhas" userId="050d7d71-3621-4503-95e8-1c9a9d962492" providerId="ADAL" clId="{EDD57F3D-144E-47B2-B9DF-89190E4FF1A3}" dt="2025-03-11T08:00:29.417" v="604" actId="255"/>
          <ac:spMkLst>
            <pc:docMk/>
            <pc:sldMk cId="0" sldId="266"/>
            <ac:spMk id="225287" creationId="{00000000-0000-0000-0000-000000000000}"/>
          </ac:spMkLst>
        </pc:spChg>
      </pc:sldChg>
      <pc:sldChg chg="modSp modAnim">
        <pc:chgData name="Stalin Jacob Wilson Packia Dhas" userId="050d7d71-3621-4503-95e8-1c9a9d962492" providerId="ADAL" clId="{EDD57F3D-144E-47B2-B9DF-89190E4FF1A3}" dt="2025-03-11T06:40:30.735" v="219" actId="113"/>
        <pc:sldMkLst>
          <pc:docMk/>
          <pc:sldMk cId="0" sldId="268"/>
        </pc:sldMkLst>
        <pc:spChg chg="mod">
          <ac:chgData name="Stalin Jacob Wilson Packia Dhas" userId="050d7d71-3621-4503-95e8-1c9a9d962492" providerId="ADAL" clId="{EDD57F3D-144E-47B2-B9DF-89190E4FF1A3}" dt="2025-03-11T06:40:30.735" v="219" actId="113"/>
          <ac:spMkLst>
            <pc:docMk/>
            <pc:sldMk cId="0" sldId="268"/>
            <ac:spMk id="228355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EDD57F3D-144E-47B2-B9DF-89190E4FF1A3}" dt="2025-03-11T06:44:33.447" v="225" actId="6549"/>
        <pc:sldMkLst>
          <pc:docMk/>
          <pc:sldMk cId="0" sldId="269"/>
        </pc:sldMkLst>
        <pc:spChg chg="mod">
          <ac:chgData name="Stalin Jacob Wilson Packia Dhas" userId="050d7d71-3621-4503-95e8-1c9a9d962492" providerId="ADAL" clId="{EDD57F3D-144E-47B2-B9DF-89190E4FF1A3}" dt="2025-03-11T06:41:00.060" v="221" actId="207"/>
          <ac:spMkLst>
            <pc:docMk/>
            <pc:sldMk cId="0" sldId="269"/>
            <ac:spMk id="229378" creationId="{00000000-0000-0000-0000-000000000000}"/>
          </ac:spMkLst>
        </pc:spChg>
        <pc:spChg chg="mod">
          <ac:chgData name="Stalin Jacob Wilson Packia Dhas" userId="050d7d71-3621-4503-95e8-1c9a9d962492" providerId="ADAL" clId="{EDD57F3D-144E-47B2-B9DF-89190E4FF1A3}" dt="2025-03-11T06:44:33.447" v="225" actId="6549"/>
          <ac:spMkLst>
            <pc:docMk/>
            <pc:sldMk cId="0" sldId="269"/>
            <ac:spMk id="229379" creationId="{00000000-0000-0000-0000-000000000000}"/>
          </ac:spMkLst>
        </pc:spChg>
      </pc:sldChg>
      <pc:sldChg chg="modSp mod addAnim delAnim modAnim modNotesTx">
        <pc:chgData name="Stalin Jacob Wilson Packia Dhas" userId="050d7d71-3621-4503-95e8-1c9a9d962492" providerId="ADAL" clId="{EDD57F3D-144E-47B2-B9DF-89190E4FF1A3}" dt="2025-03-11T07:08:42.161" v="267" actId="404"/>
        <pc:sldMkLst>
          <pc:docMk/>
          <pc:sldMk cId="0" sldId="270"/>
        </pc:sldMkLst>
        <pc:spChg chg="mod">
          <ac:chgData name="Stalin Jacob Wilson Packia Dhas" userId="050d7d71-3621-4503-95e8-1c9a9d962492" providerId="ADAL" clId="{EDD57F3D-144E-47B2-B9DF-89190E4FF1A3}" dt="2025-03-11T06:41:15.703" v="223"/>
          <ac:spMkLst>
            <pc:docMk/>
            <pc:sldMk cId="0" sldId="270"/>
            <ac:spMk id="230402" creationId="{00000000-0000-0000-0000-000000000000}"/>
          </ac:spMkLst>
        </pc:spChg>
        <pc:spChg chg="mod">
          <ac:chgData name="Stalin Jacob Wilson Packia Dhas" userId="050d7d71-3621-4503-95e8-1c9a9d962492" providerId="ADAL" clId="{EDD57F3D-144E-47B2-B9DF-89190E4FF1A3}" dt="2025-03-11T07:08:42.161" v="267" actId="404"/>
          <ac:spMkLst>
            <pc:docMk/>
            <pc:sldMk cId="0" sldId="270"/>
            <ac:spMk id="230403" creationId="{00000000-0000-0000-0000-000000000000}"/>
          </ac:spMkLst>
        </pc:spChg>
      </pc:sldChg>
      <pc:sldChg chg="modSp del mod">
        <pc:chgData name="Stalin Jacob Wilson Packia Dhas" userId="050d7d71-3621-4503-95e8-1c9a9d962492" providerId="ADAL" clId="{EDD57F3D-144E-47B2-B9DF-89190E4FF1A3}" dt="2025-03-11T07:08:26.496" v="265" actId="47"/>
        <pc:sldMkLst>
          <pc:docMk/>
          <pc:sldMk cId="0" sldId="271"/>
        </pc:sldMkLst>
        <pc:spChg chg="mod">
          <ac:chgData name="Stalin Jacob Wilson Packia Dhas" userId="050d7d71-3621-4503-95e8-1c9a9d962492" providerId="ADAL" clId="{EDD57F3D-144E-47B2-B9DF-89190E4FF1A3}" dt="2025-03-11T07:08:19.958" v="261" actId="14100"/>
          <ac:spMkLst>
            <pc:docMk/>
            <pc:sldMk cId="0" sldId="271"/>
            <ac:spMk id="231430" creationId="{00000000-0000-0000-0000-000000000000}"/>
          </ac:spMkLst>
        </pc:spChg>
        <pc:spChg chg="mod">
          <ac:chgData name="Stalin Jacob Wilson Packia Dhas" userId="050d7d71-3621-4503-95e8-1c9a9d962492" providerId="ADAL" clId="{EDD57F3D-144E-47B2-B9DF-89190E4FF1A3}" dt="2025-03-11T07:07:38.018" v="239" actId="21"/>
          <ac:spMkLst>
            <pc:docMk/>
            <pc:sldMk cId="0" sldId="271"/>
            <ac:spMk id="231431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EDD57F3D-144E-47B2-B9DF-89190E4FF1A3}" dt="2025-03-11T07:59:10.414" v="597" actId="20577"/>
        <pc:sldMkLst>
          <pc:docMk/>
          <pc:sldMk cId="3657130640" sldId="301"/>
        </pc:sldMkLst>
        <pc:spChg chg="mod">
          <ac:chgData name="Stalin Jacob Wilson Packia Dhas" userId="050d7d71-3621-4503-95e8-1c9a9d962492" providerId="ADAL" clId="{EDD57F3D-144E-47B2-B9DF-89190E4FF1A3}" dt="2025-03-11T07:59:10.414" v="597" actId="20577"/>
          <ac:spMkLst>
            <pc:docMk/>
            <pc:sldMk cId="3657130640" sldId="301"/>
            <ac:spMk id="3" creationId="{00000000-0000-0000-0000-000000000000}"/>
          </ac:spMkLst>
        </pc:spChg>
      </pc:sldChg>
      <pc:sldChg chg="modSp mod modNotesTx">
        <pc:chgData name="Stalin Jacob Wilson Packia Dhas" userId="050d7d71-3621-4503-95e8-1c9a9d962492" providerId="ADAL" clId="{EDD57F3D-144E-47B2-B9DF-89190E4FF1A3}" dt="2025-03-10T23:31:20.409" v="126" actId="20577"/>
        <pc:sldMkLst>
          <pc:docMk/>
          <pc:sldMk cId="0" sldId="306"/>
        </pc:sldMkLst>
        <pc:spChg chg="mod">
          <ac:chgData name="Stalin Jacob Wilson Packia Dhas" userId="050d7d71-3621-4503-95e8-1c9a9d962492" providerId="ADAL" clId="{EDD57F3D-144E-47B2-B9DF-89190E4FF1A3}" dt="2025-03-10T23:31:20.409" v="126" actId="20577"/>
          <ac:spMkLst>
            <pc:docMk/>
            <pc:sldMk cId="0" sldId="306"/>
            <ac:spMk id="35845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EDD57F3D-144E-47B2-B9DF-89190E4FF1A3}" dt="2025-03-11T07:57:50.861" v="568" actId="6549"/>
        <pc:sldMkLst>
          <pc:docMk/>
          <pc:sldMk cId="0" sldId="383"/>
        </pc:sldMkLst>
        <pc:spChg chg="mod">
          <ac:chgData name="Stalin Jacob Wilson Packia Dhas" userId="050d7d71-3621-4503-95e8-1c9a9d962492" providerId="ADAL" clId="{EDD57F3D-144E-47B2-B9DF-89190E4FF1A3}" dt="2025-03-11T07:57:50.861" v="568" actId="6549"/>
          <ac:spMkLst>
            <pc:docMk/>
            <pc:sldMk cId="0" sldId="383"/>
            <ac:spMk id="12290" creationId="{A644F611-DDF6-4A65-7F36-48B7B86CF6DC}"/>
          </ac:spMkLst>
        </pc:spChg>
      </pc:sldChg>
      <pc:sldChg chg="modSp mod">
        <pc:chgData name="Stalin Jacob Wilson Packia Dhas" userId="050d7d71-3621-4503-95e8-1c9a9d962492" providerId="ADAL" clId="{EDD57F3D-144E-47B2-B9DF-89190E4FF1A3}" dt="2025-03-10T23:10:54.101" v="1" actId="20577"/>
        <pc:sldMkLst>
          <pc:docMk/>
          <pc:sldMk cId="3119007398" sldId="719"/>
        </pc:sldMkLst>
        <pc:spChg chg="mod">
          <ac:chgData name="Stalin Jacob Wilson Packia Dhas" userId="050d7d71-3621-4503-95e8-1c9a9d962492" providerId="ADAL" clId="{EDD57F3D-144E-47B2-B9DF-89190E4FF1A3}" dt="2025-03-10T23:10:54.101" v="1" actId="20577"/>
          <ac:spMkLst>
            <pc:docMk/>
            <pc:sldMk cId="3119007398" sldId="719"/>
            <ac:spMk id="2" creationId="{5AF40EAB-6954-8B5E-C784-2A455332F66A}"/>
          </ac:spMkLst>
        </pc:spChg>
      </pc:sldChg>
      <pc:sldChg chg="modSp mod">
        <pc:chgData name="Stalin Jacob Wilson Packia Dhas" userId="050d7d71-3621-4503-95e8-1c9a9d962492" providerId="ADAL" clId="{EDD57F3D-144E-47B2-B9DF-89190E4FF1A3}" dt="2025-03-11T08:04:07.496" v="627" actId="20577"/>
        <pc:sldMkLst>
          <pc:docMk/>
          <pc:sldMk cId="3746476969" sldId="765"/>
        </pc:sldMkLst>
        <pc:spChg chg="mod">
          <ac:chgData name="Stalin Jacob Wilson Packia Dhas" userId="050d7d71-3621-4503-95e8-1c9a9d962492" providerId="ADAL" clId="{EDD57F3D-144E-47B2-B9DF-89190E4FF1A3}" dt="2025-03-11T08:04:07.496" v="627" actId="20577"/>
          <ac:spMkLst>
            <pc:docMk/>
            <pc:sldMk cId="3746476969" sldId="765"/>
            <ac:spMk id="4" creationId="{00000000-0000-0000-0000-000000000000}"/>
          </ac:spMkLst>
        </pc:spChg>
      </pc:sldChg>
      <pc:sldChg chg="addSp delSp modSp mod">
        <pc:chgData name="Stalin Jacob Wilson Packia Dhas" userId="050d7d71-3621-4503-95e8-1c9a9d962492" providerId="ADAL" clId="{EDD57F3D-144E-47B2-B9DF-89190E4FF1A3}" dt="2025-03-11T07:56:13.992" v="560" actId="21"/>
        <pc:sldMkLst>
          <pc:docMk/>
          <pc:sldMk cId="2605938809" sldId="766"/>
        </pc:sldMkLst>
        <pc:spChg chg="del mod">
          <ac:chgData name="Stalin Jacob Wilson Packia Dhas" userId="050d7d71-3621-4503-95e8-1c9a9d962492" providerId="ADAL" clId="{EDD57F3D-144E-47B2-B9DF-89190E4FF1A3}" dt="2025-03-11T07:38:18.291" v="538" actId="478"/>
          <ac:spMkLst>
            <pc:docMk/>
            <pc:sldMk cId="2605938809" sldId="766"/>
            <ac:spMk id="14340" creationId="{00000000-0000-0000-0000-000000000000}"/>
          </ac:spMkLst>
        </pc:spChg>
        <pc:picChg chg="add del">
          <ac:chgData name="Stalin Jacob Wilson Packia Dhas" userId="050d7d71-3621-4503-95e8-1c9a9d962492" providerId="ADAL" clId="{EDD57F3D-144E-47B2-B9DF-89190E4FF1A3}" dt="2025-03-11T07:56:13.992" v="560" actId="21"/>
          <ac:picMkLst>
            <pc:docMk/>
            <pc:sldMk cId="2605938809" sldId="766"/>
            <ac:picMk id="14341" creationId="{00000000-0000-0000-0000-000000000000}"/>
          </ac:picMkLst>
        </pc:picChg>
      </pc:sldChg>
      <pc:sldChg chg="modSp mod modAnim">
        <pc:chgData name="Stalin Jacob Wilson Packia Dhas" userId="050d7d71-3621-4503-95e8-1c9a9d962492" providerId="ADAL" clId="{EDD57F3D-144E-47B2-B9DF-89190E4FF1A3}" dt="2025-03-11T07:56:31.693" v="565" actId="6549"/>
        <pc:sldMkLst>
          <pc:docMk/>
          <pc:sldMk cId="2508735878" sldId="767"/>
        </pc:sldMkLst>
        <pc:spChg chg="mod">
          <ac:chgData name="Stalin Jacob Wilson Packia Dhas" userId="050d7d71-3621-4503-95e8-1c9a9d962492" providerId="ADAL" clId="{EDD57F3D-144E-47B2-B9DF-89190E4FF1A3}" dt="2025-03-11T07:56:31.693" v="565" actId="6549"/>
          <ac:spMkLst>
            <pc:docMk/>
            <pc:sldMk cId="2508735878" sldId="767"/>
            <ac:spMk id="2" creationId="{DF0338F2-6624-5165-8462-645CD460F321}"/>
          </ac:spMkLst>
        </pc:spChg>
      </pc:sldChg>
      <pc:sldChg chg="del">
        <pc:chgData name="Stalin Jacob Wilson Packia Dhas" userId="050d7d71-3621-4503-95e8-1c9a9d962492" providerId="ADAL" clId="{EDD57F3D-144E-47B2-B9DF-89190E4FF1A3}" dt="2025-03-11T07:57:35.728" v="566" actId="47"/>
        <pc:sldMkLst>
          <pc:docMk/>
          <pc:sldMk cId="119593804" sldId="769"/>
        </pc:sldMkLst>
      </pc:sldChg>
      <pc:sldChg chg="modSp mod modAnim">
        <pc:chgData name="Stalin Jacob Wilson Packia Dhas" userId="050d7d71-3621-4503-95e8-1c9a9d962492" providerId="ADAL" clId="{EDD57F3D-144E-47B2-B9DF-89190E4FF1A3}" dt="2025-03-10T23:31:50.468" v="128" actId="255"/>
        <pc:sldMkLst>
          <pc:docMk/>
          <pc:sldMk cId="0" sldId="771"/>
        </pc:sldMkLst>
        <pc:spChg chg="mod">
          <ac:chgData name="Stalin Jacob Wilson Packia Dhas" userId="050d7d71-3621-4503-95e8-1c9a9d962492" providerId="ADAL" clId="{EDD57F3D-144E-47B2-B9DF-89190E4FF1A3}" dt="2025-03-10T23:24:06.518" v="71" actId="1076"/>
          <ac:spMkLst>
            <pc:docMk/>
            <pc:sldMk cId="0" sldId="771"/>
            <ac:spMk id="121858" creationId="{00000000-0000-0000-0000-000000000000}"/>
          </ac:spMkLst>
        </pc:spChg>
        <pc:spChg chg="mod">
          <ac:chgData name="Stalin Jacob Wilson Packia Dhas" userId="050d7d71-3621-4503-95e8-1c9a9d962492" providerId="ADAL" clId="{EDD57F3D-144E-47B2-B9DF-89190E4FF1A3}" dt="2025-03-10T23:31:50.468" v="128" actId="255"/>
          <ac:spMkLst>
            <pc:docMk/>
            <pc:sldMk cId="0" sldId="771"/>
            <ac:spMk id="121859" creationId="{00000000-0000-0000-0000-000000000000}"/>
          </ac:spMkLst>
        </pc:spChg>
      </pc:sldChg>
      <pc:sldChg chg="modSp mod modAnim">
        <pc:chgData name="Stalin Jacob Wilson Packia Dhas" userId="050d7d71-3621-4503-95e8-1c9a9d962492" providerId="ADAL" clId="{EDD57F3D-144E-47B2-B9DF-89190E4FF1A3}" dt="2025-03-11T08:00:10.196" v="601" actId="6549"/>
        <pc:sldMkLst>
          <pc:docMk/>
          <pc:sldMk cId="0" sldId="772"/>
        </pc:sldMkLst>
        <pc:spChg chg="mod">
          <ac:chgData name="Stalin Jacob Wilson Packia Dhas" userId="050d7d71-3621-4503-95e8-1c9a9d962492" providerId="ADAL" clId="{EDD57F3D-144E-47B2-B9DF-89190E4FF1A3}" dt="2025-03-11T08:00:10.196" v="601" actId="6549"/>
          <ac:spMkLst>
            <pc:docMk/>
            <pc:sldMk cId="0" sldId="772"/>
            <ac:spMk id="120835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EDD57F3D-144E-47B2-B9DF-89190E4FF1A3}" dt="2025-03-11T08:01:39.427" v="621" actId="6549"/>
        <pc:sldMkLst>
          <pc:docMk/>
          <pc:sldMk cId="0" sldId="773"/>
        </pc:sldMkLst>
        <pc:spChg chg="mod">
          <ac:chgData name="Stalin Jacob Wilson Packia Dhas" userId="050d7d71-3621-4503-95e8-1c9a9d962492" providerId="ADAL" clId="{EDD57F3D-144E-47B2-B9DF-89190E4FF1A3}" dt="2025-03-11T08:01:37.574" v="620" actId="14100"/>
          <ac:spMkLst>
            <pc:docMk/>
            <pc:sldMk cId="0" sldId="773"/>
            <ac:spMk id="232450" creationId="{00000000-0000-0000-0000-000000000000}"/>
          </ac:spMkLst>
        </pc:spChg>
        <pc:spChg chg="mod">
          <ac:chgData name="Stalin Jacob Wilson Packia Dhas" userId="050d7d71-3621-4503-95e8-1c9a9d962492" providerId="ADAL" clId="{EDD57F3D-144E-47B2-B9DF-89190E4FF1A3}" dt="2025-03-11T08:01:39.427" v="621" actId="6549"/>
          <ac:spMkLst>
            <pc:docMk/>
            <pc:sldMk cId="0" sldId="773"/>
            <ac:spMk id="232451" creationId="{00000000-0000-0000-0000-000000000000}"/>
          </ac:spMkLst>
        </pc:spChg>
      </pc:sldChg>
      <pc:sldChg chg="addSp delSp modSp del mod delAnim">
        <pc:chgData name="Stalin Jacob Wilson Packia Dhas" userId="050d7d71-3621-4503-95e8-1c9a9d962492" providerId="ADAL" clId="{EDD57F3D-144E-47B2-B9DF-89190E4FF1A3}" dt="2025-03-11T07:22:54.138" v="405" actId="47"/>
        <pc:sldMkLst>
          <pc:docMk/>
          <pc:sldMk cId="0" sldId="775"/>
        </pc:sldMkLst>
        <pc:spChg chg="add mod">
          <ac:chgData name="Stalin Jacob Wilson Packia Dhas" userId="050d7d71-3621-4503-95e8-1c9a9d962492" providerId="ADAL" clId="{EDD57F3D-144E-47B2-B9DF-89190E4FF1A3}" dt="2025-03-11T07:22:09.243" v="392" actId="478"/>
          <ac:spMkLst>
            <pc:docMk/>
            <pc:sldMk cId="0" sldId="775"/>
            <ac:spMk id="5" creationId="{E433390B-1D35-7856-4D87-6CA3A2740217}"/>
          </ac:spMkLst>
        </pc:spChg>
        <pc:graphicFrameChg chg="del">
          <ac:chgData name="Stalin Jacob Wilson Packia Dhas" userId="050d7d71-3621-4503-95e8-1c9a9d962492" providerId="ADAL" clId="{EDD57F3D-144E-47B2-B9DF-89190E4FF1A3}" dt="2025-03-11T07:22:09.243" v="392" actId="478"/>
          <ac:graphicFrameMkLst>
            <pc:docMk/>
            <pc:sldMk cId="0" sldId="775"/>
            <ac:graphicFrameMk id="4" creationId="{00000000-0000-0000-0000-000000000000}"/>
          </ac:graphicFrameMkLst>
        </pc:graphicFrameChg>
        <pc:picChg chg="add del">
          <ac:chgData name="Stalin Jacob Wilson Packia Dhas" userId="050d7d71-3621-4503-95e8-1c9a9d962492" providerId="ADAL" clId="{EDD57F3D-144E-47B2-B9DF-89190E4FF1A3}" dt="2025-03-11T07:22:15.096" v="394" actId="21"/>
          <ac:picMkLst>
            <pc:docMk/>
            <pc:sldMk cId="0" sldId="775"/>
            <ac:picMk id="3074" creationId="{6363E011-7A42-B3F1-2DC4-F432EF92A7C0}"/>
          </ac:picMkLst>
        </pc:picChg>
      </pc:sldChg>
      <pc:sldChg chg="addSp modSp mod modNotesTx">
        <pc:chgData name="Stalin Jacob Wilson Packia Dhas" userId="050d7d71-3621-4503-95e8-1c9a9d962492" providerId="ADAL" clId="{EDD57F3D-144E-47B2-B9DF-89190E4FF1A3}" dt="2025-03-11T08:02:20.965" v="624" actId="113"/>
        <pc:sldMkLst>
          <pc:docMk/>
          <pc:sldMk cId="0" sldId="776"/>
        </pc:sldMkLst>
        <pc:spChg chg="add">
          <ac:chgData name="Stalin Jacob Wilson Packia Dhas" userId="050d7d71-3621-4503-95e8-1c9a9d962492" providerId="ADAL" clId="{EDD57F3D-144E-47B2-B9DF-89190E4FF1A3}" dt="2025-03-11T07:17:01.472" v="349"/>
          <ac:spMkLst>
            <pc:docMk/>
            <pc:sldMk cId="0" sldId="776"/>
            <ac:spMk id="2" creationId="{67061207-B212-EB3E-022E-EB8D848027E3}"/>
          </ac:spMkLst>
        </pc:spChg>
        <pc:spChg chg="add">
          <ac:chgData name="Stalin Jacob Wilson Packia Dhas" userId="050d7d71-3621-4503-95e8-1c9a9d962492" providerId="ADAL" clId="{EDD57F3D-144E-47B2-B9DF-89190E4FF1A3}" dt="2025-03-11T07:17:26.811" v="353"/>
          <ac:spMkLst>
            <pc:docMk/>
            <pc:sldMk cId="0" sldId="776"/>
            <ac:spMk id="3" creationId="{10A6FEA9-34B1-002F-7290-6F74D4882113}"/>
          </ac:spMkLst>
        </pc:spChg>
        <pc:spChg chg="mod">
          <ac:chgData name="Stalin Jacob Wilson Packia Dhas" userId="050d7d71-3621-4503-95e8-1c9a9d962492" providerId="ADAL" clId="{EDD57F3D-144E-47B2-B9DF-89190E4FF1A3}" dt="2025-03-11T08:02:20.965" v="624" actId="113"/>
          <ac:spMkLst>
            <pc:docMk/>
            <pc:sldMk cId="0" sldId="776"/>
            <ac:spMk id="243715" creationId="{00000000-0000-0000-0000-000000000000}"/>
          </ac:spMkLst>
        </pc:spChg>
      </pc:sldChg>
      <pc:sldChg chg="addSp delSp modSp add del mod">
        <pc:chgData name="Stalin Jacob Wilson Packia Dhas" userId="050d7d71-3621-4503-95e8-1c9a9d962492" providerId="ADAL" clId="{EDD57F3D-144E-47B2-B9DF-89190E4FF1A3}" dt="2025-03-11T07:08:17.029" v="258" actId="47"/>
        <pc:sldMkLst>
          <pc:docMk/>
          <pc:sldMk cId="2892402057" sldId="784"/>
        </pc:sldMkLst>
        <pc:spChg chg="mod">
          <ac:chgData name="Stalin Jacob Wilson Packia Dhas" userId="050d7d71-3621-4503-95e8-1c9a9d962492" providerId="ADAL" clId="{EDD57F3D-144E-47B2-B9DF-89190E4FF1A3}" dt="2025-03-11T06:41:20.447" v="224"/>
          <ac:spMkLst>
            <pc:docMk/>
            <pc:sldMk cId="2892402057" sldId="784"/>
            <ac:spMk id="230402" creationId="{00000000-0000-0000-0000-000000000000}"/>
          </ac:spMkLst>
        </pc:spChg>
        <pc:picChg chg="add del">
          <ac:chgData name="Stalin Jacob Wilson Packia Dhas" userId="050d7d71-3621-4503-95e8-1c9a9d962492" providerId="ADAL" clId="{EDD57F3D-144E-47B2-B9DF-89190E4FF1A3}" dt="2025-03-11T07:08:15.840" v="255" actId="478"/>
          <ac:picMkLst>
            <pc:docMk/>
            <pc:sldMk cId="2892402057" sldId="784"/>
            <ac:picMk id="3" creationId="{087A288F-BEE8-69BC-795C-C13291D5BEF0}"/>
          </ac:picMkLst>
        </pc:picChg>
      </pc:sldChg>
      <pc:sldChg chg="add del">
        <pc:chgData name="Stalin Jacob Wilson Packia Dhas" userId="050d7d71-3621-4503-95e8-1c9a9d962492" providerId="ADAL" clId="{EDD57F3D-144E-47B2-B9DF-89190E4FF1A3}" dt="2025-03-11T06:40:04.947" v="218" actId="47"/>
        <pc:sldMkLst>
          <pc:docMk/>
          <pc:sldMk cId="1984006956" sldId="785"/>
        </pc:sldMkLst>
      </pc:sldChg>
      <pc:sldChg chg="modSp mod ord modNotesTx">
        <pc:chgData name="Stalin Jacob Wilson Packia Dhas" userId="050d7d71-3621-4503-95e8-1c9a9d962492" providerId="ADAL" clId="{EDD57F3D-144E-47B2-B9DF-89190E4FF1A3}" dt="2025-03-11T07:30:17.644" v="423"/>
        <pc:sldMkLst>
          <pc:docMk/>
          <pc:sldMk cId="2011655787" sldId="786"/>
        </pc:sldMkLst>
        <pc:spChg chg="mod">
          <ac:chgData name="Stalin Jacob Wilson Packia Dhas" userId="050d7d71-3621-4503-95e8-1c9a9d962492" providerId="ADAL" clId="{EDD57F3D-144E-47B2-B9DF-89190E4FF1A3}" dt="2025-03-11T07:23:21.716" v="407" actId="122"/>
          <ac:spMkLst>
            <pc:docMk/>
            <pc:sldMk cId="2011655787" sldId="786"/>
            <ac:spMk id="243714" creationId="{00000000-0000-0000-0000-000000000000}"/>
          </ac:spMkLst>
        </pc:spChg>
      </pc:sldChg>
      <pc:sldChg chg="addSp modSp mod">
        <pc:chgData name="Stalin Jacob Wilson Packia Dhas" userId="050d7d71-3621-4503-95e8-1c9a9d962492" providerId="ADAL" clId="{EDD57F3D-144E-47B2-B9DF-89190E4FF1A3}" dt="2025-03-11T08:04:16.487" v="628" actId="1076"/>
        <pc:sldMkLst>
          <pc:docMk/>
          <pc:sldMk cId="2943132976" sldId="787"/>
        </pc:sldMkLst>
        <pc:picChg chg="mod">
          <ac:chgData name="Stalin Jacob Wilson Packia Dhas" userId="050d7d71-3621-4503-95e8-1c9a9d962492" providerId="ADAL" clId="{EDD57F3D-144E-47B2-B9DF-89190E4FF1A3}" dt="2025-03-11T08:04:16.487" v="628" actId="1076"/>
          <ac:picMkLst>
            <pc:docMk/>
            <pc:sldMk cId="2943132976" sldId="787"/>
            <ac:picMk id="3" creationId="{5E9293F1-4878-C1B0-DECF-1E214A418931}"/>
          </ac:picMkLst>
        </pc:picChg>
        <pc:picChg chg="add mod">
          <ac:chgData name="Stalin Jacob Wilson Packia Dhas" userId="050d7d71-3621-4503-95e8-1c9a9d962492" providerId="ADAL" clId="{EDD57F3D-144E-47B2-B9DF-89190E4FF1A3}" dt="2025-03-11T07:56:12.043" v="559" actId="1076"/>
          <ac:picMkLst>
            <pc:docMk/>
            <pc:sldMk cId="2943132976" sldId="787"/>
            <ac:picMk id="14341" creationId="{00000000-0000-0000-0000-000000000000}"/>
          </ac:picMkLst>
        </pc:picChg>
      </pc:sldChg>
      <pc:sldChg chg="modSp mod modAnim">
        <pc:chgData name="Stalin Jacob Wilson Packia Dhas" userId="050d7d71-3621-4503-95e8-1c9a9d962492" providerId="ADAL" clId="{EDD57F3D-144E-47B2-B9DF-89190E4FF1A3}" dt="2025-03-11T07:41:01.509" v="551" actId="20577"/>
        <pc:sldMkLst>
          <pc:docMk/>
          <pc:sldMk cId="2140016768" sldId="788"/>
        </pc:sldMkLst>
        <pc:spChg chg="mod">
          <ac:chgData name="Stalin Jacob Wilson Packia Dhas" userId="050d7d71-3621-4503-95e8-1c9a9d962492" providerId="ADAL" clId="{EDD57F3D-144E-47B2-B9DF-89190E4FF1A3}" dt="2025-03-11T07:41:01.509" v="551" actId="20577"/>
          <ac:spMkLst>
            <pc:docMk/>
            <pc:sldMk cId="2140016768" sldId="788"/>
            <ac:spMk id="2" creationId="{DF0338F2-6624-5165-8462-645CD460F321}"/>
          </ac:spMkLst>
        </pc:spChg>
      </pc:sldChg>
      <pc:sldChg chg="addSp delSp modSp mod modAnim">
        <pc:chgData name="Stalin Jacob Wilson Packia Dhas" userId="050d7d71-3621-4503-95e8-1c9a9d962492" providerId="ADAL" clId="{EDD57F3D-144E-47B2-B9DF-89190E4FF1A3}" dt="2025-03-10T23:36:02.564" v="152" actId="1076"/>
        <pc:sldMkLst>
          <pc:docMk/>
          <pc:sldMk cId="1226134019" sldId="790"/>
        </pc:sldMkLst>
        <pc:spChg chg="add">
          <ac:chgData name="Stalin Jacob Wilson Packia Dhas" userId="050d7d71-3621-4503-95e8-1c9a9d962492" providerId="ADAL" clId="{EDD57F3D-144E-47B2-B9DF-89190E4FF1A3}" dt="2025-03-10T23:34:45.101" v="130"/>
          <ac:spMkLst>
            <pc:docMk/>
            <pc:sldMk cId="1226134019" sldId="790"/>
            <ac:spMk id="3" creationId="{2C8536B8-9067-58AA-F1E5-59CC271BCAD4}"/>
          </ac:spMkLst>
        </pc:spChg>
        <pc:spChg chg="mod">
          <ac:chgData name="Stalin Jacob Wilson Packia Dhas" userId="050d7d71-3621-4503-95e8-1c9a9d962492" providerId="ADAL" clId="{EDD57F3D-144E-47B2-B9DF-89190E4FF1A3}" dt="2025-03-10T23:36:02.564" v="152" actId="1076"/>
          <ac:spMkLst>
            <pc:docMk/>
            <pc:sldMk cId="1226134019" sldId="790"/>
            <ac:spMk id="121858" creationId="{23AD45CD-8CC8-F27F-2E42-4230FB1094DA}"/>
          </ac:spMkLst>
        </pc:spChg>
        <pc:spChg chg="mod">
          <ac:chgData name="Stalin Jacob Wilson Packia Dhas" userId="050d7d71-3621-4503-95e8-1c9a9d962492" providerId="ADAL" clId="{EDD57F3D-144E-47B2-B9DF-89190E4FF1A3}" dt="2025-03-10T23:35:54.437" v="145" actId="1076"/>
          <ac:spMkLst>
            <pc:docMk/>
            <pc:sldMk cId="1226134019" sldId="790"/>
            <ac:spMk id="121859" creationId="{C96F4F1C-248F-6290-7C96-B442CF2A8956}"/>
          </ac:spMkLst>
        </pc:spChg>
        <pc:picChg chg="del mod">
          <ac:chgData name="Stalin Jacob Wilson Packia Dhas" userId="050d7d71-3621-4503-95e8-1c9a9d962492" providerId="ADAL" clId="{EDD57F3D-144E-47B2-B9DF-89190E4FF1A3}" dt="2025-03-10T23:35:28.898" v="141" actId="478"/>
          <ac:picMkLst>
            <pc:docMk/>
            <pc:sldMk cId="1226134019" sldId="790"/>
            <ac:picMk id="2" creationId="{4A7A29F3-9F33-9A55-5617-37734EF46B48}"/>
          </ac:picMkLst>
        </pc:picChg>
      </pc:sldChg>
      <pc:sldChg chg="del">
        <pc:chgData name="Stalin Jacob Wilson Packia Dhas" userId="050d7d71-3621-4503-95e8-1c9a9d962492" providerId="ADAL" clId="{EDD57F3D-144E-47B2-B9DF-89190E4FF1A3}" dt="2025-03-11T00:11:13.657" v="182" actId="47"/>
        <pc:sldMkLst>
          <pc:docMk/>
          <pc:sldMk cId="3416298058" sldId="791"/>
        </pc:sldMkLst>
      </pc:sldChg>
      <pc:sldChg chg="modSp mod ord">
        <pc:chgData name="Stalin Jacob Wilson Packia Dhas" userId="050d7d71-3621-4503-95e8-1c9a9d962492" providerId="ADAL" clId="{EDD57F3D-144E-47B2-B9DF-89190E4FF1A3}" dt="2025-03-11T06:41:08.007" v="222"/>
        <pc:sldMkLst>
          <pc:docMk/>
          <pc:sldMk cId="2896218105" sldId="792"/>
        </pc:sldMkLst>
        <pc:spChg chg="mod">
          <ac:chgData name="Stalin Jacob Wilson Packia Dhas" userId="050d7d71-3621-4503-95e8-1c9a9d962492" providerId="ADAL" clId="{EDD57F3D-144E-47B2-B9DF-89190E4FF1A3}" dt="2025-03-11T06:41:08.007" v="222"/>
          <ac:spMkLst>
            <pc:docMk/>
            <pc:sldMk cId="2896218105" sldId="792"/>
            <ac:spMk id="230402" creationId="{39A7CEBF-C701-4944-4816-C117BD3C6F1C}"/>
          </ac:spMkLst>
        </pc:spChg>
      </pc:sldChg>
      <pc:sldChg chg="modSp">
        <pc:chgData name="Stalin Jacob Wilson Packia Dhas" userId="050d7d71-3621-4503-95e8-1c9a9d962492" providerId="ADAL" clId="{EDD57F3D-144E-47B2-B9DF-89190E4FF1A3}" dt="2025-03-11T07:10:47.377" v="345" actId="20577"/>
        <pc:sldMkLst>
          <pc:docMk/>
          <pc:sldMk cId="501542618" sldId="793"/>
        </pc:sldMkLst>
        <pc:spChg chg="mod">
          <ac:chgData name="Stalin Jacob Wilson Packia Dhas" userId="050d7d71-3621-4503-95e8-1c9a9d962492" providerId="ADAL" clId="{EDD57F3D-144E-47B2-B9DF-89190E4FF1A3}" dt="2025-03-11T07:10:47.377" v="345" actId="20577"/>
          <ac:spMkLst>
            <pc:docMk/>
            <pc:sldMk cId="501542618" sldId="793"/>
            <ac:spMk id="232451" creationId="{F1E54B28-389A-37C2-63B3-3AF4DEC18347}"/>
          </ac:spMkLst>
        </pc:spChg>
      </pc:sldChg>
      <pc:sldChg chg="modSp mod">
        <pc:chgData name="Stalin Jacob Wilson Packia Dhas" userId="050d7d71-3621-4503-95e8-1c9a9d962492" providerId="ADAL" clId="{EDD57F3D-144E-47B2-B9DF-89190E4FF1A3}" dt="2025-03-11T07:09:47.182" v="284" actId="6549"/>
        <pc:sldMkLst>
          <pc:docMk/>
          <pc:sldMk cId="3127995912" sldId="794"/>
        </pc:sldMkLst>
        <pc:spChg chg="mod">
          <ac:chgData name="Stalin Jacob Wilson Packia Dhas" userId="050d7d71-3621-4503-95e8-1c9a9d962492" providerId="ADAL" clId="{EDD57F3D-144E-47B2-B9DF-89190E4FF1A3}" dt="2025-03-11T07:09:36.660" v="276" actId="20577"/>
          <ac:spMkLst>
            <pc:docMk/>
            <pc:sldMk cId="3127995912" sldId="794"/>
            <ac:spMk id="232450" creationId="{B8C31C61-B358-A43B-72E0-D2BBDDAD4BE0}"/>
          </ac:spMkLst>
        </pc:spChg>
        <pc:spChg chg="mod">
          <ac:chgData name="Stalin Jacob Wilson Packia Dhas" userId="050d7d71-3621-4503-95e8-1c9a9d962492" providerId="ADAL" clId="{EDD57F3D-144E-47B2-B9DF-89190E4FF1A3}" dt="2025-03-11T07:09:47.182" v="284" actId="6549"/>
          <ac:spMkLst>
            <pc:docMk/>
            <pc:sldMk cId="3127995912" sldId="794"/>
            <ac:spMk id="232451" creationId="{305CBE1B-7BAB-5E49-43B6-D2103CEAC0A2}"/>
          </ac:spMkLst>
        </pc:spChg>
      </pc:sldChg>
      <pc:sldChg chg="addSp modSp mod modNotesTx">
        <pc:chgData name="Stalin Jacob Wilson Packia Dhas" userId="050d7d71-3621-4503-95e8-1c9a9d962492" providerId="ADAL" clId="{EDD57F3D-144E-47B2-B9DF-89190E4FF1A3}" dt="2025-03-11T08:03:15.989" v="625" actId="15"/>
        <pc:sldMkLst>
          <pc:docMk/>
          <pc:sldMk cId="3853429970" sldId="795"/>
        </pc:sldMkLst>
        <pc:spChg chg="mod">
          <ac:chgData name="Stalin Jacob Wilson Packia Dhas" userId="050d7d71-3621-4503-95e8-1c9a9d962492" providerId="ADAL" clId="{EDD57F3D-144E-47B2-B9DF-89190E4FF1A3}" dt="2025-03-11T08:03:15.989" v="625" actId="15"/>
          <ac:spMkLst>
            <pc:docMk/>
            <pc:sldMk cId="3853429970" sldId="795"/>
            <ac:spMk id="243715" creationId="{516E196E-CEB6-2D72-8C6F-F5D7E67BADE9}"/>
          </ac:spMkLst>
        </pc:spChg>
        <pc:picChg chg="add mod">
          <ac:chgData name="Stalin Jacob Wilson Packia Dhas" userId="050d7d71-3621-4503-95e8-1c9a9d962492" providerId="ADAL" clId="{EDD57F3D-144E-47B2-B9DF-89190E4FF1A3}" dt="2025-03-11T07:22:31.351" v="397" actId="14100"/>
          <ac:picMkLst>
            <pc:docMk/>
            <pc:sldMk cId="3853429970" sldId="795"/>
            <ac:picMk id="3074" creationId="{6363E011-7A42-B3F1-2DC4-F432EF92A7C0}"/>
          </ac:picMkLst>
        </pc:picChg>
      </pc:sldChg>
      <pc:sldChg chg="modSp mod">
        <pc:chgData name="Stalin Jacob Wilson Packia Dhas" userId="050d7d71-3621-4503-95e8-1c9a9d962492" providerId="ADAL" clId="{EDD57F3D-144E-47B2-B9DF-89190E4FF1A3}" dt="2025-03-11T07:28:26.056" v="421" actId="20577"/>
        <pc:sldMkLst>
          <pc:docMk/>
          <pc:sldMk cId="2477534649" sldId="796"/>
        </pc:sldMkLst>
        <pc:spChg chg="mod">
          <ac:chgData name="Stalin Jacob Wilson Packia Dhas" userId="050d7d71-3621-4503-95e8-1c9a9d962492" providerId="ADAL" clId="{EDD57F3D-144E-47B2-B9DF-89190E4FF1A3}" dt="2025-03-11T07:28:26.056" v="421" actId="20577"/>
          <ac:spMkLst>
            <pc:docMk/>
            <pc:sldMk cId="2477534649" sldId="796"/>
            <ac:spMk id="243715" creationId="{76E5146D-07A1-971F-0EF4-B2929109F83B}"/>
          </ac:spMkLst>
        </pc:spChg>
      </pc:sldChg>
      <pc:sldChg chg="modNotesTx">
        <pc:chgData name="Stalin Jacob Wilson Packia Dhas" userId="050d7d71-3621-4503-95e8-1c9a9d962492" providerId="ADAL" clId="{EDD57F3D-144E-47B2-B9DF-89190E4FF1A3}" dt="2025-03-11T07:32:42.981" v="462"/>
        <pc:sldMkLst>
          <pc:docMk/>
          <pc:sldMk cId="3921065855" sldId="797"/>
        </pc:sldMkLst>
      </pc:sldChg>
      <pc:sldChg chg="modSp mod modNotesTx">
        <pc:chgData name="Stalin Jacob Wilson Packia Dhas" userId="050d7d71-3621-4503-95e8-1c9a9d962492" providerId="ADAL" clId="{EDD57F3D-144E-47B2-B9DF-89190E4FF1A3}" dt="2025-03-11T08:03:59.917" v="626" actId="404"/>
        <pc:sldMkLst>
          <pc:docMk/>
          <pc:sldMk cId="4139315709" sldId="798"/>
        </pc:sldMkLst>
        <pc:spChg chg="mod">
          <ac:chgData name="Stalin Jacob Wilson Packia Dhas" userId="050d7d71-3621-4503-95e8-1c9a9d962492" providerId="ADAL" clId="{EDD57F3D-144E-47B2-B9DF-89190E4FF1A3}" dt="2025-03-11T08:03:59.917" v="626" actId="404"/>
          <ac:spMkLst>
            <pc:docMk/>
            <pc:sldMk cId="4139315709" sldId="798"/>
            <ac:spMk id="243715" creationId="{17F5CEDD-A436-E900-6A6C-67F01ED50D8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0A35F4-6B3F-4F69-AC02-49C05A790324}" type="slidenum">
              <a:rPr lang="en-US"/>
              <a:pPr/>
              <a:t>3</a:t>
            </a:fld>
            <a:endParaRPr lang="en-US"/>
          </a:p>
        </p:txBody>
      </p:sp>
      <p:sp>
        <p:nvSpPr>
          <p:cNvPr id="167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2154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192BF8-15F8-ABEC-F5AF-5E8072D5E5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742E90-291F-1314-9C7C-64B67090CF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85FA80-934A-16B5-3E00-97CDD7F21E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E113ED-195A-AF4C-7060-96CFD23F8B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5951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A2339-854D-4810-9E26-ADF03CA437F7}" type="slidenum">
              <a:rPr lang="en-GB" smtClean="0"/>
              <a:pPr/>
              <a:t>6</a:t>
            </a:fld>
            <a:endParaRPr lang="en-GB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128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5201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7F24BC-81B4-4880-8F3F-C870B06F90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F96D4C-968F-A7E9-6489-94C2A8B54B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381386-5E71-DC5B-F9C1-37E637C04D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95EF0E-4950-6113-A372-D14E9D5759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7356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4AF911-7155-7412-BCDB-713911581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1528E9-800B-0C4D-7C0F-B43445BD20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758D68-79E0-1D54-CF93-858B1EEF6E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658848-C74F-5D66-087A-5F43A49E35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9577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8275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7740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F5B863-D09B-4ECA-DE96-9BAE554CCF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BC3E53-9A3A-EBE7-EF2C-729EF46BAC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3EE924-B906-5949-DECE-1B5A6EEB68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AD35E8-600F-602F-E6A0-7A3024A315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739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4297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23CDA1-742A-4F12-2EE3-32208E26E0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C06160-DA24-28BA-45C9-809FFDB124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B6F57A-E76E-6687-04C4-49766496A9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BA857C-89F0-9478-98F2-6A67012477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1440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8B9BB-27E8-C615-1114-743046C046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629269-E4B3-6DEB-DF32-7FEB1D55A1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F43E6E-3086-6C9F-8ECB-59DB096BE2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DBB469-DD80-35A7-3C67-CD88A3B1B5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1020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0F8D5-9670-B911-F292-168E83DEB5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26EA28-0F3B-3D3D-0D50-1CE60F9F51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2A9577-94FA-F212-9A47-A6BF2BF643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863AEC-491D-D2F1-605A-46AF2A940F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4573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435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id="{173773AE-1FB5-2760-5A3E-71205A8D4DB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2C7893B0-5FA4-4976-AB09-3B534A4B6893}" type="slidenum">
              <a:rPr lang="en-US" altLang="en-US" sz="1200"/>
              <a:pPr eaLnBrk="1" hangingPunct="1"/>
              <a:t>28</a:t>
            </a:fld>
            <a:endParaRPr lang="en-US" altLang="en-US" sz="1200"/>
          </a:p>
        </p:txBody>
      </p:sp>
      <p:sp>
        <p:nvSpPr>
          <p:cNvPr id="49155" name="Rectangle 3074">
            <a:extLst>
              <a:ext uri="{FF2B5EF4-FFF2-40B4-BE49-F238E27FC236}">
                <a16:creationId xmlns:a16="http://schemas.microsoft.com/office/drawing/2014/main" id="{2D9BB45A-8817-441E-36BD-5CA8B845C7B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075">
            <a:extLst>
              <a:ext uri="{FF2B5EF4-FFF2-40B4-BE49-F238E27FC236}">
                <a16:creationId xmlns:a16="http://schemas.microsoft.com/office/drawing/2014/main" id="{38FC2A5D-420D-5C98-2CCB-CB73C402B6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3" tIns="45716" rIns="91433" bIns="45716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973EA-520A-458A-BD2A-8E4B790F3A76}" type="datetime1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Computer Systems Fundamentals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C1B06F6-B702-D317-407E-C168421FD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12CEF-ACFC-4948-A5D1-A6211A27B987}" type="datetimeFigureOut">
              <a:rPr lang="en-US"/>
              <a:pPr>
                <a:defRPr/>
              </a:pPr>
              <a:t>3/11/2025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1998356-5ABA-B9F7-2F75-5E91FC9F0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4BD59FB-6422-A48D-84D5-E59293E72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533BB1-8CE3-4287-BB2C-6316104145F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50751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91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9.png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Computer Systems </a:t>
            </a:r>
          </a:p>
          <a:p>
            <a:r>
              <a:rPr lang="en-GB" sz="4800" dirty="0"/>
              <a:t>Fundamentals</a:t>
            </a:r>
          </a:p>
          <a:p>
            <a:r>
              <a:rPr lang="en-GB" sz="4800" dirty="0"/>
              <a:t>(ACCA4028)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 - 7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6296" y="32967"/>
            <a:ext cx="7504558" cy="1325563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353" y="1545701"/>
            <a:ext cx="9519381" cy="4541738"/>
          </a:xfrm>
        </p:spPr>
        <p:txBody>
          <a:bodyPr>
            <a:normAutofit/>
          </a:bodyPr>
          <a:lstStyle/>
          <a:p>
            <a:pPr marL="719138" indent="-630238"/>
            <a:r>
              <a:rPr lang="en-GB" sz="32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CPU</a:t>
            </a:r>
          </a:p>
          <a:p>
            <a:pPr marL="719138" indent="-630238"/>
            <a:r>
              <a:rPr lang="en-GB" sz="3200" dirty="0">
                <a:ea typeface="Times New Roman" panose="02020603050405020304" pitchFamily="18" charset="0"/>
                <a:cs typeface="Times New Roman" panose="02020603050405020304" pitchFamily="18" charset="0"/>
              </a:rPr>
              <a:t>Instruction cycle</a:t>
            </a:r>
            <a:endParaRPr lang="en-GB" sz="3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19138" indent="-630238"/>
            <a:r>
              <a:rPr lang="en-GB" sz="3200" dirty="0">
                <a:ea typeface="Times New Roman" panose="02020603050405020304" pitchFamily="18" charset="0"/>
                <a:cs typeface="Times New Roman" panose="02020603050405020304" pitchFamily="18" charset="0"/>
              </a:rPr>
              <a:t>Interrupt</a:t>
            </a:r>
            <a:endParaRPr lang="en-GB" sz="3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19138" indent="-630238"/>
            <a:r>
              <a:rPr lang="en-GB" sz="32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Types of Computer Architecture</a:t>
            </a:r>
          </a:p>
          <a:p>
            <a:pPr marL="88900" indent="0">
              <a:buNone/>
            </a:pPr>
            <a:endParaRPr lang="en-GB" sz="4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Computer Systems Fundamentals 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657130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title"/>
          </p:nvPr>
        </p:nvSpPr>
        <p:spPr>
          <a:xfrm>
            <a:off x="2337191" y="-26857"/>
            <a:ext cx="7816625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CPU</a:t>
            </a:r>
          </a:p>
        </p:txBody>
      </p:sp>
      <p:sp>
        <p:nvSpPr>
          <p:cNvPr id="35845" name="Rectangle 5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 brain of a computer.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It processes instructions from programs and manages system operations.</a:t>
            </a:r>
          </a:p>
          <a:p>
            <a:pPr marL="0" indent="0">
              <a:buNone/>
            </a:pPr>
            <a:r>
              <a:rPr lang="en-US" b="1" dirty="0"/>
              <a:t>Three major components</a:t>
            </a:r>
            <a:endParaRPr lang="en-US" dirty="0"/>
          </a:p>
          <a:p>
            <a:pPr marL="625475" indent="-355600"/>
            <a:r>
              <a:rPr lang="en-US" dirty="0"/>
              <a:t>ALU - Arithmetic Logic Unit</a:t>
            </a:r>
          </a:p>
          <a:p>
            <a:pPr marL="625475" indent="-355600"/>
            <a:r>
              <a:rPr lang="en-US" dirty="0"/>
              <a:t>CU - Control Unit</a:t>
            </a:r>
          </a:p>
          <a:p>
            <a:pPr marL="625475" indent="-355600"/>
            <a:r>
              <a:rPr lang="en-US" dirty="0"/>
              <a:t>Registers/ Memory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3157747" y="-73919"/>
            <a:ext cx="5876506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Arithmetic and Logic Unit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Performing basic </a:t>
            </a:r>
            <a:r>
              <a:rPr lang="en-US" b="1" dirty="0"/>
              <a:t>arithmetic operations</a:t>
            </a:r>
          </a:p>
          <a:p>
            <a:r>
              <a:rPr lang="en-US" dirty="0"/>
              <a:t>Addition, Subtraction, multiplication</a:t>
            </a:r>
          </a:p>
          <a:p>
            <a:pPr marL="0" indent="0">
              <a:buNone/>
            </a:pPr>
            <a:r>
              <a:rPr lang="en-US" dirty="0"/>
              <a:t>Performing </a:t>
            </a:r>
            <a:r>
              <a:rPr lang="en-US" b="1" dirty="0"/>
              <a:t>logical operations </a:t>
            </a:r>
          </a:p>
          <a:p>
            <a:r>
              <a:rPr lang="en-US" dirty="0"/>
              <a:t>AND, OR, and NOT</a:t>
            </a:r>
          </a:p>
          <a:p>
            <a:pPr marL="0" indent="0">
              <a:buNone/>
            </a:pPr>
            <a:r>
              <a:rPr lang="en-GB" dirty="0"/>
              <a:t>Managing the Operation Code (Opcode) and Operands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454B6-E2B8-ECBD-E3D6-9185B4F12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>
            <a:extLst>
              <a:ext uri="{FF2B5EF4-FFF2-40B4-BE49-F238E27FC236}">
                <a16:creationId xmlns:a16="http://schemas.microsoft.com/office/drawing/2014/main" id="{23AD45CD-8CC8-F27F-2E42-4230FB1094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93040" y="-111756"/>
            <a:ext cx="5876506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Arithmetic and Logic Unit</a:t>
            </a:r>
          </a:p>
        </p:txBody>
      </p:sp>
      <p:sp>
        <p:nvSpPr>
          <p:cNvPr id="121859" name="Rectangle 3">
            <a:extLst>
              <a:ext uri="{FF2B5EF4-FFF2-40B4-BE49-F238E27FC236}">
                <a16:creationId xmlns:a16="http://schemas.microsoft.com/office/drawing/2014/main" id="{C96F4F1C-248F-6290-7C96-B442CF2A89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40231" y="1710929"/>
            <a:ext cx="10785716" cy="52286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Operator: </a:t>
            </a:r>
            <a:r>
              <a:rPr lang="en-GB" dirty="0"/>
              <a:t>Specifies the operation to be performed (e.g., ADD, SUB, MUL, DIV).</a:t>
            </a:r>
          </a:p>
          <a:p>
            <a:pPr marL="0" indent="0">
              <a:buNone/>
            </a:pPr>
            <a:r>
              <a:rPr lang="en-GB" b="1" dirty="0"/>
              <a:t>Operand: </a:t>
            </a:r>
            <a:r>
              <a:rPr lang="en-GB" dirty="0"/>
              <a:t>The data on which the operation is performed (e.g., variables, memory addresses).</a:t>
            </a:r>
          </a:p>
          <a:p>
            <a:pPr marL="0" indent="0">
              <a:buNone/>
            </a:pPr>
            <a:r>
              <a:rPr lang="en-GB" b="1" dirty="0"/>
              <a:t>Opcode: </a:t>
            </a:r>
            <a:r>
              <a:rPr lang="en-GB" dirty="0"/>
              <a:t>The machine-level representation of an operation that the CPU can execute. </a:t>
            </a:r>
          </a:p>
          <a:p>
            <a:pPr marL="0" indent="0">
              <a:buNone/>
            </a:pPr>
            <a:r>
              <a:rPr lang="en-GB" dirty="0"/>
              <a:t>Example: In ADD A, B, ADD is the opcode, and A, B are the operands.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134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3983112" y="-88163"/>
            <a:ext cx="504162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Control Unit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1"/>
            <a:ext cx="10972800" cy="5033802"/>
          </a:xfrm>
        </p:spPr>
        <p:txBody>
          <a:bodyPr>
            <a:normAutofit/>
          </a:bodyPr>
          <a:lstStyle/>
          <a:p>
            <a:r>
              <a:rPr lang="en-GB" dirty="0"/>
              <a:t>Critical component of the CPU </a:t>
            </a:r>
            <a:r>
              <a:rPr lang="en-GB" b="1" dirty="0"/>
              <a:t>responsible for directing operations</a:t>
            </a:r>
            <a:r>
              <a:rPr lang="en-GB" dirty="0"/>
              <a:t>.</a:t>
            </a:r>
          </a:p>
          <a:p>
            <a:r>
              <a:rPr lang="en-GB" dirty="0"/>
              <a:t>Manage and coordinate the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Fetching, Decoding and </a:t>
            </a:r>
            <a:r>
              <a:rPr lang="en-GB" b="1" dirty="0"/>
              <a:t>execution of instructions in the computer</a:t>
            </a:r>
          </a:p>
          <a:p>
            <a:r>
              <a:rPr lang="en-GB" dirty="0"/>
              <a:t>Manages data flow between the </a:t>
            </a:r>
            <a:r>
              <a:rPr lang="en-GB" b="1" dirty="0"/>
              <a:t>ALU, registers, cache, and memory</a:t>
            </a:r>
          </a:p>
          <a:p>
            <a:r>
              <a:rPr lang="en-GB" i="0" dirty="0">
                <a:solidFill>
                  <a:srgbClr val="0D0D0D"/>
                </a:solidFill>
                <a:effectLst/>
              </a:rPr>
              <a:t>Program Counter Management</a:t>
            </a:r>
          </a:p>
          <a:p>
            <a:r>
              <a:rPr lang="en-GB" i="0" dirty="0">
                <a:solidFill>
                  <a:srgbClr val="0D0D0D"/>
                </a:solidFill>
                <a:effectLst/>
              </a:rPr>
              <a:t>Control Signal Generation and Synchronisation</a:t>
            </a:r>
          </a:p>
          <a:p>
            <a:r>
              <a:rPr lang="en-GB" i="0" dirty="0">
                <a:solidFill>
                  <a:srgbClr val="0D0D0D"/>
                </a:solidFill>
                <a:effectLst/>
              </a:rPr>
              <a:t>Interrupt Handling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98730" y="15204"/>
            <a:ext cx="3872778" cy="1325563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chemeClr val="bg1"/>
                </a:solidFill>
              </a:rPr>
              <a:t>Registers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224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Registers</a:t>
            </a:r>
            <a:r>
              <a:rPr lang="en-GB" dirty="0"/>
              <a:t> are high-speed, small-sized memory locations inside the CPU used to store data temporarily during processing.</a:t>
            </a:r>
          </a:p>
          <a:p>
            <a:r>
              <a:rPr lang="en-US" dirty="0"/>
              <a:t>A register may hold</a:t>
            </a:r>
          </a:p>
          <a:p>
            <a:pPr lvl="1"/>
            <a:r>
              <a:rPr lang="en-US" sz="2800" dirty="0"/>
              <a:t>a software instruction</a:t>
            </a:r>
          </a:p>
          <a:p>
            <a:pPr lvl="1"/>
            <a:r>
              <a:rPr lang="en-US" sz="2800" dirty="0"/>
              <a:t>a storage address</a:t>
            </a:r>
          </a:p>
          <a:p>
            <a:pPr lvl="1"/>
            <a:r>
              <a:rPr lang="en-US" sz="2800" dirty="0"/>
              <a:t>a single characters</a:t>
            </a:r>
          </a:p>
          <a:p>
            <a:pPr lvl="1"/>
            <a:r>
              <a:rPr lang="en-US" sz="2800" dirty="0"/>
              <a:t>a bit sequence of a symbol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6" name="Rectangle 6"/>
          <p:cNvSpPr>
            <a:spLocks noGrp="1" noChangeArrowheads="1"/>
          </p:cNvSpPr>
          <p:nvPr>
            <p:ph type="title"/>
          </p:nvPr>
        </p:nvSpPr>
        <p:spPr>
          <a:xfrm>
            <a:off x="4165991" y="0"/>
            <a:ext cx="2894767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Registers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2528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4733093"/>
          </a:xfrm>
        </p:spPr>
        <p:txBody>
          <a:bodyPr>
            <a:normAutofit/>
          </a:bodyPr>
          <a:lstStyle/>
          <a:p>
            <a:r>
              <a:rPr lang="en-US" dirty="0"/>
              <a:t>32-bit System must have a 32-bit register</a:t>
            </a:r>
          </a:p>
          <a:p>
            <a:r>
              <a:rPr lang="en-US" dirty="0"/>
              <a:t>Half Registers</a:t>
            </a:r>
          </a:p>
          <a:p>
            <a:r>
              <a:rPr lang="en-US" dirty="0"/>
              <a:t>Numbered or have specific names </a:t>
            </a:r>
          </a:p>
          <a:p>
            <a:r>
              <a:rPr lang="en-US" dirty="0"/>
              <a:t>High-speed working areas</a:t>
            </a:r>
          </a:p>
          <a:p>
            <a:r>
              <a:rPr lang="en-US" dirty="0"/>
              <a:t>Registers facilitate the movement between:</a:t>
            </a:r>
          </a:p>
          <a:p>
            <a:pPr lvl="1"/>
            <a:r>
              <a:rPr lang="en-US" sz="2800" dirty="0"/>
              <a:t>RAM, </a:t>
            </a:r>
          </a:p>
          <a:p>
            <a:pPr lvl="1"/>
            <a:r>
              <a:rPr lang="en-US" sz="2800" dirty="0"/>
              <a:t>the control unit and </a:t>
            </a:r>
          </a:p>
          <a:p>
            <a:pPr lvl="1"/>
            <a:r>
              <a:rPr lang="en-US" sz="2800" dirty="0"/>
              <a:t>the arithmetic-logic unit (ALU). </a:t>
            </a:r>
          </a:p>
          <a:p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2"/>
          <p:cNvSpPr>
            <a:spLocks noGrp="1" noChangeArrowheads="1"/>
          </p:cNvSpPr>
          <p:nvPr>
            <p:ph type="title"/>
          </p:nvPr>
        </p:nvSpPr>
        <p:spPr>
          <a:xfrm>
            <a:off x="4237553" y="-35507"/>
            <a:ext cx="2529007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Registers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28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/>
              <a:t>Two Types:</a:t>
            </a:r>
          </a:p>
          <a:p>
            <a:r>
              <a:rPr lang="en-GB" b="1" dirty="0"/>
              <a:t>General-Purpose Registers:</a:t>
            </a:r>
            <a:r>
              <a:rPr lang="en-GB" dirty="0"/>
              <a:t> Used for arithmetic, logic operations, and temporary data storage.</a:t>
            </a:r>
          </a:p>
          <a:p>
            <a:r>
              <a:rPr lang="en-GB" b="1" dirty="0"/>
              <a:t>Special-Purpose Registers :</a:t>
            </a:r>
            <a:r>
              <a:rPr lang="en-GB" dirty="0"/>
              <a:t> Designed for specific control functions such as instruction </a:t>
            </a:r>
            <a:r>
              <a:rPr lang="en-GB" b="1" dirty="0"/>
              <a:t>execution, stack management, and condition flag handling</a:t>
            </a:r>
            <a:r>
              <a:rPr lang="en-GB" dirty="0"/>
              <a:t>.</a:t>
            </a:r>
          </a:p>
          <a:p>
            <a:pPr lvl="1"/>
            <a:endParaRPr lang="en-GB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Rectangle 2"/>
          <p:cNvSpPr>
            <a:spLocks noGrp="1" noChangeArrowheads="1"/>
          </p:cNvSpPr>
          <p:nvPr>
            <p:ph type="title"/>
          </p:nvPr>
        </p:nvSpPr>
        <p:spPr>
          <a:xfrm>
            <a:off x="3068711" y="-89822"/>
            <a:ext cx="6568270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Special-Purpose Registers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29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7106" y="1491270"/>
            <a:ext cx="10972800" cy="4915667"/>
          </a:xfrm>
        </p:spPr>
        <p:txBody>
          <a:bodyPr>
            <a:normAutofit/>
          </a:bodyPr>
          <a:lstStyle/>
          <a:p>
            <a:r>
              <a:rPr lang="en-US" dirty="0"/>
              <a:t>Not available to user programs</a:t>
            </a:r>
          </a:p>
          <a:p>
            <a:r>
              <a:rPr lang="en-US" dirty="0"/>
              <a:t>Used by CPU to control its operation(s) </a:t>
            </a:r>
          </a:p>
          <a:p>
            <a:r>
              <a:rPr lang="en-US" dirty="0"/>
              <a:t>Control program execution  </a:t>
            </a:r>
          </a:p>
          <a:p>
            <a:pPr marL="0" indent="0">
              <a:buNone/>
            </a:pPr>
            <a:r>
              <a:rPr lang="en-GB" b="1" dirty="0"/>
              <a:t>Status Registers (Flags Register): </a:t>
            </a:r>
          </a:p>
          <a:p>
            <a:pPr marL="0" indent="0">
              <a:buNone/>
            </a:pPr>
            <a:r>
              <a:rPr lang="en-GB" dirty="0"/>
              <a:t>These registers provide information about the current state of the CPU. Examples of status flags include </a:t>
            </a:r>
            <a:r>
              <a:rPr lang="en-GB" b="1" dirty="0"/>
              <a:t>zero flag, carry flag, overflow flag, and others.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2"/>
          <p:cNvSpPr>
            <a:spLocks noGrp="1" noChangeArrowheads="1"/>
          </p:cNvSpPr>
          <p:nvPr>
            <p:ph type="title"/>
          </p:nvPr>
        </p:nvSpPr>
        <p:spPr>
          <a:xfrm>
            <a:off x="3084614" y="-58017"/>
            <a:ext cx="6981738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Special-Purpose Registers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30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356258"/>
            <a:ext cx="10972800" cy="53575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Program counter (PC)</a:t>
            </a:r>
          </a:p>
          <a:p>
            <a:r>
              <a:rPr lang="en-GB" dirty="0"/>
              <a:t>It contains the memory address of the next instruction to be fetched.</a:t>
            </a:r>
          </a:p>
          <a:p>
            <a:pPr marL="0" indent="0">
              <a:buNone/>
            </a:pPr>
            <a:r>
              <a:rPr lang="en-GB" b="1" dirty="0"/>
              <a:t>Instruction register (IR) </a:t>
            </a:r>
          </a:p>
          <a:p>
            <a:pPr>
              <a:tabLst>
                <a:tab pos="177800" algn="l"/>
                <a:tab pos="269875" algn="l"/>
              </a:tabLst>
            </a:pPr>
            <a:r>
              <a:rPr lang="en-GB" dirty="0"/>
              <a:t>Holds the current instruction being executed.</a:t>
            </a:r>
          </a:p>
          <a:p>
            <a:pPr marL="0" indent="0">
              <a:buNone/>
            </a:pPr>
            <a:r>
              <a:rPr lang="en-GB" b="1" dirty="0"/>
              <a:t>Stack Pointer (SP)</a:t>
            </a:r>
          </a:p>
          <a:p>
            <a:r>
              <a:rPr lang="en-GB" dirty="0"/>
              <a:t>The stack pointer points to the top of the stack in memory. </a:t>
            </a:r>
          </a:p>
          <a:p>
            <a:pPr marL="0" indent="0">
              <a:buNone/>
            </a:pPr>
            <a:endParaRPr lang="en-GB" sz="3600" dirty="0"/>
          </a:p>
          <a:p>
            <a:endParaRPr lang="en-GB" sz="3500" dirty="0"/>
          </a:p>
          <a:p>
            <a:pPr marL="717550" lvl="1" indent="0">
              <a:buNone/>
            </a:pPr>
            <a:endParaRPr lang="en-GB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/>
          <p:cNvSpPr>
            <a:spLocks noGrp="1" noChangeArrowheads="1"/>
          </p:cNvSpPr>
          <p:nvPr>
            <p:ph type="title"/>
          </p:nvPr>
        </p:nvSpPr>
        <p:spPr>
          <a:xfrm>
            <a:off x="3261113" y="-89822"/>
            <a:ext cx="5977480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General Purpose Registers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32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4670713"/>
          </a:xfrm>
        </p:spPr>
        <p:txBody>
          <a:bodyPr>
            <a:normAutofit/>
          </a:bodyPr>
          <a:lstStyle/>
          <a:p>
            <a:pPr lvl="1"/>
            <a:r>
              <a:rPr lang="en-GB" sz="2800" b="1" dirty="0"/>
              <a:t>Data registers</a:t>
            </a:r>
            <a:r>
              <a:rPr lang="en-GB" sz="2800" dirty="0"/>
              <a:t>,  </a:t>
            </a:r>
          </a:p>
          <a:p>
            <a:pPr lvl="2">
              <a:tabLst>
                <a:tab pos="1792288" algn="l"/>
              </a:tabLst>
            </a:pPr>
            <a:r>
              <a:rPr lang="en-GB" sz="2800" b="1" i="0" dirty="0">
                <a:solidFill>
                  <a:srgbClr val="000000"/>
                </a:solidFill>
                <a:effectLst/>
              </a:rPr>
              <a:t>data to be stored in the </a:t>
            </a:r>
            <a:r>
              <a:rPr lang="en-GB" sz="2800" b="1" i="0" u="none" strike="noStrike" dirty="0">
                <a:effectLst/>
              </a:rPr>
              <a:t>computer</a:t>
            </a:r>
            <a:r>
              <a:rPr lang="en-GB" sz="2800" b="1" i="0" dirty="0">
                <a:effectLst/>
              </a:rPr>
              <a:t> </a:t>
            </a:r>
            <a:r>
              <a:rPr lang="en-GB" sz="2800" b="1" i="0" dirty="0">
                <a:solidFill>
                  <a:srgbClr val="000000"/>
                </a:solidFill>
                <a:effectLst/>
              </a:rPr>
              <a:t>storage</a:t>
            </a:r>
            <a:r>
              <a:rPr lang="en-GB" sz="2800" b="0" i="0" dirty="0">
                <a:solidFill>
                  <a:srgbClr val="000000"/>
                </a:solidFill>
                <a:effectLst/>
              </a:rPr>
              <a:t> (e.g. RAM), or the </a:t>
            </a:r>
            <a:r>
              <a:rPr lang="en-GB" sz="2800" b="1" i="0" dirty="0">
                <a:solidFill>
                  <a:srgbClr val="000000"/>
                </a:solidFill>
                <a:effectLst/>
              </a:rPr>
              <a:t>data after a fetch from the computer storage</a:t>
            </a:r>
            <a:r>
              <a:rPr lang="en-GB" sz="2800" b="0" i="0" dirty="0">
                <a:solidFill>
                  <a:srgbClr val="000000"/>
                </a:solidFill>
                <a:effectLst/>
              </a:rPr>
              <a:t>. </a:t>
            </a:r>
          </a:p>
          <a:p>
            <a:pPr lvl="2"/>
            <a:r>
              <a:rPr lang="en-GB" sz="2800" b="0" i="0" dirty="0">
                <a:solidFill>
                  <a:srgbClr val="000000"/>
                </a:solidFill>
                <a:effectLst/>
              </a:rPr>
              <a:t>It acts </a:t>
            </a:r>
            <a:r>
              <a:rPr lang="en-GB" sz="2800" b="1" i="0" dirty="0">
                <a:solidFill>
                  <a:srgbClr val="000000"/>
                </a:solidFill>
                <a:effectLst/>
              </a:rPr>
              <a:t>like a buffer</a:t>
            </a:r>
            <a:r>
              <a:rPr lang="en-GB" sz="2800" b="0" i="0" dirty="0">
                <a:solidFill>
                  <a:srgbClr val="000000"/>
                </a:solidFill>
                <a:effectLst/>
              </a:rPr>
              <a:t> and holds anything that is copied from the </a:t>
            </a:r>
            <a:r>
              <a:rPr lang="en-GB" sz="2800" b="1" i="0" dirty="0">
                <a:solidFill>
                  <a:srgbClr val="000000"/>
                </a:solidFill>
                <a:effectLst/>
              </a:rPr>
              <a:t>memory ready for the processor </a:t>
            </a:r>
            <a:r>
              <a:rPr lang="en-GB" sz="2800" b="0" i="0" dirty="0">
                <a:solidFill>
                  <a:srgbClr val="000000"/>
                </a:solidFill>
                <a:effectLst/>
              </a:rPr>
              <a:t>to use it.</a:t>
            </a:r>
            <a:endParaRPr lang="en-GB" sz="2800" dirty="0"/>
          </a:p>
          <a:p>
            <a:pPr lvl="1"/>
            <a:r>
              <a:rPr lang="en-US" sz="2800" b="1" dirty="0"/>
              <a:t>Address registers</a:t>
            </a:r>
            <a:r>
              <a:rPr lang="en-US" sz="2800" dirty="0"/>
              <a:t>, which contain memory addresses of data and instructions.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675B4C-8793-86C6-F43A-046F04ABBA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>
            <a:extLst>
              <a:ext uri="{FF2B5EF4-FFF2-40B4-BE49-F238E27FC236}">
                <a16:creationId xmlns:a16="http://schemas.microsoft.com/office/drawing/2014/main" id="{B2AA8254-B338-9283-AD41-6360769251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61113" y="-89822"/>
            <a:ext cx="5669773" cy="1325563"/>
          </a:xfrm>
        </p:spPr>
        <p:txBody>
          <a:bodyPr/>
          <a:lstStyle/>
          <a:p>
            <a:pPr marL="0" indent="0" algn="ctr">
              <a:buNone/>
            </a:pPr>
            <a:r>
              <a:rPr lang="en-GB" sz="4400" b="1" dirty="0">
                <a:solidFill>
                  <a:schemeClr val="bg1"/>
                </a:solidFill>
              </a:rPr>
              <a:t>Timing and Control Unit (TCU) </a:t>
            </a:r>
          </a:p>
        </p:txBody>
      </p:sp>
      <p:sp>
        <p:nvSpPr>
          <p:cNvPr id="232451" name="Rectangle 3">
            <a:extLst>
              <a:ext uri="{FF2B5EF4-FFF2-40B4-BE49-F238E27FC236}">
                <a16:creationId xmlns:a16="http://schemas.microsoft.com/office/drawing/2014/main" id="{F1E54B28-389A-37C2-63B3-3AF4DEC183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46707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Timing and Control Unit (TCU) </a:t>
            </a:r>
          </a:p>
          <a:p>
            <a:r>
              <a:rPr lang="en-GB" dirty="0"/>
              <a:t>Generate the necessary </a:t>
            </a:r>
            <a:r>
              <a:rPr lang="en-GB" b="1" dirty="0"/>
              <a:t>control signals and manages the timing of various operations </a:t>
            </a:r>
            <a:r>
              <a:rPr lang="en-GB" dirty="0"/>
              <a:t>within the processor.</a:t>
            </a:r>
          </a:p>
          <a:p>
            <a:r>
              <a:rPr lang="en-GB" dirty="0"/>
              <a:t>Ensures the </a:t>
            </a:r>
            <a:r>
              <a:rPr lang="en-GB" b="1" dirty="0"/>
              <a:t>proper sequencing of instructions and the coordination of data transfer between different sections of the processor</a:t>
            </a:r>
            <a:r>
              <a:rPr lang="en-GB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542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D26F4-36D8-C19A-0652-60AFCBED1A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>
            <a:extLst>
              <a:ext uri="{FF2B5EF4-FFF2-40B4-BE49-F238E27FC236}">
                <a16:creationId xmlns:a16="http://schemas.microsoft.com/office/drawing/2014/main" id="{B8C31C61-B358-A43B-72E0-D2BBDDAD4B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61113" y="-89822"/>
            <a:ext cx="5669773" cy="1325563"/>
          </a:xfrm>
        </p:spPr>
        <p:txBody>
          <a:bodyPr/>
          <a:lstStyle/>
          <a:p>
            <a:pPr marL="0" indent="0" algn="ctr">
              <a:buNone/>
            </a:pPr>
            <a:r>
              <a:rPr lang="en-GB" sz="4400" b="1" dirty="0">
                <a:solidFill>
                  <a:schemeClr val="bg1"/>
                </a:solidFill>
              </a:rPr>
              <a:t>I/O control</a:t>
            </a:r>
          </a:p>
        </p:txBody>
      </p:sp>
      <p:sp>
        <p:nvSpPr>
          <p:cNvPr id="232451" name="Rectangle 3">
            <a:extLst>
              <a:ext uri="{FF2B5EF4-FFF2-40B4-BE49-F238E27FC236}">
                <a16:creationId xmlns:a16="http://schemas.microsoft.com/office/drawing/2014/main" id="{305CBE1B-7BAB-5E49-43B6-D2103CEAC0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46707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0" i="0" dirty="0">
                <a:solidFill>
                  <a:srgbClr val="0D0D0D"/>
                </a:solidFill>
                <a:effectLst/>
              </a:rPr>
              <a:t>Input/Output Control manages </a:t>
            </a:r>
            <a:r>
              <a:rPr lang="en-GB" sz="3200" b="1" i="0" dirty="0">
                <a:solidFill>
                  <a:srgbClr val="0D0D0D"/>
                </a:solidFill>
                <a:effectLst/>
              </a:rPr>
              <a:t>communication between the processor and external devices </a:t>
            </a:r>
            <a:r>
              <a:rPr lang="en-GB" sz="3200" b="0" i="0" dirty="0">
                <a:solidFill>
                  <a:srgbClr val="0D0D0D"/>
                </a:solidFill>
                <a:effectLst/>
              </a:rPr>
              <a:t>using a serial communication protocol.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1279959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/>
          <p:cNvSpPr>
            <a:spLocks noGrp="1" noChangeArrowheads="1"/>
          </p:cNvSpPr>
          <p:nvPr>
            <p:ph type="title"/>
          </p:nvPr>
        </p:nvSpPr>
        <p:spPr>
          <a:xfrm>
            <a:off x="3243641" y="-81870"/>
            <a:ext cx="5876506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The Fetch-Execute Cycle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43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428368"/>
            <a:ext cx="10972800" cy="49540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dirty="0"/>
              <a:t>Instruction Decoder:</a:t>
            </a:r>
          </a:p>
          <a:p>
            <a:r>
              <a:rPr lang="en-GB" b="1" dirty="0"/>
              <a:t>Decodes machine instructions </a:t>
            </a:r>
            <a:r>
              <a:rPr lang="en-GB" dirty="0"/>
              <a:t>fetched from memory.</a:t>
            </a:r>
          </a:p>
          <a:p>
            <a:r>
              <a:rPr lang="en-GB" b="1" dirty="0"/>
              <a:t>Interprets the opcode </a:t>
            </a:r>
            <a:r>
              <a:rPr lang="en-GB" dirty="0"/>
              <a:t>to determine the operation and operands.</a:t>
            </a:r>
          </a:p>
          <a:p>
            <a:r>
              <a:rPr lang="en-GB" b="1" dirty="0"/>
              <a:t>Generates control signals </a:t>
            </a:r>
            <a:r>
              <a:rPr lang="en-GB" dirty="0"/>
              <a:t>for data transfer, arithmetic, logic operations, and control flow.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6583F2-47C1-0502-8E19-4F6DFADD78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>
            <a:extLst>
              <a:ext uri="{FF2B5EF4-FFF2-40B4-BE49-F238E27FC236}">
                <a16:creationId xmlns:a16="http://schemas.microsoft.com/office/drawing/2014/main" id="{84D2FFE0-CF60-235A-2FFD-902696FCF5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43641" y="-81870"/>
            <a:ext cx="5876506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The Fetch-Execute Cycle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43715" name="Rectangle 3">
            <a:extLst>
              <a:ext uri="{FF2B5EF4-FFF2-40B4-BE49-F238E27FC236}">
                <a16:creationId xmlns:a16="http://schemas.microsoft.com/office/drawing/2014/main" id="{516E196E-CEB6-2D72-8C6F-F5D7E67BAD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47972" y="1354723"/>
            <a:ext cx="11467844" cy="49724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/>
              <a:t>Machine Cycle Encoder:</a:t>
            </a:r>
          </a:p>
          <a:p>
            <a:r>
              <a:rPr lang="en-GB" dirty="0"/>
              <a:t>The </a:t>
            </a:r>
            <a:r>
              <a:rPr lang="en-GB" b="1" dirty="0"/>
              <a:t>processor controls timing and sequencing</a:t>
            </a:r>
            <a:r>
              <a:rPr lang="en-GB" dirty="0"/>
              <a:t> of operations.</a:t>
            </a:r>
          </a:p>
          <a:p>
            <a:r>
              <a:rPr lang="en-GB" dirty="0"/>
              <a:t>Determines the </a:t>
            </a:r>
            <a:r>
              <a:rPr lang="en-GB" b="1" dirty="0"/>
              <a:t>sequence of machine cycles</a:t>
            </a:r>
            <a:r>
              <a:rPr lang="en-GB" dirty="0"/>
              <a:t> required to execute an instruction.</a:t>
            </a:r>
          </a:p>
          <a:p>
            <a:r>
              <a:rPr lang="en-GB" dirty="0"/>
              <a:t>Different </a:t>
            </a:r>
            <a:r>
              <a:rPr lang="en-GB" b="1" dirty="0"/>
              <a:t>instructions require different numbers and types of machine cycles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/>
              <a:t>Machine cycles include:</a:t>
            </a:r>
          </a:p>
          <a:p>
            <a:pPr lvl="1"/>
            <a:r>
              <a:rPr lang="en-GB" b="1" dirty="0"/>
              <a:t>Fetch Cycle</a:t>
            </a:r>
            <a:r>
              <a:rPr lang="en-GB" dirty="0"/>
              <a:t> (retrieve instruction from memory).</a:t>
            </a:r>
          </a:p>
          <a:p>
            <a:pPr lvl="1"/>
            <a:r>
              <a:rPr lang="en-GB" b="1" dirty="0"/>
              <a:t>Decode Cycle</a:t>
            </a:r>
            <a:r>
              <a:rPr lang="en-GB" dirty="0"/>
              <a:t> (interpret the instruction).</a:t>
            </a:r>
          </a:p>
          <a:p>
            <a:pPr lvl="1"/>
            <a:r>
              <a:rPr lang="en-GB" b="1" dirty="0"/>
              <a:t>Execute Cycle</a:t>
            </a:r>
            <a:r>
              <a:rPr lang="en-GB" dirty="0"/>
              <a:t> (perform the operation).</a:t>
            </a:r>
          </a:p>
          <a:p>
            <a:pPr marL="0" indent="0">
              <a:buNone/>
            </a:pPr>
            <a:endParaRPr lang="en-GB" sz="3600" b="1" dirty="0"/>
          </a:p>
        </p:txBody>
      </p:sp>
      <p:pic>
        <p:nvPicPr>
          <p:cNvPr id="3074" name="Picture 2" descr="fetch-execute cycle ...">
            <a:extLst>
              <a:ext uri="{FF2B5EF4-FFF2-40B4-BE49-F238E27FC236}">
                <a16:creationId xmlns:a16="http://schemas.microsoft.com/office/drawing/2014/main" id="{6363E011-7A42-B3F1-2DC4-F432EF92A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5724" y="3780395"/>
            <a:ext cx="3827868" cy="3077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34299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1E121-5BDC-3BFA-9154-759863652B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>
            <a:extLst>
              <a:ext uri="{FF2B5EF4-FFF2-40B4-BE49-F238E27FC236}">
                <a16:creationId xmlns:a16="http://schemas.microsoft.com/office/drawing/2014/main" id="{DBE4F6DC-AA27-B328-051D-759D12A8AC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43641" y="-81870"/>
            <a:ext cx="5876506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Interrupt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43715" name="Rectangle 3">
            <a:extLst>
              <a:ext uri="{FF2B5EF4-FFF2-40B4-BE49-F238E27FC236}">
                <a16:creationId xmlns:a16="http://schemas.microsoft.com/office/drawing/2014/main" id="{76E5146D-07A1-971F-0EF4-B2929109F8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5029199"/>
          </a:xfrm>
        </p:spPr>
        <p:txBody>
          <a:bodyPr>
            <a:normAutofit/>
          </a:bodyPr>
          <a:lstStyle/>
          <a:p>
            <a:r>
              <a:rPr lang="en-GB" b="0" i="0" dirty="0">
                <a:solidFill>
                  <a:srgbClr val="0D0D0D"/>
                </a:solidFill>
                <a:effectLst/>
              </a:rPr>
              <a:t>An interrupt in computing refers to a mechanism by which a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processor can be temporarily halted or suspended</a:t>
            </a:r>
            <a:r>
              <a:rPr lang="en-GB" b="0" i="0" dirty="0">
                <a:solidFill>
                  <a:srgbClr val="0D0D0D"/>
                </a:solidFill>
                <a:effectLst/>
              </a:rPr>
              <a:t> to give attention to a </a:t>
            </a:r>
            <a:r>
              <a:rPr lang="en-GB" b="1" i="0" dirty="0">
                <a:solidFill>
                  <a:srgbClr val="0D0D0D"/>
                </a:solidFill>
                <a:effectLst/>
              </a:rPr>
              <a:t>specific event or condition that requires immediate attention</a:t>
            </a:r>
            <a:r>
              <a:rPr lang="en-GB" b="0" i="0" dirty="0">
                <a:solidFill>
                  <a:srgbClr val="0D0D0D"/>
                </a:solidFill>
                <a:effectLst/>
              </a:rPr>
              <a:t>. </a:t>
            </a:r>
          </a:p>
          <a:p>
            <a:r>
              <a:rPr lang="en-GB" b="0" i="0" dirty="0">
                <a:solidFill>
                  <a:srgbClr val="0D0D0D"/>
                </a:solidFill>
                <a:effectLst/>
              </a:rPr>
              <a:t>Interrupts are crucial for handling real-time events and asynchronous tasks in a computer system</a:t>
            </a:r>
            <a:r>
              <a:rPr lang="en-GB" b="0" i="0" dirty="0">
                <a:solidFill>
                  <a:srgbClr val="0D0D0D"/>
                </a:solidFill>
                <a:effectLst/>
                <a:latin typeface="Söhne"/>
              </a:rPr>
              <a:t>.</a:t>
            </a:r>
          </a:p>
          <a:p>
            <a:pPr marL="0" indent="0">
              <a:buNone/>
            </a:pPr>
            <a:r>
              <a:rPr lang="en-GB" sz="3000" b="1" dirty="0"/>
              <a:t>Interrupt Service Routine (ISR):</a:t>
            </a:r>
          </a:p>
          <a:p>
            <a:r>
              <a:rPr lang="en-GB" sz="3000" dirty="0"/>
              <a:t>An ISR is a specific </a:t>
            </a:r>
            <a:r>
              <a:rPr lang="en-GB" sz="3000" b="1" dirty="0"/>
              <a:t>code </a:t>
            </a:r>
            <a:r>
              <a:rPr lang="en-GB" sz="3000" dirty="0"/>
              <a:t>designed to handle a </a:t>
            </a:r>
            <a:r>
              <a:rPr lang="en-GB" sz="3000" b="1" dirty="0"/>
              <a:t>particular interrup</a:t>
            </a:r>
            <a:r>
              <a:rPr lang="en-GB" sz="3000" dirty="0"/>
              <a:t>t. When an interrupt occurs, the processor transfers control to the corresponding ISR to deal with the event.</a:t>
            </a:r>
          </a:p>
        </p:txBody>
      </p:sp>
    </p:spTree>
    <p:extLst>
      <p:ext uri="{BB962C8B-B14F-4D97-AF65-F5344CB8AC3E}">
        <p14:creationId xmlns:p14="http://schemas.microsoft.com/office/powerpoint/2010/main" val="2477534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/>
          <p:cNvSpPr>
            <a:spLocks noGrp="1" noChangeArrowheads="1"/>
          </p:cNvSpPr>
          <p:nvPr>
            <p:ph type="title"/>
          </p:nvPr>
        </p:nvSpPr>
        <p:spPr>
          <a:xfrm>
            <a:off x="3243641" y="-81870"/>
            <a:ext cx="5876506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Interrupt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43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3600" dirty="0"/>
          </a:p>
        </p:txBody>
      </p:sp>
      <p:pic>
        <p:nvPicPr>
          <p:cNvPr id="1026" name="Picture 2" descr="Let's begin with simple one">
            <a:extLst>
              <a:ext uri="{FF2B5EF4-FFF2-40B4-BE49-F238E27FC236}">
                <a16:creationId xmlns:a16="http://schemas.microsoft.com/office/drawing/2014/main" id="{5DC0CD66-9D1B-F6C2-4165-49377E94FB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358" y="1082922"/>
            <a:ext cx="9630575" cy="5775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16557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D2970F-FC9A-0D87-90B6-5083F82E7F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>
            <a:extLst>
              <a:ext uri="{FF2B5EF4-FFF2-40B4-BE49-F238E27FC236}">
                <a16:creationId xmlns:a16="http://schemas.microsoft.com/office/drawing/2014/main" id="{352C8D8F-0069-3009-F094-1ED5F2E3E8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43641" y="-81870"/>
            <a:ext cx="5876506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Interrupt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43715" name="Rectangle 3">
            <a:extLst>
              <a:ext uri="{FF2B5EF4-FFF2-40B4-BE49-F238E27FC236}">
                <a16:creationId xmlns:a16="http://schemas.microsoft.com/office/drawing/2014/main" id="{9DEF84C1-2AA3-EC7B-A8C6-3BCB9F1170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11409" y="1311765"/>
            <a:ext cx="10972800" cy="49785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b="1" dirty="0"/>
              <a:t>Interrupt Sources:</a:t>
            </a:r>
          </a:p>
          <a:p>
            <a:r>
              <a:rPr lang="en-GB" b="1" dirty="0"/>
              <a:t>Hardware Interrupts: </a:t>
            </a:r>
            <a:r>
              <a:rPr lang="en-GB" dirty="0"/>
              <a:t>Generated by external devices to signal events like keyboard input, mouse movements, or data arriving at a communication port.</a:t>
            </a:r>
          </a:p>
          <a:p>
            <a:r>
              <a:rPr lang="en-GB" b="1" dirty="0"/>
              <a:t>Software Interrupts: </a:t>
            </a:r>
            <a:r>
              <a:rPr lang="en-GB" dirty="0"/>
              <a:t>Invoked by software instructions or conditions, often used for system calls or to handle errors.</a:t>
            </a:r>
          </a:p>
          <a:p>
            <a:r>
              <a:rPr lang="en-GB" b="1" dirty="0"/>
              <a:t>Exception Interrupts: </a:t>
            </a:r>
            <a:r>
              <a:rPr lang="en-GB" dirty="0"/>
              <a:t>Triggered by exceptional conditions such as division by zero, invalid memory access, or other error situations.</a:t>
            </a:r>
          </a:p>
        </p:txBody>
      </p:sp>
    </p:spTree>
    <p:extLst>
      <p:ext uri="{BB962C8B-B14F-4D97-AF65-F5344CB8AC3E}">
        <p14:creationId xmlns:p14="http://schemas.microsoft.com/office/powerpoint/2010/main" val="3921065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BBB67A-D75A-B841-952A-3DEFB3E8E4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>
            <a:extLst>
              <a:ext uri="{FF2B5EF4-FFF2-40B4-BE49-F238E27FC236}">
                <a16:creationId xmlns:a16="http://schemas.microsoft.com/office/drawing/2014/main" id="{89F0C47F-090C-A79E-6085-5D0EE6B375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43641" y="-81870"/>
            <a:ext cx="5876506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Interrupt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43715" name="Rectangle 3">
            <a:extLst>
              <a:ext uri="{FF2B5EF4-FFF2-40B4-BE49-F238E27FC236}">
                <a16:creationId xmlns:a16="http://schemas.microsoft.com/office/drawing/2014/main" id="{17F5CEDD-A436-E900-6A6C-67F01ED50D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72440" y="1428750"/>
            <a:ext cx="10972800" cy="49785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b="1" dirty="0"/>
              <a:t>Interrupt Request (IRQ):</a:t>
            </a:r>
          </a:p>
          <a:p>
            <a:r>
              <a:rPr lang="en-GB" dirty="0"/>
              <a:t>A signal generated by a device to request the attention of the processor. </a:t>
            </a:r>
          </a:p>
          <a:p>
            <a:pPr marL="0" indent="0">
              <a:buNone/>
            </a:pPr>
            <a:r>
              <a:rPr lang="en-GB" b="1" dirty="0"/>
              <a:t>Interrupt Controller:</a:t>
            </a:r>
          </a:p>
          <a:p>
            <a:r>
              <a:rPr lang="en-GB" dirty="0"/>
              <a:t>In systems with multiple interrupt sources, an interrupt controller is used to prioritise and manage interrupt requests. It helps avoid conflicts when multiple devices seek attention simultaneously.</a:t>
            </a:r>
          </a:p>
          <a:p>
            <a:pPr marL="0" indent="0">
              <a:buNone/>
            </a:pPr>
            <a:r>
              <a:rPr lang="en-GB" b="1" dirty="0"/>
              <a:t>Maskable and Non-Maskable Interrupts:</a:t>
            </a:r>
          </a:p>
          <a:p>
            <a:r>
              <a:rPr lang="en-GB" b="1" dirty="0"/>
              <a:t>Maskable Interrupts: I</a:t>
            </a:r>
            <a:r>
              <a:rPr lang="en-GB" dirty="0"/>
              <a:t>gnore or mask these interrupts based on its current state.</a:t>
            </a:r>
          </a:p>
          <a:p>
            <a:r>
              <a:rPr lang="en-GB" b="1" dirty="0"/>
              <a:t>Non-Maskable Interrupts (NMI): </a:t>
            </a:r>
            <a:r>
              <a:rPr lang="en-GB" dirty="0"/>
              <a:t> cannot be ignored and usually indicate critical system conditions.</a:t>
            </a:r>
          </a:p>
        </p:txBody>
      </p:sp>
    </p:spTree>
    <p:extLst>
      <p:ext uri="{BB962C8B-B14F-4D97-AF65-F5344CB8AC3E}">
        <p14:creationId xmlns:p14="http://schemas.microsoft.com/office/powerpoint/2010/main" val="4139315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91BFC9-DFB8-4C37-E5DA-8226D802F5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>
            <a:extLst>
              <a:ext uri="{FF2B5EF4-FFF2-40B4-BE49-F238E27FC236}">
                <a16:creationId xmlns:a16="http://schemas.microsoft.com/office/drawing/2014/main" id="{50F2C5F8-43A7-17D5-27B1-3347BF1AA7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43641" y="-81870"/>
            <a:ext cx="5876506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Interrupt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43715" name="Rectangle 3">
            <a:extLst>
              <a:ext uri="{FF2B5EF4-FFF2-40B4-BE49-F238E27FC236}">
                <a16:creationId xmlns:a16="http://schemas.microsoft.com/office/drawing/2014/main" id="{361C1709-57ED-5C64-08E9-2351979FFE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49785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Interrupt Priority:</a:t>
            </a:r>
          </a:p>
          <a:p>
            <a:r>
              <a:rPr lang="en-GB" dirty="0"/>
              <a:t>In systems with multiple interrupts, priority levels determine which interrupt is serviced first when multiple requests occur simultaneously.</a:t>
            </a:r>
          </a:p>
          <a:p>
            <a:pPr marL="0" indent="0">
              <a:buNone/>
            </a:pPr>
            <a:r>
              <a:rPr lang="en-GB" b="1" dirty="0"/>
              <a:t>Return from Interrupt (RTI):</a:t>
            </a:r>
          </a:p>
          <a:p>
            <a:r>
              <a:rPr lang="en-GB" dirty="0"/>
              <a:t>After an ISR has completed its execution, a return from interrupt instruction (RTI) is used to resume normal program execution.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868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3640" y="-18906"/>
            <a:ext cx="6234315" cy="1325563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Main Types of architecture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Von Neumann</a:t>
            </a:r>
            <a:endParaRPr lang="en-US" sz="4000" dirty="0"/>
          </a:p>
          <a:p>
            <a:r>
              <a:rPr lang="en-GB" sz="4000" dirty="0"/>
              <a:t>Harvard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19D311A-1C58-5B22-9E63-9BD60A9FC95D}"/>
              </a:ext>
            </a:extLst>
          </p:cNvPr>
          <p:cNvSpPr txBox="1">
            <a:spLocks/>
          </p:cNvSpPr>
          <p:nvPr/>
        </p:nvSpPr>
        <p:spPr>
          <a:xfrm>
            <a:off x="3243640" y="0"/>
            <a:ext cx="623431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>
                <a:solidFill>
                  <a:schemeClr val="bg1"/>
                </a:solidFill>
              </a:rPr>
              <a:t>Main Types of architecture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4769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542727" y="248778"/>
            <a:ext cx="7106545" cy="61039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Von Neumann Architecture 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F0338F2-6624-5165-8462-645CD460F3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1393080"/>
            <a:ext cx="11594969" cy="5139696"/>
          </a:xfrm>
        </p:spPr>
        <p:txBody>
          <a:bodyPr>
            <a:normAutofit/>
          </a:bodyPr>
          <a:lstStyle/>
          <a:p>
            <a:r>
              <a:rPr lang="en-GB" sz="3200" dirty="0"/>
              <a:t>Uses a </a:t>
            </a:r>
            <a:r>
              <a:rPr lang="en-GB" sz="3200" b="1" dirty="0"/>
              <a:t>single memory unit</a:t>
            </a:r>
            <a:r>
              <a:rPr lang="en-GB" sz="3200" dirty="0"/>
              <a:t> to store </a:t>
            </a:r>
            <a:r>
              <a:rPr lang="en-GB" sz="3200" b="1" dirty="0"/>
              <a:t>both data and instructions</a:t>
            </a:r>
            <a:endParaRPr lang="en-GB" sz="3200" dirty="0"/>
          </a:p>
          <a:p>
            <a:r>
              <a:rPr lang="en-GB" sz="3200" b="1" dirty="0"/>
              <a:t>Single bus for both instructions and data, known as the system bus.</a:t>
            </a:r>
          </a:p>
          <a:p>
            <a:r>
              <a:rPr lang="en-GB" sz="3200" dirty="0"/>
              <a:t>Instructions are </a:t>
            </a:r>
            <a:r>
              <a:rPr lang="en-GB" sz="3200" b="1" dirty="0"/>
              <a:t>fetched, decoded, and executed sequentially</a:t>
            </a:r>
            <a:endParaRPr lang="en-GB" sz="3200" dirty="0"/>
          </a:p>
          <a:p>
            <a:r>
              <a:rPr lang="en-GB" sz="3200" dirty="0"/>
              <a:t>Used in </a:t>
            </a:r>
            <a:r>
              <a:rPr lang="en-GB" sz="3200" b="1" dirty="0"/>
              <a:t>PCs, laptops, and general-purpose processors.</a:t>
            </a:r>
          </a:p>
          <a:p>
            <a:r>
              <a:rPr lang="en-GB" sz="3200" dirty="0"/>
              <a:t>Most common architecture used in modern computers.</a:t>
            </a:r>
          </a:p>
          <a:p>
            <a:r>
              <a:rPr lang="en-GB" sz="3200" dirty="0" err="1"/>
              <a:t>Eg</a:t>
            </a:r>
            <a:r>
              <a:rPr lang="en-GB" sz="3200" dirty="0"/>
              <a:t>, ARM processor (until ARM 9)</a:t>
            </a:r>
          </a:p>
        </p:txBody>
      </p:sp>
    </p:spTree>
    <p:extLst>
      <p:ext uri="{BB962C8B-B14F-4D97-AF65-F5344CB8AC3E}">
        <p14:creationId xmlns:p14="http://schemas.microsoft.com/office/powerpoint/2010/main" val="2508735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935109" y="0"/>
            <a:ext cx="6561067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Von Neumann Architecture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9293F1-4878-C1B0-DECF-1E214A4189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424" y="1516325"/>
            <a:ext cx="6334125" cy="447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1329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Flow of Information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4341" name="Picture 5" descr="c05f02"/>
          <p:cNvPicPr preferRelativeResize="0"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5894" y="2383537"/>
            <a:ext cx="8760212" cy="257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80FC17-FADE-5562-CBEC-7EFA0A46F7F9}"/>
              </a:ext>
            </a:extLst>
          </p:cNvPr>
          <p:cNvSpPr txBox="1">
            <a:spLocks/>
          </p:cNvSpPr>
          <p:nvPr/>
        </p:nvSpPr>
        <p:spPr>
          <a:xfrm>
            <a:off x="3243640" y="0"/>
            <a:ext cx="659212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 b="1" dirty="0">
                <a:solidFill>
                  <a:schemeClr val="bg1"/>
                </a:solidFill>
              </a:rPr>
              <a:t>Von Neumann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GB" b="1" dirty="0">
                <a:solidFill>
                  <a:schemeClr val="bg1"/>
                </a:solidFill>
              </a:rPr>
              <a:t>architecture</a:t>
            </a:r>
          </a:p>
        </p:txBody>
      </p:sp>
    </p:spTree>
    <p:extLst>
      <p:ext uri="{BB962C8B-B14F-4D97-AF65-F5344CB8AC3E}">
        <p14:creationId xmlns:p14="http://schemas.microsoft.com/office/powerpoint/2010/main" val="26059388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542727" y="248778"/>
            <a:ext cx="7106545" cy="61039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Harvard Architecture 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F0338F2-6624-5165-8462-645CD460F3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1393080"/>
            <a:ext cx="11594969" cy="5139696"/>
          </a:xfrm>
        </p:spPr>
        <p:txBody>
          <a:bodyPr>
            <a:normAutofit/>
          </a:bodyPr>
          <a:lstStyle/>
          <a:p>
            <a:r>
              <a:rPr lang="en-GB" b="1" dirty="0"/>
              <a:t>Uses separate memory units for data and instructions</a:t>
            </a:r>
            <a:endParaRPr lang="en-GB" dirty="0"/>
          </a:p>
          <a:p>
            <a:r>
              <a:rPr lang="en-GB" dirty="0"/>
              <a:t>Allows parallel access to </a:t>
            </a:r>
            <a:r>
              <a:rPr lang="en-GB" b="1" dirty="0"/>
              <a:t>both memory units</a:t>
            </a:r>
            <a:r>
              <a:rPr lang="en-GB" dirty="0"/>
              <a:t>, improving speed</a:t>
            </a:r>
          </a:p>
          <a:p>
            <a:r>
              <a:rPr lang="en-GB" dirty="0"/>
              <a:t>Commonly used in </a:t>
            </a:r>
            <a:r>
              <a:rPr lang="en-GB" b="1" dirty="0"/>
              <a:t>microcontrollers and DSPs (Digital Signal Processors)</a:t>
            </a:r>
          </a:p>
          <a:p>
            <a:r>
              <a:rPr lang="en-GB" b="0" i="0" dirty="0">
                <a:solidFill>
                  <a:srgbClr val="273239"/>
                </a:solidFill>
                <a:effectLst/>
                <a:latin typeface="-apple-system"/>
              </a:rPr>
              <a:t>It is </a:t>
            </a:r>
            <a:r>
              <a:rPr lang="en-GB" b="1" i="0" dirty="0">
                <a:solidFill>
                  <a:srgbClr val="273239"/>
                </a:solidFill>
                <a:effectLst/>
                <a:latin typeface="-apple-system"/>
              </a:rPr>
              <a:t>complex</a:t>
            </a:r>
            <a:r>
              <a:rPr lang="en-GB" b="0" i="0" dirty="0">
                <a:solidFill>
                  <a:srgbClr val="273239"/>
                </a:solidFill>
                <a:effectLst/>
                <a:latin typeface="-apple-system"/>
              </a:rPr>
              <a:t> to design. </a:t>
            </a:r>
          </a:p>
          <a:p>
            <a:r>
              <a:rPr lang="en-GB" dirty="0" err="1">
                <a:solidFill>
                  <a:srgbClr val="273239"/>
                </a:solidFill>
                <a:latin typeface="-apple-system"/>
              </a:rPr>
              <a:t>Eg</a:t>
            </a:r>
            <a:r>
              <a:rPr lang="en-GB" dirty="0">
                <a:solidFill>
                  <a:srgbClr val="273239"/>
                </a:solidFill>
                <a:latin typeface="-apple-system"/>
              </a:rPr>
              <a:t>: Arduino, PIC microcontrollers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0016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918129" y="204378"/>
            <a:ext cx="7094038" cy="899638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Harvard Architecture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41986" name="Picture 2" descr="File:Harvard architecture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2538" y="1358457"/>
            <a:ext cx="7620000" cy="4848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030315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A644F611-DDF6-4A65-7F36-48B7B86CF6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5475" y="1600200"/>
            <a:ext cx="10106108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Arial" panose="020B0604020202020204" pitchFamily="34" charset="0"/>
              </a:rPr>
              <a:t>A device driver software enables the operating system and a peripheral device to communicate with each other.</a:t>
            </a:r>
            <a:endParaRPr lang="en-US" altLang="en-US" dirty="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291" name="Picture 19" descr="085816drivericon">
            <a:extLst>
              <a:ext uri="{FF2B5EF4-FFF2-40B4-BE49-F238E27FC236}">
                <a16:creationId xmlns:a16="http://schemas.microsoft.com/office/drawing/2014/main" id="{EADFD0C0-3012-29A2-ECD1-30D9A92A2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426" y="4275138"/>
            <a:ext cx="466725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20" descr="computer_without_user_80px">
            <a:extLst>
              <a:ext uri="{FF2B5EF4-FFF2-40B4-BE49-F238E27FC236}">
                <a16:creationId xmlns:a16="http://schemas.microsoft.com/office/drawing/2014/main" id="{9358A1AA-D986-D32E-4CA9-32A85B3D95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838" y="3875088"/>
            <a:ext cx="104140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1" descr="networkprinter_80px">
            <a:extLst>
              <a:ext uri="{FF2B5EF4-FFF2-40B4-BE49-F238E27FC236}">
                <a16:creationId xmlns:a16="http://schemas.microsoft.com/office/drawing/2014/main" id="{8696EBFD-E457-46E2-72AF-ECD5A6C96F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103688"/>
            <a:ext cx="1092200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Line 22">
            <a:extLst>
              <a:ext uri="{FF2B5EF4-FFF2-40B4-BE49-F238E27FC236}">
                <a16:creationId xmlns:a16="http://schemas.microsoft.com/office/drawing/2014/main" id="{A82F09A7-737C-D451-C1CE-53FD7CA56E76}"/>
              </a:ext>
            </a:extLst>
          </p:cNvPr>
          <p:cNvSpPr>
            <a:spLocks noChangeShapeType="1"/>
          </p:cNvSpPr>
          <p:nvPr/>
        </p:nvSpPr>
        <p:spPr bwMode="auto">
          <a:xfrm>
            <a:off x="4619625" y="4591050"/>
            <a:ext cx="18811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2295" name="Rectangle 23">
            <a:extLst>
              <a:ext uri="{FF2B5EF4-FFF2-40B4-BE49-F238E27FC236}">
                <a16:creationId xmlns:a16="http://schemas.microsoft.com/office/drawing/2014/main" id="{5EB89AB8-EB3D-68BC-FC7A-E62DF18F45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8038" y="5105400"/>
            <a:ext cx="17907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>
                <a:latin typeface="Arial" panose="020B0604020202020204" pitchFamily="34" charset="0"/>
              </a:rPr>
              <a:t>Personal Computer</a:t>
            </a:r>
          </a:p>
        </p:txBody>
      </p:sp>
      <p:sp>
        <p:nvSpPr>
          <p:cNvPr id="12296" name="Rectangle 24">
            <a:extLst>
              <a:ext uri="{FF2B5EF4-FFF2-40B4-BE49-F238E27FC236}">
                <a16:creationId xmlns:a16="http://schemas.microsoft.com/office/drawing/2014/main" id="{304B239C-74D8-C852-77B5-ED6AFCE948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43900" y="5105400"/>
            <a:ext cx="17907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>
                <a:latin typeface="Arial" panose="020B0604020202020204" pitchFamily="34" charset="0"/>
              </a:rPr>
              <a:t>Printer</a:t>
            </a:r>
          </a:p>
        </p:txBody>
      </p:sp>
      <p:sp>
        <p:nvSpPr>
          <p:cNvPr id="12297" name="Line 25">
            <a:extLst>
              <a:ext uri="{FF2B5EF4-FFF2-40B4-BE49-F238E27FC236}">
                <a16:creationId xmlns:a16="http://schemas.microsoft.com/office/drawing/2014/main" id="{224BF898-46DE-A7DA-C2A1-CC7B0F3D0D33}"/>
              </a:ext>
            </a:extLst>
          </p:cNvPr>
          <p:cNvSpPr>
            <a:spLocks noChangeShapeType="1"/>
          </p:cNvSpPr>
          <p:nvPr/>
        </p:nvSpPr>
        <p:spPr bwMode="auto">
          <a:xfrm rot="10800000" flipV="1">
            <a:off x="5513388" y="3455988"/>
            <a:ext cx="0" cy="10334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2298" name="Text Box 26">
            <a:extLst>
              <a:ext uri="{FF2B5EF4-FFF2-40B4-BE49-F238E27FC236}">
                <a16:creationId xmlns:a16="http://schemas.microsoft.com/office/drawing/2014/main" id="{9E1C0DB7-4587-64D2-A6E6-22C9A6B7E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3101" y="3159125"/>
            <a:ext cx="2060575" cy="642938"/>
          </a:xfrm>
          <a:prstGeom prst="rect">
            <a:avLst/>
          </a:prstGeom>
          <a:solidFill>
            <a:srgbClr val="DDDDDD"/>
          </a:solidFill>
          <a:ln w="9525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878787"/>
            </a:outerShdw>
          </a:effectLst>
        </p:spPr>
        <p:txBody>
          <a:bodyPr lIns="85152" tIns="42576" rIns="85152" bIns="42576">
            <a:spAutoFit/>
          </a:bodyPr>
          <a:lstStyle>
            <a:lvl1pPr defTabSz="850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50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50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50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50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50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50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50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50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200" b="1">
                <a:latin typeface="Arial" panose="020B0604020202020204" pitchFamily="34" charset="0"/>
              </a:rPr>
              <a:t>Generalized commands from the system software or an application</a:t>
            </a:r>
          </a:p>
        </p:txBody>
      </p:sp>
      <p:sp>
        <p:nvSpPr>
          <p:cNvPr id="12299" name="Line 27">
            <a:extLst>
              <a:ext uri="{FF2B5EF4-FFF2-40B4-BE49-F238E27FC236}">
                <a16:creationId xmlns:a16="http://schemas.microsoft.com/office/drawing/2014/main" id="{66D0D2D9-A773-ADE3-87CD-30CEDE20D4CC}"/>
              </a:ext>
            </a:extLst>
          </p:cNvPr>
          <p:cNvSpPr>
            <a:spLocks noChangeShapeType="1"/>
          </p:cNvSpPr>
          <p:nvPr/>
        </p:nvSpPr>
        <p:spPr bwMode="auto">
          <a:xfrm rot="10800000" flipV="1">
            <a:off x="7827963" y="3455988"/>
            <a:ext cx="0" cy="10334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2300" name="Text Box 28">
            <a:extLst>
              <a:ext uri="{FF2B5EF4-FFF2-40B4-BE49-F238E27FC236}">
                <a16:creationId xmlns:a16="http://schemas.microsoft.com/office/drawing/2014/main" id="{14EA7AF2-48AA-A257-A5F3-C1F227518E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7676" y="3159125"/>
            <a:ext cx="2060575" cy="642938"/>
          </a:xfrm>
          <a:prstGeom prst="rect">
            <a:avLst/>
          </a:prstGeom>
          <a:solidFill>
            <a:srgbClr val="DDDDDD"/>
          </a:solidFill>
          <a:ln w="9525">
            <a:solidFill>
              <a:schemeClr val="bg1"/>
            </a:solidFill>
            <a:miter lim="800000"/>
            <a:headEnd/>
            <a:tailEnd/>
          </a:ln>
          <a:effectLst>
            <a:outerShdw dist="35921" dir="2700000" algn="ctr" rotWithShape="0">
              <a:srgbClr val="878787"/>
            </a:outerShdw>
          </a:effectLst>
        </p:spPr>
        <p:txBody>
          <a:bodyPr lIns="85152" tIns="42576" rIns="85152" bIns="42576">
            <a:spAutoFit/>
          </a:bodyPr>
          <a:lstStyle>
            <a:lvl1pPr defTabSz="850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850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850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850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850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850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850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850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850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30000"/>
              </a:spcBef>
            </a:pPr>
            <a:r>
              <a:rPr lang="en-US" altLang="en-US" sz="1200" b="1">
                <a:latin typeface="Arial" panose="020B0604020202020204" pitchFamily="34" charset="0"/>
              </a:rPr>
              <a:t>Unique programming commands that the device can understand</a:t>
            </a:r>
          </a:p>
        </p:txBody>
      </p:sp>
      <p:sp>
        <p:nvSpPr>
          <p:cNvPr id="12301" name="Line 29">
            <a:extLst>
              <a:ext uri="{FF2B5EF4-FFF2-40B4-BE49-F238E27FC236}">
                <a16:creationId xmlns:a16="http://schemas.microsoft.com/office/drawing/2014/main" id="{5178EA3E-F917-42C7-EB09-77E19C51AA8D}"/>
              </a:ext>
            </a:extLst>
          </p:cNvPr>
          <p:cNvSpPr>
            <a:spLocks noChangeShapeType="1"/>
          </p:cNvSpPr>
          <p:nvPr/>
        </p:nvSpPr>
        <p:spPr bwMode="auto">
          <a:xfrm>
            <a:off x="6867525" y="4591050"/>
            <a:ext cx="18811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graphicFrame>
        <p:nvGraphicFramePr>
          <p:cNvPr id="12302" name="Object 30">
            <a:extLst>
              <a:ext uri="{FF2B5EF4-FFF2-40B4-BE49-F238E27FC236}">
                <a16:creationId xmlns:a16="http://schemas.microsoft.com/office/drawing/2014/main" id="{D48C31B8-A053-F60B-8D29-A48A858A30E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427664" y="4505325"/>
          <a:ext cx="173037" cy="173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lash Movie" r:id="rId6" imgW="172800" imgH="172800" progId="Flash.Movie">
                  <p:embed/>
                </p:oleObj>
              </mc:Choice>
              <mc:Fallback>
                <p:oleObj name="Flash Movie" r:id="rId6" imgW="172800" imgH="172800" progId="Flash.Movie">
                  <p:embed/>
                  <p:pic>
                    <p:nvPicPr>
                      <p:cNvPr id="12302" name="Object 30">
                        <a:extLst>
                          <a:ext uri="{FF2B5EF4-FFF2-40B4-BE49-F238E27FC236}">
                            <a16:creationId xmlns:a16="http://schemas.microsoft.com/office/drawing/2014/main" id="{D48C31B8-A053-F60B-8D29-A48A858A30E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7664" y="4505325"/>
                        <a:ext cx="173037" cy="173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03" name="Object 31">
            <a:extLst>
              <a:ext uri="{FF2B5EF4-FFF2-40B4-BE49-F238E27FC236}">
                <a16:creationId xmlns:a16="http://schemas.microsoft.com/office/drawing/2014/main" id="{42A7D947-9E2B-F3DD-9DF8-CB28014850E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742239" y="4505325"/>
          <a:ext cx="173037" cy="173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lash Movie" r:id="rId8" imgW="172800" imgH="172800" progId="Flash.Movie">
                  <p:embed/>
                </p:oleObj>
              </mc:Choice>
              <mc:Fallback>
                <p:oleObj name="Flash Movie" r:id="rId8" imgW="172800" imgH="172800" progId="Flash.Movie">
                  <p:embed/>
                  <p:pic>
                    <p:nvPicPr>
                      <p:cNvPr id="12303" name="Object 31">
                        <a:extLst>
                          <a:ext uri="{FF2B5EF4-FFF2-40B4-BE49-F238E27FC236}">
                            <a16:creationId xmlns:a16="http://schemas.microsoft.com/office/drawing/2014/main" id="{42A7D947-9E2B-F3DD-9DF8-CB28014850E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42239" y="4505325"/>
                        <a:ext cx="173037" cy="173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04" name="Rectangle 32">
            <a:extLst>
              <a:ext uri="{FF2B5EF4-FFF2-40B4-BE49-F238E27FC236}">
                <a16:creationId xmlns:a16="http://schemas.microsoft.com/office/drawing/2014/main" id="{09825770-2120-456C-DA1F-86971C7B13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1838" y="5080000"/>
            <a:ext cx="17907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>
                <a:latin typeface="Arial" panose="020B0604020202020204" pitchFamily="34" charset="0"/>
              </a:rPr>
              <a:t>Driver</a:t>
            </a:r>
          </a:p>
        </p:txBody>
      </p:sp>
      <p:sp>
        <p:nvSpPr>
          <p:cNvPr id="12305" name="Text Box 3">
            <a:extLst>
              <a:ext uri="{FF2B5EF4-FFF2-40B4-BE49-F238E27FC236}">
                <a16:creationId xmlns:a16="http://schemas.microsoft.com/office/drawing/2014/main" id="{EACE4F7A-A434-3F9B-AB70-60D8932525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328038"/>
            <a:ext cx="579596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4000" b="1" dirty="0">
                <a:solidFill>
                  <a:schemeClr val="bg1"/>
                </a:solidFill>
                <a:latin typeface="+mj-lt"/>
                <a:ea typeface="Cambria" panose="02040503050406030204" pitchFamily="18" charset="0"/>
                <a:cs typeface="Arial" panose="020B0604020202020204" pitchFamily="34" charset="0"/>
              </a:rPr>
              <a:t>Device Driver Software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  <a14:imgEffect>
                      <a14:brightnessContrast bright="-2000" contrast="4000"/>
                    </a14:imgEffect>
                  </a14:imgLayer>
                </a14:imgProps>
              </a:ext>
            </a:extLst>
          </a:blip>
          <a:srcRect/>
          <a:stretch>
            <a:fillRect l="36000" t="9000" r="-2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337" y="1280198"/>
            <a:ext cx="10601325" cy="54097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</a:t>
            </a:r>
            <a:b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6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F19F10-3701-F54D-6D52-66C3EE8AD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151967-A607-1C5C-E865-FAA75F0DC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40439" cy="365125"/>
          </a:xfrm>
        </p:spPr>
        <p:txBody>
          <a:bodyPr/>
          <a:lstStyle/>
          <a:p>
            <a:r>
              <a:rPr lang="en-GB"/>
              <a:t>Computer Systems Fundamentals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1172</Words>
  <Application>Microsoft Office PowerPoint</Application>
  <PresentationFormat>Widescreen</PresentationFormat>
  <Paragraphs>167</Paragraphs>
  <Slides>29</Slides>
  <Notes>18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9" baseType="lpstr">
      <vt:lpstr>-apple-system</vt:lpstr>
      <vt:lpstr>Söhne</vt:lpstr>
      <vt:lpstr>Arial</vt:lpstr>
      <vt:lpstr>Calibri</vt:lpstr>
      <vt:lpstr>Calibri Light</vt:lpstr>
      <vt:lpstr>Times New Roman</vt:lpstr>
      <vt:lpstr>UWTSD 200_Title Page</vt:lpstr>
      <vt:lpstr>UWTSD 200_Title Page 2</vt:lpstr>
      <vt:lpstr>UWTSD 200_Text 4</vt:lpstr>
      <vt:lpstr>Flash Movie</vt:lpstr>
      <vt:lpstr>PowerPoint Presentation</vt:lpstr>
      <vt:lpstr>Content</vt:lpstr>
      <vt:lpstr>CPU</vt:lpstr>
      <vt:lpstr>Arithmetic and Logic Unit</vt:lpstr>
      <vt:lpstr>Arithmetic and Logic Unit</vt:lpstr>
      <vt:lpstr>Control Unit</vt:lpstr>
      <vt:lpstr>Registers</vt:lpstr>
      <vt:lpstr>Registers</vt:lpstr>
      <vt:lpstr>Registers</vt:lpstr>
      <vt:lpstr>Special-Purpose Registers</vt:lpstr>
      <vt:lpstr>Special-Purpose Registers</vt:lpstr>
      <vt:lpstr>General Purpose Registers</vt:lpstr>
      <vt:lpstr>Timing and Control Unit (TCU) </vt:lpstr>
      <vt:lpstr>I/O control</vt:lpstr>
      <vt:lpstr>The Fetch-Execute Cycle</vt:lpstr>
      <vt:lpstr>The Fetch-Execute Cycle</vt:lpstr>
      <vt:lpstr>Interrupt</vt:lpstr>
      <vt:lpstr>Interrupt</vt:lpstr>
      <vt:lpstr>Interrupt</vt:lpstr>
      <vt:lpstr>Interrupt</vt:lpstr>
      <vt:lpstr>Interrupt</vt:lpstr>
      <vt:lpstr>Main Types of architecture</vt:lpstr>
      <vt:lpstr>Von Neumann Architecture </vt:lpstr>
      <vt:lpstr>Von Neumann Architecture </vt:lpstr>
      <vt:lpstr>Flow of Information </vt:lpstr>
      <vt:lpstr>Harvard Architecture </vt:lpstr>
      <vt:lpstr>Harvard Architecture</vt:lpstr>
      <vt:lpstr>PowerPoint Presentation</vt:lpstr>
      <vt:lpstr>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122</cp:revision>
  <dcterms:created xsi:type="dcterms:W3CDTF">2021-03-09T15:35:42Z</dcterms:created>
  <dcterms:modified xsi:type="dcterms:W3CDTF">2025-03-11T08:06:26Z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