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6" r:id="rId2"/>
    <p:sldId id="258" r:id="rId3"/>
    <p:sldId id="259" r:id="rId4"/>
    <p:sldId id="260" r:id="rId5"/>
    <p:sldId id="266" r:id="rId6"/>
    <p:sldId id="261" r:id="rId7"/>
    <p:sldId id="264" r:id="rId8"/>
    <p:sldId id="263" r:id="rId9"/>
    <p:sldId id="267"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44685B-F2F9-573D-D9D9-9D7194A430A5}" v="1861" dt="2025-03-22T15:43:58.6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Louise Johns (2012606)" userId="S::2012606@student.uwtsd.ac.uk::5f0cdc5e-cdf7-4650-8ca8-4f188fbe4c04" providerId="AD" clId="Web-{2D318B32-1704-8E52-EB26-FC88DD01A1E5}"/>
    <pc:docChg chg="addSld delSld modSld sldOrd addMainMaster delMainMaster">
      <pc:chgData name="Sarah-Louise Johns (2012606)" userId="S::2012606@student.uwtsd.ac.uk::5f0cdc5e-cdf7-4650-8ca8-4f188fbe4c04" providerId="AD" clId="Web-{2D318B32-1704-8E52-EB26-FC88DD01A1E5}" dt="2025-03-18T02:34:01.770" v="3391" actId="20577"/>
      <pc:docMkLst>
        <pc:docMk/>
      </pc:docMkLst>
      <pc:sldChg chg="addSp delSp modSp mod setBg modClrScheme setClrOvrMap delDesignElem chgLayout">
        <pc:chgData name="Sarah-Louise Johns (2012606)" userId="S::2012606@student.uwtsd.ac.uk::5f0cdc5e-cdf7-4650-8ca8-4f188fbe4c04" providerId="AD" clId="Web-{2D318B32-1704-8E52-EB26-FC88DD01A1E5}" dt="2025-03-18T01:30:23.174" v="2349"/>
        <pc:sldMkLst>
          <pc:docMk/>
          <pc:sldMk cId="109857222" sldId="256"/>
        </pc:sldMkLst>
        <pc:spChg chg="mod ord">
          <ac:chgData name="Sarah-Louise Johns (2012606)" userId="S::2012606@student.uwtsd.ac.uk::5f0cdc5e-cdf7-4650-8ca8-4f188fbe4c04" providerId="AD" clId="Web-{2D318B32-1704-8E52-EB26-FC88DD01A1E5}" dt="2025-03-18T01:30:23.174" v="2349"/>
          <ac:spMkLst>
            <pc:docMk/>
            <pc:sldMk cId="109857222" sldId="256"/>
            <ac:spMk id="2" creationId="{00000000-0000-0000-0000-000000000000}"/>
          </ac:spMkLst>
        </pc:spChg>
        <pc:spChg chg="mod ord">
          <ac:chgData name="Sarah-Louise Johns (2012606)" userId="S::2012606@student.uwtsd.ac.uk::5f0cdc5e-cdf7-4650-8ca8-4f188fbe4c04" providerId="AD" clId="Web-{2D318B32-1704-8E52-EB26-FC88DD01A1E5}" dt="2025-03-18T01:30:23.174" v="2349"/>
          <ac:spMkLst>
            <pc:docMk/>
            <pc:sldMk cId="109857222" sldId="256"/>
            <ac:spMk id="3" creationId="{00000000-0000-0000-0000-000000000000}"/>
          </ac:spMkLst>
        </pc:spChg>
        <pc:spChg chg="add del">
          <ac:chgData name="Sarah-Louise Johns (2012606)" userId="S::2012606@student.uwtsd.ac.uk::5f0cdc5e-cdf7-4650-8ca8-4f188fbe4c04" providerId="AD" clId="Web-{2D318B32-1704-8E52-EB26-FC88DD01A1E5}" dt="2025-03-17T21:58:28.958" v="20"/>
          <ac:spMkLst>
            <pc:docMk/>
            <pc:sldMk cId="109857222" sldId="256"/>
            <ac:spMk id="9" creationId="{80B98925-0550-1AFB-C1DC-02792400FB71}"/>
          </ac:spMkLst>
        </pc:spChg>
        <pc:spChg chg="add del">
          <ac:chgData name="Sarah-Louise Johns (2012606)" userId="S::2012606@student.uwtsd.ac.uk::5f0cdc5e-cdf7-4650-8ca8-4f188fbe4c04" providerId="AD" clId="Web-{2D318B32-1704-8E52-EB26-FC88DD01A1E5}" dt="2025-03-17T21:58:28.958" v="20"/>
          <ac:spMkLst>
            <pc:docMk/>
            <pc:sldMk cId="109857222" sldId="256"/>
            <ac:spMk id="11" creationId="{0CCA9273-E74E-A306-1F74-BEF9EDA30500}"/>
          </ac:spMkLst>
        </pc:spChg>
        <pc:spChg chg="add del">
          <ac:chgData name="Sarah-Louise Johns (2012606)" userId="S::2012606@student.uwtsd.ac.uk::5f0cdc5e-cdf7-4650-8ca8-4f188fbe4c04" providerId="AD" clId="Web-{2D318B32-1704-8E52-EB26-FC88DD01A1E5}" dt="2025-03-18T01:30:23.174" v="2349"/>
          <ac:spMkLst>
            <pc:docMk/>
            <pc:sldMk cId="109857222" sldId="256"/>
            <ac:spMk id="16" creationId="{19F9BF86-FE94-4517-B97D-026C7515E589}"/>
          </ac:spMkLst>
        </pc:spChg>
        <pc:spChg chg="add del">
          <ac:chgData name="Sarah-Louise Johns (2012606)" userId="S::2012606@student.uwtsd.ac.uk::5f0cdc5e-cdf7-4650-8ca8-4f188fbe4c04" providerId="AD" clId="Web-{2D318B32-1704-8E52-EB26-FC88DD01A1E5}" dt="2025-03-18T01:30:23.174" v="2349"/>
          <ac:spMkLst>
            <pc:docMk/>
            <pc:sldMk cId="109857222" sldId="256"/>
            <ac:spMk id="18" creationId="{122AB34F-E75C-451A-8410-05B6C249E9D3}"/>
          </ac:spMkLst>
        </pc:spChg>
        <pc:picChg chg="add mod">
          <ac:chgData name="Sarah-Louise Johns (2012606)" userId="S::2012606@student.uwtsd.ac.uk::5f0cdc5e-cdf7-4650-8ca8-4f188fbe4c04" providerId="AD" clId="Web-{2D318B32-1704-8E52-EB26-FC88DD01A1E5}" dt="2025-03-17T21:58:28.958" v="20"/>
          <ac:picMkLst>
            <pc:docMk/>
            <pc:sldMk cId="109857222" sldId="256"/>
            <ac:picMk id="4" creationId="{B983196A-9358-F9B1-9C33-7CF4B5EEEC89}"/>
          </ac:picMkLst>
        </pc:picChg>
        <pc:cxnChg chg="add del">
          <ac:chgData name="Sarah-Louise Johns (2012606)" userId="S::2012606@student.uwtsd.ac.uk::5f0cdc5e-cdf7-4650-8ca8-4f188fbe4c04" providerId="AD" clId="Web-{2D318B32-1704-8E52-EB26-FC88DD01A1E5}" dt="2025-03-18T01:30:23.174" v="2349"/>
          <ac:cxnSpMkLst>
            <pc:docMk/>
            <pc:sldMk cId="109857222" sldId="256"/>
            <ac:cxnSpMk id="20" creationId="{97CC2FE6-3AD0-4131-B4BC-1F4D65E25E13}"/>
          </ac:cxnSpMkLst>
        </pc:cxnChg>
      </pc:sldChg>
      <pc:sldChg chg="addSp delSp modSp new del mod setBg">
        <pc:chgData name="Sarah-Louise Johns (2012606)" userId="S::2012606@student.uwtsd.ac.uk::5f0cdc5e-cdf7-4650-8ca8-4f188fbe4c04" providerId="AD" clId="Web-{2D318B32-1704-8E52-EB26-FC88DD01A1E5}" dt="2025-03-17T22:35:26.586" v="377"/>
        <pc:sldMkLst>
          <pc:docMk/>
          <pc:sldMk cId="598444347" sldId="257"/>
        </pc:sldMkLst>
        <pc:spChg chg="mod">
          <ac:chgData name="Sarah-Louise Johns (2012606)" userId="S::2012606@student.uwtsd.ac.uk::5f0cdc5e-cdf7-4650-8ca8-4f188fbe4c04" providerId="AD" clId="Web-{2D318B32-1704-8E52-EB26-FC88DD01A1E5}" dt="2025-03-17T22:34:20.693" v="374" actId="14100"/>
          <ac:spMkLst>
            <pc:docMk/>
            <pc:sldMk cId="598444347" sldId="257"/>
            <ac:spMk id="2" creationId="{FD064DB2-93FC-EE65-9F35-9BD3175B82C3}"/>
          </ac:spMkLst>
        </pc:spChg>
        <pc:spChg chg="del">
          <ac:chgData name="Sarah-Louise Johns (2012606)" userId="S::2012606@student.uwtsd.ac.uk::5f0cdc5e-cdf7-4650-8ca8-4f188fbe4c04" providerId="AD" clId="Web-{2D318B32-1704-8E52-EB26-FC88DD01A1E5}" dt="2025-03-17T22:02:56.250" v="33"/>
          <ac:spMkLst>
            <pc:docMk/>
            <pc:sldMk cId="598444347" sldId="257"/>
            <ac:spMk id="3" creationId="{1C31B6CD-7EEA-2E0D-3AAC-8C29E20EEBCD}"/>
          </ac:spMkLst>
        </pc:spChg>
        <pc:spChg chg="del mod">
          <ac:chgData name="Sarah-Louise Johns (2012606)" userId="S::2012606@student.uwtsd.ac.uk::5f0cdc5e-cdf7-4650-8ca8-4f188fbe4c04" providerId="AD" clId="Web-{2D318B32-1704-8E52-EB26-FC88DD01A1E5}" dt="2025-03-17T22:30:59.137" v="359"/>
          <ac:spMkLst>
            <pc:docMk/>
            <pc:sldMk cId="598444347" sldId="257"/>
            <ac:spMk id="4" creationId="{892E4C88-6287-F7EA-075D-7B1409F97674}"/>
          </ac:spMkLst>
        </pc:spChg>
        <pc:spChg chg="add mod">
          <ac:chgData name="Sarah-Louise Johns (2012606)" userId="S::2012606@student.uwtsd.ac.uk::5f0cdc5e-cdf7-4650-8ca8-4f188fbe4c04" providerId="AD" clId="Web-{2D318B32-1704-8E52-EB26-FC88DD01A1E5}" dt="2025-03-17T22:32:29.188" v="365" actId="14100"/>
          <ac:spMkLst>
            <pc:docMk/>
            <pc:sldMk cId="598444347" sldId="257"/>
            <ac:spMk id="1146" creationId="{C102B86D-F697-E7D2-288A-667B112ED875}"/>
          </ac:spMkLst>
        </pc:spChg>
        <pc:graphicFrameChg chg="add del mod modGraphic">
          <ac:chgData name="Sarah-Louise Johns (2012606)" userId="S::2012606@student.uwtsd.ac.uk::5f0cdc5e-cdf7-4650-8ca8-4f188fbe4c04" providerId="AD" clId="Web-{2D318B32-1704-8E52-EB26-FC88DD01A1E5}" dt="2025-03-17T22:23:25.103" v="200"/>
          <ac:graphicFrameMkLst>
            <pc:docMk/>
            <pc:sldMk cId="598444347" sldId="257"/>
            <ac:graphicFrameMk id="6" creationId="{4F796C51-5D43-3596-9849-CBAF31114376}"/>
          </ac:graphicFrameMkLst>
        </pc:graphicFrameChg>
        <pc:graphicFrameChg chg="add mod modGraphic">
          <ac:chgData name="Sarah-Louise Johns (2012606)" userId="S::2012606@student.uwtsd.ac.uk::5f0cdc5e-cdf7-4650-8ca8-4f188fbe4c04" providerId="AD" clId="Web-{2D318B32-1704-8E52-EB26-FC88DD01A1E5}" dt="2025-03-17T22:31:10.528" v="361" actId="1076"/>
          <ac:graphicFrameMkLst>
            <pc:docMk/>
            <pc:sldMk cId="598444347" sldId="257"/>
            <ac:graphicFrameMk id="17" creationId="{AA932FD4-7873-127C-741E-3D42B0C28AC8}"/>
          </ac:graphicFrameMkLst>
        </pc:graphicFrameChg>
        <pc:graphicFrameChg chg="add del mod modGraphic">
          <ac:chgData name="Sarah-Louise Johns (2012606)" userId="S::2012606@student.uwtsd.ac.uk::5f0cdc5e-cdf7-4650-8ca8-4f188fbe4c04" providerId="AD" clId="Web-{2D318B32-1704-8E52-EB26-FC88DD01A1E5}" dt="2025-03-17T22:35:08.351" v="376"/>
          <ac:graphicFrameMkLst>
            <pc:docMk/>
            <pc:sldMk cId="598444347" sldId="257"/>
            <ac:graphicFrameMk id="1168" creationId="{22F2A9B4-BE8D-FDDD-73E3-3BF5C47EB071}"/>
          </ac:graphicFrameMkLst>
        </pc:graphicFrameChg>
        <pc:picChg chg="add mod ord">
          <ac:chgData name="Sarah-Louise Johns (2012606)" userId="S::2012606@student.uwtsd.ac.uk::5f0cdc5e-cdf7-4650-8ca8-4f188fbe4c04" providerId="AD" clId="Web-{2D318B32-1704-8E52-EB26-FC88DD01A1E5}" dt="2025-03-17T22:33:11.533" v="369" actId="14100"/>
          <ac:picMkLst>
            <pc:docMk/>
            <pc:sldMk cId="598444347" sldId="257"/>
            <ac:picMk id="5" creationId="{1ECD43C8-F05C-51A3-8E7C-67359830FE46}"/>
          </ac:picMkLst>
        </pc:picChg>
      </pc:sldChg>
      <pc:sldChg chg="addSp delSp modSp new mod ord setBg modClrScheme delDesignElem chgLayout">
        <pc:chgData name="Sarah-Louise Johns (2012606)" userId="S::2012606@student.uwtsd.ac.uk::5f0cdc5e-cdf7-4650-8ca8-4f188fbe4c04" providerId="AD" clId="Web-{2D318B32-1704-8E52-EB26-FC88DD01A1E5}" dt="2025-03-18T02:12:28.723" v="2976" actId="20577"/>
        <pc:sldMkLst>
          <pc:docMk/>
          <pc:sldMk cId="3867192753" sldId="258"/>
        </pc:sldMkLst>
        <pc:spChg chg="mod ord">
          <ac:chgData name="Sarah-Louise Johns (2012606)" userId="S::2012606@student.uwtsd.ac.uk::5f0cdc5e-cdf7-4650-8ca8-4f188fbe4c04" providerId="AD" clId="Web-{2D318B32-1704-8E52-EB26-FC88DD01A1E5}" dt="2025-03-18T01:30:23.174" v="2349"/>
          <ac:spMkLst>
            <pc:docMk/>
            <pc:sldMk cId="3867192753" sldId="258"/>
            <ac:spMk id="2" creationId="{74F4BB39-F690-932A-1CBE-5D7662A36835}"/>
          </ac:spMkLst>
        </pc:spChg>
        <pc:spChg chg="del">
          <ac:chgData name="Sarah-Louise Johns (2012606)" userId="S::2012606@student.uwtsd.ac.uk::5f0cdc5e-cdf7-4650-8ca8-4f188fbe4c04" providerId="AD" clId="Web-{2D318B32-1704-8E52-EB26-FC88DD01A1E5}" dt="2025-03-17T22:35:42.821" v="378"/>
          <ac:spMkLst>
            <pc:docMk/>
            <pc:sldMk cId="3867192753" sldId="258"/>
            <ac:spMk id="3" creationId="{EFEC5CE0-26E4-061F-5FD4-EA329BADC48E}"/>
          </ac:spMkLst>
        </pc:spChg>
        <pc:spChg chg="mod ord">
          <ac:chgData name="Sarah-Louise Johns (2012606)" userId="S::2012606@student.uwtsd.ac.uk::5f0cdc5e-cdf7-4650-8ca8-4f188fbe4c04" providerId="AD" clId="Web-{2D318B32-1704-8E52-EB26-FC88DD01A1E5}" dt="2025-03-18T02:12:28.723" v="2976" actId="20577"/>
          <ac:spMkLst>
            <pc:docMk/>
            <pc:sldMk cId="3867192753" sldId="258"/>
            <ac:spMk id="4" creationId="{1C342965-8267-DD5B-FFAA-D8B28CE8E681}"/>
          </ac:spMkLst>
        </pc:spChg>
        <pc:spChg chg="add del">
          <ac:chgData name="Sarah-Louise Johns (2012606)" userId="S::2012606@student.uwtsd.ac.uk::5f0cdc5e-cdf7-4650-8ca8-4f188fbe4c04" providerId="AD" clId="Web-{2D318B32-1704-8E52-EB26-FC88DD01A1E5}" dt="2025-03-17T22:36:10.103" v="380"/>
          <ac:spMkLst>
            <pc:docMk/>
            <pc:sldMk cId="3867192753" sldId="258"/>
            <ac:spMk id="12" creationId="{744CAA32-F237-419C-A2DD-43C28D920D3C}"/>
          </ac:spMkLst>
        </pc:spChg>
        <pc:spChg chg="add del">
          <ac:chgData name="Sarah-Louise Johns (2012606)" userId="S::2012606@student.uwtsd.ac.uk::5f0cdc5e-cdf7-4650-8ca8-4f188fbe4c04" providerId="AD" clId="Web-{2D318B32-1704-8E52-EB26-FC88DD01A1E5}" dt="2025-03-17T22:36:16.385" v="382"/>
          <ac:spMkLst>
            <pc:docMk/>
            <pc:sldMk cId="3867192753" sldId="258"/>
            <ac:spMk id="17" creationId="{744CAA32-F237-419C-A2DD-43C28D920D3C}"/>
          </ac:spMkLst>
        </pc:spChg>
        <pc:spChg chg="add del">
          <ac:chgData name="Sarah-Louise Johns (2012606)" userId="S::2012606@student.uwtsd.ac.uk::5f0cdc5e-cdf7-4650-8ca8-4f188fbe4c04" providerId="AD" clId="Web-{2D318B32-1704-8E52-EB26-FC88DD01A1E5}" dt="2025-03-17T22:36:29.041" v="384"/>
          <ac:spMkLst>
            <pc:docMk/>
            <pc:sldMk cId="3867192753" sldId="258"/>
            <ac:spMk id="21" creationId="{744CAA32-F237-419C-A2DD-43C28D920D3C}"/>
          </ac:spMkLst>
        </pc:spChg>
        <pc:spChg chg="add del">
          <ac:chgData name="Sarah-Louise Johns (2012606)" userId="S::2012606@student.uwtsd.ac.uk::5f0cdc5e-cdf7-4650-8ca8-4f188fbe4c04" providerId="AD" clId="Web-{2D318B32-1704-8E52-EB26-FC88DD01A1E5}" dt="2025-03-18T01:30:23.174" v="2349"/>
          <ac:spMkLst>
            <pc:docMk/>
            <pc:sldMk cId="3867192753" sldId="258"/>
            <ac:spMk id="25" creationId="{744CAA32-F237-419C-A2DD-43C28D920D3C}"/>
          </ac:spMkLst>
        </pc:spChg>
        <pc:graphicFrameChg chg="add del mod modGraphic">
          <ac:chgData name="Sarah-Louise Johns (2012606)" userId="S::2012606@student.uwtsd.ac.uk::5f0cdc5e-cdf7-4650-8ca8-4f188fbe4c04" providerId="AD" clId="Web-{2D318B32-1704-8E52-EB26-FC88DD01A1E5}" dt="2025-03-17T22:41:23.225" v="542"/>
          <ac:graphicFrameMkLst>
            <pc:docMk/>
            <pc:sldMk cId="3867192753" sldId="258"/>
            <ac:graphicFrameMk id="6" creationId="{F3275A44-681F-B8E2-B683-BD1EE8D8E159}"/>
          </ac:graphicFrameMkLst>
        </pc:graphicFrameChg>
        <pc:picChg chg="add mod ord">
          <ac:chgData name="Sarah-Louise Johns (2012606)" userId="S::2012606@student.uwtsd.ac.uk::5f0cdc5e-cdf7-4650-8ca8-4f188fbe4c04" providerId="AD" clId="Web-{2D318B32-1704-8E52-EB26-FC88DD01A1E5}" dt="2025-03-18T01:30:23.174" v="2349"/>
          <ac:picMkLst>
            <pc:docMk/>
            <pc:sldMk cId="3867192753" sldId="258"/>
            <ac:picMk id="5" creationId="{F88B3E0D-5DF9-E533-D2E6-5B08F5C079F8}"/>
          </ac:picMkLst>
        </pc:picChg>
        <pc:cxnChg chg="add del">
          <ac:chgData name="Sarah-Louise Johns (2012606)" userId="S::2012606@student.uwtsd.ac.uk::5f0cdc5e-cdf7-4650-8ca8-4f188fbe4c04" providerId="AD" clId="Web-{2D318B32-1704-8E52-EB26-FC88DD01A1E5}" dt="2025-03-17T22:36:10.103" v="380"/>
          <ac:cxnSpMkLst>
            <pc:docMk/>
            <pc:sldMk cId="3867192753" sldId="258"/>
            <ac:cxnSpMk id="10" creationId="{118E06E4-607B-144B-382B-AD3D06B1EE8C}"/>
          </ac:cxnSpMkLst>
        </pc:cxnChg>
        <pc:cxnChg chg="add del">
          <ac:chgData name="Sarah-Louise Johns (2012606)" userId="S::2012606@student.uwtsd.ac.uk::5f0cdc5e-cdf7-4650-8ca8-4f188fbe4c04" providerId="AD" clId="Web-{2D318B32-1704-8E52-EB26-FC88DD01A1E5}" dt="2025-03-17T22:36:10.103" v="380"/>
          <ac:cxnSpMkLst>
            <pc:docMk/>
            <pc:sldMk cId="3867192753" sldId="258"/>
            <ac:cxnSpMk id="14" creationId="{92025DBA-8780-9CA0-2826-FF6E3BD1A0C9}"/>
          </ac:cxnSpMkLst>
        </pc:cxnChg>
        <pc:cxnChg chg="add del">
          <ac:chgData name="Sarah-Louise Johns (2012606)" userId="S::2012606@student.uwtsd.ac.uk::5f0cdc5e-cdf7-4650-8ca8-4f188fbe4c04" providerId="AD" clId="Web-{2D318B32-1704-8E52-EB26-FC88DD01A1E5}" dt="2025-03-17T22:36:16.385" v="382"/>
          <ac:cxnSpMkLst>
            <pc:docMk/>
            <pc:sldMk cId="3867192753" sldId="258"/>
            <ac:cxnSpMk id="16" creationId="{118E06E4-607B-144B-382B-AD3D06B1EE8C}"/>
          </ac:cxnSpMkLst>
        </pc:cxnChg>
        <pc:cxnChg chg="add del">
          <ac:chgData name="Sarah-Louise Johns (2012606)" userId="S::2012606@student.uwtsd.ac.uk::5f0cdc5e-cdf7-4650-8ca8-4f188fbe4c04" providerId="AD" clId="Web-{2D318B32-1704-8E52-EB26-FC88DD01A1E5}" dt="2025-03-17T22:36:16.385" v="382"/>
          <ac:cxnSpMkLst>
            <pc:docMk/>
            <pc:sldMk cId="3867192753" sldId="258"/>
            <ac:cxnSpMk id="18" creationId="{753FE100-D0AB-4AE2-824B-60CFA31EC6A2}"/>
          </ac:cxnSpMkLst>
        </pc:cxnChg>
        <pc:cxnChg chg="add del">
          <ac:chgData name="Sarah-Louise Johns (2012606)" userId="S::2012606@student.uwtsd.ac.uk::5f0cdc5e-cdf7-4650-8ca8-4f188fbe4c04" providerId="AD" clId="Web-{2D318B32-1704-8E52-EB26-FC88DD01A1E5}" dt="2025-03-17T22:36:29.041" v="384"/>
          <ac:cxnSpMkLst>
            <pc:docMk/>
            <pc:sldMk cId="3867192753" sldId="258"/>
            <ac:cxnSpMk id="20" creationId="{118E06E4-607B-144B-382B-AD3D06B1EE8C}"/>
          </ac:cxnSpMkLst>
        </pc:cxnChg>
        <pc:cxnChg chg="add del">
          <ac:chgData name="Sarah-Louise Johns (2012606)" userId="S::2012606@student.uwtsd.ac.uk::5f0cdc5e-cdf7-4650-8ca8-4f188fbe4c04" providerId="AD" clId="Web-{2D318B32-1704-8E52-EB26-FC88DD01A1E5}" dt="2025-03-17T22:36:29.041" v="384"/>
          <ac:cxnSpMkLst>
            <pc:docMk/>
            <pc:sldMk cId="3867192753" sldId="258"/>
            <ac:cxnSpMk id="22" creationId="{08052531-D50B-3899-B150-D05525F4F2BC}"/>
          </ac:cxnSpMkLst>
        </pc:cxnChg>
        <pc:cxnChg chg="add del">
          <ac:chgData name="Sarah-Louise Johns (2012606)" userId="S::2012606@student.uwtsd.ac.uk::5f0cdc5e-cdf7-4650-8ca8-4f188fbe4c04" providerId="AD" clId="Web-{2D318B32-1704-8E52-EB26-FC88DD01A1E5}" dt="2025-03-18T01:30:23.174" v="2349"/>
          <ac:cxnSpMkLst>
            <pc:docMk/>
            <pc:sldMk cId="3867192753" sldId="258"/>
            <ac:cxnSpMk id="24" creationId="{118E06E4-607B-144B-382B-AD3D06B1EE8C}"/>
          </ac:cxnSpMkLst>
        </pc:cxnChg>
        <pc:cxnChg chg="add del">
          <ac:chgData name="Sarah-Louise Johns (2012606)" userId="S::2012606@student.uwtsd.ac.uk::5f0cdc5e-cdf7-4650-8ca8-4f188fbe4c04" providerId="AD" clId="Web-{2D318B32-1704-8E52-EB26-FC88DD01A1E5}" dt="2025-03-18T01:30:23.174" v="2349"/>
          <ac:cxnSpMkLst>
            <pc:docMk/>
            <pc:sldMk cId="3867192753" sldId="258"/>
            <ac:cxnSpMk id="26" creationId="{02C7985C-B0C3-CC50-E86A-B5EBA40E01DF}"/>
          </ac:cxnSpMkLst>
        </pc:cxnChg>
      </pc:sldChg>
      <pc:sldChg chg="addSp delSp modSp new mod ord setBg modClrScheme setClrOvrMap delDesignElem chgLayout">
        <pc:chgData name="Sarah-Louise Johns (2012606)" userId="S::2012606@student.uwtsd.ac.uk::5f0cdc5e-cdf7-4650-8ca8-4f188fbe4c04" providerId="AD" clId="Web-{2D318B32-1704-8E52-EB26-FC88DD01A1E5}" dt="2025-03-18T02:08:01.502" v="2974"/>
        <pc:sldMkLst>
          <pc:docMk/>
          <pc:sldMk cId="370700229" sldId="259"/>
        </pc:sldMkLst>
        <pc:spChg chg="mod ord">
          <ac:chgData name="Sarah-Louise Johns (2012606)" userId="S::2012606@student.uwtsd.ac.uk::5f0cdc5e-cdf7-4650-8ca8-4f188fbe4c04" providerId="AD" clId="Web-{2D318B32-1704-8E52-EB26-FC88DD01A1E5}" dt="2025-03-18T01:30:23.174" v="2349"/>
          <ac:spMkLst>
            <pc:docMk/>
            <pc:sldMk cId="370700229" sldId="259"/>
            <ac:spMk id="2" creationId="{862F8E5B-D04E-7838-2ECB-97161CF33428}"/>
          </ac:spMkLst>
        </pc:spChg>
        <pc:spChg chg="del">
          <ac:chgData name="Sarah-Louise Johns (2012606)" userId="S::2012606@student.uwtsd.ac.uk::5f0cdc5e-cdf7-4650-8ca8-4f188fbe4c04" providerId="AD" clId="Web-{2D318B32-1704-8E52-EB26-FC88DD01A1E5}" dt="2025-03-17T22:56:57.206" v="590"/>
          <ac:spMkLst>
            <pc:docMk/>
            <pc:sldMk cId="370700229" sldId="259"/>
            <ac:spMk id="3" creationId="{406A94C0-5B04-279E-27F6-41D57F9BED5E}"/>
          </ac:spMkLst>
        </pc:spChg>
        <pc:spChg chg="mod ord">
          <ac:chgData name="Sarah-Louise Johns (2012606)" userId="S::2012606@student.uwtsd.ac.uk::5f0cdc5e-cdf7-4650-8ca8-4f188fbe4c04" providerId="AD" clId="Web-{2D318B32-1704-8E52-EB26-FC88DD01A1E5}" dt="2025-03-18T01:30:23.174" v="2349"/>
          <ac:spMkLst>
            <pc:docMk/>
            <pc:sldMk cId="370700229" sldId="259"/>
            <ac:spMk id="4" creationId="{2F6BA9B8-7E68-D7E1-D4BE-DFC1E7B18ACB}"/>
          </ac:spMkLst>
        </pc:spChg>
        <pc:spChg chg="add del">
          <ac:chgData name="Sarah-Louise Johns (2012606)" userId="S::2012606@student.uwtsd.ac.uk::5f0cdc5e-cdf7-4650-8ca8-4f188fbe4c04" providerId="AD" clId="Web-{2D318B32-1704-8E52-EB26-FC88DD01A1E5}" dt="2025-03-17T22:58:53.242" v="628"/>
          <ac:spMkLst>
            <pc:docMk/>
            <pc:sldMk cId="370700229" sldId="259"/>
            <ac:spMk id="12" creationId="{744CAA32-F237-419C-A2DD-43C28D920D3C}"/>
          </ac:spMkLst>
        </pc:spChg>
        <pc:spChg chg="add del">
          <ac:chgData name="Sarah-Louise Johns (2012606)" userId="S::2012606@student.uwtsd.ac.uk::5f0cdc5e-cdf7-4650-8ca8-4f188fbe4c04" providerId="AD" clId="Web-{2D318B32-1704-8E52-EB26-FC88DD01A1E5}" dt="2025-03-17T22:59:53.698" v="646"/>
          <ac:spMkLst>
            <pc:docMk/>
            <pc:sldMk cId="370700229" sldId="259"/>
            <ac:spMk id="21" creationId="{19F9BF86-FE94-4517-B97D-026C7515E589}"/>
          </ac:spMkLst>
        </pc:spChg>
        <pc:spChg chg="add del">
          <ac:chgData name="Sarah-Louise Johns (2012606)" userId="S::2012606@student.uwtsd.ac.uk::5f0cdc5e-cdf7-4650-8ca8-4f188fbe4c04" providerId="AD" clId="Web-{2D318B32-1704-8E52-EB26-FC88DD01A1E5}" dt="2025-03-17T22:59:53.698" v="646"/>
          <ac:spMkLst>
            <pc:docMk/>
            <pc:sldMk cId="370700229" sldId="259"/>
            <ac:spMk id="23" creationId="{46660C7E-A469-43A4-B89B-E1B89168BD2D}"/>
          </ac:spMkLst>
        </pc:spChg>
        <pc:spChg chg="add del">
          <ac:chgData name="Sarah-Louise Johns (2012606)" userId="S::2012606@student.uwtsd.ac.uk::5f0cdc5e-cdf7-4650-8ca8-4f188fbe4c04" providerId="AD" clId="Web-{2D318B32-1704-8E52-EB26-FC88DD01A1E5}" dt="2025-03-18T01:30:23.174" v="2349"/>
          <ac:spMkLst>
            <pc:docMk/>
            <pc:sldMk cId="370700229" sldId="259"/>
            <ac:spMk id="32" creationId="{19F9BF86-FE94-4517-B97D-026C7515E589}"/>
          </ac:spMkLst>
        </pc:spChg>
        <pc:spChg chg="add del">
          <ac:chgData name="Sarah-Louise Johns (2012606)" userId="S::2012606@student.uwtsd.ac.uk::5f0cdc5e-cdf7-4650-8ca8-4f188fbe4c04" providerId="AD" clId="Web-{2D318B32-1704-8E52-EB26-FC88DD01A1E5}" dt="2025-03-18T01:30:23.174" v="2349"/>
          <ac:spMkLst>
            <pc:docMk/>
            <pc:sldMk cId="370700229" sldId="259"/>
            <ac:spMk id="34" creationId="{05DEC45B-BA77-21C0-3869-05DE7C92376D}"/>
          </ac:spMkLst>
        </pc:spChg>
        <pc:picChg chg="add mod ord">
          <ac:chgData name="Sarah-Louise Johns (2012606)" userId="S::2012606@student.uwtsd.ac.uk::5f0cdc5e-cdf7-4650-8ca8-4f188fbe4c04" providerId="AD" clId="Web-{2D318B32-1704-8E52-EB26-FC88DD01A1E5}" dt="2025-03-18T01:30:23.174" v="2349"/>
          <ac:picMkLst>
            <pc:docMk/>
            <pc:sldMk cId="370700229" sldId="259"/>
            <ac:picMk id="5" creationId="{C69190E5-5421-657C-5348-B4A3D906AA13}"/>
          </ac:picMkLst>
        </pc:picChg>
        <pc:cxnChg chg="add del">
          <ac:chgData name="Sarah-Louise Johns (2012606)" userId="S::2012606@student.uwtsd.ac.uk::5f0cdc5e-cdf7-4650-8ca8-4f188fbe4c04" providerId="AD" clId="Web-{2D318B32-1704-8E52-EB26-FC88DD01A1E5}" dt="2025-03-17T22:58:53.242" v="628"/>
          <ac:cxnSpMkLst>
            <pc:docMk/>
            <pc:sldMk cId="370700229" sldId="259"/>
            <ac:cxnSpMk id="10" creationId="{118E06E4-607B-144B-382B-AD3D06B1EE8C}"/>
          </ac:cxnSpMkLst>
        </pc:cxnChg>
        <pc:cxnChg chg="add del">
          <ac:chgData name="Sarah-Louise Johns (2012606)" userId="S::2012606@student.uwtsd.ac.uk::5f0cdc5e-cdf7-4650-8ca8-4f188fbe4c04" providerId="AD" clId="Web-{2D318B32-1704-8E52-EB26-FC88DD01A1E5}" dt="2025-03-17T22:58:53.242" v="628"/>
          <ac:cxnSpMkLst>
            <pc:docMk/>
            <pc:sldMk cId="370700229" sldId="259"/>
            <ac:cxnSpMk id="14" creationId="{08052531-D50B-3899-B150-D05525F4F2BC}"/>
          </ac:cxnSpMkLst>
        </pc:cxnChg>
        <pc:cxnChg chg="add del">
          <ac:chgData name="Sarah-Louise Johns (2012606)" userId="S::2012606@student.uwtsd.ac.uk::5f0cdc5e-cdf7-4650-8ca8-4f188fbe4c04" providerId="AD" clId="Web-{2D318B32-1704-8E52-EB26-FC88DD01A1E5}" dt="2025-03-17T22:59:53.698" v="646"/>
          <ac:cxnSpMkLst>
            <pc:docMk/>
            <pc:sldMk cId="370700229" sldId="259"/>
            <ac:cxnSpMk id="19" creationId="{118E06E4-607B-144B-382B-AD3D06B1EE8C}"/>
          </ac:cxnSpMkLst>
        </pc:cxnChg>
        <pc:cxnChg chg="add del">
          <ac:chgData name="Sarah-Louise Johns (2012606)" userId="S::2012606@student.uwtsd.ac.uk::5f0cdc5e-cdf7-4650-8ca8-4f188fbe4c04" providerId="AD" clId="Web-{2D318B32-1704-8E52-EB26-FC88DD01A1E5}" dt="2025-03-17T22:59:53.698" v="646"/>
          <ac:cxnSpMkLst>
            <pc:docMk/>
            <pc:sldMk cId="370700229" sldId="259"/>
            <ac:cxnSpMk id="25" creationId="{F3E6ADA4-E13B-4321-B82C-14979EC208FB}"/>
          </ac:cxnSpMkLst>
        </pc:cxnChg>
        <pc:cxnChg chg="del">
          <ac:chgData name="Sarah-Louise Johns (2012606)" userId="S::2012606@student.uwtsd.ac.uk::5f0cdc5e-cdf7-4650-8ca8-4f188fbe4c04" providerId="AD" clId="Web-{2D318B32-1704-8E52-EB26-FC88DD01A1E5}" dt="2025-03-18T01:30:23.174" v="2349"/>
          <ac:cxnSpMkLst>
            <pc:docMk/>
            <pc:sldMk cId="370700229" sldId="259"/>
            <ac:cxnSpMk id="30" creationId="{118E06E4-607B-144B-382B-AD3D06B1EE8C}"/>
          </ac:cxnSpMkLst>
        </pc:cxnChg>
        <pc:cxnChg chg="add del">
          <ac:chgData name="Sarah-Louise Johns (2012606)" userId="S::2012606@student.uwtsd.ac.uk::5f0cdc5e-cdf7-4650-8ca8-4f188fbe4c04" providerId="AD" clId="Web-{2D318B32-1704-8E52-EB26-FC88DD01A1E5}" dt="2025-03-18T01:30:23.174" v="2349"/>
          <ac:cxnSpMkLst>
            <pc:docMk/>
            <pc:sldMk cId="370700229" sldId="259"/>
            <ac:cxnSpMk id="36" creationId="{7A0A4642-D29D-0121-4C05-5A5559BC5F39}"/>
          </ac:cxnSpMkLst>
        </pc:cxnChg>
      </pc:sldChg>
      <pc:sldChg chg="addSp delSp modSp new mod setBg modClrScheme chgLayout">
        <pc:chgData name="Sarah-Louise Johns (2012606)" userId="S::2012606@student.uwtsd.ac.uk::5f0cdc5e-cdf7-4650-8ca8-4f188fbe4c04" providerId="AD" clId="Web-{2D318B32-1704-8E52-EB26-FC88DD01A1E5}" dt="2025-03-18T02:16:44.437" v="2995" actId="20577"/>
        <pc:sldMkLst>
          <pc:docMk/>
          <pc:sldMk cId="2797616649" sldId="260"/>
        </pc:sldMkLst>
        <pc:spChg chg="mod ord">
          <ac:chgData name="Sarah-Louise Johns (2012606)" userId="S::2012606@student.uwtsd.ac.uk::5f0cdc5e-cdf7-4650-8ca8-4f188fbe4c04" providerId="AD" clId="Web-{2D318B32-1704-8E52-EB26-FC88DD01A1E5}" dt="2025-03-18T01:31:41.129" v="2352" actId="20577"/>
          <ac:spMkLst>
            <pc:docMk/>
            <pc:sldMk cId="2797616649" sldId="260"/>
            <ac:spMk id="2" creationId="{87D1DA7B-1098-E7AA-04D9-2717CF6EB398}"/>
          </ac:spMkLst>
        </pc:spChg>
        <pc:spChg chg="mod ord">
          <ac:chgData name="Sarah-Louise Johns (2012606)" userId="S::2012606@student.uwtsd.ac.uk::5f0cdc5e-cdf7-4650-8ca8-4f188fbe4c04" providerId="AD" clId="Web-{2D318B32-1704-8E52-EB26-FC88DD01A1E5}" dt="2025-03-18T01:32:03.005" v="2356" actId="14100"/>
          <ac:spMkLst>
            <pc:docMk/>
            <pc:sldMk cId="2797616649" sldId="260"/>
            <ac:spMk id="3" creationId="{0C914DF8-184E-981A-52CD-81C23807CD6F}"/>
          </ac:spMkLst>
        </pc:spChg>
        <pc:spChg chg="mod ord">
          <ac:chgData name="Sarah-Louise Johns (2012606)" userId="S::2012606@student.uwtsd.ac.uk::5f0cdc5e-cdf7-4650-8ca8-4f188fbe4c04" providerId="AD" clId="Web-{2D318B32-1704-8E52-EB26-FC88DD01A1E5}" dt="2025-03-18T02:16:44.437" v="2995" actId="20577"/>
          <ac:spMkLst>
            <pc:docMk/>
            <pc:sldMk cId="2797616649" sldId="260"/>
            <ac:spMk id="4" creationId="{AF980052-237F-635F-A7CB-FB2F41FBF2CE}"/>
          </ac:spMkLst>
        </pc:spChg>
        <pc:picChg chg="add del mod modCrop">
          <ac:chgData name="Sarah-Louise Johns (2012606)" userId="S::2012606@student.uwtsd.ac.uk::5f0cdc5e-cdf7-4650-8ca8-4f188fbe4c04" providerId="AD" clId="Web-{2D318B32-1704-8E52-EB26-FC88DD01A1E5}" dt="2025-03-18T01:35:23.386" v="2368"/>
          <ac:picMkLst>
            <pc:docMk/>
            <pc:sldMk cId="2797616649" sldId="260"/>
            <ac:picMk id="5" creationId="{C7F963D9-22DD-2222-47DC-CD102BC8BA1D}"/>
          </ac:picMkLst>
        </pc:picChg>
        <pc:picChg chg="add del mod">
          <ac:chgData name="Sarah-Louise Johns (2012606)" userId="S::2012606@student.uwtsd.ac.uk::5f0cdc5e-cdf7-4650-8ca8-4f188fbe4c04" providerId="AD" clId="Web-{2D318B32-1704-8E52-EB26-FC88DD01A1E5}" dt="2025-03-18T01:37:04.685" v="2376"/>
          <ac:picMkLst>
            <pc:docMk/>
            <pc:sldMk cId="2797616649" sldId="260"/>
            <ac:picMk id="6" creationId="{A3C1B411-3F37-C4B5-46EE-9687017266F1}"/>
          </ac:picMkLst>
        </pc:picChg>
      </pc:sldChg>
      <pc:sldChg chg="modSp new del">
        <pc:chgData name="Sarah-Louise Johns (2012606)" userId="S::2012606@student.uwtsd.ac.uk::5f0cdc5e-cdf7-4650-8ca8-4f188fbe4c04" providerId="AD" clId="Web-{2D318B32-1704-8E52-EB26-FC88DD01A1E5}" dt="2025-03-17T23:31:52.030" v="1154"/>
        <pc:sldMkLst>
          <pc:docMk/>
          <pc:sldMk cId="2863638424" sldId="260"/>
        </pc:sldMkLst>
        <pc:spChg chg="mod">
          <ac:chgData name="Sarah-Louise Johns (2012606)" userId="S::2012606@student.uwtsd.ac.uk::5f0cdc5e-cdf7-4650-8ca8-4f188fbe4c04" providerId="AD" clId="Web-{2D318B32-1704-8E52-EB26-FC88DD01A1E5}" dt="2025-03-17T23:08:25.864" v="819" actId="20577"/>
          <ac:spMkLst>
            <pc:docMk/>
            <pc:sldMk cId="2863638424" sldId="260"/>
            <ac:spMk id="2" creationId="{C53601EE-5253-97E6-BADF-F86E9F45A9D1}"/>
          </ac:spMkLst>
        </pc:spChg>
        <pc:spChg chg="mod">
          <ac:chgData name="Sarah-Louise Johns (2012606)" userId="S::2012606@student.uwtsd.ac.uk::5f0cdc5e-cdf7-4650-8ca8-4f188fbe4c04" providerId="AD" clId="Web-{2D318B32-1704-8E52-EB26-FC88DD01A1E5}" dt="2025-03-17T23:01:38.580" v="658" actId="14100"/>
          <ac:spMkLst>
            <pc:docMk/>
            <pc:sldMk cId="2863638424" sldId="260"/>
            <ac:spMk id="3" creationId="{C8A3C9B4-CEDC-5175-7DB7-0B7F62B62B93}"/>
          </ac:spMkLst>
        </pc:spChg>
        <pc:spChg chg="mod">
          <ac:chgData name="Sarah-Louise Johns (2012606)" userId="S::2012606@student.uwtsd.ac.uk::5f0cdc5e-cdf7-4650-8ca8-4f188fbe4c04" providerId="AD" clId="Web-{2D318B32-1704-8E52-EB26-FC88DD01A1E5}" dt="2025-03-17T23:08:17.816" v="818" actId="20577"/>
          <ac:spMkLst>
            <pc:docMk/>
            <pc:sldMk cId="2863638424" sldId="260"/>
            <ac:spMk id="4" creationId="{7220C83B-565A-A584-D7E8-030D161F68A2}"/>
          </ac:spMkLst>
        </pc:spChg>
      </pc:sldChg>
      <pc:sldChg chg="addSp delSp modSp new del mod setBg">
        <pc:chgData name="Sarah-Louise Johns (2012606)" userId="S::2012606@student.uwtsd.ac.uk::5f0cdc5e-cdf7-4650-8ca8-4f188fbe4c04" providerId="AD" clId="Web-{2D318B32-1704-8E52-EB26-FC88DD01A1E5}" dt="2025-03-17T23:33:45.191" v="1167"/>
        <pc:sldMkLst>
          <pc:docMk/>
          <pc:sldMk cId="3651666162" sldId="261"/>
        </pc:sldMkLst>
        <pc:spChg chg="mod">
          <ac:chgData name="Sarah-Louise Johns (2012606)" userId="S::2012606@student.uwtsd.ac.uk::5f0cdc5e-cdf7-4650-8ca8-4f188fbe4c04" providerId="AD" clId="Web-{2D318B32-1704-8E52-EB26-FC88DD01A1E5}" dt="2025-03-17T23:30:26.168" v="1153" actId="20577"/>
          <ac:spMkLst>
            <pc:docMk/>
            <pc:sldMk cId="3651666162" sldId="261"/>
            <ac:spMk id="2" creationId="{4B566502-870D-0214-B149-5492D5E93AFB}"/>
          </ac:spMkLst>
        </pc:spChg>
        <pc:spChg chg="mod">
          <ac:chgData name="Sarah-Louise Johns (2012606)" userId="S::2012606@student.uwtsd.ac.uk::5f0cdc5e-cdf7-4650-8ca8-4f188fbe4c04" providerId="AD" clId="Web-{2D318B32-1704-8E52-EB26-FC88DD01A1E5}" dt="2025-03-17T23:32:59.377" v="1164" actId="14100"/>
          <ac:spMkLst>
            <pc:docMk/>
            <pc:sldMk cId="3651666162" sldId="261"/>
            <ac:spMk id="3" creationId="{E5C6CAB1-2F8C-EE19-FAA5-F7C487DA8184}"/>
          </ac:spMkLst>
        </pc:spChg>
        <pc:spChg chg="del mod">
          <ac:chgData name="Sarah-Louise Johns (2012606)" userId="S::2012606@student.uwtsd.ac.uk::5f0cdc5e-cdf7-4650-8ca8-4f188fbe4c04" providerId="AD" clId="Web-{2D318B32-1704-8E52-EB26-FC88DD01A1E5}" dt="2025-03-17T23:24:50.513" v="1124"/>
          <ac:spMkLst>
            <pc:docMk/>
            <pc:sldMk cId="3651666162" sldId="261"/>
            <ac:spMk id="4" creationId="{ECA16EA4-58A8-DF4E-E5E4-2AF225F769EA}"/>
          </ac:spMkLst>
        </pc:spChg>
        <pc:spChg chg="mod">
          <ac:chgData name="Sarah-Louise Johns (2012606)" userId="S::2012606@student.uwtsd.ac.uk::5f0cdc5e-cdf7-4650-8ca8-4f188fbe4c04" providerId="AD" clId="Web-{2D318B32-1704-8E52-EB26-FC88DD01A1E5}" dt="2025-03-17T23:33:10.518" v="1166" actId="14100"/>
          <ac:spMkLst>
            <pc:docMk/>
            <pc:sldMk cId="3651666162" sldId="261"/>
            <ac:spMk id="5" creationId="{217D32C5-53FC-A680-FA84-5B38CAD05B4F}"/>
          </ac:spMkLst>
        </pc:spChg>
        <pc:spChg chg="del mod">
          <ac:chgData name="Sarah-Louise Johns (2012606)" userId="S::2012606@student.uwtsd.ac.uk::5f0cdc5e-cdf7-4650-8ca8-4f188fbe4c04" providerId="AD" clId="Web-{2D318B32-1704-8E52-EB26-FC88DD01A1E5}" dt="2025-03-17T23:24:43.247" v="1123"/>
          <ac:spMkLst>
            <pc:docMk/>
            <pc:sldMk cId="3651666162" sldId="261"/>
            <ac:spMk id="6" creationId="{01070375-0B2E-7D6C-6A4B-2CD94DAD705E}"/>
          </ac:spMkLst>
        </pc:spChg>
        <pc:spChg chg="add del">
          <ac:chgData name="Sarah-Louise Johns (2012606)" userId="S::2012606@student.uwtsd.ac.uk::5f0cdc5e-cdf7-4650-8ca8-4f188fbe4c04" providerId="AD" clId="Web-{2D318B32-1704-8E52-EB26-FC88DD01A1E5}" dt="2025-03-17T23:26:15.376" v="1140"/>
          <ac:spMkLst>
            <pc:docMk/>
            <pc:sldMk cId="3651666162" sldId="261"/>
            <ac:spMk id="13" creationId="{7EBEA4D6-43E3-80E2-F623-3751A7554F52}"/>
          </ac:spMkLst>
        </pc:spChg>
        <pc:spChg chg="add del">
          <ac:chgData name="Sarah-Louise Johns (2012606)" userId="S::2012606@student.uwtsd.ac.uk::5f0cdc5e-cdf7-4650-8ca8-4f188fbe4c04" providerId="AD" clId="Web-{2D318B32-1704-8E52-EB26-FC88DD01A1E5}" dt="2025-03-17T23:26:39.143" v="1142"/>
          <ac:spMkLst>
            <pc:docMk/>
            <pc:sldMk cId="3651666162" sldId="261"/>
            <ac:spMk id="18" creationId="{BC3A183E-16F1-6D00-859E-7E0183880211}"/>
          </ac:spMkLst>
        </pc:spChg>
        <pc:graphicFrameChg chg="add">
          <ac:chgData name="Sarah-Louise Johns (2012606)" userId="S::2012606@student.uwtsd.ac.uk::5f0cdc5e-cdf7-4650-8ca8-4f188fbe4c04" providerId="AD" clId="Web-{2D318B32-1704-8E52-EB26-FC88DD01A1E5}" dt="2025-03-17T23:24:50.513" v="1124"/>
          <ac:graphicFrameMkLst>
            <pc:docMk/>
            <pc:sldMk cId="3651666162" sldId="261"/>
            <ac:graphicFrameMk id="9" creationId="{A5E11D5D-F4EF-1A8C-3AC5-8F8913FC3EAD}"/>
          </ac:graphicFrameMkLst>
        </pc:graphicFrameChg>
        <pc:picChg chg="add mod ord">
          <ac:chgData name="Sarah-Louise Johns (2012606)" userId="S::2012606@student.uwtsd.ac.uk::5f0cdc5e-cdf7-4650-8ca8-4f188fbe4c04" providerId="AD" clId="Web-{2D318B32-1704-8E52-EB26-FC88DD01A1E5}" dt="2025-03-17T23:29:51.744" v="1150"/>
          <ac:picMkLst>
            <pc:docMk/>
            <pc:sldMk cId="3651666162" sldId="261"/>
            <ac:picMk id="7" creationId="{5102D464-227E-249C-9B42-738B61F8AE8D}"/>
          </ac:picMkLst>
        </pc:picChg>
      </pc:sldChg>
      <pc:sldChg chg="addSp delSp modSp new mod setBg modClrScheme chgLayout">
        <pc:chgData name="Sarah-Louise Johns (2012606)" userId="S::2012606@student.uwtsd.ac.uk::5f0cdc5e-cdf7-4650-8ca8-4f188fbe4c04" providerId="AD" clId="Web-{2D318B32-1704-8E52-EB26-FC88DD01A1E5}" dt="2025-03-18T02:22:14.104" v="3157" actId="20577"/>
        <pc:sldMkLst>
          <pc:docMk/>
          <pc:sldMk cId="4001990559" sldId="261"/>
        </pc:sldMkLst>
        <pc:spChg chg="mod ord">
          <ac:chgData name="Sarah-Louise Johns (2012606)" userId="S::2012606@student.uwtsd.ac.uk::5f0cdc5e-cdf7-4650-8ca8-4f188fbe4c04" providerId="AD" clId="Web-{2D318B32-1704-8E52-EB26-FC88DD01A1E5}" dt="2025-03-18T02:10:06.318" v="2975" actId="20577"/>
          <ac:spMkLst>
            <pc:docMk/>
            <pc:sldMk cId="4001990559" sldId="261"/>
            <ac:spMk id="2" creationId="{3F7BE650-068C-146F-41DC-1B44F1EF5A47}"/>
          </ac:spMkLst>
        </pc:spChg>
        <pc:spChg chg="mod ord">
          <ac:chgData name="Sarah-Louise Johns (2012606)" userId="S::2012606@student.uwtsd.ac.uk::5f0cdc5e-cdf7-4650-8ca8-4f188fbe4c04" providerId="AD" clId="Web-{2D318B32-1704-8E52-EB26-FC88DD01A1E5}" dt="2025-03-18T02:22:14.104" v="3157" actId="20577"/>
          <ac:spMkLst>
            <pc:docMk/>
            <pc:sldMk cId="4001990559" sldId="261"/>
            <ac:spMk id="3" creationId="{08195FC2-5768-2995-684A-3BEAB70F5E19}"/>
          </ac:spMkLst>
        </pc:spChg>
        <pc:spChg chg="del mod ord">
          <ac:chgData name="Sarah-Louise Johns (2012606)" userId="S::2012606@student.uwtsd.ac.uk::5f0cdc5e-cdf7-4650-8ca8-4f188fbe4c04" providerId="AD" clId="Web-{2D318B32-1704-8E52-EB26-FC88DD01A1E5}" dt="2025-03-18T01:28:06.170" v="2323"/>
          <ac:spMkLst>
            <pc:docMk/>
            <pc:sldMk cId="4001990559" sldId="261"/>
            <ac:spMk id="4" creationId="{9632E587-5E39-8E7A-F406-840F6675534D}"/>
          </ac:spMkLst>
        </pc:spChg>
        <pc:spChg chg="add mod ord">
          <ac:chgData name="Sarah-Louise Johns (2012606)" userId="S::2012606@student.uwtsd.ac.uk::5f0cdc5e-cdf7-4650-8ca8-4f188fbe4c04" providerId="AD" clId="Web-{2D318B32-1704-8E52-EB26-FC88DD01A1E5}" dt="2025-03-18T01:30:44.034" v="2350" actId="20577"/>
          <ac:spMkLst>
            <pc:docMk/>
            <pc:sldMk cId="4001990559" sldId="261"/>
            <ac:spMk id="5" creationId="{8E9594AB-F7B2-2F4D-CC6D-E42F80957DDD}"/>
          </ac:spMkLst>
        </pc:spChg>
        <pc:spChg chg="add del mod ord">
          <ac:chgData name="Sarah-Louise Johns (2012606)" userId="S::2012606@student.uwtsd.ac.uk::5f0cdc5e-cdf7-4650-8ca8-4f188fbe4c04" providerId="AD" clId="Web-{2D318B32-1704-8E52-EB26-FC88DD01A1E5}" dt="2025-03-18T01:27:26.872" v="2322"/>
          <ac:spMkLst>
            <pc:docMk/>
            <pc:sldMk cId="4001990559" sldId="261"/>
            <ac:spMk id="6" creationId="{7CE8B1D7-EDCF-4371-E78B-792661242985}"/>
          </ac:spMkLst>
        </pc:spChg>
      </pc:sldChg>
      <pc:sldChg chg="addSp delSp modSp new mod setBg modClrScheme chgLayout">
        <pc:chgData name="Sarah-Louise Johns (2012606)" userId="S::2012606@student.uwtsd.ac.uk::5f0cdc5e-cdf7-4650-8ca8-4f188fbe4c04" providerId="AD" clId="Web-{2D318B32-1704-8E52-EB26-FC88DD01A1E5}" dt="2025-03-18T02:28:32.056" v="3229" actId="14100"/>
        <pc:sldMkLst>
          <pc:docMk/>
          <pc:sldMk cId="2621660603" sldId="262"/>
        </pc:sldMkLst>
        <pc:spChg chg="del">
          <ac:chgData name="Sarah-Louise Johns (2012606)" userId="S::2012606@student.uwtsd.ac.uk::5f0cdc5e-cdf7-4650-8ca8-4f188fbe4c04" providerId="AD" clId="Web-{2D318B32-1704-8E52-EB26-FC88DD01A1E5}" dt="2025-03-18T01:39:54.883" v="2383"/>
          <ac:spMkLst>
            <pc:docMk/>
            <pc:sldMk cId="2621660603" sldId="262"/>
            <ac:spMk id="2" creationId="{8DF23907-6704-2ECE-DF1F-556A4EBD5357}"/>
          </ac:spMkLst>
        </pc:spChg>
        <pc:spChg chg="del">
          <ac:chgData name="Sarah-Louise Johns (2012606)" userId="S::2012606@student.uwtsd.ac.uk::5f0cdc5e-cdf7-4650-8ca8-4f188fbe4c04" providerId="AD" clId="Web-{2D318B32-1704-8E52-EB26-FC88DD01A1E5}" dt="2025-03-18T01:39:54.883" v="2383"/>
          <ac:spMkLst>
            <pc:docMk/>
            <pc:sldMk cId="2621660603" sldId="262"/>
            <ac:spMk id="3" creationId="{3D01D96B-78EE-E5D4-4511-7792A3B7CD83}"/>
          </ac:spMkLst>
        </pc:spChg>
        <pc:spChg chg="del">
          <ac:chgData name="Sarah-Louise Johns (2012606)" userId="S::2012606@student.uwtsd.ac.uk::5f0cdc5e-cdf7-4650-8ca8-4f188fbe4c04" providerId="AD" clId="Web-{2D318B32-1704-8E52-EB26-FC88DD01A1E5}" dt="2025-03-18T01:39:54.883" v="2383"/>
          <ac:spMkLst>
            <pc:docMk/>
            <pc:sldMk cId="2621660603" sldId="262"/>
            <ac:spMk id="4" creationId="{EFC3B255-E8AC-5011-3006-4BF59B153D4E}"/>
          </ac:spMkLst>
        </pc:spChg>
        <pc:spChg chg="del">
          <ac:chgData name="Sarah-Louise Johns (2012606)" userId="S::2012606@student.uwtsd.ac.uk::5f0cdc5e-cdf7-4650-8ca8-4f188fbe4c04" providerId="AD" clId="Web-{2D318B32-1704-8E52-EB26-FC88DD01A1E5}" dt="2025-03-18T01:39:54.883" v="2383"/>
          <ac:spMkLst>
            <pc:docMk/>
            <pc:sldMk cId="2621660603" sldId="262"/>
            <ac:spMk id="5" creationId="{B297DEC0-850B-A835-B061-A00A810E9ACD}"/>
          </ac:spMkLst>
        </pc:spChg>
        <pc:spChg chg="del">
          <ac:chgData name="Sarah-Louise Johns (2012606)" userId="S::2012606@student.uwtsd.ac.uk::5f0cdc5e-cdf7-4650-8ca8-4f188fbe4c04" providerId="AD" clId="Web-{2D318B32-1704-8E52-EB26-FC88DD01A1E5}" dt="2025-03-18T01:39:54.883" v="2383"/>
          <ac:spMkLst>
            <pc:docMk/>
            <pc:sldMk cId="2621660603" sldId="262"/>
            <ac:spMk id="6" creationId="{E58E0C41-CA09-1A58-EB52-C71896D31C85}"/>
          </ac:spMkLst>
        </pc:spChg>
        <pc:spChg chg="add mod ord">
          <ac:chgData name="Sarah-Louise Johns (2012606)" userId="S::2012606@student.uwtsd.ac.uk::5f0cdc5e-cdf7-4650-8ca8-4f188fbe4c04" providerId="AD" clId="Web-{2D318B32-1704-8E52-EB26-FC88DD01A1E5}" dt="2025-03-18T02:28:05.411" v="3226"/>
          <ac:spMkLst>
            <pc:docMk/>
            <pc:sldMk cId="2621660603" sldId="262"/>
            <ac:spMk id="7" creationId="{711D881E-9937-684E-40B4-8B9BDB1DC97F}"/>
          </ac:spMkLst>
        </pc:spChg>
        <pc:spChg chg="add del mod ord">
          <ac:chgData name="Sarah-Louise Johns (2012606)" userId="S::2012606@student.uwtsd.ac.uk::5f0cdc5e-cdf7-4650-8ca8-4f188fbe4c04" providerId="AD" clId="Web-{2D318B32-1704-8E52-EB26-FC88DD01A1E5}" dt="2025-03-18T01:46:40.178" v="2568"/>
          <ac:spMkLst>
            <pc:docMk/>
            <pc:sldMk cId="2621660603" sldId="262"/>
            <ac:spMk id="8" creationId="{AB7D56EE-ACAF-D7E9-8DDF-1C298A1ED5B2}"/>
          </ac:spMkLst>
        </pc:spChg>
        <pc:spChg chg="add del mod ord">
          <ac:chgData name="Sarah-Louise Johns (2012606)" userId="S::2012606@student.uwtsd.ac.uk::5f0cdc5e-cdf7-4650-8ca8-4f188fbe4c04" providerId="AD" clId="Web-{2D318B32-1704-8E52-EB26-FC88DD01A1E5}" dt="2025-03-18T02:03:03.837" v="2951"/>
          <ac:spMkLst>
            <pc:docMk/>
            <pc:sldMk cId="2621660603" sldId="262"/>
            <ac:spMk id="9" creationId="{7B2206CE-A9D3-569C-3FEA-7BF2099E8DCE}"/>
          </ac:spMkLst>
        </pc:spChg>
        <pc:graphicFrameChg chg="add mod modGraphic">
          <ac:chgData name="Sarah-Louise Johns (2012606)" userId="S::2012606@student.uwtsd.ac.uk::5f0cdc5e-cdf7-4650-8ca8-4f188fbe4c04" providerId="AD" clId="Web-{2D318B32-1704-8E52-EB26-FC88DD01A1E5}" dt="2025-03-18T02:28:32.056" v="3229" actId="14100"/>
          <ac:graphicFrameMkLst>
            <pc:docMk/>
            <pc:sldMk cId="2621660603" sldId="262"/>
            <ac:graphicFrameMk id="10" creationId="{CDCB6118-A07E-9133-C08D-6528C8C02CF8}"/>
          </ac:graphicFrameMkLst>
        </pc:graphicFrameChg>
        <pc:picChg chg="add del">
          <ac:chgData name="Sarah-Louise Johns (2012606)" userId="S::2012606@student.uwtsd.ac.uk::5f0cdc5e-cdf7-4650-8ca8-4f188fbe4c04" providerId="AD" clId="Web-{2D318B32-1704-8E52-EB26-FC88DD01A1E5}" dt="2025-03-18T01:46:40.147" v="2567"/>
          <ac:picMkLst>
            <pc:docMk/>
            <pc:sldMk cId="2621660603" sldId="262"/>
            <ac:picMk id="13" creationId="{13CA5A37-7A89-3220-B16A-1096C8EAEBBB}"/>
          </ac:picMkLst>
        </pc:picChg>
        <pc:picChg chg="add del">
          <ac:chgData name="Sarah-Louise Johns (2012606)" userId="S::2012606@student.uwtsd.ac.uk::5f0cdc5e-cdf7-4650-8ca8-4f188fbe4c04" providerId="AD" clId="Web-{2D318B32-1704-8E52-EB26-FC88DD01A1E5}" dt="2025-03-18T01:46:40.147" v="2567"/>
          <ac:picMkLst>
            <pc:docMk/>
            <pc:sldMk cId="2621660603" sldId="262"/>
            <ac:picMk id="16" creationId="{A53ED3FC-3BE8-4F1F-BEF1-74B1C721718A}"/>
          </ac:picMkLst>
        </pc:picChg>
        <pc:picChg chg="add del">
          <ac:chgData name="Sarah-Louise Johns (2012606)" userId="S::2012606@student.uwtsd.ac.uk::5f0cdc5e-cdf7-4650-8ca8-4f188fbe4c04" providerId="AD" clId="Web-{2D318B32-1704-8E52-EB26-FC88DD01A1E5}" dt="2025-03-18T02:02:16.133" v="2945"/>
          <ac:picMkLst>
            <pc:docMk/>
            <pc:sldMk cId="2621660603" sldId="262"/>
            <ac:picMk id="18" creationId="{A53ED3FC-3BE8-4F1F-BEF1-74B1C721718A}"/>
          </ac:picMkLst>
        </pc:picChg>
        <pc:picChg chg="add mod">
          <ac:chgData name="Sarah-Louise Johns (2012606)" userId="S::2012606@student.uwtsd.ac.uk::5f0cdc5e-cdf7-4650-8ca8-4f188fbe4c04" providerId="AD" clId="Web-{2D318B32-1704-8E52-EB26-FC88DD01A1E5}" dt="2025-03-18T02:28:20.181" v="3227" actId="1076"/>
          <ac:picMkLst>
            <pc:docMk/>
            <pc:sldMk cId="2621660603" sldId="262"/>
            <ac:picMk id="19" creationId="{30974B90-A8A6-C46E-81D1-00BB49AC88DB}"/>
          </ac:picMkLst>
        </pc:picChg>
        <pc:picChg chg="add del">
          <ac:chgData name="Sarah-Louise Johns (2012606)" userId="S::2012606@student.uwtsd.ac.uk::5f0cdc5e-cdf7-4650-8ca8-4f188fbe4c04" providerId="AD" clId="Web-{2D318B32-1704-8E52-EB26-FC88DD01A1E5}" dt="2025-03-18T02:02:15.961" v="2944"/>
          <ac:picMkLst>
            <pc:docMk/>
            <pc:sldMk cId="2621660603" sldId="262"/>
            <ac:picMk id="24" creationId="{A53ED3FC-3BE8-4F1F-BEF1-74B1C721718A}"/>
          </ac:picMkLst>
        </pc:picChg>
        <pc:picChg chg="add del">
          <ac:chgData name="Sarah-Louise Johns (2012606)" userId="S::2012606@student.uwtsd.ac.uk::5f0cdc5e-cdf7-4650-8ca8-4f188fbe4c04" providerId="AD" clId="Web-{2D318B32-1704-8E52-EB26-FC88DD01A1E5}" dt="2025-03-18T02:04:50.532" v="2960"/>
          <ac:picMkLst>
            <pc:docMk/>
            <pc:sldMk cId="2621660603" sldId="262"/>
            <ac:picMk id="26" creationId="{A53ED3FC-3BE8-4F1F-BEF1-74B1C721718A}"/>
          </ac:picMkLst>
        </pc:picChg>
        <pc:picChg chg="add del">
          <ac:chgData name="Sarah-Louise Johns (2012606)" userId="S::2012606@student.uwtsd.ac.uk::5f0cdc5e-cdf7-4650-8ca8-4f188fbe4c04" providerId="AD" clId="Web-{2D318B32-1704-8E52-EB26-FC88DD01A1E5}" dt="2025-03-18T02:04:36.954" v="2955"/>
          <ac:picMkLst>
            <pc:docMk/>
            <pc:sldMk cId="2621660603" sldId="262"/>
            <ac:picMk id="31" creationId="{A53ED3FC-3BE8-4F1F-BEF1-74B1C721718A}"/>
          </ac:picMkLst>
        </pc:picChg>
        <pc:picChg chg="add del">
          <ac:chgData name="Sarah-Louise Johns (2012606)" userId="S::2012606@student.uwtsd.ac.uk::5f0cdc5e-cdf7-4650-8ca8-4f188fbe4c04" providerId="AD" clId="Web-{2D318B32-1704-8E52-EB26-FC88DD01A1E5}" dt="2025-03-18T02:04:47.407" v="2957"/>
          <ac:picMkLst>
            <pc:docMk/>
            <pc:sldMk cId="2621660603" sldId="262"/>
            <ac:picMk id="33" creationId="{A53ED3FC-3BE8-4F1F-BEF1-74B1C721718A}"/>
          </ac:picMkLst>
        </pc:picChg>
        <pc:picChg chg="add del">
          <ac:chgData name="Sarah-Louise Johns (2012606)" userId="S::2012606@student.uwtsd.ac.uk::5f0cdc5e-cdf7-4650-8ca8-4f188fbe4c04" providerId="AD" clId="Web-{2D318B32-1704-8E52-EB26-FC88DD01A1E5}" dt="2025-03-18T02:04:50.376" v="2959"/>
          <ac:picMkLst>
            <pc:docMk/>
            <pc:sldMk cId="2621660603" sldId="262"/>
            <ac:picMk id="35" creationId="{A53ED3FC-3BE8-4F1F-BEF1-74B1C721718A}"/>
          </ac:picMkLst>
        </pc:picChg>
        <pc:picChg chg="add del">
          <ac:chgData name="Sarah-Louise Johns (2012606)" userId="S::2012606@student.uwtsd.ac.uk::5f0cdc5e-cdf7-4650-8ca8-4f188fbe4c04" providerId="AD" clId="Web-{2D318B32-1704-8E52-EB26-FC88DD01A1E5}" dt="2025-03-18T02:24:14.576" v="3195"/>
          <ac:picMkLst>
            <pc:docMk/>
            <pc:sldMk cId="2621660603" sldId="262"/>
            <ac:picMk id="37" creationId="{A53ED3FC-3BE8-4F1F-BEF1-74B1C721718A}"/>
          </ac:picMkLst>
        </pc:picChg>
        <pc:picChg chg="add del">
          <ac:chgData name="Sarah-Louise Johns (2012606)" userId="S::2012606@student.uwtsd.ac.uk::5f0cdc5e-cdf7-4650-8ca8-4f188fbe4c04" providerId="AD" clId="Web-{2D318B32-1704-8E52-EB26-FC88DD01A1E5}" dt="2025-03-18T02:28:05.411" v="3226"/>
          <ac:picMkLst>
            <pc:docMk/>
            <pc:sldMk cId="2621660603" sldId="262"/>
            <ac:picMk id="42" creationId="{A53ED3FC-3BE8-4F1F-BEF1-74B1C721718A}"/>
          </ac:picMkLst>
        </pc:picChg>
        <pc:picChg chg="add">
          <ac:chgData name="Sarah-Louise Johns (2012606)" userId="S::2012606@student.uwtsd.ac.uk::5f0cdc5e-cdf7-4650-8ca8-4f188fbe4c04" providerId="AD" clId="Web-{2D318B32-1704-8E52-EB26-FC88DD01A1E5}" dt="2025-03-18T02:28:05.411" v="3226"/>
          <ac:picMkLst>
            <pc:docMk/>
            <pc:sldMk cId="2621660603" sldId="262"/>
            <ac:picMk id="47" creationId="{A53ED3FC-3BE8-4F1F-BEF1-74B1C721718A}"/>
          </ac:picMkLst>
        </pc:picChg>
      </pc:sldChg>
      <pc:sldChg chg="addSp delSp modSp new mod setBg modClrScheme chgLayout">
        <pc:chgData name="Sarah-Louise Johns (2012606)" userId="S::2012606@student.uwtsd.ac.uk::5f0cdc5e-cdf7-4650-8ca8-4f188fbe4c04" providerId="AD" clId="Web-{2D318B32-1704-8E52-EB26-FC88DD01A1E5}" dt="2025-03-18T02:34:01.770" v="3391" actId="20577"/>
        <pc:sldMkLst>
          <pc:docMk/>
          <pc:sldMk cId="1615468114" sldId="263"/>
        </pc:sldMkLst>
        <pc:spChg chg="mod ord">
          <ac:chgData name="Sarah-Louise Johns (2012606)" userId="S::2012606@student.uwtsd.ac.uk::5f0cdc5e-cdf7-4650-8ca8-4f188fbe4c04" providerId="AD" clId="Web-{2D318B32-1704-8E52-EB26-FC88DD01A1E5}" dt="2025-03-18T02:19:49.022" v="3009"/>
          <ac:spMkLst>
            <pc:docMk/>
            <pc:sldMk cId="1615468114" sldId="263"/>
            <ac:spMk id="2" creationId="{21679AF1-5DFC-BFA2-1F45-988D1FFC09B7}"/>
          </ac:spMkLst>
        </pc:spChg>
        <pc:spChg chg="mod ord">
          <ac:chgData name="Sarah-Louise Johns (2012606)" userId="S::2012606@student.uwtsd.ac.uk::5f0cdc5e-cdf7-4650-8ca8-4f188fbe4c04" providerId="AD" clId="Web-{2D318B32-1704-8E52-EB26-FC88DD01A1E5}" dt="2025-03-18T02:34:01.770" v="3391" actId="20577"/>
          <ac:spMkLst>
            <pc:docMk/>
            <pc:sldMk cId="1615468114" sldId="263"/>
            <ac:spMk id="3" creationId="{C8050C23-B581-5CB3-A00B-752F1207B79A}"/>
          </ac:spMkLst>
        </pc:spChg>
        <pc:spChg chg="del">
          <ac:chgData name="Sarah-Louise Johns (2012606)" userId="S::2012606@student.uwtsd.ac.uk::5f0cdc5e-cdf7-4650-8ca8-4f188fbe4c04" providerId="AD" clId="Web-{2D318B32-1704-8E52-EB26-FC88DD01A1E5}" dt="2025-03-18T02:19:19.302" v="2997"/>
          <ac:spMkLst>
            <pc:docMk/>
            <pc:sldMk cId="1615468114" sldId="263"/>
            <ac:spMk id="4" creationId="{72BA893A-C7A9-210A-444B-9C7F703C464E}"/>
          </ac:spMkLst>
        </pc:spChg>
        <pc:spChg chg="add">
          <ac:chgData name="Sarah-Louise Johns (2012606)" userId="S::2012606@student.uwtsd.ac.uk::5f0cdc5e-cdf7-4650-8ca8-4f188fbe4c04" providerId="AD" clId="Web-{2D318B32-1704-8E52-EB26-FC88DD01A1E5}" dt="2025-03-18T02:19:49.022" v="3009"/>
          <ac:spMkLst>
            <pc:docMk/>
            <pc:sldMk cId="1615468114" sldId="263"/>
            <ac:spMk id="8" creationId="{66B5BE70-4451-4286-9D79-27C26F755FAC}"/>
          </ac:spMkLst>
        </pc:spChg>
        <pc:spChg chg="add">
          <ac:chgData name="Sarah-Louise Johns (2012606)" userId="S::2012606@student.uwtsd.ac.uk::5f0cdc5e-cdf7-4650-8ca8-4f188fbe4c04" providerId="AD" clId="Web-{2D318B32-1704-8E52-EB26-FC88DD01A1E5}" dt="2025-03-18T02:19:49.022" v="3009"/>
          <ac:spMkLst>
            <pc:docMk/>
            <pc:sldMk cId="1615468114" sldId="263"/>
            <ac:spMk id="12" creationId="{D58C5A54-E70B-4B9B-A7FE-D3A05561BFD8}"/>
          </ac:spMkLst>
        </pc:spChg>
        <pc:picChg chg="add">
          <ac:chgData name="Sarah-Louise Johns (2012606)" userId="S::2012606@student.uwtsd.ac.uk::5f0cdc5e-cdf7-4650-8ca8-4f188fbe4c04" providerId="AD" clId="Web-{2D318B32-1704-8E52-EB26-FC88DD01A1E5}" dt="2025-03-18T02:19:49.022" v="3009"/>
          <ac:picMkLst>
            <pc:docMk/>
            <pc:sldMk cId="1615468114" sldId="263"/>
            <ac:picMk id="10" creationId="{8176C668-3F88-414B-AAEE-1785E38D5D59}"/>
          </ac:picMkLst>
        </pc:picChg>
      </pc:sldChg>
      <pc:sldMasterChg chg="del delSldLayout">
        <pc:chgData name="Sarah-Louise Johns (2012606)" userId="S::2012606@student.uwtsd.ac.uk::5f0cdc5e-cdf7-4650-8ca8-4f188fbe4c04" providerId="AD" clId="Web-{2D318B32-1704-8E52-EB26-FC88DD01A1E5}" dt="2025-03-17T21:57:05.095" v="18"/>
        <pc:sldMasterMkLst>
          <pc:docMk/>
          <pc:sldMasterMk cId="2460954070" sldId="2147483660"/>
        </pc:sldMasterMkLst>
        <pc:sldLayoutChg chg="del">
          <pc:chgData name="Sarah-Louise Johns (2012606)" userId="S::2012606@student.uwtsd.ac.uk::5f0cdc5e-cdf7-4650-8ca8-4f188fbe4c04" providerId="AD" clId="Web-{2D318B32-1704-8E52-EB26-FC88DD01A1E5}" dt="2025-03-17T21:57:05.095" v="18"/>
          <pc:sldLayoutMkLst>
            <pc:docMk/>
            <pc:sldMasterMk cId="2460954070" sldId="2147483660"/>
            <pc:sldLayoutMk cId="2385387890" sldId="2147483661"/>
          </pc:sldLayoutMkLst>
        </pc:sldLayoutChg>
        <pc:sldLayoutChg chg="del">
          <pc:chgData name="Sarah-Louise Johns (2012606)" userId="S::2012606@student.uwtsd.ac.uk::5f0cdc5e-cdf7-4650-8ca8-4f188fbe4c04" providerId="AD" clId="Web-{2D318B32-1704-8E52-EB26-FC88DD01A1E5}" dt="2025-03-17T21:57:05.095" v="18"/>
          <pc:sldLayoutMkLst>
            <pc:docMk/>
            <pc:sldMasterMk cId="2460954070" sldId="2147483660"/>
            <pc:sldLayoutMk cId="949138452" sldId="2147483662"/>
          </pc:sldLayoutMkLst>
        </pc:sldLayoutChg>
        <pc:sldLayoutChg chg="del">
          <pc:chgData name="Sarah-Louise Johns (2012606)" userId="S::2012606@student.uwtsd.ac.uk::5f0cdc5e-cdf7-4650-8ca8-4f188fbe4c04" providerId="AD" clId="Web-{2D318B32-1704-8E52-EB26-FC88DD01A1E5}" dt="2025-03-17T21:57:05.095" v="18"/>
          <pc:sldLayoutMkLst>
            <pc:docMk/>
            <pc:sldMasterMk cId="2460954070" sldId="2147483660"/>
            <pc:sldLayoutMk cId="2591524520" sldId="2147483663"/>
          </pc:sldLayoutMkLst>
        </pc:sldLayoutChg>
        <pc:sldLayoutChg chg="del">
          <pc:chgData name="Sarah-Louise Johns (2012606)" userId="S::2012606@student.uwtsd.ac.uk::5f0cdc5e-cdf7-4650-8ca8-4f188fbe4c04" providerId="AD" clId="Web-{2D318B32-1704-8E52-EB26-FC88DD01A1E5}" dt="2025-03-17T21:57:05.095" v="18"/>
          <pc:sldLayoutMkLst>
            <pc:docMk/>
            <pc:sldMasterMk cId="2460954070" sldId="2147483660"/>
            <pc:sldLayoutMk cId="1203092039" sldId="2147483664"/>
          </pc:sldLayoutMkLst>
        </pc:sldLayoutChg>
        <pc:sldLayoutChg chg="del">
          <pc:chgData name="Sarah-Louise Johns (2012606)" userId="S::2012606@student.uwtsd.ac.uk::5f0cdc5e-cdf7-4650-8ca8-4f188fbe4c04" providerId="AD" clId="Web-{2D318B32-1704-8E52-EB26-FC88DD01A1E5}" dt="2025-03-17T21:57:05.095" v="18"/>
          <pc:sldLayoutMkLst>
            <pc:docMk/>
            <pc:sldMasterMk cId="2460954070" sldId="2147483660"/>
            <pc:sldLayoutMk cId="3733172339" sldId="2147483665"/>
          </pc:sldLayoutMkLst>
        </pc:sldLayoutChg>
        <pc:sldLayoutChg chg="del">
          <pc:chgData name="Sarah-Louise Johns (2012606)" userId="S::2012606@student.uwtsd.ac.uk::5f0cdc5e-cdf7-4650-8ca8-4f188fbe4c04" providerId="AD" clId="Web-{2D318B32-1704-8E52-EB26-FC88DD01A1E5}" dt="2025-03-17T21:57:05.095" v="18"/>
          <pc:sldLayoutMkLst>
            <pc:docMk/>
            <pc:sldMasterMk cId="2460954070" sldId="2147483660"/>
            <pc:sldLayoutMk cId="3210312558" sldId="2147483666"/>
          </pc:sldLayoutMkLst>
        </pc:sldLayoutChg>
        <pc:sldLayoutChg chg="del">
          <pc:chgData name="Sarah-Louise Johns (2012606)" userId="S::2012606@student.uwtsd.ac.uk::5f0cdc5e-cdf7-4650-8ca8-4f188fbe4c04" providerId="AD" clId="Web-{2D318B32-1704-8E52-EB26-FC88DD01A1E5}" dt="2025-03-17T21:57:05.095" v="18"/>
          <pc:sldLayoutMkLst>
            <pc:docMk/>
            <pc:sldMasterMk cId="2460954070" sldId="2147483660"/>
            <pc:sldLayoutMk cId="3146388984" sldId="2147483667"/>
          </pc:sldLayoutMkLst>
        </pc:sldLayoutChg>
        <pc:sldLayoutChg chg="del">
          <pc:chgData name="Sarah-Louise Johns (2012606)" userId="S::2012606@student.uwtsd.ac.uk::5f0cdc5e-cdf7-4650-8ca8-4f188fbe4c04" providerId="AD" clId="Web-{2D318B32-1704-8E52-EB26-FC88DD01A1E5}" dt="2025-03-17T21:57:05.095" v="18"/>
          <pc:sldLayoutMkLst>
            <pc:docMk/>
            <pc:sldMasterMk cId="2460954070" sldId="2147483660"/>
            <pc:sldLayoutMk cId="3171841454" sldId="2147483668"/>
          </pc:sldLayoutMkLst>
        </pc:sldLayoutChg>
        <pc:sldLayoutChg chg="del">
          <pc:chgData name="Sarah-Louise Johns (2012606)" userId="S::2012606@student.uwtsd.ac.uk::5f0cdc5e-cdf7-4650-8ca8-4f188fbe4c04" providerId="AD" clId="Web-{2D318B32-1704-8E52-EB26-FC88DD01A1E5}" dt="2025-03-17T21:57:05.095" v="18"/>
          <pc:sldLayoutMkLst>
            <pc:docMk/>
            <pc:sldMasterMk cId="2460954070" sldId="2147483660"/>
            <pc:sldLayoutMk cId="1718958274" sldId="2147483669"/>
          </pc:sldLayoutMkLst>
        </pc:sldLayoutChg>
        <pc:sldLayoutChg chg="del">
          <pc:chgData name="Sarah-Louise Johns (2012606)" userId="S::2012606@student.uwtsd.ac.uk::5f0cdc5e-cdf7-4650-8ca8-4f188fbe4c04" providerId="AD" clId="Web-{2D318B32-1704-8E52-EB26-FC88DD01A1E5}" dt="2025-03-17T21:57:05.095" v="18"/>
          <pc:sldLayoutMkLst>
            <pc:docMk/>
            <pc:sldMasterMk cId="2460954070" sldId="2147483660"/>
            <pc:sldLayoutMk cId="2202905451" sldId="2147483670"/>
          </pc:sldLayoutMkLst>
        </pc:sldLayoutChg>
        <pc:sldLayoutChg chg="del">
          <pc:chgData name="Sarah-Louise Johns (2012606)" userId="S::2012606@student.uwtsd.ac.uk::5f0cdc5e-cdf7-4650-8ca8-4f188fbe4c04" providerId="AD" clId="Web-{2D318B32-1704-8E52-EB26-FC88DD01A1E5}" dt="2025-03-17T21:57:05.095" v="18"/>
          <pc:sldLayoutMkLst>
            <pc:docMk/>
            <pc:sldMasterMk cId="2460954070" sldId="2147483660"/>
            <pc:sldLayoutMk cId="3479445657" sldId="2147483671"/>
          </pc:sldLayoutMkLst>
        </pc:sldLayoutChg>
      </pc:sldMasterChg>
      <pc:sldMasterChg chg="add del addSldLayout delSldLayout">
        <pc:chgData name="Sarah-Louise Johns (2012606)" userId="S::2012606@student.uwtsd.ac.uk::5f0cdc5e-cdf7-4650-8ca8-4f188fbe4c04" providerId="AD" clId="Web-{2D318B32-1704-8E52-EB26-FC88DD01A1E5}" dt="2025-03-17T21:58:28.958" v="20"/>
        <pc:sldMasterMkLst>
          <pc:docMk/>
          <pc:sldMasterMk cId="1507309794" sldId="2147483721"/>
        </pc:sldMasterMkLst>
        <pc:sldLayoutChg chg="add del">
          <pc:chgData name="Sarah-Louise Johns (2012606)" userId="S::2012606@student.uwtsd.ac.uk::5f0cdc5e-cdf7-4650-8ca8-4f188fbe4c04" providerId="AD" clId="Web-{2D318B32-1704-8E52-EB26-FC88DD01A1E5}" dt="2025-03-17T21:58:28.958" v="20"/>
          <pc:sldLayoutMkLst>
            <pc:docMk/>
            <pc:sldMasterMk cId="1507309794" sldId="2147483721"/>
            <pc:sldLayoutMk cId="312056547" sldId="2147483710"/>
          </pc:sldLayoutMkLst>
        </pc:sldLayoutChg>
        <pc:sldLayoutChg chg="add del">
          <pc:chgData name="Sarah-Louise Johns (2012606)" userId="S::2012606@student.uwtsd.ac.uk::5f0cdc5e-cdf7-4650-8ca8-4f188fbe4c04" providerId="AD" clId="Web-{2D318B32-1704-8E52-EB26-FC88DD01A1E5}" dt="2025-03-17T21:58:28.958" v="20"/>
          <pc:sldLayoutMkLst>
            <pc:docMk/>
            <pc:sldMasterMk cId="1507309794" sldId="2147483721"/>
            <pc:sldLayoutMk cId="3645079862" sldId="2147483711"/>
          </pc:sldLayoutMkLst>
        </pc:sldLayoutChg>
        <pc:sldLayoutChg chg="add del">
          <pc:chgData name="Sarah-Louise Johns (2012606)" userId="S::2012606@student.uwtsd.ac.uk::5f0cdc5e-cdf7-4650-8ca8-4f188fbe4c04" providerId="AD" clId="Web-{2D318B32-1704-8E52-EB26-FC88DD01A1E5}" dt="2025-03-17T21:58:28.958" v="20"/>
          <pc:sldLayoutMkLst>
            <pc:docMk/>
            <pc:sldMasterMk cId="1507309794" sldId="2147483721"/>
            <pc:sldLayoutMk cId="3002942492" sldId="2147483712"/>
          </pc:sldLayoutMkLst>
        </pc:sldLayoutChg>
        <pc:sldLayoutChg chg="add del">
          <pc:chgData name="Sarah-Louise Johns (2012606)" userId="S::2012606@student.uwtsd.ac.uk::5f0cdc5e-cdf7-4650-8ca8-4f188fbe4c04" providerId="AD" clId="Web-{2D318B32-1704-8E52-EB26-FC88DD01A1E5}" dt="2025-03-17T21:58:28.958" v="20"/>
          <pc:sldLayoutMkLst>
            <pc:docMk/>
            <pc:sldMasterMk cId="1507309794" sldId="2147483721"/>
            <pc:sldLayoutMk cId="1245078986" sldId="2147483713"/>
          </pc:sldLayoutMkLst>
        </pc:sldLayoutChg>
        <pc:sldLayoutChg chg="add del">
          <pc:chgData name="Sarah-Louise Johns (2012606)" userId="S::2012606@student.uwtsd.ac.uk::5f0cdc5e-cdf7-4650-8ca8-4f188fbe4c04" providerId="AD" clId="Web-{2D318B32-1704-8E52-EB26-FC88DD01A1E5}" dt="2025-03-17T21:58:28.958" v="20"/>
          <pc:sldLayoutMkLst>
            <pc:docMk/>
            <pc:sldMasterMk cId="1507309794" sldId="2147483721"/>
            <pc:sldLayoutMk cId="498461468" sldId="2147483714"/>
          </pc:sldLayoutMkLst>
        </pc:sldLayoutChg>
        <pc:sldLayoutChg chg="add del">
          <pc:chgData name="Sarah-Louise Johns (2012606)" userId="S::2012606@student.uwtsd.ac.uk::5f0cdc5e-cdf7-4650-8ca8-4f188fbe4c04" providerId="AD" clId="Web-{2D318B32-1704-8E52-EB26-FC88DD01A1E5}" dt="2025-03-17T21:58:28.958" v="20"/>
          <pc:sldLayoutMkLst>
            <pc:docMk/>
            <pc:sldMasterMk cId="1507309794" sldId="2147483721"/>
            <pc:sldLayoutMk cId="3898424647" sldId="2147483715"/>
          </pc:sldLayoutMkLst>
        </pc:sldLayoutChg>
        <pc:sldLayoutChg chg="add del">
          <pc:chgData name="Sarah-Louise Johns (2012606)" userId="S::2012606@student.uwtsd.ac.uk::5f0cdc5e-cdf7-4650-8ca8-4f188fbe4c04" providerId="AD" clId="Web-{2D318B32-1704-8E52-EB26-FC88DD01A1E5}" dt="2025-03-17T21:58:28.958" v="20"/>
          <pc:sldLayoutMkLst>
            <pc:docMk/>
            <pc:sldMasterMk cId="1507309794" sldId="2147483721"/>
            <pc:sldLayoutMk cId="3189105784" sldId="2147483716"/>
          </pc:sldLayoutMkLst>
        </pc:sldLayoutChg>
        <pc:sldLayoutChg chg="add del">
          <pc:chgData name="Sarah-Louise Johns (2012606)" userId="S::2012606@student.uwtsd.ac.uk::5f0cdc5e-cdf7-4650-8ca8-4f188fbe4c04" providerId="AD" clId="Web-{2D318B32-1704-8E52-EB26-FC88DD01A1E5}" dt="2025-03-17T21:58:28.958" v="20"/>
          <pc:sldLayoutMkLst>
            <pc:docMk/>
            <pc:sldMasterMk cId="1507309794" sldId="2147483721"/>
            <pc:sldLayoutMk cId="327166467" sldId="2147483717"/>
          </pc:sldLayoutMkLst>
        </pc:sldLayoutChg>
        <pc:sldLayoutChg chg="add del">
          <pc:chgData name="Sarah-Louise Johns (2012606)" userId="S::2012606@student.uwtsd.ac.uk::5f0cdc5e-cdf7-4650-8ca8-4f188fbe4c04" providerId="AD" clId="Web-{2D318B32-1704-8E52-EB26-FC88DD01A1E5}" dt="2025-03-17T21:58:28.958" v="20"/>
          <pc:sldLayoutMkLst>
            <pc:docMk/>
            <pc:sldMasterMk cId="1507309794" sldId="2147483721"/>
            <pc:sldLayoutMk cId="4040347945" sldId="2147483718"/>
          </pc:sldLayoutMkLst>
        </pc:sldLayoutChg>
        <pc:sldLayoutChg chg="add del">
          <pc:chgData name="Sarah-Louise Johns (2012606)" userId="S::2012606@student.uwtsd.ac.uk::5f0cdc5e-cdf7-4650-8ca8-4f188fbe4c04" providerId="AD" clId="Web-{2D318B32-1704-8E52-EB26-FC88DD01A1E5}" dt="2025-03-17T21:58:28.958" v="20"/>
          <pc:sldLayoutMkLst>
            <pc:docMk/>
            <pc:sldMasterMk cId="1507309794" sldId="2147483721"/>
            <pc:sldLayoutMk cId="1883304181" sldId="2147483719"/>
          </pc:sldLayoutMkLst>
        </pc:sldLayoutChg>
        <pc:sldLayoutChg chg="add del">
          <pc:chgData name="Sarah-Louise Johns (2012606)" userId="S::2012606@student.uwtsd.ac.uk::5f0cdc5e-cdf7-4650-8ca8-4f188fbe4c04" providerId="AD" clId="Web-{2D318B32-1704-8E52-EB26-FC88DD01A1E5}" dt="2025-03-17T21:58:28.958" v="20"/>
          <pc:sldLayoutMkLst>
            <pc:docMk/>
            <pc:sldMasterMk cId="1507309794" sldId="2147483721"/>
            <pc:sldLayoutMk cId="3243575284" sldId="2147483720"/>
          </pc:sldLayoutMkLst>
        </pc:sldLayoutChg>
      </pc:sldMasterChg>
      <pc:sldMasterChg chg="add del addSldLayout delSldLayout">
        <pc:chgData name="Sarah-Louise Johns (2012606)" userId="S::2012606@student.uwtsd.ac.uk::5f0cdc5e-cdf7-4650-8ca8-4f188fbe4c04" providerId="AD" clId="Web-{2D318B32-1704-8E52-EB26-FC88DD01A1E5}" dt="2025-03-18T01:30:23.174" v="2349"/>
        <pc:sldMasterMkLst>
          <pc:docMk/>
          <pc:sldMasterMk cId="325587016" sldId="2147483745"/>
        </pc:sldMasterMkLst>
        <pc:sldLayoutChg chg="add del">
          <pc:chgData name="Sarah-Louise Johns (2012606)" userId="S::2012606@student.uwtsd.ac.uk::5f0cdc5e-cdf7-4650-8ca8-4f188fbe4c04" providerId="AD" clId="Web-{2D318B32-1704-8E52-EB26-FC88DD01A1E5}" dt="2025-03-18T01:30:23.174" v="2349"/>
          <pc:sldLayoutMkLst>
            <pc:docMk/>
            <pc:sldMasterMk cId="325587016" sldId="2147483745"/>
            <pc:sldLayoutMk cId="256731625" sldId="2147483734"/>
          </pc:sldLayoutMkLst>
        </pc:sldLayoutChg>
        <pc:sldLayoutChg chg="add del">
          <pc:chgData name="Sarah-Louise Johns (2012606)" userId="S::2012606@student.uwtsd.ac.uk::5f0cdc5e-cdf7-4650-8ca8-4f188fbe4c04" providerId="AD" clId="Web-{2D318B32-1704-8E52-EB26-FC88DD01A1E5}" dt="2025-03-18T01:30:23.174" v="2349"/>
          <pc:sldLayoutMkLst>
            <pc:docMk/>
            <pc:sldMasterMk cId="325587016" sldId="2147483745"/>
            <pc:sldLayoutMk cId="1902739334" sldId="2147483735"/>
          </pc:sldLayoutMkLst>
        </pc:sldLayoutChg>
        <pc:sldLayoutChg chg="add del">
          <pc:chgData name="Sarah-Louise Johns (2012606)" userId="S::2012606@student.uwtsd.ac.uk::5f0cdc5e-cdf7-4650-8ca8-4f188fbe4c04" providerId="AD" clId="Web-{2D318B32-1704-8E52-EB26-FC88DD01A1E5}" dt="2025-03-18T01:30:23.174" v="2349"/>
          <pc:sldLayoutMkLst>
            <pc:docMk/>
            <pc:sldMasterMk cId="325587016" sldId="2147483745"/>
            <pc:sldLayoutMk cId="138582132" sldId="2147483736"/>
          </pc:sldLayoutMkLst>
        </pc:sldLayoutChg>
        <pc:sldLayoutChg chg="add del">
          <pc:chgData name="Sarah-Louise Johns (2012606)" userId="S::2012606@student.uwtsd.ac.uk::5f0cdc5e-cdf7-4650-8ca8-4f188fbe4c04" providerId="AD" clId="Web-{2D318B32-1704-8E52-EB26-FC88DD01A1E5}" dt="2025-03-18T01:30:23.174" v="2349"/>
          <pc:sldLayoutMkLst>
            <pc:docMk/>
            <pc:sldMasterMk cId="325587016" sldId="2147483745"/>
            <pc:sldLayoutMk cId="3738314277" sldId="2147483737"/>
          </pc:sldLayoutMkLst>
        </pc:sldLayoutChg>
        <pc:sldLayoutChg chg="add del">
          <pc:chgData name="Sarah-Louise Johns (2012606)" userId="S::2012606@student.uwtsd.ac.uk::5f0cdc5e-cdf7-4650-8ca8-4f188fbe4c04" providerId="AD" clId="Web-{2D318B32-1704-8E52-EB26-FC88DD01A1E5}" dt="2025-03-18T01:30:23.174" v="2349"/>
          <pc:sldLayoutMkLst>
            <pc:docMk/>
            <pc:sldMasterMk cId="325587016" sldId="2147483745"/>
            <pc:sldLayoutMk cId="3529686556" sldId="2147483738"/>
          </pc:sldLayoutMkLst>
        </pc:sldLayoutChg>
        <pc:sldLayoutChg chg="add del">
          <pc:chgData name="Sarah-Louise Johns (2012606)" userId="S::2012606@student.uwtsd.ac.uk::5f0cdc5e-cdf7-4650-8ca8-4f188fbe4c04" providerId="AD" clId="Web-{2D318B32-1704-8E52-EB26-FC88DD01A1E5}" dt="2025-03-18T01:30:23.174" v="2349"/>
          <pc:sldLayoutMkLst>
            <pc:docMk/>
            <pc:sldMasterMk cId="325587016" sldId="2147483745"/>
            <pc:sldLayoutMk cId="1013851708" sldId="2147483739"/>
          </pc:sldLayoutMkLst>
        </pc:sldLayoutChg>
        <pc:sldLayoutChg chg="add del">
          <pc:chgData name="Sarah-Louise Johns (2012606)" userId="S::2012606@student.uwtsd.ac.uk::5f0cdc5e-cdf7-4650-8ca8-4f188fbe4c04" providerId="AD" clId="Web-{2D318B32-1704-8E52-EB26-FC88DD01A1E5}" dt="2025-03-18T01:30:23.174" v="2349"/>
          <pc:sldLayoutMkLst>
            <pc:docMk/>
            <pc:sldMasterMk cId="325587016" sldId="2147483745"/>
            <pc:sldLayoutMk cId="2624692517" sldId="2147483740"/>
          </pc:sldLayoutMkLst>
        </pc:sldLayoutChg>
        <pc:sldLayoutChg chg="add del">
          <pc:chgData name="Sarah-Louise Johns (2012606)" userId="S::2012606@student.uwtsd.ac.uk::5f0cdc5e-cdf7-4650-8ca8-4f188fbe4c04" providerId="AD" clId="Web-{2D318B32-1704-8E52-EB26-FC88DD01A1E5}" dt="2025-03-18T01:30:23.174" v="2349"/>
          <pc:sldLayoutMkLst>
            <pc:docMk/>
            <pc:sldMasterMk cId="325587016" sldId="2147483745"/>
            <pc:sldLayoutMk cId="2060694868" sldId="2147483741"/>
          </pc:sldLayoutMkLst>
        </pc:sldLayoutChg>
        <pc:sldLayoutChg chg="add del">
          <pc:chgData name="Sarah-Louise Johns (2012606)" userId="S::2012606@student.uwtsd.ac.uk::5f0cdc5e-cdf7-4650-8ca8-4f188fbe4c04" providerId="AD" clId="Web-{2D318B32-1704-8E52-EB26-FC88DD01A1E5}" dt="2025-03-18T01:30:23.174" v="2349"/>
          <pc:sldLayoutMkLst>
            <pc:docMk/>
            <pc:sldMasterMk cId="325587016" sldId="2147483745"/>
            <pc:sldLayoutMk cId="1614094536" sldId="2147483742"/>
          </pc:sldLayoutMkLst>
        </pc:sldLayoutChg>
        <pc:sldLayoutChg chg="add del">
          <pc:chgData name="Sarah-Louise Johns (2012606)" userId="S::2012606@student.uwtsd.ac.uk::5f0cdc5e-cdf7-4650-8ca8-4f188fbe4c04" providerId="AD" clId="Web-{2D318B32-1704-8E52-EB26-FC88DD01A1E5}" dt="2025-03-18T01:30:23.174" v="2349"/>
          <pc:sldLayoutMkLst>
            <pc:docMk/>
            <pc:sldMasterMk cId="325587016" sldId="2147483745"/>
            <pc:sldLayoutMk cId="2997906559" sldId="2147483743"/>
          </pc:sldLayoutMkLst>
        </pc:sldLayoutChg>
        <pc:sldLayoutChg chg="add del">
          <pc:chgData name="Sarah-Louise Johns (2012606)" userId="S::2012606@student.uwtsd.ac.uk::5f0cdc5e-cdf7-4650-8ca8-4f188fbe4c04" providerId="AD" clId="Web-{2D318B32-1704-8E52-EB26-FC88DD01A1E5}" dt="2025-03-18T01:30:23.174" v="2349"/>
          <pc:sldLayoutMkLst>
            <pc:docMk/>
            <pc:sldMasterMk cId="325587016" sldId="2147483745"/>
            <pc:sldLayoutMk cId="1564818224" sldId="2147483744"/>
          </pc:sldLayoutMkLst>
        </pc:sldLayoutChg>
      </pc:sldMasterChg>
      <pc:sldMasterChg chg="add addSldLayout modSldLayout">
        <pc:chgData name="Sarah-Louise Johns (2012606)" userId="S::2012606@student.uwtsd.ac.uk::5f0cdc5e-cdf7-4650-8ca8-4f188fbe4c04" providerId="AD" clId="Web-{2D318B32-1704-8E52-EB26-FC88DD01A1E5}" dt="2025-03-18T01:30:23.174" v="2349"/>
        <pc:sldMasterMkLst>
          <pc:docMk/>
          <pc:sldMasterMk cId="668476707" sldId="2147483746"/>
        </pc:sldMasterMkLst>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2595501821" sldId="2147483747"/>
          </pc:sldLayoutMkLst>
        </pc:sldLayoutChg>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231638473" sldId="2147483748"/>
          </pc:sldLayoutMkLst>
        </pc:sldLayoutChg>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2157566838" sldId="2147483749"/>
          </pc:sldLayoutMkLst>
        </pc:sldLayoutChg>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948658440" sldId="2147483750"/>
          </pc:sldLayoutMkLst>
        </pc:sldLayoutChg>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3168011769" sldId="2147483751"/>
          </pc:sldLayoutMkLst>
        </pc:sldLayoutChg>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4175715062" sldId="2147483752"/>
          </pc:sldLayoutMkLst>
        </pc:sldLayoutChg>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3937232997" sldId="2147483753"/>
          </pc:sldLayoutMkLst>
        </pc:sldLayoutChg>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3520657477" sldId="2147483754"/>
          </pc:sldLayoutMkLst>
        </pc:sldLayoutChg>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950784946" sldId="2147483755"/>
          </pc:sldLayoutMkLst>
        </pc:sldLayoutChg>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642821890" sldId="2147483756"/>
          </pc:sldLayoutMkLst>
        </pc:sldLayoutChg>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3908614244" sldId="2147483757"/>
          </pc:sldLayoutMkLst>
        </pc:sldLayoutChg>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2964095414" sldId="2147483758"/>
          </pc:sldLayoutMkLst>
        </pc:sldLayoutChg>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3701459601" sldId="2147483759"/>
          </pc:sldLayoutMkLst>
        </pc:sldLayoutChg>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2646510313" sldId="2147483760"/>
          </pc:sldLayoutMkLst>
        </pc:sldLayoutChg>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1579932520" sldId="2147483761"/>
          </pc:sldLayoutMkLst>
        </pc:sldLayoutChg>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1883681720" sldId="2147483762"/>
          </pc:sldLayoutMkLst>
        </pc:sldLayoutChg>
        <pc:sldLayoutChg chg="add mod replId">
          <pc:chgData name="Sarah-Louise Johns (2012606)" userId="S::2012606@student.uwtsd.ac.uk::5f0cdc5e-cdf7-4650-8ca8-4f188fbe4c04" providerId="AD" clId="Web-{2D318B32-1704-8E52-EB26-FC88DD01A1E5}" dt="2025-03-18T01:30:23.174" v="2349"/>
          <pc:sldLayoutMkLst>
            <pc:docMk/>
            <pc:sldMasterMk cId="668476707" sldId="2147483746"/>
            <pc:sldLayoutMk cId="1195374650" sldId="2147483763"/>
          </pc:sldLayoutMkLst>
        </pc:sldLayoutChg>
      </pc:sldMasterChg>
    </pc:docChg>
  </pc:docChgLst>
  <pc:docChgLst>
    <pc:chgData name="Sarah-Louise Johns (2012606)" userId="S::2012606@student.uwtsd.ac.uk::5f0cdc5e-cdf7-4650-8ca8-4f188fbe4c04" providerId="AD" clId="Web-{8D44685B-F2F9-573D-D9D9-9D7194A430A5}"/>
    <pc:docChg chg="addSld delSld modSld">
      <pc:chgData name="Sarah-Louise Johns (2012606)" userId="S::2012606@student.uwtsd.ac.uk::5f0cdc5e-cdf7-4650-8ca8-4f188fbe4c04" providerId="AD" clId="Web-{8D44685B-F2F9-573D-D9D9-9D7194A430A5}" dt="2025-03-22T15:43:58.605" v="1861" actId="20577"/>
      <pc:docMkLst>
        <pc:docMk/>
      </pc:docMkLst>
      <pc:sldChg chg="modSp">
        <pc:chgData name="Sarah-Louise Johns (2012606)" userId="S::2012606@student.uwtsd.ac.uk::5f0cdc5e-cdf7-4650-8ca8-4f188fbe4c04" providerId="AD" clId="Web-{8D44685B-F2F9-573D-D9D9-9D7194A430A5}" dt="2025-03-21T18:00:13.769" v="13" actId="20577"/>
        <pc:sldMkLst>
          <pc:docMk/>
          <pc:sldMk cId="109857222" sldId="256"/>
        </pc:sldMkLst>
        <pc:spChg chg="mod">
          <ac:chgData name="Sarah-Louise Johns (2012606)" userId="S::2012606@student.uwtsd.ac.uk::5f0cdc5e-cdf7-4650-8ca8-4f188fbe4c04" providerId="AD" clId="Web-{8D44685B-F2F9-573D-D9D9-9D7194A430A5}" dt="2025-03-21T18:00:13.769" v="13" actId="20577"/>
          <ac:spMkLst>
            <pc:docMk/>
            <pc:sldMk cId="109857222" sldId="256"/>
            <ac:spMk id="2" creationId="{00000000-0000-0000-0000-000000000000}"/>
          </ac:spMkLst>
        </pc:spChg>
      </pc:sldChg>
      <pc:sldChg chg="modSp">
        <pc:chgData name="Sarah-Louise Johns (2012606)" userId="S::2012606@student.uwtsd.ac.uk::5f0cdc5e-cdf7-4650-8ca8-4f188fbe4c04" providerId="AD" clId="Web-{8D44685B-F2F9-573D-D9D9-9D7194A430A5}" dt="2025-03-22T15:39:44.081" v="1859" actId="20577"/>
        <pc:sldMkLst>
          <pc:docMk/>
          <pc:sldMk cId="4001990559" sldId="261"/>
        </pc:sldMkLst>
        <pc:spChg chg="mod">
          <ac:chgData name="Sarah-Louise Johns (2012606)" userId="S::2012606@student.uwtsd.ac.uk::5f0cdc5e-cdf7-4650-8ca8-4f188fbe4c04" providerId="AD" clId="Web-{8D44685B-F2F9-573D-D9D9-9D7194A430A5}" dt="2025-03-22T15:39:44.081" v="1859" actId="20577"/>
          <ac:spMkLst>
            <pc:docMk/>
            <pc:sldMk cId="4001990559" sldId="261"/>
            <ac:spMk id="3" creationId="{08195FC2-5768-2995-684A-3BEAB70F5E19}"/>
          </ac:spMkLst>
        </pc:spChg>
      </pc:sldChg>
      <pc:sldChg chg="modSp del">
        <pc:chgData name="Sarah-Louise Johns (2012606)" userId="S::2012606@student.uwtsd.ac.uk::5f0cdc5e-cdf7-4650-8ca8-4f188fbe4c04" providerId="AD" clId="Web-{8D44685B-F2F9-573D-D9D9-9D7194A430A5}" dt="2025-03-21T19:22:24.573" v="1446"/>
        <pc:sldMkLst>
          <pc:docMk/>
          <pc:sldMk cId="2621660603" sldId="262"/>
        </pc:sldMkLst>
        <pc:graphicFrameChg chg="modGraphic">
          <ac:chgData name="Sarah-Louise Johns (2012606)" userId="S::2012606@student.uwtsd.ac.uk::5f0cdc5e-cdf7-4650-8ca8-4f188fbe4c04" providerId="AD" clId="Web-{8D44685B-F2F9-573D-D9D9-9D7194A430A5}" dt="2025-03-21T19:22:21.339" v="1445" actId="20577"/>
          <ac:graphicFrameMkLst>
            <pc:docMk/>
            <pc:sldMk cId="2621660603" sldId="262"/>
            <ac:graphicFrameMk id="10" creationId="{CDCB6118-A07E-9133-C08D-6528C8C02CF8}"/>
          </ac:graphicFrameMkLst>
        </pc:graphicFrameChg>
      </pc:sldChg>
      <pc:sldChg chg="modSp">
        <pc:chgData name="Sarah-Louise Johns (2012606)" userId="S::2012606@student.uwtsd.ac.uk::5f0cdc5e-cdf7-4650-8ca8-4f188fbe4c04" providerId="AD" clId="Web-{8D44685B-F2F9-573D-D9D9-9D7194A430A5}" dt="2025-03-21T19:25:54.426" v="1642" actId="20577"/>
        <pc:sldMkLst>
          <pc:docMk/>
          <pc:sldMk cId="1615468114" sldId="263"/>
        </pc:sldMkLst>
        <pc:spChg chg="mod">
          <ac:chgData name="Sarah-Louise Johns (2012606)" userId="S::2012606@student.uwtsd.ac.uk::5f0cdc5e-cdf7-4650-8ca8-4f188fbe4c04" providerId="AD" clId="Web-{8D44685B-F2F9-573D-D9D9-9D7194A430A5}" dt="2025-03-21T19:25:54.426" v="1642" actId="20577"/>
          <ac:spMkLst>
            <pc:docMk/>
            <pc:sldMk cId="1615468114" sldId="263"/>
            <ac:spMk id="3" creationId="{C8050C23-B581-5CB3-A00B-752F1207B79A}"/>
          </ac:spMkLst>
        </pc:spChg>
      </pc:sldChg>
      <pc:sldChg chg="modSp new mod setBg">
        <pc:chgData name="Sarah-Louise Johns (2012606)" userId="S::2012606@student.uwtsd.ac.uk::5f0cdc5e-cdf7-4650-8ca8-4f188fbe4c04" providerId="AD" clId="Web-{8D44685B-F2F9-573D-D9D9-9D7194A430A5}" dt="2025-03-22T15:43:58.605" v="1861" actId="20577"/>
        <pc:sldMkLst>
          <pc:docMk/>
          <pc:sldMk cId="208851864" sldId="264"/>
        </pc:sldMkLst>
        <pc:spChg chg="mod">
          <ac:chgData name="Sarah-Louise Johns (2012606)" userId="S::2012606@student.uwtsd.ac.uk::5f0cdc5e-cdf7-4650-8ca8-4f188fbe4c04" providerId="AD" clId="Web-{8D44685B-F2F9-573D-D9D9-9D7194A430A5}" dt="2025-03-21T18:03:10.384" v="26" actId="20577"/>
          <ac:spMkLst>
            <pc:docMk/>
            <pc:sldMk cId="208851864" sldId="264"/>
            <ac:spMk id="2" creationId="{81AFC72A-F8C3-4B85-DC73-D47AB53593DA}"/>
          </ac:spMkLst>
        </pc:spChg>
        <pc:spChg chg="mod">
          <ac:chgData name="Sarah-Louise Johns (2012606)" userId="S::2012606@student.uwtsd.ac.uk::5f0cdc5e-cdf7-4650-8ca8-4f188fbe4c04" providerId="AD" clId="Web-{8D44685B-F2F9-573D-D9D9-9D7194A430A5}" dt="2025-03-22T15:43:58.605" v="1861" actId="20577"/>
          <ac:spMkLst>
            <pc:docMk/>
            <pc:sldMk cId="208851864" sldId="264"/>
            <ac:spMk id="3" creationId="{ADD3274D-86C3-FC42-9DE8-DDE766069DB7}"/>
          </ac:spMkLst>
        </pc:spChg>
      </pc:sldChg>
      <pc:sldChg chg="new del mod setBg">
        <pc:chgData name="Sarah-Louise Johns (2012606)" userId="S::2012606@student.uwtsd.ac.uk::5f0cdc5e-cdf7-4650-8ca8-4f188fbe4c04" providerId="AD" clId="Web-{8D44685B-F2F9-573D-D9D9-9D7194A430A5}" dt="2025-03-21T18:32:02.295" v="635"/>
        <pc:sldMkLst>
          <pc:docMk/>
          <pc:sldMk cId="2106864527" sldId="265"/>
        </pc:sldMkLst>
      </pc:sldChg>
      <pc:sldChg chg="modSp new del mod setBg">
        <pc:chgData name="Sarah-Louise Johns (2012606)" userId="S::2012606@student.uwtsd.ac.uk::5f0cdc5e-cdf7-4650-8ca8-4f188fbe4c04" providerId="AD" clId="Web-{8D44685B-F2F9-573D-D9D9-9D7194A430A5}" dt="2025-03-21T19:06:54.404" v="958"/>
        <pc:sldMkLst>
          <pc:docMk/>
          <pc:sldMk cId="3958273689" sldId="265"/>
        </pc:sldMkLst>
        <pc:spChg chg="mod">
          <ac:chgData name="Sarah-Louise Johns (2012606)" userId="S::2012606@student.uwtsd.ac.uk::5f0cdc5e-cdf7-4650-8ca8-4f188fbe4c04" providerId="AD" clId="Web-{8D44685B-F2F9-573D-D9D9-9D7194A430A5}" dt="2025-03-21T18:51:37.703" v="765" actId="20577"/>
          <ac:spMkLst>
            <pc:docMk/>
            <pc:sldMk cId="3958273689" sldId="265"/>
            <ac:spMk id="2" creationId="{11E0D807-FAAF-9076-B4AC-3E1BECE30FAB}"/>
          </ac:spMkLst>
        </pc:spChg>
      </pc:sldChg>
      <pc:sldChg chg="addSp modSp new del mod setBg">
        <pc:chgData name="Sarah-Louise Johns (2012606)" userId="S::2012606@student.uwtsd.ac.uk::5f0cdc5e-cdf7-4650-8ca8-4f188fbe4c04" providerId="AD" clId="Web-{8D44685B-F2F9-573D-D9D9-9D7194A430A5}" dt="2025-03-21T18:38:22.337" v="665"/>
        <pc:sldMkLst>
          <pc:docMk/>
          <pc:sldMk cId="3386327713" sldId="266"/>
        </pc:sldMkLst>
        <pc:picChg chg="add mod">
          <ac:chgData name="Sarah-Louise Johns (2012606)" userId="S::2012606@student.uwtsd.ac.uk::5f0cdc5e-cdf7-4650-8ca8-4f188fbe4c04" providerId="AD" clId="Web-{8D44685B-F2F9-573D-D9D9-9D7194A430A5}" dt="2025-03-21T18:38:12.056" v="664" actId="14100"/>
          <ac:picMkLst>
            <pc:docMk/>
            <pc:sldMk cId="3386327713" sldId="266"/>
            <ac:picMk id="2" creationId="{238536DC-F66A-5F1F-8213-7140875787AC}"/>
          </ac:picMkLst>
        </pc:picChg>
      </pc:sldChg>
      <pc:sldChg chg="addSp delSp modSp new mod setBg modClrScheme chgLayout">
        <pc:chgData name="Sarah-Louise Johns (2012606)" userId="S::2012606@student.uwtsd.ac.uk::5f0cdc5e-cdf7-4650-8ca8-4f188fbe4c04" providerId="AD" clId="Web-{8D44685B-F2F9-573D-D9D9-9D7194A430A5}" dt="2025-03-21T19:16:19.359" v="1272" actId="20577"/>
        <pc:sldMkLst>
          <pc:docMk/>
          <pc:sldMk cId="3404903430" sldId="266"/>
        </pc:sldMkLst>
        <pc:spChg chg="add mod ord">
          <ac:chgData name="Sarah-Louise Johns (2012606)" userId="S::2012606@student.uwtsd.ac.uk::5f0cdc5e-cdf7-4650-8ca8-4f188fbe4c04" providerId="AD" clId="Web-{8D44685B-F2F9-573D-D9D9-9D7194A430A5}" dt="2025-03-21T18:52:33.033" v="773" actId="14100"/>
          <ac:spMkLst>
            <pc:docMk/>
            <pc:sldMk cId="3404903430" sldId="266"/>
            <ac:spMk id="2" creationId="{6C2E4E8C-38F7-FF1A-E660-3DB055F21931}"/>
          </ac:spMkLst>
        </pc:spChg>
        <pc:spChg chg="add del mod">
          <ac:chgData name="Sarah-Louise Johns (2012606)" userId="S::2012606@student.uwtsd.ac.uk::5f0cdc5e-cdf7-4650-8ca8-4f188fbe4c04" providerId="AD" clId="Web-{8D44685B-F2F9-573D-D9D9-9D7194A430A5}" dt="2025-03-21T18:46:14.976" v="692"/>
          <ac:spMkLst>
            <pc:docMk/>
            <pc:sldMk cId="3404903430" sldId="266"/>
            <ac:spMk id="3" creationId="{7D771DE0-C007-CF93-DA2E-905049C286EB}"/>
          </ac:spMkLst>
        </pc:spChg>
        <pc:spChg chg="add mod ord">
          <ac:chgData name="Sarah-Louise Johns (2012606)" userId="S::2012606@student.uwtsd.ac.uk::5f0cdc5e-cdf7-4650-8ca8-4f188fbe4c04" providerId="AD" clId="Web-{8D44685B-F2F9-573D-D9D9-9D7194A430A5}" dt="2025-03-21T19:16:19.359" v="1272" actId="20577"/>
          <ac:spMkLst>
            <pc:docMk/>
            <pc:sldMk cId="3404903430" sldId="266"/>
            <ac:spMk id="4" creationId="{0E92163F-183E-4384-38B3-0A665B9F0D52}"/>
          </ac:spMkLst>
        </pc:spChg>
        <pc:spChg chg="add del mod ord">
          <ac:chgData name="Sarah-Louise Johns (2012606)" userId="S::2012606@student.uwtsd.ac.uk::5f0cdc5e-cdf7-4650-8ca8-4f188fbe4c04" providerId="AD" clId="Web-{8D44685B-F2F9-573D-D9D9-9D7194A430A5}" dt="2025-03-21T18:52:05.111" v="769"/>
          <ac:spMkLst>
            <pc:docMk/>
            <pc:sldMk cId="3404903430" sldId="266"/>
            <ac:spMk id="5" creationId="{72924648-CC5D-621C-931A-EFE922C2B40C}"/>
          </ac:spMkLst>
        </pc:spChg>
        <pc:spChg chg="add del mod ord">
          <ac:chgData name="Sarah-Louise Johns (2012606)" userId="S::2012606@student.uwtsd.ac.uk::5f0cdc5e-cdf7-4650-8ca8-4f188fbe4c04" providerId="AD" clId="Web-{8D44685B-F2F9-573D-D9D9-9D7194A430A5}" dt="2025-03-21T18:52:17.423" v="771"/>
          <ac:spMkLst>
            <pc:docMk/>
            <pc:sldMk cId="3404903430" sldId="266"/>
            <ac:spMk id="6" creationId="{7F180969-3B25-D622-29A3-A4D40C90971F}"/>
          </ac:spMkLst>
        </pc:spChg>
        <pc:spChg chg="add mod ord">
          <ac:chgData name="Sarah-Louise Johns (2012606)" userId="S::2012606@student.uwtsd.ac.uk::5f0cdc5e-cdf7-4650-8ca8-4f188fbe4c04" providerId="AD" clId="Web-{8D44685B-F2F9-573D-D9D9-9D7194A430A5}" dt="2025-03-21T19:16:04.187" v="1271" actId="14100"/>
          <ac:spMkLst>
            <pc:docMk/>
            <pc:sldMk cId="3404903430" sldId="266"/>
            <ac:spMk id="7" creationId="{E8670B4C-04B2-20DE-1656-A1A26FB9D825}"/>
          </ac:spMkLst>
        </pc:spChg>
        <pc:picChg chg="add mod">
          <ac:chgData name="Sarah-Louise Johns (2012606)" userId="S::2012606@student.uwtsd.ac.uk::5f0cdc5e-cdf7-4650-8ca8-4f188fbe4c04" providerId="AD" clId="Web-{8D44685B-F2F9-573D-D9D9-9D7194A430A5}" dt="2025-03-21T18:58:25.543" v="899" actId="14100"/>
          <ac:picMkLst>
            <pc:docMk/>
            <pc:sldMk cId="3404903430" sldId="266"/>
            <ac:picMk id="8" creationId="{AA78ED72-D0D4-F29D-C401-BAF8FA7CBDE0}"/>
          </ac:picMkLst>
        </pc:picChg>
      </pc:sldChg>
      <pc:sldChg chg="modSp new mod setBg">
        <pc:chgData name="Sarah-Louise Johns (2012606)" userId="S::2012606@student.uwtsd.ac.uk::5f0cdc5e-cdf7-4650-8ca8-4f188fbe4c04" providerId="AD" clId="Web-{8D44685B-F2F9-573D-D9D9-9D7194A430A5}" dt="2025-03-21T19:28:56.259" v="1676" actId="20577"/>
        <pc:sldMkLst>
          <pc:docMk/>
          <pc:sldMk cId="4150231360" sldId="267"/>
        </pc:sldMkLst>
        <pc:spChg chg="mod">
          <ac:chgData name="Sarah-Louise Johns (2012606)" userId="S::2012606@student.uwtsd.ac.uk::5f0cdc5e-cdf7-4650-8ca8-4f188fbe4c04" providerId="AD" clId="Web-{8D44685B-F2F9-573D-D9D9-9D7194A430A5}" dt="2025-03-21T19:28:56.259" v="1676" actId="20577"/>
          <ac:spMkLst>
            <pc:docMk/>
            <pc:sldMk cId="4150231360" sldId="267"/>
            <ac:spMk id="2" creationId="{976AB879-937A-0C52-61FF-BF007916FBA2}"/>
          </ac:spMkLst>
        </pc:spChg>
        <pc:spChg chg="mod">
          <ac:chgData name="Sarah-Louise Johns (2012606)" userId="S::2012606@student.uwtsd.ac.uk::5f0cdc5e-cdf7-4650-8ca8-4f188fbe4c04" providerId="AD" clId="Web-{8D44685B-F2F9-573D-D9D9-9D7194A430A5}" dt="2025-03-21T19:28:46.868" v="1674" actId="20577"/>
          <ac:spMkLst>
            <pc:docMk/>
            <pc:sldMk cId="4150231360" sldId="267"/>
            <ac:spMk id="3" creationId="{6B308AEB-83B0-118F-2D13-42E4BAA4DC4C}"/>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3/22/2025</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550182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1638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57566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8658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68011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75715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3/22/2025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7232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0657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507849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42821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08614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640954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14596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465103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99325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1883681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95374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3/22/2025</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8476707"/>
      </p:ext>
    </p:extLst>
  </p:cSld>
  <p:clrMap bg1="dk1" tx1="lt1" bg2="dk2" tx2="lt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 id="2147483759" r:id="rId13"/>
    <p:sldLayoutId id="2147483760" r:id="rId14"/>
    <p:sldLayoutId id="2147483761" r:id="rId15"/>
    <p:sldLayoutId id="2147483762" r:id="rId16"/>
    <p:sldLayoutId id="214748376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83196A-9358-F9B1-9C33-7CF4B5EEEC89}"/>
              </a:ext>
            </a:extLst>
          </p:cNvPr>
          <p:cNvPicPr>
            <a:picLocks noChangeAspect="1"/>
          </p:cNvPicPr>
          <p:nvPr/>
        </p:nvPicPr>
        <p:blipFill>
          <a:blip r:embed="rId2"/>
          <a:srcRect l="9091" t="10667" b="12724"/>
          <a:stretch/>
        </p:blipFill>
        <p:spPr>
          <a:xfrm>
            <a:off x="20" y="10"/>
            <a:ext cx="12191979" cy="6857990"/>
          </a:xfrm>
          <a:prstGeom prst="rect">
            <a:avLst/>
          </a:prstGeom>
        </p:spPr>
      </p:pic>
      <p:sp>
        <p:nvSpPr>
          <p:cNvPr id="2" name="Title 1"/>
          <p:cNvSpPr>
            <a:spLocks noGrp="1"/>
          </p:cNvSpPr>
          <p:nvPr>
            <p:ph type="ctrTitle"/>
          </p:nvPr>
        </p:nvSpPr>
        <p:spPr>
          <a:xfrm>
            <a:off x="6257061" y="914400"/>
            <a:ext cx="5284833" cy="3895952"/>
          </a:xfrm>
        </p:spPr>
        <p:txBody>
          <a:bodyPr anchor="t">
            <a:normAutofit fontScale="90000"/>
          </a:bodyPr>
          <a:lstStyle/>
          <a:p>
            <a:r>
              <a:rPr lang="en-GB" dirty="0">
                <a:solidFill>
                  <a:srgbClr val="FFFFFF"/>
                </a:solidFill>
              </a:rPr>
              <a:t>The Disappearance of Dr Hart</a:t>
            </a:r>
            <a:br>
              <a:rPr lang="en-GB" dirty="0">
                <a:solidFill>
                  <a:srgbClr val="FFFFFF"/>
                </a:solidFill>
                <a:ea typeface="Calibri Light"/>
                <a:cs typeface="Calibri Light"/>
              </a:rPr>
            </a:br>
            <a:r>
              <a:rPr lang="en-GB" dirty="0">
                <a:ea typeface="Calibri Light"/>
                <a:cs typeface="Calibri Light"/>
              </a:rPr>
              <a:t>case number </a:t>
            </a:r>
            <a:br>
              <a:rPr lang="en-GB" dirty="0">
                <a:ea typeface="Calibri Light"/>
                <a:cs typeface="Calibri Light"/>
              </a:rPr>
            </a:br>
            <a:r>
              <a:rPr lang="en-GB" dirty="0">
                <a:ea typeface="Calibri Light"/>
                <a:cs typeface="Calibri Light"/>
              </a:rPr>
              <a:t>0425-DDH</a:t>
            </a:r>
            <a:br>
              <a:rPr lang="en-GB" dirty="0"/>
            </a:br>
            <a:endParaRPr lang="en-GB" dirty="0">
              <a:solidFill>
                <a:srgbClr val="FFFFFF"/>
              </a:solidFill>
              <a:ea typeface="Calibri Light"/>
              <a:cs typeface="Calibri Light"/>
            </a:endParaRPr>
          </a:p>
        </p:txBody>
      </p:sp>
      <p:sp>
        <p:nvSpPr>
          <p:cNvPr id="3" name="Subtitle 2"/>
          <p:cNvSpPr>
            <a:spLocks noGrp="1"/>
          </p:cNvSpPr>
          <p:nvPr>
            <p:ph type="subTitle" idx="1"/>
          </p:nvPr>
        </p:nvSpPr>
        <p:spPr>
          <a:xfrm>
            <a:off x="6633377" y="5035337"/>
            <a:ext cx="4897631" cy="932666"/>
          </a:xfrm>
        </p:spPr>
        <p:txBody>
          <a:bodyPr anchor="t">
            <a:normAutofit/>
          </a:bodyPr>
          <a:lstStyle/>
          <a:p>
            <a:pPr algn="r"/>
            <a:r>
              <a:rPr lang="en-GB" dirty="0">
                <a:solidFill>
                  <a:srgbClr val="FFFFFF"/>
                </a:solidFill>
              </a:rPr>
              <a:t>By </a:t>
            </a:r>
            <a:r>
              <a:rPr lang="en-GB" dirty="0" err="1">
                <a:solidFill>
                  <a:srgbClr val="FFFFFF"/>
                </a:solidFill>
              </a:rPr>
              <a:t>sarah</a:t>
            </a:r>
            <a:r>
              <a:rPr lang="en-GB" dirty="0">
                <a:solidFill>
                  <a:srgbClr val="FFFFFF"/>
                </a:solidFill>
              </a:rPr>
              <a:t> johns</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4BB39-F690-932A-1CBE-5D7662A36835}"/>
              </a:ext>
            </a:extLst>
          </p:cNvPr>
          <p:cNvSpPr>
            <a:spLocks noGrp="1"/>
          </p:cNvSpPr>
          <p:nvPr>
            <p:ph type="title"/>
          </p:nvPr>
        </p:nvSpPr>
        <p:spPr>
          <a:xfrm>
            <a:off x="8719126" y="286324"/>
            <a:ext cx="2811879" cy="1430996"/>
          </a:xfrm>
        </p:spPr>
        <p:txBody>
          <a:bodyPr vert="horz" lIns="91440" tIns="45720" rIns="91440" bIns="45720" rtlCol="0" anchor="b">
            <a:normAutofit/>
          </a:bodyPr>
          <a:lstStyle/>
          <a:p>
            <a:r>
              <a:rPr lang="en-US" dirty="0">
                <a:latin typeface="Sitka Text"/>
              </a:rPr>
              <a:t>Who is Dr Hart?</a:t>
            </a:r>
          </a:p>
        </p:txBody>
      </p:sp>
      <p:pic>
        <p:nvPicPr>
          <p:cNvPr id="5" name="Picture Placeholder 4" descr="A person with green eyes&#10;&#10;AI-generated content may be incorrect.">
            <a:extLst>
              <a:ext uri="{FF2B5EF4-FFF2-40B4-BE49-F238E27FC236}">
                <a16:creationId xmlns:a16="http://schemas.microsoft.com/office/drawing/2014/main" id="{F88B3E0D-5DF9-E533-D2E6-5B08F5C079F8}"/>
              </a:ext>
            </a:extLst>
          </p:cNvPr>
          <p:cNvPicPr>
            <a:picLocks noGrp="1" noChangeAspect="1"/>
          </p:cNvPicPr>
          <p:nvPr>
            <p:ph type="pic" idx="1"/>
          </p:nvPr>
        </p:nvPicPr>
        <p:blipFill>
          <a:blip r:embed="rId2"/>
          <a:srcRect t="6935" r="1" b="30612"/>
          <a:stretch/>
        </p:blipFill>
        <p:spPr>
          <a:xfrm>
            <a:off x="20" y="535709"/>
            <a:ext cx="8229580" cy="5820640"/>
          </a:xfrm>
          <a:prstGeom prst="rect">
            <a:avLst/>
          </a:prstGeom>
        </p:spPr>
      </p:pic>
      <p:sp>
        <p:nvSpPr>
          <p:cNvPr id="4" name="Text Placeholder 3">
            <a:extLst>
              <a:ext uri="{FF2B5EF4-FFF2-40B4-BE49-F238E27FC236}">
                <a16:creationId xmlns:a16="http://schemas.microsoft.com/office/drawing/2014/main" id="{1C342965-8267-DD5B-FFAA-D8B28CE8E681}"/>
              </a:ext>
            </a:extLst>
          </p:cNvPr>
          <p:cNvSpPr>
            <a:spLocks noGrp="1"/>
          </p:cNvSpPr>
          <p:nvPr>
            <p:ph type="body" sz="half" idx="2"/>
          </p:nvPr>
        </p:nvSpPr>
        <p:spPr>
          <a:xfrm>
            <a:off x="8719128" y="1972599"/>
            <a:ext cx="2811880" cy="4587585"/>
          </a:xfrm>
        </p:spPr>
        <p:txBody>
          <a:bodyPr vert="horz" lIns="91440" tIns="45720" rIns="91440" bIns="45720" rtlCol="0" anchor="t">
            <a:noAutofit/>
          </a:bodyPr>
          <a:lstStyle/>
          <a:p>
            <a:r>
              <a:rPr lang="en-US" sz="1800" b="1" dirty="0">
                <a:solidFill>
                  <a:schemeClr val="bg2"/>
                </a:solidFill>
              </a:rPr>
              <a:t>Dr Dana Hart</a:t>
            </a:r>
            <a:endParaRPr lang="en-US" sz="1800" b="1" dirty="0">
              <a:solidFill>
                <a:schemeClr val="bg2"/>
              </a:solidFill>
              <a:ea typeface="Calibri"/>
              <a:cs typeface="Calibri"/>
            </a:endParaRPr>
          </a:p>
          <a:p>
            <a:r>
              <a:rPr lang="en-US" sz="1800" b="1" dirty="0">
                <a:solidFill>
                  <a:schemeClr val="bg2"/>
                </a:solidFill>
              </a:rPr>
              <a:t>42 years old</a:t>
            </a:r>
            <a:endParaRPr lang="en-US" sz="1800" b="1" dirty="0">
              <a:solidFill>
                <a:schemeClr val="bg2"/>
              </a:solidFill>
              <a:ea typeface="Calibri"/>
              <a:cs typeface="Calibri"/>
            </a:endParaRPr>
          </a:p>
          <a:p>
            <a:r>
              <a:rPr lang="en-US" sz="1800" b="1" dirty="0">
                <a:solidFill>
                  <a:schemeClr val="bg2"/>
                </a:solidFill>
              </a:rPr>
              <a:t>Senior AI and Robotics Engineer</a:t>
            </a:r>
            <a:endParaRPr lang="en-US" sz="1800" b="1" dirty="0">
              <a:solidFill>
                <a:schemeClr val="bg2"/>
              </a:solidFill>
              <a:ea typeface="Calibri"/>
              <a:cs typeface="Calibri"/>
            </a:endParaRPr>
          </a:p>
          <a:p>
            <a:r>
              <a:rPr lang="en-US" sz="1800" b="1" dirty="0">
                <a:solidFill>
                  <a:schemeClr val="bg2"/>
                </a:solidFill>
              </a:rPr>
              <a:t>Nova Tech Industries</a:t>
            </a:r>
            <a:endParaRPr lang="en-US" sz="1800" b="1" dirty="0">
              <a:solidFill>
                <a:schemeClr val="bg2"/>
              </a:solidFill>
              <a:ea typeface="Calibri"/>
              <a:cs typeface="Calibri"/>
            </a:endParaRPr>
          </a:p>
          <a:p>
            <a:r>
              <a:rPr lang="en-US" sz="1800" b="1" dirty="0">
                <a:solidFill>
                  <a:schemeClr val="bg2"/>
                </a:solidFill>
              </a:rPr>
              <a:t>Ethical advocate for use of AI in the medical and educational sectors</a:t>
            </a:r>
            <a:endParaRPr lang="en-US" sz="1800" b="1" dirty="0">
              <a:solidFill>
                <a:schemeClr val="bg2"/>
              </a:solidFill>
              <a:ea typeface="Calibri"/>
              <a:cs typeface="Calibri"/>
            </a:endParaRPr>
          </a:p>
          <a:p>
            <a:r>
              <a:rPr lang="en-US" sz="1800" b="1" dirty="0">
                <a:solidFill>
                  <a:schemeClr val="bg2"/>
                </a:solidFill>
              </a:rPr>
              <a:t>Known for patterning the system (HARMONY).</a:t>
            </a:r>
            <a:endParaRPr lang="en-US" sz="1800" b="1" dirty="0">
              <a:solidFill>
                <a:schemeClr val="bg2"/>
              </a:solidFill>
              <a:ea typeface="Calibri"/>
              <a:cs typeface="Calibri"/>
            </a:endParaRPr>
          </a:p>
        </p:txBody>
      </p:sp>
    </p:spTree>
    <p:extLst>
      <p:ext uri="{BB962C8B-B14F-4D97-AF65-F5344CB8AC3E}">
        <p14:creationId xmlns:p14="http://schemas.microsoft.com/office/powerpoint/2010/main" val="3867192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F8E5B-D04E-7838-2ECB-97161CF33428}"/>
              </a:ext>
            </a:extLst>
          </p:cNvPr>
          <p:cNvSpPr>
            <a:spLocks noGrp="1"/>
          </p:cNvSpPr>
          <p:nvPr>
            <p:ph type="title"/>
          </p:nvPr>
        </p:nvSpPr>
        <p:spPr>
          <a:xfrm>
            <a:off x="356615" y="5863030"/>
            <a:ext cx="5263540" cy="870008"/>
          </a:xfrm>
        </p:spPr>
        <p:txBody>
          <a:bodyPr vert="horz" lIns="91440" tIns="45720" rIns="91440" bIns="45720" rtlCol="0" anchor="ctr">
            <a:normAutofit/>
          </a:bodyPr>
          <a:lstStyle/>
          <a:p>
            <a:r>
              <a:rPr lang="en-US" sz="4800" b="1" kern="1200">
                <a:solidFill>
                  <a:schemeClr val="tx1"/>
                </a:solidFill>
                <a:latin typeface="+mj-lt"/>
                <a:ea typeface="+mj-ea"/>
                <a:cs typeface="+mj-cs"/>
              </a:rPr>
              <a:t>What happened?</a:t>
            </a:r>
          </a:p>
        </p:txBody>
      </p:sp>
      <p:pic>
        <p:nvPicPr>
          <p:cNvPr id="5" name="Picture Placeholder 4" descr="A blue background with white text&#10;&#10;AI-generated content may be incorrect.">
            <a:extLst>
              <a:ext uri="{FF2B5EF4-FFF2-40B4-BE49-F238E27FC236}">
                <a16:creationId xmlns:a16="http://schemas.microsoft.com/office/drawing/2014/main" id="{C69190E5-5421-657C-5348-B4A3D906AA13}"/>
              </a:ext>
            </a:extLst>
          </p:cNvPr>
          <p:cNvPicPr>
            <a:picLocks noGrp="1" noChangeAspect="1"/>
          </p:cNvPicPr>
          <p:nvPr>
            <p:ph type="pic" idx="1"/>
          </p:nvPr>
        </p:nvPicPr>
        <p:blipFill>
          <a:blip r:embed="rId2"/>
          <a:srcRect t="3033" b="5130"/>
          <a:stretch/>
        </p:blipFill>
        <p:spPr>
          <a:xfrm>
            <a:off x="20" y="10"/>
            <a:ext cx="12191979" cy="6857990"/>
          </a:xfrm>
          <a:prstGeom prst="rect">
            <a:avLst/>
          </a:prstGeom>
        </p:spPr>
      </p:pic>
      <p:sp>
        <p:nvSpPr>
          <p:cNvPr id="4" name="Text Placeholder 3">
            <a:extLst>
              <a:ext uri="{FF2B5EF4-FFF2-40B4-BE49-F238E27FC236}">
                <a16:creationId xmlns:a16="http://schemas.microsoft.com/office/drawing/2014/main" id="{2F6BA9B8-7E68-D7E1-D4BE-DFC1E7B18ACB}"/>
              </a:ext>
            </a:extLst>
          </p:cNvPr>
          <p:cNvSpPr>
            <a:spLocks noGrp="1"/>
          </p:cNvSpPr>
          <p:nvPr>
            <p:ph type="body" sz="half" idx="2"/>
          </p:nvPr>
        </p:nvSpPr>
        <p:spPr>
          <a:xfrm>
            <a:off x="5626479" y="5863030"/>
            <a:ext cx="6208906" cy="870008"/>
          </a:xfrm>
        </p:spPr>
        <p:txBody>
          <a:bodyPr vert="horz" lIns="91440" tIns="45720" rIns="91440" bIns="45720" rtlCol="0" anchor="ctr">
            <a:normAutofit/>
          </a:bodyPr>
          <a:lstStyle/>
          <a:p>
            <a:pPr algn="r">
              <a:lnSpc>
                <a:spcPct val="130000"/>
              </a:lnSpc>
            </a:pPr>
            <a:r>
              <a:rPr lang="en-US" b="1" i="1" cap="all" spc="300" dirty="0"/>
              <a:t>LETS DIVE INTO THE INFORMATION WE KNOW</a:t>
            </a:r>
            <a:r>
              <a:rPr lang="en-US" b="1" cap="all" spc="300" dirty="0"/>
              <a:t> </a:t>
            </a:r>
          </a:p>
        </p:txBody>
      </p:sp>
    </p:spTree>
    <p:extLst>
      <p:ext uri="{BB962C8B-B14F-4D97-AF65-F5344CB8AC3E}">
        <p14:creationId xmlns:p14="http://schemas.microsoft.com/office/powerpoint/2010/main" val="370700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12000" b="-1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1DA7B-1098-E7AA-04D9-2717CF6EB398}"/>
              </a:ext>
            </a:extLst>
          </p:cNvPr>
          <p:cNvSpPr>
            <a:spLocks noGrp="1"/>
          </p:cNvSpPr>
          <p:nvPr>
            <p:ph type="title"/>
          </p:nvPr>
        </p:nvSpPr>
        <p:spPr>
          <a:xfrm>
            <a:off x="640079" y="292926"/>
            <a:ext cx="6497059" cy="1404059"/>
          </a:xfrm>
        </p:spPr>
        <p:txBody>
          <a:bodyPr>
            <a:normAutofit/>
          </a:bodyPr>
          <a:lstStyle/>
          <a:p>
            <a:r>
              <a:rPr lang="en-GB" dirty="0">
                <a:solidFill>
                  <a:schemeClr val="bg1"/>
                </a:solidFill>
              </a:rPr>
              <a:t>Observation versus fact</a:t>
            </a:r>
          </a:p>
        </p:txBody>
      </p:sp>
      <p:sp>
        <p:nvSpPr>
          <p:cNvPr id="3" name="Picture Placeholder 2">
            <a:extLst>
              <a:ext uri="{FF2B5EF4-FFF2-40B4-BE49-F238E27FC236}">
                <a16:creationId xmlns:a16="http://schemas.microsoft.com/office/drawing/2014/main" id="{0C914DF8-184E-981A-52CD-81C23807CD6F}"/>
              </a:ext>
            </a:extLst>
          </p:cNvPr>
          <p:cNvSpPr>
            <a:spLocks noGrp="1"/>
          </p:cNvSpPr>
          <p:nvPr>
            <p:ph sz="half" idx="1"/>
          </p:nvPr>
        </p:nvSpPr>
        <p:spPr>
          <a:xfrm>
            <a:off x="313509" y="1564693"/>
            <a:ext cx="5538651" cy="2566655"/>
          </a:xfrm>
        </p:spPr>
        <p:txBody>
          <a:bodyPr vert="horz" lIns="91440" tIns="45720" rIns="91440" bIns="45720" rtlCol="0" anchor="t">
            <a:normAutofit fontScale="92500" lnSpcReduction="20000"/>
          </a:bodyPr>
          <a:lstStyle/>
          <a:p>
            <a:r>
              <a:rPr lang="en-GB" b="1" dirty="0">
                <a:solidFill>
                  <a:schemeClr val="accent2"/>
                </a:solidFill>
              </a:rPr>
              <a:t>Peter Singh (lab assistant) last to have seen Dr Hart. Claims she was stressed about meeting with company executives.</a:t>
            </a:r>
            <a:endParaRPr lang="en-GB" b="1" dirty="0">
              <a:solidFill>
                <a:schemeClr val="accent2"/>
              </a:solidFill>
              <a:ea typeface="Calibri"/>
              <a:cs typeface="Calibri"/>
            </a:endParaRPr>
          </a:p>
          <a:p>
            <a:r>
              <a:rPr lang="en-GB" b="1" dirty="0">
                <a:solidFill>
                  <a:schemeClr val="accent2"/>
                </a:solidFill>
              </a:rPr>
              <a:t>Cynthia Ramiraz ( neighbour) Saw a strange SUV outside the home of Dr Hart the night before the report was made to the police. </a:t>
            </a:r>
            <a:endParaRPr lang="en-GB">
              <a:solidFill>
                <a:schemeClr val="accent2"/>
              </a:solidFill>
              <a:ea typeface="Calibri"/>
              <a:cs typeface="Calibri"/>
            </a:endParaRPr>
          </a:p>
          <a:p>
            <a:r>
              <a:rPr lang="en-GB" b="1" dirty="0">
                <a:solidFill>
                  <a:schemeClr val="accent2"/>
                </a:solidFill>
              </a:rPr>
              <a:t>Dr Fox Alaric ( rival researcher) competitor from another company, rumoured to have disagreements with Dr Hart</a:t>
            </a:r>
            <a:endParaRPr lang="en-GB" b="1" dirty="0">
              <a:solidFill>
                <a:schemeClr val="accent2"/>
              </a:solidFill>
              <a:ea typeface="Calibri"/>
              <a:cs typeface="Calibri"/>
            </a:endParaRPr>
          </a:p>
        </p:txBody>
      </p:sp>
      <p:sp>
        <p:nvSpPr>
          <p:cNvPr id="4" name="Text Placeholder 3">
            <a:extLst>
              <a:ext uri="{FF2B5EF4-FFF2-40B4-BE49-F238E27FC236}">
                <a16:creationId xmlns:a16="http://schemas.microsoft.com/office/drawing/2014/main" id="{AF980052-237F-635F-A7CB-FB2F41FBF2CE}"/>
              </a:ext>
            </a:extLst>
          </p:cNvPr>
          <p:cNvSpPr>
            <a:spLocks noGrp="1"/>
          </p:cNvSpPr>
          <p:nvPr>
            <p:ph sz="half" idx="2"/>
          </p:nvPr>
        </p:nvSpPr>
        <p:spPr>
          <a:xfrm>
            <a:off x="310014" y="3987260"/>
            <a:ext cx="7204166" cy="2571600"/>
          </a:xfrm>
        </p:spPr>
        <p:txBody>
          <a:bodyPr vert="horz" lIns="91440" tIns="45720" rIns="91440" bIns="45720" rtlCol="0" anchor="t">
            <a:normAutofit fontScale="92500" lnSpcReduction="20000"/>
          </a:bodyPr>
          <a:lstStyle/>
          <a:p>
            <a:r>
              <a:rPr lang="en-GB" b="1" dirty="0">
                <a:solidFill>
                  <a:srgbClr val="FF0000"/>
                </a:solidFill>
              </a:rPr>
              <a:t>Reported missing on the morning of the 6th Jan by her assistant peter. </a:t>
            </a:r>
            <a:endParaRPr lang="en-GB" b="1" dirty="0">
              <a:solidFill>
                <a:srgbClr val="FF0000"/>
              </a:solidFill>
              <a:ea typeface="Calibri"/>
              <a:cs typeface="Calibri"/>
            </a:endParaRPr>
          </a:p>
          <a:p>
            <a:r>
              <a:rPr lang="en-GB" b="1" dirty="0">
                <a:solidFill>
                  <a:srgbClr val="FF0000"/>
                </a:solidFill>
              </a:rPr>
              <a:t>She is documented through her collective works for whistle blowing on companies for the mis-treatment of AI. </a:t>
            </a:r>
          </a:p>
          <a:p>
            <a:r>
              <a:rPr lang="en-GB" b="1" dirty="0">
                <a:solidFill>
                  <a:srgbClr val="FF0000"/>
                </a:solidFill>
              </a:rPr>
              <a:t>A fragment of an email was found within the lab.</a:t>
            </a:r>
          </a:p>
          <a:p>
            <a:r>
              <a:rPr lang="en-GB" b="1" dirty="0">
                <a:solidFill>
                  <a:srgbClr val="FF0000"/>
                </a:solidFill>
              </a:rPr>
              <a:t>Emailed Felix Morgan ( Ceo of Nova Tech) 1  hour before Dr Hart was last seen.</a:t>
            </a:r>
          </a:p>
          <a:p>
            <a:r>
              <a:rPr lang="en-GB" b="1" dirty="0">
                <a:solidFill>
                  <a:srgbClr val="FF0000"/>
                </a:solidFill>
              </a:rPr>
              <a:t>CCTV confirms the last time Dr Hart was seen exiting the building at 9.30pm on the night of the 5th. </a:t>
            </a:r>
          </a:p>
          <a:p>
            <a:endParaRPr lang="en-GB" b="1" dirty="0"/>
          </a:p>
        </p:txBody>
      </p:sp>
    </p:spTree>
    <p:extLst>
      <p:ext uri="{BB962C8B-B14F-4D97-AF65-F5344CB8AC3E}">
        <p14:creationId xmlns:p14="http://schemas.microsoft.com/office/powerpoint/2010/main" val="2797616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E4E8C-38F7-FF1A-E660-3DB055F21931}"/>
              </a:ext>
            </a:extLst>
          </p:cNvPr>
          <p:cNvSpPr>
            <a:spLocks noGrp="1"/>
          </p:cNvSpPr>
          <p:nvPr>
            <p:ph type="title"/>
          </p:nvPr>
        </p:nvSpPr>
        <p:spPr>
          <a:xfrm>
            <a:off x="685801" y="609600"/>
            <a:ext cx="5678179" cy="1446371"/>
          </a:xfrm>
        </p:spPr>
        <p:txBody>
          <a:bodyPr/>
          <a:lstStyle/>
          <a:p>
            <a:r>
              <a:rPr lang="en-GB" dirty="0">
                <a:ea typeface="Calibri Light"/>
                <a:cs typeface="Calibri Light"/>
              </a:rPr>
              <a:t>Dr Harts ethical concerns</a:t>
            </a:r>
            <a:endParaRPr lang="en-GB" dirty="0"/>
          </a:p>
        </p:txBody>
      </p:sp>
      <p:sp>
        <p:nvSpPr>
          <p:cNvPr id="4" name="Subtitle 3">
            <a:extLst>
              <a:ext uri="{FF2B5EF4-FFF2-40B4-BE49-F238E27FC236}">
                <a16:creationId xmlns:a16="http://schemas.microsoft.com/office/drawing/2014/main" id="{0E92163F-183E-4384-38B3-0A665B9F0D52}"/>
              </a:ext>
            </a:extLst>
          </p:cNvPr>
          <p:cNvSpPr>
            <a:spLocks noGrp="1"/>
          </p:cNvSpPr>
          <p:nvPr>
            <p:ph sz="half" idx="2"/>
          </p:nvPr>
        </p:nvSpPr>
        <p:spPr>
          <a:xfrm>
            <a:off x="685801" y="2048825"/>
            <a:ext cx="5046403" cy="3742374"/>
          </a:xfrm>
        </p:spPr>
        <p:txBody>
          <a:bodyPr>
            <a:normAutofit fontScale="85000" lnSpcReduction="10000"/>
          </a:bodyPr>
          <a:lstStyle/>
          <a:p>
            <a:pPr marL="342900" indent="-342900">
              <a:buAutoNum type="arabicPeriod"/>
            </a:pPr>
            <a:r>
              <a:rPr lang="en-GB" dirty="0">
                <a:solidFill>
                  <a:schemeClr val="bg1"/>
                </a:solidFill>
                <a:ea typeface="Calibri"/>
                <a:cs typeface="Calibri"/>
              </a:rPr>
              <a:t> Transparency </a:t>
            </a:r>
          </a:p>
          <a:p>
            <a:pPr marL="342900" indent="-342900">
              <a:buClr>
                <a:srgbClr val="FFFFFF"/>
              </a:buClr>
              <a:buAutoNum type="arabicPeriod"/>
            </a:pPr>
            <a:r>
              <a:rPr lang="en-GB" dirty="0">
                <a:solidFill>
                  <a:schemeClr val="bg1"/>
                </a:solidFill>
                <a:ea typeface="Calibri"/>
                <a:cs typeface="Calibri"/>
              </a:rPr>
              <a:t> Respect for human values</a:t>
            </a:r>
          </a:p>
          <a:p>
            <a:pPr marL="342900" indent="-342900">
              <a:buClr>
                <a:srgbClr val="FFFFFF"/>
              </a:buClr>
              <a:buAutoNum type="arabicPeriod"/>
            </a:pPr>
            <a:r>
              <a:rPr lang="en-GB" dirty="0">
                <a:solidFill>
                  <a:schemeClr val="bg1"/>
                </a:solidFill>
                <a:ea typeface="Calibri"/>
                <a:cs typeface="Calibri"/>
              </a:rPr>
              <a:t>Fairness</a:t>
            </a:r>
          </a:p>
          <a:p>
            <a:pPr marL="342900" indent="-342900">
              <a:buClr>
                <a:srgbClr val="FFFFFF"/>
              </a:buClr>
              <a:buAutoNum type="arabicPeriod"/>
            </a:pPr>
            <a:r>
              <a:rPr lang="en-GB" dirty="0">
                <a:solidFill>
                  <a:schemeClr val="bg1"/>
                </a:solidFill>
                <a:ea typeface="Calibri"/>
                <a:cs typeface="Calibri"/>
              </a:rPr>
              <a:t>Safety</a:t>
            </a:r>
          </a:p>
          <a:p>
            <a:pPr marL="342900" indent="-342900">
              <a:buClr>
                <a:srgbClr val="FFFFFF"/>
              </a:buClr>
              <a:buAutoNum type="arabicPeriod"/>
            </a:pPr>
            <a:r>
              <a:rPr lang="en-GB" dirty="0">
                <a:solidFill>
                  <a:schemeClr val="bg1"/>
                </a:solidFill>
                <a:ea typeface="Calibri"/>
                <a:cs typeface="Calibri"/>
              </a:rPr>
              <a:t>Accountability</a:t>
            </a:r>
          </a:p>
          <a:p>
            <a:pPr marL="342900" indent="-342900">
              <a:buClr>
                <a:srgbClr val="FFFFFF"/>
              </a:buClr>
              <a:buAutoNum type="arabicPeriod"/>
            </a:pPr>
            <a:r>
              <a:rPr lang="en-GB" dirty="0">
                <a:solidFill>
                  <a:schemeClr val="bg1"/>
                </a:solidFill>
                <a:ea typeface="Calibri"/>
                <a:cs typeface="Calibri"/>
              </a:rPr>
              <a:t>Privacy</a:t>
            </a:r>
          </a:p>
          <a:p>
            <a:pPr marL="342900" indent="-342900">
              <a:buClr>
                <a:srgbClr val="FFFFFF"/>
              </a:buClr>
              <a:buAutoNum type="arabicPeriod"/>
            </a:pPr>
            <a:r>
              <a:rPr lang="en-GB" dirty="0">
                <a:solidFill>
                  <a:schemeClr val="bg1"/>
                </a:solidFill>
                <a:ea typeface="Calibri"/>
                <a:cs typeface="Calibri"/>
              </a:rPr>
              <a:t>biases</a:t>
            </a:r>
          </a:p>
        </p:txBody>
      </p:sp>
      <p:sp>
        <p:nvSpPr>
          <p:cNvPr id="7" name="Content Placeholder 6">
            <a:extLst>
              <a:ext uri="{FF2B5EF4-FFF2-40B4-BE49-F238E27FC236}">
                <a16:creationId xmlns:a16="http://schemas.microsoft.com/office/drawing/2014/main" id="{E8670B4C-04B2-20DE-1656-A1A26FB9D825}"/>
              </a:ext>
            </a:extLst>
          </p:cNvPr>
          <p:cNvSpPr>
            <a:spLocks noGrp="1"/>
          </p:cNvSpPr>
          <p:nvPr>
            <p:ph sz="quarter" idx="4"/>
          </p:nvPr>
        </p:nvSpPr>
        <p:spPr>
          <a:xfrm>
            <a:off x="4299483" y="3246254"/>
            <a:ext cx="6519334" cy="2990270"/>
          </a:xfrm>
        </p:spPr>
        <p:txBody>
          <a:bodyPr>
            <a:normAutofit fontScale="85000" lnSpcReduction="10000"/>
          </a:bodyPr>
          <a:lstStyle/>
          <a:p>
            <a:r>
              <a:rPr lang="en-GB" sz="2400" b="1" dirty="0">
                <a:solidFill>
                  <a:schemeClr val="bg1"/>
                </a:solidFill>
                <a:ea typeface="Calibri"/>
                <a:cs typeface="Calibri"/>
              </a:rPr>
              <a:t>Companies failed to address a fraction of these issues, which drove Dr Hart to stand up and make them accountable. </a:t>
            </a:r>
          </a:p>
          <a:p>
            <a:pPr>
              <a:buClr>
                <a:srgbClr val="FFFFFF"/>
              </a:buClr>
            </a:pPr>
            <a:r>
              <a:rPr lang="en-GB" sz="2400" b="1" dirty="0">
                <a:solidFill>
                  <a:schemeClr val="bg1"/>
                </a:solidFill>
                <a:ea typeface="Calibri"/>
                <a:cs typeface="Calibri"/>
              </a:rPr>
              <a:t>The AI act( 2025) imposes practical obligations on companies that provide or deploy AI systems. </a:t>
            </a:r>
          </a:p>
          <a:p>
            <a:pPr>
              <a:buClr>
                <a:srgbClr val="FFFFFF"/>
              </a:buClr>
            </a:pPr>
            <a:r>
              <a:rPr lang="en-GB" sz="2400" b="1" dirty="0">
                <a:solidFill>
                  <a:schemeClr val="bg1"/>
                </a:solidFill>
                <a:ea typeface="Calibri"/>
                <a:cs typeface="Calibri"/>
              </a:rPr>
              <a:t>This kind of act promotes AI literacy....to gain and  develop the skills and knowledge and understanding of AI systems. Bringing awareness to the opportunities and risks of possible harm it can cause. </a:t>
            </a:r>
          </a:p>
          <a:p>
            <a:pPr>
              <a:buClr>
                <a:srgbClr val="FFFFFF"/>
              </a:buClr>
            </a:pPr>
            <a:endParaRPr lang="en-GB" sz="2400" b="1" dirty="0">
              <a:solidFill>
                <a:schemeClr val="bg1"/>
              </a:solidFill>
              <a:ea typeface="Calibri"/>
              <a:cs typeface="Calibri"/>
            </a:endParaRPr>
          </a:p>
          <a:p>
            <a:pPr>
              <a:buClr>
                <a:srgbClr val="FFFFFF"/>
              </a:buClr>
            </a:pPr>
            <a:endParaRPr lang="en-GB" sz="2400" b="1" dirty="0">
              <a:solidFill>
                <a:schemeClr val="bg1"/>
              </a:solidFill>
              <a:ea typeface="Calibri"/>
              <a:cs typeface="Calibri"/>
            </a:endParaRPr>
          </a:p>
        </p:txBody>
      </p:sp>
      <p:pic>
        <p:nvPicPr>
          <p:cNvPr id="8" name="Picture 7" descr="Image result for ai ethics">
            <a:extLst>
              <a:ext uri="{FF2B5EF4-FFF2-40B4-BE49-F238E27FC236}">
                <a16:creationId xmlns:a16="http://schemas.microsoft.com/office/drawing/2014/main" id="{AA78ED72-D0D4-F29D-C401-BAF8FA7CBDE0}"/>
              </a:ext>
            </a:extLst>
          </p:cNvPr>
          <p:cNvPicPr>
            <a:picLocks noChangeAspect="1"/>
          </p:cNvPicPr>
          <p:nvPr/>
        </p:nvPicPr>
        <p:blipFill>
          <a:blip r:embed="rId2"/>
          <a:stretch>
            <a:fillRect/>
          </a:stretch>
        </p:blipFill>
        <p:spPr>
          <a:xfrm>
            <a:off x="4293302" y="451881"/>
            <a:ext cx="7415397" cy="2668731"/>
          </a:xfrm>
          <a:prstGeom prst="rect">
            <a:avLst/>
          </a:prstGeom>
        </p:spPr>
      </p:pic>
    </p:spTree>
    <p:extLst>
      <p:ext uri="{BB962C8B-B14F-4D97-AF65-F5344CB8AC3E}">
        <p14:creationId xmlns:p14="http://schemas.microsoft.com/office/powerpoint/2010/main" val="3404903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BE650-068C-146F-41DC-1B44F1EF5A47}"/>
              </a:ext>
            </a:extLst>
          </p:cNvPr>
          <p:cNvSpPr>
            <a:spLocks noGrp="1"/>
          </p:cNvSpPr>
          <p:nvPr>
            <p:ph type="title"/>
          </p:nvPr>
        </p:nvSpPr>
        <p:spPr>
          <a:xfrm>
            <a:off x="640079" y="668976"/>
            <a:ext cx="10890929" cy="910065"/>
          </a:xfrm>
        </p:spPr>
        <p:txBody>
          <a:bodyPr/>
          <a:lstStyle/>
          <a:p>
            <a:r>
              <a:rPr lang="en-GB" dirty="0">
                <a:latin typeface="Kunstler Script"/>
              </a:rPr>
              <a:t>                                         </a:t>
            </a:r>
            <a:r>
              <a:rPr lang="en-GB" dirty="0">
                <a:latin typeface="Pristina"/>
              </a:rPr>
              <a:t>   </a:t>
            </a:r>
            <a:r>
              <a:rPr lang="en-GB" dirty="0">
                <a:solidFill>
                  <a:schemeClr val="bg1"/>
                </a:solidFill>
                <a:latin typeface="Pristina"/>
              </a:rPr>
              <a:t>Room for thought.....</a:t>
            </a:r>
          </a:p>
        </p:txBody>
      </p:sp>
      <p:sp>
        <p:nvSpPr>
          <p:cNvPr id="5" name="Text Placeholder 4">
            <a:extLst>
              <a:ext uri="{FF2B5EF4-FFF2-40B4-BE49-F238E27FC236}">
                <a16:creationId xmlns:a16="http://schemas.microsoft.com/office/drawing/2014/main" id="{8E9594AB-F7B2-2F4D-CC6D-E42F80957DDD}"/>
              </a:ext>
            </a:extLst>
          </p:cNvPr>
          <p:cNvSpPr>
            <a:spLocks noGrp="1"/>
          </p:cNvSpPr>
          <p:nvPr>
            <p:ph type="body" idx="1"/>
          </p:nvPr>
        </p:nvSpPr>
        <p:spPr>
          <a:xfrm>
            <a:off x="640079" y="1579041"/>
            <a:ext cx="5212080" cy="715165"/>
          </a:xfrm>
        </p:spPr>
        <p:txBody>
          <a:bodyPr/>
          <a:lstStyle/>
          <a:p>
            <a:r>
              <a:rPr lang="en-GB" dirty="0">
                <a:solidFill>
                  <a:schemeClr val="bg1"/>
                </a:solidFill>
                <a:latin typeface="Univers Condensed"/>
              </a:rPr>
              <a:t>Additional information</a:t>
            </a:r>
            <a:r>
              <a:rPr lang="en-GB" dirty="0"/>
              <a:t> </a:t>
            </a:r>
          </a:p>
        </p:txBody>
      </p:sp>
      <p:sp>
        <p:nvSpPr>
          <p:cNvPr id="3" name="Content Placeholder 2">
            <a:extLst>
              <a:ext uri="{FF2B5EF4-FFF2-40B4-BE49-F238E27FC236}">
                <a16:creationId xmlns:a16="http://schemas.microsoft.com/office/drawing/2014/main" id="{08195FC2-5768-2995-684A-3BEAB70F5E19}"/>
              </a:ext>
            </a:extLst>
          </p:cNvPr>
          <p:cNvSpPr>
            <a:spLocks noGrp="1"/>
          </p:cNvSpPr>
          <p:nvPr>
            <p:ph sz="half" idx="2"/>
          </p:nvPr>
        </p:nvSpPr>
        <p:spPr>
          <a:xfrm>
            <a:off x="640079" y="4788024"/>
            <a:ext cx="11278391" cy="1865178"/>
          </a:xfrm>
        </p:spPr>
        <p:txBody>
          <a:bodyPr vert="horz" lIns="91440" tIns="45720" rIns="91440" bIns="45720" rtlCol="0" anchor="t">
            <a:normAutofit/>
          </a:bodyPr>
          <a:lstStyle/>
          <a:p>
            <a:pPr marL="0" indent="0">
              <a:buNone/>
            </a:pPr>
            <a:r>
              <a:rPr lang="en-GB" dirty="0">
                <a:solidFill>
                  <a:schemeClr val="bg1"/>
                </a:solidFill>
              </a:rPr>
              <a:t>Her assistant peter claims to have seen threatening emails from a legal team. </a:t>
            </a:r>
            <a:endParaRPr lang="en-GB" dirty="0">
              <a:solidFill>
                <a:schemeClr val="bg1"/>
              </a:solidFill>
              <a:ea typeface="Calibri"/>
              <a:cs typeface="Calibri"/>
            </a:endParaRPr>
          </a:p>
          <a:p>
            <a:pPr marL="0" indent="0">
              <a:buNone/>
            </a:pPr>
            <a:r>
              <a:rPr lang="en-GB" dirty="0">
                <a:solidFill>
                  <a:schemeClr val="bg1"/>
                </a:solidFill>
                <a:ea typeface="Calibri"/>
                <a:cs typeface="Calibri"/>
              </a:rPr>
              <a:t>Dr </a:t>
            </a:r>
            <a:r>
              <a:rPr lang="en-GB">
                <a:solidFill>
                  <a:schemeClr val="bg1"/>
                </a:solidFill>
                <a:ea typeface="Calibri"/>
                <a:cs typeface="Calibri"/>
              </a:rPr>
              <a:t>Hart doesnt seem to a woman who's</a:t>
            </a:r>
            <a:r>
              <a:rPr lang="en-GB" dirty="0">
                <a:solidFill>
                  <a:schemeClr val="bg1"/>
                </a:solidFill>
                <a:ea typeface="Calibri"/>
                <a:cs typeface="Calibri"/>
              </a:rPr>
              <a:t> easily shaken down by threats. </a:t>
            </a:r>
          </a:p>
          <a:p>
            <a:pPr marL="0" indent="0">
              <a:buNone/>
            </a:pPr>
            <a:r>
              <a:rPr lang="en-GB" dirty="0">
                <a:solidFill>
                  <a:schemeClr val="bg1"/>
                </a:solidFill>
              </a:rPr>
              <a:t>Dr Hart wasn’t afraid to speak out on what she believed to be unethical practices within companies including the company she worked for. She even mentions one company AUTOBOT in one of her articles. (Hart, 2020). </a:t>
            </a:r>
            <a:endParaRPr lang="en-GB" dirty="0">
              <a:solidFill>
                <a:schemeClr val="bg1"/>
              </a:solidFill>
              <a:ea typeface="Calibri"/>
              <a:cs typeface="Calibri"/>
            </a:endParaRPr>
          </a:p>
          <a:p>
            <a:pPr marL="0" indent="0">
              <a:buNone/>
            </a:pPr>
            <a:endParaRPr lang="en-GB" dirty="0">
              <a:solidFill>
                <a:schemeClr val="bg1"/>
              </a:solidFill>
              <a:ea typeface="Calibri"/>
              <a:cs typeface="Calibri"/>
            </a:endParaRPr>
          </a:p>
          <a:p>
            <a:pPr marL="0" indent="0">
              <a:buNone/>
            </a:pPr>
            <a:endParaRPr lang="en-GB" dirty="0">
              <a:solidFill>
                <a:srgbClr val="000000"/>
              </a:solidFill>
              <a:ea typeface="Calibri"/>
              <a:cs typeface="Calibri"/>
            </a:endParaRPr>
          </a:p>
          <a:p>
            <a:pPr marL="0" indent="0">
              <a:buNone/>
            </a:pPr>
            <a:endParaRPr lang="en-GB" b="1" i="1" dirty="0">
              <a:ea typeface="Calibri" panose="020F0502020204030204"/>
              <a:cs typeface="Calibri" panose="020F0502020204030204"/>
            </a:endParaRPr>
          </a:p>
        </p:txBody>
      </p:sp>
    </p:spTree>
    <p:extLst>
      <p:ext uri="{BB962C8B-B14F-4D97-AF65-F5344CB8AC3E}">
        <p14:creationId xmlns:p14="http://schemas.microsoft.com/office/powerpoint/2010/main" val="4001990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FC72A-F8C3-4B85-DC73-D47AB53593DA}"/>
              </a:ext>
            </a:extLst>
          </p:cNvPr>
          <p:cNvSpPr>
            <a:spLocks noGrp="1"/>
          </p:cNvSpPr>
          <p:nvPr>
            <p:ph type="title"/>
          </p:nvPr>
        </p:nvSpPr>
        <p:spPr/>
        <p:txBody>
          <a:bodyPr/>
          <a:lstStyle/>
          <a:p>
            <a:r>
              <a:rPr lang="en-GB" dirty="0">
                <a:ea typeface="Calibri Light"/>
                <a:cs typeface="Calibri Light"/>
              </a:rPr>
              <a:t>THEORIES</a:t>
            </a:r>
            <a:endParaRPr lang="en-GB" dirty="0"/>
          </a:p>
        </p:txBody>
      </p:sp>
      <p:sp>
        <p:nvSpPr>
          <p:cNvPr id="3" name="Content Placeholder 2">
            <a:extLst>
              <a:ext uri="{FF2B5EF4-FFF2-40B4-BE49-F238E27FC236}">
                <a16:creationId xmlns:a16="http://schemas.microsoft.com/office/drawing/2014/main" id="{ADD3274D-86C3-FC42-9DE8-DDE766069DB7}"/>
              </a:ext>
            </a:extLst>
          </p:cNvPr>
          <p:cNvSpPr>
            <a:spLocks noGrp="1"/>
          </p:cNvSpPr>
          <p:nvPr>
            <p:ph idx="1"/>
          </p:nvPr>
        </p:nvSpPr>
        <p:spPr>
          <a:xfrm>
            <a:off x="685801" y="1716535"/>
            <a:ext cx="10131425" cy="5024690"/>
          </a:xfrm>
        </p:spPr>
        <p:txBody>
          <a:bodyPr/>
          <a:lstStyle/>
          <a:p>
            <a:pPr marL="342900" indent="-342900">
              <a:buAutoNum type="arabicPeriod"/>
            </a:pPr>
            <a:r>
              <a:rPr lang="en-GB" dirty="0">
                <a:ea typeface="Calibri"/>
                <a:cs typeface="Calibri"/>
              </a:rPr>
              <a:t>PETER SINGH........ THREATENING EMAILS..... THOUGHTS? </a:t>
            </a:r>
          </a:p>
          <a:p>
            <a:pPr marL="342900" indent="-342900">
              <a:buClr>
                <a:srgbClr val="FFFFFF"/>
              </a:buClr>
              <a:buAutoNum type="arabicPeriod"/>
            </a:pPr>
            <a:r>
              <a:rPr lang="en-GB" dirty="0">
                <a:ea typeface="Calibri"/>
                <a:cs typeface="Calibri"/>
              </a:rPr>
              <a:t> (LANGERSTUECK,2023) HIS ARTICLE EXPLORES ROBOTIC AND AI CAREERS, HIS TAKE ON WHAT ROBUST  SKILLS ARE REQUIRED... TECHNICAL SKILLS, IMPLEMENTING MACHINE LEARNING.... CONTROL SKILLS.... SKILLS IN DESIGNING SYSTEMS, PEOPLE WITH A SUCCESSFUL BACKGROUND.</a:t>
            </a:r>
            <a:endParaRPr lang="en-GB"/>
          </a:p>
          <a:p>
            <a:pPr marL="342900" indent="-342900">
              <a:buClr>
                <a:srgbClr val="FFFFFF"/>
              </a:buClr>
              <a:buAutoNum type="arabicPeriod"/>
            </a:pPr>
            <a:r>
              <a:rPr lang="en-GB" dirty="0">
                <a:ea typeface="Calibri"/>
                <a:cs typeface="Calibri"/>
              </a:rPr>
              <a:t>THE PAY THAT COMES WITH SUCH A HIGH VALUED JOB AVERAGES AROUND £120,000-£160,000 ANUALLY. </a:t>
            </a:r>
          </a:p>
          <a:p>
            <a:pPr marL="342900" indent="-342900">
              <a:buClr>
                <a:srgbClr val="FFFFFF"/>
              </a:buClr>
              <a:buAutoNum type="arabicPeriod"/>
            </a:pPr>
            <a:r>
              <a:rPr lang="en-GB" dirty="0">
                <a:ea typeface="Calibri"/>
                <a:cs typeface="Calibri"/>
              </a:rPr>
              <a:t>WHO COULD BENEFIT FROM DR HART'S PROFOUND KNOWLEDGE AND SKILLS?... DR ALARIC.... WHY? </a:t>
            </a:r>
          </a:p>
          <a:p>
            <a:pPr marL="342900" indent="-342900">
              <a:buClr>
                <a:srgbClr val="FFFFFF"/>
              </a:buClr>
              <a:buAutoNum type="arabicPeriod"/>
            </a:pPr>
            <a:r>
              <a:rPr lang="en-GB" dirty="0">
                <a:ea typeface="Calibri"/>
                <a:cs typeface="Calibri"/>
              </a:rPr>
              <a:t>IS DR HART BEING PRESSURED INTO PRACTICING UNETHICAL PRACTICES AND COULD THEY BE LINKED TO THE EMAILS? </a:t>
            </a:r>
          </a:p>
          <a:p>
            <a:pPr marL="342900" indent="-342900">
              <a:buClr>
                <a:srgbClr val="FFFFFF"/>
              </a:buClr>
              <a:buAutoNum type="arabicPeriod"/>
            </a:pPr>
            <a:r>
              <a:rPr lang="en-GB" dirty="0">
                <a:ea typeface="Calibri"/>
                <a:cs typeface="Calibri"/>
              </a:rPr>
              <a:t>DO WORKPLACE DYNAMICS PLAY A PART? MAYBE DR HART AND FELIX MORGAN WERE INTIMATE?</a:t>
            </a:r>
          </a:p>
          <a:p>
            <a:pPr marL="342900" indent="-342900">
              <a:buClr>
                <a:srgbClr val="FFFFFF"/>
              </a:buClr>
              <a:buAutoNum type="arabicPeriod"/>
            </a:pPr>
            <a:r>
              <a:rPr lang="en-GB" dirty="0">
                <a:ea typeface="Calibri"/>
                <a:cs typeface="Calibri"/>
              </a:rPr>
              <a:t>COULD IT SIMPLY BE LOOKING TO LEAVE NOVA TECH ? </a:t>
            </a:r>
          </a:p>
          <a:p>
            <a:pPr marL="342900" indent="-342900">
              <a:buClr>
                <a:srgbClr val="FFFFFF"/>
              </a:buClr>
              <a:buAutoNum type="arabicPeriod"/>
            </a:pPr>
            <a:endParaRPr lang="en-GB" dirty="0">
              <a:ea typeface="Calibri"/>
              <a:cs typeface="Calibri"/>
            </a:endParaRPr>
          </a:p>
          <a:p>
            <a:pPr marL="342900" indent="-342900">
              <a:buClr>
                <a:srgbClr val="FFFFFF"/>
              </a:buClr>
              <a:buAutoNum type="arabicPeriod"/>
            </a:pPr>
            <a:endParaRPr lang="en-GB" dirty="0">
              <a:ea typeface="Calibri"/>
              <a:cs typeface="Calibri"/>
            </a:endParaRPr>
          </a:p>
          <a:p>
            <a:pPr marL="342900" indent="-342900">
              <a:buClr>
                <a:srgbClr val="FFFFFF"/>
              </a:buClr>
              <a:buAutoNum type="arabicPeriod"/>
            </a:pPr>
            <a:endParaRPr lang="en-GB" dirty="0">
              <a:ea typeface="Calibri"/>
              <a:cs typeface="Calibri"/>
            </a:endParaRPr>
          </a:p>
        </p:txBody>
      </p:sp>
    </p:spTree>
    <p:extLst>
      <p:ext uri="{BB962C8B-B14F-4D97-AF65-F5344CB8AC3E}">
        <p14:creationId xmlns:p14="http://schemas.microsoft.com/office/powerpoint/2010/main" val="208851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6B5BE70-4451-4286-9D79-27C26F755F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8176C668-3F88-414B-AAEE-1785E38D5D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21679AF1-5DFC-BFA2-1F45-988D1FFC09B7}"/>
              </a:ext>
            </a:extLst>
          </p:cNvPr>
          <p:cNvSpPr>
            <a:spLocks noGrp="1"/>
          </p:cNvSpPr>
          <p:nvPr>
            <p:ph type="title"/>
          </p:nvPr>
        </p:nvSpPr>
        <p:spPr>
          <a:xfrm>
            <a:off x="5941228" y="1151677"/>
            <a:ext cx="5218897" cy="4554647"/>
          </a:xfrm>
        </p:spPr>
        <p:txBody>
          <a:bodyPr anchor="ctr">
            <a:normAutofit/>
          </a:bodyPr>
          <a:lstStyle/>
          <a:p>
            <a:r>
              <a:rPr lang="en-GB" sz="4800">
                <a:ea typeface="Calibri Light"/>
                <a:cs typeface="Calibri Light"/>
              </a:rPr>
              <a:t>What was challenging about this case? </a:t>
            </a:r>
            <a:endParaRPr lang="en-GB" sz="4800"/>
          </a:p>
        </p:txBody>
      </p:sp>
      <p:sp>
        <p:nvSpPr>
          <p:cNvPr id="12" name="Freeform: Shape 11">
            <a:extLst>
              <a:ext uri="{FF2B5EF4-FFF2-40B4-BE49-F238E27FC236}">
                <a16:creationId xmlns:a16="http://schemas.microsoft.com/office/drawing/2014/main" id="{D58C5A54-E70B-4B9B-A7FE-D3A05561BF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297762" cy="6858000"/>
          </a:xfrm>
          <a:custGeom>
            <a:avLst/>
            <a:gdLst>
              <a:gd name="connsiteX0" fmla="*/ 5297762 w 5297762"/>
              <a:gd name="connsiteY0" fmla="*/ 0 h 6858000"/>
              <a:gd name="connsiteX1" fmla="*/ 4654296 w 5297762"/>
              <a:gd name="connsiteY1" fmla="*/ 0 h 6858000"/>
              <a:gd name="connsiteX2" fmla="*/ 4470448 w 5297762"/>
              <a:gd name="connsiteY2" fmla="*/ 0 h 6858000"/>
              <a:gd name="connsiteX3" fmla="*/ 0 w 5297762"/>
              <a:gd name="connsiteY3" fmla="*/ 0 h 6858000"/>
              <a:gd name="connsiteX4" fmla="*/ 0 w 5297762"/>
              <a:gd name="connsiteY4" fmla="*/ 70650 h 6858000"/>
              <a:gd name="connsiteX5" fmla="*/ 13678 w 5297762"/>
              <a:gd name="connsiteY5" fmla="*/ 155673 h 6858000"/>
              <a:gd name="connsiteX6" fmla="*/ 37547 w 5297762"/>
              <a:gd name="connsiteY6" fmla="*/ 310664 h 6858000"/>
              <a:gd name="connsiteX7" fmla="*/ 60911 w 5297762"/>
              <a:gd name="connsiteY7" fmla="*/ 466340 h 6858000"/>
              <a:gd name="connsiteX8" fmla="*/ 80914 w 5297762"/>
              <a:gd name="connsiteY8" fmla="*/ 622703 h 6858000"/>
              <a:gd name="connsiteX9" fmla="*/ 101085 w 5297762"/>
              <a:gd name="connsiteY9" fmla="*/ 778379 h 6858000"/>
              <a:gd name="connsiteX10" fmla="*/ 119911 w 5297762"/>
              <a:gd name="connsiteY10" fmla="*/ 934742 h 6858000"/>
              <a:gd name="connsiteX11" fmla="*/ 136047 w 5297762"/>
              <a:gd name="connsiteY11" fmla="*/ 1089047 h 6858000"/>
              <a:gd name="connsiteX12" fmla="*/ 151343 w 5297762"/>
              <a:gd name="connsiteY12" fmla="*/ 1245409 h 6858000"/>
              <a:gd name="connsiteX13" fmla="*/ 165295 w 5297762"/>
              <a:gd name="connsiteY13" fmla="*/ 1401086 h 6858000"/>
              <a:gd name="connsiteX14" fmla="*/ 177397 w 5297762"/>
              <a:gd name="connsiteY14" fmla="*/ 1554019 h 6858000"/>
              <a:gd name="connsiteX15" fmla="*/ 189500 w 5297762"/>
              <a:gd name="connsiteY15" fmla="*/ 1709010 h 6858000"/>
              <a:gd name="connsiteX16" fmla="*/ 199585 w 5297762"/>
              <a:gd name="connsiteY16" fmla="*/ 1861943 h 6858000"/>
              <a:gd name="connsiteX17" fmla="*/ 207485 w 5297762"/>
              <a:gd name="connsiteY17" fmla="*/ 2014877 h 6858000"/>
              <a:gd name="connsiteX18" fmla="*/ 215722 w 5297762"/>
              <a:gd name="connsiteY18" fmla="*/ 2167124 h 6858000"/>
              <a:gd name="connsiteX19" fmla="*/ 222613 w 5297762"/>
              <a:gd name="connsiteY19" fmla="*/ 2318000 h 6858000"/>
              <a:gd name="connsiteX20" fmla="*/ 227488 w 5297762"/>
              <a:gd name="connsiteY20" fmla="*/ 2467505 h 6858000"/>
              <a:gd name="connsiteX21" fmla="*/ 231690 w 5297762"/>
              <a:gd name="connsiteY21" fmla="*/ 2617009 h 6858000"/>
              <a:gd name="connsiteX22" fmla="*/ 235724 w 5297762"/>
              <a:gd name="connsiteY22" fmla="*/ 2765142 h 6858000"/>
              <a:gd name="connsiteX23" fmla="*/ 237573 w 5297762"/>
              <a:gd name="connsiteY23" fmla="*/ 2911217 h 6858000"/>
              <a:gd name="connsiteX24" fmla="*/ 239590 w 5297762"/>
              <a:gd name="connsiteY24" fmla="*/ 3057293 h 6858000"/>
              <a:gd name="connsiteX25" fmla="*/ 240599 w 5297762"/>
              <a:gd name="connsiteY25" fmla="*/ 3201311 h 6858000"/>
              <a:gd name="connsiteX26" fmla="*/ 239590 w 5297762"/>
              <a:gd name="connsiteY26" fmla="*/ 3343957 h 6858000"/>
              <a:gd name="connsiteX27" fmla="*/ 239590 w 5297762"/>
              <a:gd name="connsiteY27" fmla="*/ 3485232 h 6858000"/>
              <a:gd name="connsiteX28" fmla="*/ 237573 w 5297762"/>
              <a:gd name="connsiteY28" fmla="*/ 3625135 h 6858000"/>
              <a:gd name="connsiteX29" fmla="*/ 234548 w 5297762"/>
              <a:gd name="connsiteY29" fmla="*/ 3762295 h 6858000"/>
              <a:gd name="connsiteX30" fmla="*/ 231690 w 5297762"/>
              <a:gd name="connsiteY30" fmla="*/ 3898083 h 6858000"/>
              <a:gd name="connsiteX31" fmla="*/ 228496 w 5297762"/>
              <a:gd name="connsiteY31" fmla="*/ 4031129 h 6858000"/>
              <a:gd name="connsiteX32" fmla="*/ 223622 w 5297762"/>
              <a:gd name="connsiteY32" fmla="*/ 4163488 h 6858000"/>
              <a:gd name="connsiteX33" fmla="*/ 218411 w 5297762"/>
              <a:gd name="connsiteY33" fmla="*/ 4293789 h 6858000"/>
              <a:gd name="connsiteX34" fmla="*/ 213705 w 5297762"/>
              <a:gd name="connsiteY34" fmla="*/ 4421348 h 6858000"/>
              <a:gd name="connsiteX35" fmla="*/ 200425 w 5297762"/>
              <a:gd name="connsiteY35" fmla="*/ 4670294 h 6858000"/>
              <a:gd name="connsiteX36" fmla="*/ 186306 w 5297762"/>
              <a:gd name="connsiteY36" fmla="*/ 4908952 h 6858000"/>
              <a:gd name="connsiteX37" fmla="*/ 171514 w 5297762"/>
              <a:gd name="connsiteY37" fmla="*/ 5138009 h 6858000"/>
              <a:gd name="connsiteX38" fmla="*/ 155209 w 5297762"/>
              <a:gd name="connsiteY38" fmla="*/ 5354722 h 6858000"/>
              <a:gd name="connsiteX39" fmla="*/ 138232 w 5297762"/>
              <a:gd name="connsiteY39" fmla="*/ 5561834 h 6858000"/>
              <a:gd name="connsiteX40" fmla="*/ 119911 w 5297762"/>
              <a:gd name="connsiteY40" fmla="*/ 5753858 h 6858000"/>
              <a:gd name="connsiteX41" fmla="*/ 101925 w 5297762"/>
              <a:gd name="connsiteY41" fmla="*/ 5934223 h 6858000"/>
              <a:gd name="connsiteX42" fmla="*/ 83940 w 5297762"/>
              <a:gd name="connsiteY42" fmla="*/ 6100187 h 6858000"/>
              <a:gd name="connsiteX43" fmla="*/ 66963 w 5297762"/>
              <a:gd name="connsiteY43" fmla="*/ 6252434 h 6858000"/>
              <a:gd name="connsiteX44" fmla="*/ 50826 w 5297762"/>
              <a:gd name="connsiteY44" fmla="*/ 6387537 h 6858000"/>
              <a:gd name="connsiteX45" fmla="*/ 35530 w 5297762"/>
              <a:gd name="connsiteY45" fmla="*/ 6509609 h 6858000"/>
              <a:gd name="connsiteX46" fmla="*/ 22755 w 5297762"/>
              <a:gd name="connsiteY46" fmla="*/ 6612479 h 6858000"/>
              <a:gd name="connsiteX47" fmla="*/ 10653 w 5297762"/>
              <a:gd name="connsiteY47" fmla="*/ 6698890 h 6858000"/>
              <a:gd name="connsiteX48" fmla="*/ 0 w 5297762"/>
              <a:gd name="connsiteY48" fmla="*/ 6771890 h 6858000"/>
              <a:gd name="connsiteX49" fmla="*/ 0 w 5297762"/>
              <a:gd name="connsiteY49" fmla="*/ 6858000 h 6858000"/>
              <a:gd name="connsiteX50" fmla="*/ 4470448 w 5297762"/>
              <a:gd name="connsiteY50" fmla="*/ 6858000 h 6858000"/>
              <a:gd name="connsiteX51" fmla="*/ 4654296 w 5297762"/>
              <a:gd name="connsiteY51" fmla="*/ 6858000 h 6858000"/>
              <a:gd name="connsiteX52" fmla="*/ 5297762 w 5297762"/>
              <a:gd name="connsiteY5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5297762" h="6858000">
                <a:moveTo>
                  <a:pt x="5297762" y="0"/>
                </a:moveTo>
                <a:lnTo>
                  <a:pt x="4654296" y="0"/>
                </a:lnTo>
                <a:lnTo>
                  <a:pt x="4470448" y="0"/>
                </a:lnTo>
                <a:lnTo>
                  <a:pt x="0" y="0"/>
                </a:lnTo>
                <a:lnTo>
                  <a:pt x="0" y="70650"/>
                </a:lnTo>
                <a:lnTo>
                  <a:pt x="13678" y="155673"/>
                </a:lnTo>
                <a:lnTo>
                  <a:pt x="37547" y="310664"/>
                </a:lnTo>
                <a:lnTo>
                  <a:pt x="60911" y="466340"/>
                </a:lnTo>
                <a:lnTo>
                  <a:pt x="80914" y="622703"/>
                </a:lnTo>
                <a:lnTo>
                  <a:pt x="101085" y="778379"/>
                </a:lnTo>
                <a:lnTo>
                  <a:pt x="119911" y="934742"/>
                </a:lnTo>
                <a:lnTo>
                  <a:pt x="136047" y="1089047"/>
                </a:lnTo>
                <a:lnTo>
                  <a:pt x="151343" y="1245409"/>
                </a:lnTo>
                <a:lnTo>
                  <a:pt x="165295" y="1401086"/>
                </a:lnTo>
                <a:lnTo>
                  <a:pt x="177397" y="1554019"/>
                </a:lnTo>
                <a:lnTo>
                  <a:pt x="189500" y="1709010"/>
                </a:lnTo>
                <a:lnTo>
                  <a:pt x="199585" y="1861943"/>
                </a:lnTo>
                <a:lnTo>
                  <a:pt x="207485" y="2014877"/>
                </a:lnTo>
                <a:lnTo>
                  <a:pt x="215722" y="2167124"/>
                </a:lnTo>
                <a:lnTo>
                  <a:pt x="222613" y="2318000"/>
                </a:lnTo>
                <a:lnTo>
                  <a:pt x="227488" y="2467505"/>
                </a:lnTo>
                <a:lnTo>
                  <a:pt x="231690" y="2617009"/>
                </a:lnTo>
                <a:lnTo>
                  <a:pt x="235724" y="2765142"/>
                </a:lnTo>
                <a:lnTo>
                  <a:pt x="237573" y="2911217"/>
                </a:lnTo>
                <a:lnTo>
                  <a:pt x="239590" y="3057293"/>
                </a:lnTo>
                <a:lnTo>
                  <a:pt x="240599" y="3201311"/>
                </a:lnTo>
                <a:lnTo>
                  <a:pt x="239590" y="3343957"/>
                </a:lnTo>
                <a:lnTo>
                  <a:pt x="239590" y="3485232"/>
                </a:lnTo>
                <a:lnTo>
                  <a:pt x="237573" y="3625135"/>
                </a:lnTo>
                <a:lnTo>
                  <a:pt x="234548" y="3762295"/>
                </a:lnTo>
                <a:lnTo>
                  <a:pt x="231690" y="3898083"/>
                </a:lnTo>
                <a:lnTo>
                  <a:pt x="228496" y="4031129"/>
                </a:lnTo>
                <a:lnTo>
                  <a:pt x="223622" y="4163488"/>
                </a:lnTo>
                <a:lnTo>
                  <a:pt x="218411" y="4293789"/>
                </a:lnTo>
                <a:lnTo>
                  <a:pt x="213705" y="4421348"/>
                </a:lnTo>
                <a:lnTo>
                  <a:pt x="200425" y="4670294"/>
                </a:lnTo>
                <a:lnTo>
                  <a:pt x="186306" y="4908952"/>
                </a:lnTo>
                <a:lnTo>
                  <a:pt x="171514" y="5138009"/>
                </a:lnTo>
                <a:lnTo>
                  <a:pt x="155209" y="5354722"/>
                </a:lnTo>
                <a:lnTo>
                  <a:pt x="138232" y="5561834"/>
                </a:lnTo>
                <a:lnTo>
                  <a:pt x="119911" y="5753858"/>
                </a:lnTo>
                <a:lnTo>
                  <a:pt x="101925" y="5934223"/>
                </a:lnTo>
                <a:lnTo>
                  <a:pt x="83940" y="6100187"/>
                </a:lnTo>
                <a:lnTo>
                  <a:pt x="66963" y="6252434"/>
                </a:lnTo>
                <a:lnTo>
                  <a:pt x="50826" y="6387537"/>
                </a:lnTo>
                <a:lnTo>
                  <a:pt x="35530" y="6509609"/>
                </a:lnTo>
                <a:lnTo>
                  <a:pt x="22755" y="6612479"/>
                </a:lnTo>
                <a:lnTo>
                  <a:pt x="10653" y="6698890"/>
                </a:lnTo>
                <a:lnTo>
                  <a:pt x="0" y="6771890"/>
                </a:lnTo>
                <a:lnTo>
                  <a:pt x="0" y="6858000"/>
                </a:lnTo>
                <a:lnTo>
                  <a:pt x="4470448" y="6858000"/>
                </a:lnTo>
                <a:lnTo>
                  <a:pt x="4654296" y="6858000"/>
                </a:lnTo>
                <a:lnTo>
                  <a:pt x="5297762" y="6858000"/>
                </a:lnTo>
                <a:close/>
              </a:path>
            </a:pathLst>
          </a:custGeom>
          <a:solidFill>
            <a:schemeClr val="bg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Picture Placeholder 2">
            <a:extLst>
              <a:ext uri="{FF2B5EF4-FFF2-40B4-BE49-F238E27FC236}">
                <a16:creationId xmlns:a16="http://schemas.microsoft.com/office/drawing/2014/main" id="{C8050C23-B581-5CB3-A00B-752F1207B79A}"/>
              </a:ext>
            </a:extLst>
          </p:cNvPr>
          <p:cNvSpPr>
            <a:spLocks noGrp="1"/>
          </p:cNvSpPr>
          <p:nvPr>
            <p:ph idx="1"/>
          </p:nvPr>
        </p:nvSpPr>
        <p:spPr>
          <a:xfrm>
            <a:off x="685802" y="1151677"/>
            <a:ext cx="3968492" cy="4303261"/>
          </a:xfrm>
        </p:spPr>
        <p:txBody>
          <a:bodyPr anchor="ctr">
            <a:normAutofit lnSpcReduction="10000"/>
          </a:bodyPr>
          <a:lstStyle/>
          <a:p>
            <a:r>
              <a:rPr lang="en-GB" sz="2000" dirty="0">
                <a:ea typeface="Calibri"/>
                <a:cs typeface="Calibri"/>
              </a:rPr>
              <a:t>The challenges I found within this case is the lack of information available. Due to this I could not confidently say what happened to Dr Hart. There is no reliable proof to confirm any of the information I have mentioned, however going forward I would like to discover more information so I may look at more possible outcomes, piece it together and then I may be able to address what my thoughts and opinion may be in the future. </a:t>
            </a:r>
          </a:p>
          <a:p>
            <a:pPr>
              <a:buClr>
                <a:srgbClr val="FFFFFF"/>
              </a:buClr>
            </a:pPr>
            <a:r>
              <a:rPr lang="en-GB" dirty="0">
                <a:ea typeface="Calibri"/>
                <a:cs typeface="Calibri"/>
              </a:rPr>
              <a:t>Let's just hope it's just a simple miss-understanding and all is good.... </a:t>
            </a:r>
            <a:endParaRPr lang="en-GB" dirty="0"/>
          </a:p>
        </p:txBody>
      </p:sp>
    </p:spTree>
    <p:extLst>
      <p:ext uri="{BB962C8B-B14F-4D97-AF65-F5344CB8AC3E}">
        <p14:creationId xmlns:p14="http://schemas.microsoft.com/office/powerpoint/2010/main" val="1615468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AB879-937A-0C52-61FF-BF007916FBA2}"/>
              </a:ext>
            </a:extLst>
          </p:cNvPr>
          <p:cNvSpPr>
            <a:spLocks noGrp="1"/>
          </p:cNvSpPr>
          <p:nvPr>
            <p:ph type="title"/>
          </p:nvPr>
        </p:nvSpPr>
        <p:spPr>
          <a:xfrm>
            <a:off x="685801" y="609600"/>
            <a:ext cx="10131425" cy="3663098"/>
          </a:xfrm>
        </p:spPr>
        <p:txBody>
          <a:bodyPr/>
          <a:lstStyle/>
          <a:p>
            <a:r>
              <a:rPr lang="en-GB" dirty="0">
                <a:ea typeface="Calibri Light"/>
                <a:cs typeface="Calibri Light"/>
              </a:rPr>
              <a:t>                             </a:t>
            </a:r>
            <a:r>
              <a:rPr lang="en-GB" sz="4400" dirty="0">
                <a:ea typeface="Calibri Light"/>
                <a:cs typeface="Calibri Light"/>
              </a:rPr>
              <a:t>  </a:t>
            </a:r>
            <a:r>
              <a:rPr lang="en-GB" sz="4400" dirty="0">
                <a:latin typeface="Kunstler Script"/>
                <a:ea typeface="Calibri Light"/>
                <a:cs typeface="Calibri Light"/>
              </a:rPr>
              <a:t>   </a:t>
            </a:r>
            <a:r>
              <a:rPr lang="en-GB" sz="4400" b="1" dirty="0">
                <a:solidFill>
                  <a:schemeClr val="bg1"/>
                </a:solidFill>
                <a:latin typeface="Pristina"/>
                <a:ea typeface="Calibri Light"/>
                <a:cs typeface="Calibri Light"/>
              </a:rPr>
              <a:t>Thank you</a:t>
            </a:r>
            <a:endParaRPr lang="en-GB" sz="4400" b="1" dirty="0">
              <a:solidFill>
                <a:schemeClr val="bg1"/>
              </a:solidFill>
              <a:latin typeface="Pristina"/>
            </a:endParaRPr>
          </a:p>
        </p:txBody>
      </p:sp>
      <p:sp>
        <p:nvSpPr>
          <p:cNvPr id="3" name="Content Placeholder 2">
            <a:extLst>
              <a:ext uri="{FF2B5EF4-FFF2-40B4-BE49-F238E27FC236}">
                <a16:creationId xmlns:a16="http://schemas.microsoft.com/office/drawing/2014/main" id="{6B308AEB-83B0-118F-2D13-42E4BAA4DC4C}"/>
              </a:ext>
            </a:extLst>
          </p:cNvPr>
          <p:cNvSpPr>
            <a:spLocks noGrp="1"/>
          </p:cNvSpPr>
          <p:nvPr>
            <p:ph idx="1"/>
          </p:nvPr>
        </p:nvSpPr>
        <p:spPr>
          <a:xfrm>
            <a:off x="685801" y="4457755"/>
            <a:ext cx="10131425" cy="1333445"/>
          </a:xfrm>
        </p:spPr>
        <p:txBody>
          <a:bodyPr>
            <a:normAutofit/>
          </a:bodyPr>
          <a:lstStyle/>
          <a:p>
            <a:pPr marL="0" indent="0">
              <a:buNone/>
            </a:pPr>
            <a:r>
              <a:rPr lang="en-GB" sz="4000" dirty="0">
                <a:latin typeface="Papyrus"/>
                <a:ea typeface="Calibri"/>
                <a:cs typeface="Calibri"/>
              </a:rPr>
              <a:t>                              </a:t>
            </a:r>
            <a:r>
              <a:rPr lang="en-GB" sz="4000" dirty="0">
                <a:solidFill>
                  <a:schemeClr val="bg1">
                    <a:lumMod val="95000"/>
                    <a:lumOff val="5000"/>
                  </a:schemeClr>
                </a:solidFill>
                <a:latin typeface="Papyrus"/>
                <a:ea typeface="Calibri"/>
                <a:cs typeface="Calibri"/>
              </a:rPr>
              <a:t> Any questions?</a:t>
            </a:r>
          </a:p>
        </p:txBody>
      </p:sp>
    </p:spTree>
    <p:extLst>
      <p:ext uri="{BB962C8B-B14F-4D97-AF65-F5344CB8AC3E}">
        <p14:creationId xmlns:p14="http://schemas.microsoft.com/office/powerpoint/2010/main" val="41502313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Celestial</vt:lpstr>
      <vt:lpstr>The Disappearance of Dr Hart case number  0425-DDH </vt:lpstr>
      <vt:lpstr>Who is Dr Hart?</vt:lpstr>
      <vt:lpstr>What happened?</vt:lpstr>
      <vt:lpstr>Observation versus fact</vt:lpstr>
      <vt:lpstr>Dr Harts ethical concerns</vt:lpstr>
      <vt:lpstr>                                            Room for thought.....</vt:lpstr>
      <vt:lpstr>THEORIES</vt:lpstr>
      <vt:lpstr>What was challenging about this case? </vt:lpstr>
      <vt:lpstr>                                  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1221</cp:revision>
  <dcterms:created xsi:type="dcterms:W3CDTF">2025-03-17T21:54:55Z</dcterms:created>
  <dcterms:modified xsi:type="dcterms:W3CDTF">2025-03-22T15:44:03Z</dcterms:modified>
</cp:coreProperties>
</file>