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2" r:id="rId4"/>
  </p:sldMasterIdLst>
  <p:notesMasterIdLst>
    <p:notesMasterId r:id="rId10"/>
  </p:notesMasterIdLst>
  <p:sldIdLst>
    <p:sldId id="259" r:id="rId5"/>
    <p:sldId id="257" r:id="rId6"/>
    <p:sldId id="260" r:id="rId7"/>
    <p:sldId id="261" r:id="rId8"/>
    <p:sldId id="263"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876"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presProps" Target="presProps.xml"/><Relationship Id="rId5" Type="http://schemas.openxmlformats.org/officeDocument/2006/relationships/slide" Target="slides/slide1.xml"/><Relationship Id="rId10"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A21334-AD3B-4A76-892F-8A574D4AC368}" type="datetimeFigureOut">
              <a:t>10/12/26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95DF8A-C800-4B99-9B55-05306D895681}" type="slidenum">
              <a:t>‹#›</a:t>
            </a:fld>
            <a:endParaRPr lang="en-US"/>
          </a:p>
        </p:txBody>
      </p:sp>
    </p:spTree>
    <p:extLst>
      <p:ext uri="{BB962C8B-B14F-4D97-AF65-F5344CB8AC3E}">
        <p14:creationId xmlns:p14="http://schemas.microsoft.com/office/powerpoint/2010/main" val="2037660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ea typeface="Calibri"/>
              <a:cs typeface="Calibri"/>
            </a:endParaRPr>
          </a:p>
        </p:txBody>
      </p:sp>
      <p:sp>
        <p:nvSpPr>
          <p:cNvPr id="4" name="Slide Number Placeholder 3"/>
          <p:cNvSpPr>
            <a:spLocks noGrp="1"/>
          </p:cNvSpPr>
          <p:nvPr>
            <p:ph type="sldNum" sz="quarter" idx="5"/>
          </p:nvPr>
        </p:nvSpPr>
        <p:spPr/>
        <p:txBody>
          <a:bodyPr/>
          <a:lstStyle/>
          <a:p>
            <a:fld id="{7295DF8A-C800-4B99-9B55-05306D895681}" type="slidenum">
              <a:t>2</a:t>
            </a:fld>
            <a:endParaRPr lang="en-US"/>
          </a:p>
        </p:txBody>
      </p:sp>
    </p:spTree>
    <p:extLst>
      <p:ext uri="{BB962C8B-B14F-4D97-AF65-F5344CB8AC3E}">
        <p14:creationId xmlns:p14="http://schemas.microsoft.com/office/powerpoint/2010/main" val="29044225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608168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B5898F52-2787-4BA2-BBBC-9395E9F86D50}"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8864264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53600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5898F52-2787-4BA2-BBBC-9395E9F86D50}" type="datetimeFigureOut">
              <a:rPr lang="en-US" smtClean="0"/>
              <a:t>10/12/26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7747283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5898F52-2787-4BA2-BBBC-9395E9F86D50}" type="datetimeFigureOut">
              <a:rPr lang="en-US" smtClean="0"/>
              <a:t>10/12/26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021805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B5898F52-2787-4BA2-BBBC-9395E9F86D50}" type="datetimeFigureOut">
              <a:rPr lang="en-US" smtClean="0"/>
              <a:t>10/12/26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239739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5898F52-2787-4BA2-BBBC-9395E9F86D50}" type="datetimeFigureOut">
              <a:rPr lang="en-US" smtClean="0"/>
              <a:t>10/12/26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22954983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B5898F52-2787-4BA2-BBBC-9395E9F86D50}" type="datetimeFigureOut">
              <a:rPr lang="en-US" smtClean="0"/>
              <a:t>10/12/26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25554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t>10/12/26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6952061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5898F52-2787-4BA2-BBBC-9395E9F86D50}" type="datetimeFigureOut">
              <a:rPr lang="en-US" smtClean="0"/>
              <a:pPr/>
              <a:t>10/12/26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27301881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pPr/>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07224856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pPr/>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431475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5898F52-2787-4BA2-BBBC-9395E9F86D50}" type="datetimeFigureOut">
              <a:rPr lang="en-US" smtClean="0"/>
              <a:pPr/>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0001208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5898F52-2787-4BA2-BBBC-9395E9F86D50}" type="datetimeFigureOut">
              <a:rPr lang="en-US" smtClean="0"/>
              <a:pPr/>
              <a:t>10/12/26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30488781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5898F52-2787-4BA2-BBBC-9395E9F86D50}" type="datetimeFigureOut">
              <a:rPr lang="en-US" smtClean="0"/>
              <a:pPr/>
              <a:t>10/12/26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pPr/>
              <a:t>‹#›</a:t>
            </a:fld>
            <a:endParaRPr lang="en-US"/>
          </a:p>
        </p:txBody>
      </p:sp>
    </p:spTree>
    <p:extLst>
      <p:ext uri="{BB962C8B-B14F-4D97-AF65-F5344CB8AC3E}">
        <p14:creationId xmlns:p14="http://schemas.microsoft.com/office/powerpoint/2010/main" val="27713351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5622332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5898F52-2787-4BA2-BBBC-9395E9F86D50}" type="datetimeFigureOut">
              <a:rPr lang="en-US" smtClean="0"/>
              <a:t>10/12/26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031509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5898F52-2787-4BA2-BBBC-9395E9F86D50}" type="datetimeFigureOut">
              <a:rPr lang="en-US" smtClean="0"/>
              <a:pPr/>
              <a:t>10/12/26</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2520895312"/>
      </p:ext>
    </p:extLst>
  </p:cSld>
  <p:clrMap bg1="dk1" tx1="lt1" bg2="dk2" tx2="lt2" accent1="accent1" accent2="accent2" accent3="accent3" accent4="accent4" accent5="accent5" accent6="accent6" hlink="hlink" folHlink="folHlink"/>
  <p:sldLayoutIdLst>
    <p:sldLayoutId id="2147483753" r:id="rId1"/>
    <p:sldLayoutId id="2147483754" r:id="rId2"/>
    <p:sldLayoutId id="2147483755" r:id="rId3"/>
    <p:sldLayoutId id="2147483756" r:id="rId4"/>
    <p:sldLayoutId id="2147483757" r:id="rId5"/>
    <p:sldLayoutId id="2147483758" r:id="rId6"/>
    <p:sldLayoutId id="2147483759" r:id="rId7"/>
    <p:sldLayoutId id="2147483760" r:id="rId8"/>
    <p:sldLayoutId id="2147483761" r:id="rId9"/>
    <p:sldLayoutId id="2147483762" r:id="rId10"/>
    <p:sldLayoutId id="2147483763" r:id="rId11"/>
    <p:sldLayoutId id="2147483764" r:id="rId12"/>
    <p:sldLayoutId id="2147483765" r:id="rId13"/>
    <p:sldLayoutId id="2147483766" r:id="rId14"/>
    <p:sldLayoutId id="2147483767" r:id="rId15"/>
    <p:sldLayoutId id="2147483768" r:id="rId16"/>
    <p:sldLayoutId id="214748376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pulse.microsoft.com/en/work-productivity-en/na/fa2-reasons-why-you-should-start-using-microsoft-teams-today/" TargetMode="External"/><Relationship Id="rId2" Type="http://schemas.openxmlformats.org/officeDocument/2006/relationships/hyperlink" Target="https://support.microsoft.com/en-us/word/" TargetMode="External"/><Relationship Id="rId1" Type="http://schemas.openxmlformats.org/officeDocument/2006/relationships/slideLayout" Target="../slideLayouts/slideLayout1.xml"/><Relationship Id="rId5" Type="http://schemas.openxmlformats.org/officeDocument/2006/relationships/hyperlink" Target="https://www.google.co.uk/chrome/" TargetMode="External"/><Relationship Id="rId4" Type="http://schemas.openxmlformats.org/officeDocument/2006/relationships/hyperlink" Target="https://uk.indeed.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9CCFB-A624-84F2-5D99-2A0789A5ACCB}"/>
              </a:ext>
            </a:extLst>
          </p:cNvPr>
          <p:cNvSpPr>
            <a:spLocks noGrp="1"/>
          </p:cNvSpPr>
          <p:nvPr>
            <p:ph type="ctrTitle"/>
          </p:nvPr>
        </p:nvSpPr>
        <p:spPr>
          <a:xfrm>
            <a:off x="1709928" y="134911"/>
            <a:ext cx="8385048" cy="764499"/>
          </a:xfrm>
        </p:spPr>
        <p:txBody>
          <a:bodyPr>
            <a:normAutofit fontScale="90000"/>
          </a:bodyPr>
          <a:lstStyle/>
          <a:p>
            <a:r>
              <a:rPr lang="en-GB"/>
              <a:t> </a:t>
            </a:r>
          </a:p>
        </p:txBody>
      </p:sp>
      <p:sp>
        <p:nvSpPr>
          <p:cNvPr id="3" name="Subtitle 2">
            <a:extLst>
              <a:ext uri="{FF2B5EF4-FFF2-40B4-BE49-F238E27FC236}">
                <a16:creationId xmlns:a16="http://schemas.microsoft.com/office/drawing/2014/main" id="{301539AD-67A1-29BE-99B2-B7A4FBC3BC3D}"/>
              </a:ext>
            </a:extLst>
          </p:cNvPr>
          <p:cNvSpPr>
            <a:spLocks noGrp="1"/>
          </p:cNvSpPr>
          <p:nvPr>
            <p:ph type="subTitle" idx="1"/>
          </p:nvPr>
        </p:nvSpPr>
        <p:spPr>
          <a:xfrm>
            <a:off x="348986" y="1269354"/>
            <a:ext cx="7254972" cy="5453735"/>
          </a:xfrm>
        </p:spPr>
        <p:txBody>
          <a:bodyPr>
            <a:noAutofit/>
          </a:bodyPr>
          <a:lstStyle/>
          <a:p>
            <a:r>
              <a:rPr lang="en-GB" sz="1800" b="1" cap="none" dirty="0">
                <a:latin typeface="Arial" panose="020B0604020202020204" pitchFamily="34" charset="0"/>
                <a:cs typeface="Arial" panose="020B0604020202020204" pitchFamily="34" charset="0"/>
              </a:rPr>
              <a:t>Staff communication and daily updates through MS Teams</a:t>
            </a:r>
          </a:p>
          <a:p>
            <a:r>
              <a:rPr lang="en-GB" sz="1800" b="1" cap="none" dirty="0">
                <a:latin typeface="Arial" panose="020B0604020202020204" pitchFamily="34" charset="0"/>
                <a:cs typeface="Arial" panose="020B0604020202020204" pitchFamily="34" charset="0"/>
              </a:rPr>
              <a:t>Digital Skills and research Methods</a:t>
            </a:r>
            <a:r>
              <a:rPr lang="en-GB" sz="1800" b="1" cap="none" dirty="0">
                <a:solidFill>
                  <a:srgbClr val="0070C0"/>
                </a:solidFill>
                <a:latin typeface="Arial" panose="020B0604020202020204" pitchFamily="34" charset="0"/>
                <a:cs typeface="Arial" panose="020B0604020202020204" pitchFamily="34" charset="0"/>
              </a:rPr>
              <a:t>(lchs4007_birm)</a:t>
            </a:r>
            <a:br>
              <a:rPr lang="en-GB" sz="1800" b="1" cap="none" dirty="0">
                <a:solidFill>
                  <a:srgbClr val="0070C0"/>
                </a:solidFill>
                <a:latin typeface="Arial" panose="020B0604020202020204" pitchFamily="34" charset="0"/>
                <a:cs typeface="Arial" panose="020B0604020202020204" pitchFamily="34" charset="0"/>
              </a:rPr>
            </a:br>
            <a:r>
              <a:rPr lang="en-GB" sz="1800" b="1" cap="none" dirty="0">
                <a:solidFill>
                  <a:schemeClr val="tx1"/>
                </a:solidFill>
                <a:latin typeface="Arial" panose="020B0604020202020204" pitchFamily="34" charset="0"/>
                <a:cs typeface="Arial" panose="020B0604020202020204" pitchFamily="34" charset="0"/>
              </a:rPr>
              <a:t>Group Members:</a:t>
            </a:r>
          </a:p>
          <a:p>
            <a:endParaRPr lang="en-GB" sz="1800" cap="none" dirty="0">
              <a:solidFill>
                <a:schemeClr val="tx1"/>
              </a:solidFill>
            </a:endParaRPr>
          </a:p>
          <a:p>
            <a:r>
              <a:rPr lang="en-GB" sz="1800" cap="none" dirty="0">
                <a:solidFill>
                  <a:schemeClr val="tx1"/>
                </a:solidFill>
              </a:rPr>
              <a:t>Naznin Kazi- 2611444</a:t>
            </a:r>
          </a:p>
          <a:p>
            <a:r>
              <a:rPr lang="en-GB" sz="1800" cap="none" dirty="0">
                <a:solidFill>
                  <a:schemeClr val="tx1"/>
                </a:solidFill>
              </a:rPr>
              <a:t>Raveena Masih-2614385</a:t>
            </a:r>
          </a:p>
          <a:p>
            <a:r>
              <a:rPr lang="en-GB" sz="1800" cap="none" dirty="0">
                <a:solidFill>
                  <a:schemeClr val="tx1"/>
                </a:solidFill>
              </a:rPr>
              <a:t>Seham Ali </a:t>
            </a:r>
            <a:r>
              <a:rPr lang="en-GB" sz="1800" cap="none" dirty="0" err="1">
                <a:solidFill>
                  <a:schemeClr val="tx1"/>
                </a:solidFill>
              </a:rPr>
              <a:t>Mohamedzain</a:t>
            </a:r>
            <a:r>
              <a:rPr lang="en-GB" sz="1800" cap="none" dirty="0">
                <a:solidFill>
                  <a:schemeClr val="tx1"/>
                </a:solidFill>
              </a:rPr>
              <a:t> Ejjack-2610591</a:t>
            </a:r>
          </a:p>
          <a:p>
            <a:r>
              <a:rPr lang="en-GB" sz="1800" cap="none" dirty="0">
                <a:solidFill>
                  <a:schemeClr val="tx1"/>
                </a:solidFill>
              </a:rPr>
              <a:t>Sobia Aadil-</a:t>
            </a:r>
          </a:p>
          <a:p>
            <a:r>
              <a:rPr lang="en-GB" sz="1800" cap="none" dirty="0">
                <a:solidFill>
                  <a:schemeClr val="tx1"/>
                </a:solidFill>
              </a:rPr>
              <a:t>Lecture-</a:t>
            </a:r>
            <a:endParaRPr lang="en-GB" sz="1800" cap="none" dirty="0">
              <a:solidFill>
                <a:srgbClr val="0070C0"/>
              </a:solidFill>
            </a:endParaRPr>
          </a:p>
          <a:p>
            <a:r>
              <a:rPr lang="en-GB" sz="1800" cap="none" dirty="0"/>
              <a:t>Md Golam Jamil</a:t>
            </a:r>
          </a:p>
          <a:p>
            <a:endParaRPr lang="en-GB" sz="2000" b="1" cap="none" dirty="0"/>
          </a:p>
          <a:p>
            <a:endParaRPr lang="en-GB" sz="2000" b="1" cap="none" dirty="0"/>
          </a:p>
        </p:txBody>
      </p:sp>
      <p:sp>
        <p:nvSpPr>
          <p:cNvPr id="4" name="Rectangle 3">
            <a:extLst>
              <a:ext uri="{FF2B5EF4-FFF2-40B4-BE49-F238E27FC236}">
                <a16:creationId xmlns:a16="http://schemas.microsoft.com/office/drawing/2014/main" id="{B833B105-B987-A6B8-24A9-E34AC4FD6D7E}"/>
              </a:ext>
            </a:extLst>
          </p:cNvPr>
          <p:cNvSpPr/>
          <p:nvPr/>
        </p:nvSpPr>
        <p:spPr>
          <a:xfrm>
            <a:off x="67712" y="260874"/>
            <a:ext cx="11091498"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effectLst>
                  <a:outerShdw blurRad="12700" dist="38100" dir="2700000" algn="tl" rotWithShape="0">
                    <a:schemeClr val="accent5">
                      <a:lumMod val="60000"/>
                      <a:lumOff val="40000"/>
                    </a:schemeClr>
                  </a:outerShdw>
                </a:effectLst>
              </a:rPr>
              <a:t>Ashford community care service</a:t>
            </a:r>
          </a:p>
        </p:txBody>
      </p:sp>
      <p:sp>
        <p:nvSpPr>
          <p:cNvPr id="8" name="AutoShape 2" descr="13 Elderly Care Services Illustration - MasterBundles">
            <a:extLst>
              <a:ext uri="{FF2B5EF4-FFF2-40B4-BE49-F238E27FC236}">
                <a16:creationId xmlns:a16="http://schemas.microsoft.com/office/drawing/2014/main" id="{AAD8F1AE-D379-6122-A317-DE3B0570B9F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9" name="Picture 8">
            <a:extLst>
              <a:ext uri="{FF2B5EF4-FFF2-40B4-BE49-F238E27FC236}">
                <a16:creationId xmlns:a16="http://schemas.microsoft.com/office/drawing/2014/main" id="{4DE4542D-A23F-D1E4-0499-43DF406A00EA}"/>
              </a:ext>
            </a:extLst>
          </p:cNvPr>
          <p:cNvPicPr>
            <a:picLocks noChangeAspect="1"/>
          </p:cNvPicPr>
          <p:nvPr/>
        </p:nvPicPr>
        <p:blipFill>
          <a:blip r:embed="rId2"/>
          <a:stretch>
            <a:fillRect/>
          </a:stretch>
        </p:blipFill>
        <p:spPr>
          <a:xfrm>
            <a:off x="8139967" y="1371853"/>
            <a:ext cx="3413404" cy="3413404"/>
          </a:xfrm>
          <a:prstGeom prst="rect">
            <a:avLst/>
          </a:prstGeom>
        </p:spPr>
      </p:pic>
      <p:pic>
        <p:nvPicPr>
          <p:cNvPr id="10" name="Picture 9">
            <a:extLst>
              <a:ext uri="{FF2B5EF4-FFF2-40B4-BE49-F238E27FC236}">
                <a16:creationId xmlns:a16="http://schemas.microsoft.com/office/drawing/2014/main" id="{88B754A9-AABB-0DAB-83F1-1B2525730989}"/>
              </a:ext>
            </a:extLst>
          </p:cNvPr>
          <p:cNvPicPr>
            <a:picLocks noChangeAspect="1"/>
          </p:cNvPicPr>
          <p:nvPr/>
        </p:nvPicPr>
        <p:blipFill>
          <a:blip r:embed="rId3"/>
          <a:stretch>
            <a:fillRect/>
          </a:stretch>
        </p:blipFill>
        <p:spPr>
          <a:xfrm>
            <a:off x="8328994" y="4988604"/>
            <a:ext cx="3035350" cy="1734485"/>
          </a:xfrm>
          <a:prstGeom prst="rect">
            <a:avLst/>
          </a:prstGeom>
        </p:spPr>
      </p:pic>
    </p:spTree>
    <p:extLst>
      <p:ext uri="{BB962C8B-B14F-4D97-AF65-F5344CB8AC3E}">
        <p14:creationId xmlns:p14="http://schemas.microsoft.com/office/powerpoint/2010/main" val="22851462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FB3234B-AE30-A021-3F70-5F76B718B1B1}"/>
              </a:ext>
            </a:extLst>
          </p:cNvPr>
          <p:cNvSpPr txBox="1"/>
          <p:nvPr/>
        </p:nvSpPr>
        <p:spPr>
          <a:xfrm>
            <a:off x="821023" y="134599"/>
            <a:ext cx="9069050" cy="6309420"/>
          </a:xfrm>
          <a:prstGeom prst="rect">
            <a:avLst/>
          </a:prstGeom>
          <a:noFill/>
        </p:spPr>
        <p:txBody>
          <a:bodyPr wrap="square" lIns="91440" tIns="45720" rIns="91440" bIns="45720" rtlCol="0" anchor="t">
            <a:spAutoFit/>
          </a:bodyPr>
          <a:lstStyle/>
          <a:p>
            <a:r>
              <a:rPr lang="en-GB" sz="2400" b="1" dirty="0"/>
              <a:t>What their chosen work place task involves?</a:t>
            </a:r>
          </a:p>
          <a:p>
            <a:endParaRPr lang="en-GB" b="1" dirty="0"/>
          </a:p>
          <a:p>
            <a:pPr marL="342900" indent="-342900">
              <a:buFont typeface="Arial" panose="020B0604020202020204" pitchFamily="34" charset="0"/>
              <a:buChar char="•"/>
            </a:pPr>
            <a:r>
              <a:rPr lang="en-GB" dirty="0"/>
              <a:t>Medication reminders</a:t>
            </a:r>
          </a:p>
          <a:p>
            <a:pPr marL="342900" indent="-342900">
              <a:buFont typeface="Arial" panose="020B0604020202020204" pitchFamily="34" charset="0"/>
              <a:buChar char="•"/>
            </a:pPr>
            <a:r>
              <a:rPr lang="en-GB" dirty="0"/>
              <a:t>Daily care</a:t>
            </a:r>
          </a:p>
          <a:p>
            <a:pPr marL="342900" indent="-342900">
              <a:buFont typeface="Arial" panose="020B0604020202020204" pitchFamily="34" charset="0"/>
              <a:buChar char="•"/>
            </a:pPr>
            <a:r>
              <a:rPr lang="en-GB" dirty="0"/>
              <a:t>Appointment support                                               </a:t>
            </a:r>
          </a:p>
          <a:p>
            <a:pPr marL="342900" indent="-342900">
              <a:buFont typeface="Arial" panose="020B0604020202020204" pitchFamily="34" charset="0"/>
              <a:buChar char="•"/>
            </a:pPr>
            <a:r>
              <a:rPr lang="en-GB" dirty="0"/>
              <a:t>Care records                                                            (Google chrome ,</a:t>
            </a:r>
            <a:r>
              <a:rPr lang="en-GB" dirty="0" err="1"/>
              <a:t>n.d</a:t>
            </a:r>
            <a:r>
              <a:rPr lang="en-GB" dirty="0"/>
              <a:t>)</a:t>
            </a:r>
          </a:p>
          <a:p>
            <a:pPr marL="342900" indent="-342900">
              <a:buFont typeface="Arial" panose="020B0604020202020204" pitchFamily="34" charset="0"/>
              <a:buChar char="•"/>
            </a:pPr>
            <a:r>
              <a:rPr lang="en-GB" dirty="0"/>
              <a:t>Wellbeing checks</a:t>
            </a:r>
          </a:p>
          <a:p>
            <a:endParaRPr lang="en-GB" dirty="0"/>
          </a:p>
          <a:p>
            <a:r>
              <a:rPr lang="en-GB" b="1" dirty="0"/>
              <a:t>Which Microsoft 365 tool they selected?                      </a:t>
            </a:r>
          </a:p>
          <a:p>
            <a:pPr marL="342900" indent="-342900">
              <a:buFont typeface="Arial" panose="020B0604020202020204" pitchFamily="34" charset="0"/>
              <a:buChar char="•"/>
            </a:pPr>
            <a:r>
              <a:rPr lang="en-GB" dirty="0"/>
              <a:t>Microsoft teams </a:t>
            </a:r>
          </a:p>
          <a:p>
            <a:endParaRPr lang="en-GB" dirty="0"/>
          </a:p>
          <a:p>
            <a:r>
              <a:rPr lang="en-GB" b="1" dirty="0"/>
              <a:t>Why this tool is suitable for the task?</a:t>
            </a:r>
          </a:p>
          <a:p>
            <a:r>
              <a:rPr lang="en-GB" dirty="0"/>
              <a:t>Microsoft word is suitable for this task because </a:t>
            </a:r>
          </a:p>
          <a:p>
            <a:r>
              <a:rPr lang="en-GB" b="1" dirty="0"/>
              <a:t>. </a:t>
            </a:r>
            <a:r>
              <a:rPr lang="en-GB" dirty="0"/>
              <a:t>first of all it is  easy to use</a:t>
            </a:r>
          </a:p>
          <a:p>
            <a:pPr marL="342900" indent="-342900">
              <a:buFont typeface="Arial" panose="020B0604020202020204" pitchFamily="34" charset="0"/>
              <a:buChar char="•"/>
            </a:pPr>
            <a:r>
              <a:rPr lang="en-GB" dirty="0"/>
              <a:t>Professional appearance </a:t>
            </a:r>
          </a:p>
          <a:p>
            <a:pPr marL="342900" indent="-342900">
              <a:buFont typeface="Arial" panose="020B0604020202020204" pitchFamily="34" charset="0"/>
              <a:buChar char="•"/>
            </a:pPr>
            <a:r>
              <a:rPr lang="en-GB" dirty="0"/>
              <a:t>Easy to share </a:t>
            </a:r>
          </a:p>
          <a:p>
            <a:pPr marL="342900" indent="-342900">
              <a:buFont typeface="Arial" panose="020B0604020202020204" pitchFamily="34" charset="0"/>
              <a:buChar char="•"/>
            </a:pPr>
            <a:r>
              <a:rPr lang="en-GB" dirty="0"/>
              <a:t>Can be updated regularly </a:t>
            </a:r>
          </a:p>
          <a:p>
            <a:pPr marL="342900" indent="-342900">
              <a:buFont typeface="Arial" panose="020B0604020202020204" pitchFamily="34" charset="0"/>
              <a:buChar char="•"/>
            </a:pPr>
            <a:r>
              <a:rPr lang="en-GB" dirty="0"/>
              <a:t>spelling and grammar checking                           (</a:t>
            </a:r>
            <a:r>
              <a:rPr lang="en-GB" dirty="0" err="1"/>
              <a:t>NHS,n.d</a:t>
            </a:r>
            <a:r>
              <a:rPr lang="en-GB" dirty="0"/>
              <a:t>)</a:t>
            </a:r>
          </a:p>
          <a:p>
            <a:pPr marL="342900" indent="-342900">
              <a:buFont typeface="Arial" panose="020B0604020202020204" pitchFamily="34" charset="0"/>
              <a:buChar char="•"/>
            </a:pPr>
            <a:r>
              <a:rPr lang="en-GB" dirty="0"/>
              <a:t>Templates</a:t>
            </a:r>
          </a:p>
          <a:p>
            <a:pPr marL="342900" indent="-342900">
              <a:buFont typeface="Arial" panose="020B0604020202020204" pitchFamily="34" charset="0"/>
              <a:buChar char="•"/>
            </a:pPr>
            <a:r>
              <a:rPr lang="en-GB" dirty="0"/>
              <a:t>Printing                                                                  </a:t>
            </a:r>
          </a:p>
          <a:p>
            <a:r>
              <a:rPr lang="en-GB" dirty="0"/>
              <a:t>                                                                                         (Winquist, </a:t>
            </a:r>
            <a:r>
              <a:rPr lang="en-GB" dirty="0" err="1"/>
              <a:t>n.d</a:t>
            </a:r>
            <a:r>
              <a:rPr lang="en-GB" dirty="0"/>
              <a:t>)</a:t>
            </a:r>
          </a:p>
          <a:p>
            <a:r>
              <a:rPr lang="en-GB" sz="2000" dirty="0"/>
              <a:t>                                                                                      </a:t>
            </a:r>
          </a:p>
        </p:txBody>
      </p:sp>
    </p:spTree>
    <p:extLst>
      <p:ext uri="{BB962C8B-B14F-4D97-AF65-F5344CB8AC3E}">
        <p14:creationId xmlns:p14="http://schemas.microsoft.com/office/powerpoint/2010/main" val="3511903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60C2067-3ECB-098D-803F-68BE144D05C1}"/>
              </a:ext>
            </a:extLst>
          </p:cNvPr>
          <p:cNvSpPr txBox="1"/>
          <p:nvPr/>
        </p:nvSpPr>
        <p:spPr>
          <a:xfrm>
            <a:off x="228600" y="274290"/>
            <a:ext cx="10496550" cy="6124754"/>
          </a:xfrm>
          <a:prstGeom prst="rect">
            <a:avLst/>
          </a:prstGeom>
          <a:noFill/>
        </p:spPr>
        <p:txBody>
          <a:bodyPr wrap="square" rtlCol="0">
            <a:spAutoFit/>
          </a:bodyPr>
          <a:lstStyle/>
          <a:p>
            <a:endParaRPr lang="en-GB" sz="2400" dirty="0"/>
          </a:p>
          <a:p>
            <a:r>
              <a:rPr lang="en-GB" sz="2400" b="1" dirty="0"/>
              <a:t>Advantages and limitations of using the chosen tool?</a:t>
            </a:r>
          </a:p>
          <a:p>
            <a:endParaRPr lang="en-GB" sz="2400" b="1" dirty="0"/>
          </a:p>
          <a:p>
            <a:pPr marL="342900" indent="-342900">
              <a:buFont typeface="Arial" panose="020B0604020202020204" pitchFamily="34" charset="0"/>
              <a:buChar char="•"/>
            </a:pPr>
            <a:r>
              <a:rPr lang="en-GB" sz="2000" dirty="0"/>
              <a:t>Advantages and limitations of using Microsoft teams </a:t>
            </a:r>
          </a:p>
          <a:p>
            <a:endParaRPr lang="en-GB" sz="2000" dirty="0"/>
          </a:p>
          <a:p>
            <a:pPr marL="342900" indent="-342900">
              <a:buFont typeface="Arial" panose="020B0604020202020204" pitchFamily="34" charset="0"/>
              <a:buChar char="•"/>
            </a:pPr>
            <a:r>
              <a:rPr lang="en-GB" sz="2000" dirty="0"/>
              <a:t>Professional confidence</a:t>
            </a:r>
          </a:p>
          <a:p>
            <a:endParaRPr lang="en-GB" sz="2000" dirty="0"/>
          </a:p>
          <a:p>
            <a:pPr marL="342900" indent="-342900">
              <a:buFont typeface="Arial" panose="020B0604020202020204" pitchFamily="34" charset="0"/>
              <a:buChar char="•"/>
            </a:pPr>
            <a:r>
              <a:rPr lang="en-GB" sz="2000" dirty="0"/>
              <a:t>Teams helps each other to move work from isolation to higher working system like direct videos and chats </a:t>
            </a:r>
          </a:p>
          <a:p>
            <a:endParaRPr lang="en-GB" sz="2000" dirty="0"/>
          </a:p>
          <a:p>
            <a:pPr marL="342900" indent="-342900">
              <a:buFont typeface="Arial" panose="020B0604020202020204" pitchFamily="34" charset="0"/>
              <a:buChar char="•"/>
            </a:pPr>
            <a:r>
              <a:rPr lang="en-GB" sz="2000" dirty="0"/>
              <a:t>Teams allows you to build daily updates </a:t>
            </a:r>
          </a:p>
          <a:p>
            <a:endParaRPr lang="en-GB" sz="2000" dirty="0"/>
          </a:p>
          <a:p>
            <a:pPr marL="342900" indent="-342900">
              <a:buFont typeface="Arial" panose="020B0604020202020204" pitchFamily="34" charset="0"/>
              <a:buChar char="•"/>
            </a:pPr>
            <a:r>
              <a:rPr lang="en-GB" sz="2000" dirty="0"/>
              <a:t>Information noise and uncontrolled teams </a:t>
            </a:r>
          </a:p>
          <a:p>
            <a:endParaRPr lang="en-GB" sz="2000" dirty="0"/>
          </a:p>
          <a:p>
            <a:pPr marL="342900" indent="-342900">
              <a:buFont typeface="Arial" panose="020B0604020202020204" pitchFamily="34" charset="0"/>
              <a:buChar char="•"/>
            </a:pPr>
            <a:r>
              <a:rPr lang="en-GB" sz="2000" dirty="0"/>
              <a:t>File size limits</a:t>
            </a:r>
          </a:p>
          <a:p>
            <a:endParaRPr lang="en-GB" sz="2000" dirty="0"/>
          </a:p>
          <a:p>
            <a:pPr marL="342900" indent="-342900">
              <a:buFont typeface="Arial" panose="020B0604020202020204" pitchFamily="34" charset="0"/>
              <a:buChar char="•"/>
            </a:pPr>
            <a:r>
              <a:rPr lang="en-GB" sz="2000" dirty="0"/>
              <a:t>External guest restrictions </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endParaRPr lang="en-GB" sz="2000" dirty="0"/>
          </a:p>
        </p:txBody>
      </p:sp>
    </p:spTree>
    <p:extLst>
      <p:ext uri="{BB962C8B-B14F-4D97-AF65-F5344CB8AC3E}">
        <p14:creationId xmlns:p14="http://schemas.microsoft.com/office/powerpoint/2010/main" val="42250555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F50069-6F1F-F6C7-B7FF-E1EE08D71664}"/>
              </a:ext>
            </a:extLst>
          </p:cNvPr>
          <p:cNvSpPr txBox="1"/>
          <p:nvPr/>
        </p:nvSpPr>
        <p:spPr>
          <a:xfrm>
            <a:off x="549084" y="612844"/>
            <a:ext cx="10659880" cy="6124754"/>
          </a:xfrm>
          <a:prstGeom prst="rect">
            <a:avLst/>
          </a:prstGeom>
          <a:noFill/>
        </p:spPr>
        <p:txBody>
          <a:bodyPr wrap="square" rtlCol="0">
            <a:spAutoFit/>
          </a:bodyPr>
          <a:lstStyle/>
          <a:p>
            <a:r>
              <a:rPr lang="en-GB" sz="2400" b="1"/>
              <a:t>Whys Microsoft word useful for Ashford community care service?</a:t>
            </a:r>
          </a:p>
          <a:p>
            <a:endParaRPr lang="en-GB" sz="2000" b="1"/>
          </a:p>
          <a:p>
            <a:pPr marL="285750" indent="-285750">
              <a:buFont typeface="Arial" panose="020B0604020202020204" pitchFamily="34" charset="0"/>
              <a:buChar char="•"/>
            </a:pPr>
            <a:r>
              <a:rPr lang="en-GB" sz="2000"/>
              <a:t>Microsoft word would be particularly useful at Ashford because staff currently experience inconsistence records, duplicated work and missed updates. Using word templates for care records and meeting notes and daily updates could improve consistency ,organisation and communication across support work nurses, care coordinators and administrative staff.</a:t>
            </a:r>
          </a:p>
          <a:p>
            <a:endParaRPr lang="en-GB" sz="2000"/>
          </a:p>
          <a:p>
            <a:r>
              <a:rPr lang="en-GB" sz="2400" b="1"/>
              <a:t>How Microsoft teams improves efficiency or communication?</a:t>
            </a:r>
          </a:p>
          <a:p>
            <a:endParaRPr lang="en-GB" sz="2400" b="1"/>
          </a:p>
          <a:p>
            <a:pPr marL="342900" indent="-342900">
              <a:buFont typeface="Arial" panose="020B0604020202020204" pitchFamily="34" charset="0"/>
              <a:buChar char="•"/>
            </a:pPr>
            <a:r>
              <a:rPr lang="en-GB" sz="2000"/>
              <a:t>Microsoft teams improves workplace efficiency and communication by centralizing conversations document and tools into platform</a:t>
            </a:r>
          </a:p>
          <a:p>
            <a:pPr marL="342900" indent="-342900">
              <a:buFont typeface="Arial" panose="020B0604020202020204" pitchFamily="34" charset="0"/>
              <a:buChar char="•"/>
            </a:pPr>
            <a:r>
              <a:rPr lang="en-GB" sz="2000"/>
              <a:t>Microsoft 365 allows team member to open, collaborate and edit on word excel and PowerPoint files directly inside the platform</a:t>
            </a:r>
          </a:p>
          <a:p>
            <a:pPr marL="342900" indent="-342900">
              <a:buFont typeface="Arial" panose="020B0604020202020204" pitchFamily="34" charset="0"/>
              <a:buChar char="•"/>
            </a:pPr>
            <a:r>
              <a:rPr lang="en-GB" sz="2000"/>
              <a:t>Microsoft team makes discussion easier </a:t>
            </a:r>
          </a:p>
          <a:p>
            <a:pPr marL="342900" indent="-342900">
              <a:buFont typeface="Arial" panose="020B0604020202020204" pitchFamily="34" charset="0"/>
              <a:buChar char="•"/>
            </a:pPr>
            <a:r>
              <a:rPr lang="en-GB" sz="2000"/>
              <a:t>It is a lot easier when talking into groups</a:t>
            </a:r>
          </a:p>
          <a:p>
            <a:pPr marL="342900" indent="-342900">
              <a:buFont typeface="Arial" panose="020B0604020202020204" pitchFamily="34" charset="0"/>
              <a:buChar char="•"/>
            </a:pPr>
            <a:r>
              <a:rPr lang="en-GB" sz="2000"/>
              <a:t>All in one workplace</a:t>
            </a:r>
          </a:p>
          <a:p>
            <a:endParaRPr lang="en-GB" sz="2000"/>
          </a:p>
          <a:p>
            <a:endParaRPr lang="en-GB" sz="2000" b="1"/>
          </a:p>
        </p:txBody>
      </p:sp>
    </p:spTree>
    <p:extLst>
      <p:ext uri="{BB962C8B-B14F-4D97-AF65-F5344CB8AC3E}">
        <p14:creationId xmlns:p14="http://schemas.microsoft.com/office/powerpoint/2010/main" val="17702984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21B749-7D4C-8469-338E-FB72E83BA33B}"/>
              </a:ext>
            </a:extLst>
          </p:cNvPr>
          <p:cNvSpPr>
            <a:spLocks noGrp="1"/>
          </p:cNvSpPr>
          <p:nvPr>
            <p:ph type="ctrTitle"/>
          </p:nvPr>
        </p:nvSpPr>
        <p:spPr>
          <a:xfrm>
            <a:off x="1322354" y="159656"/>
            <a:ext cx="3831772" cy="928914"/>
          </a:xfrm>
        </p:spPr>
        <p:txBody>
          <a:bodyPr>
            <a:normAutofit/>
          </a:bodyPr>
          <a:lstStyle/>
          <a:p>
            <a:r>
              <a:rPr lang="en-US" sz="4000" b="1" dirty="0">
                <a:latin typeface="Avenir Next LT Pro"/>
              </a:rPr>
              <a:t>References </a:t>
            </a:r>
          </a:p>
        </p:txBody>
      </p:sp>
      <p:sp>
        <p:nvSpPr>
          <p:cNvPr id="4" name="TextBox 3">
            <a:extLst>
              <a:ext uri="{FF2B5EF4-FFF2-40B4-BE49-F238E27FC236}">
                <a16:creationId xmlns:a16="http://schemas.microsoft.com/office/drawing/2014/main" id="{386EA1E5-B368-4623-8BD1-FA969699C789}"/>
              </a:ext>
            </a:extLst>
          </p:cNvPr>
          <p:cNvSpPr txBox="1"/>
          <p:nvPr/>
        </p:nvSpPr>
        <p:spPr>
          <a:xfrm>
            <a:off x="823167" y="1533888"/>
            <a:ext cx="8661918"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Microsoft Support – Word of the web. Website: </a:t>
            </a:r>
            <a:r>
              <a:rPr lang="en-US" sz="2000" dirty="0">
                <a:solidFill>
                  <a:srgbClr val="58C1BA"/>
                </a:solidFill>
                <a:latin typeface="Calibri"/>
                <a:ea typeface="Calibri"/>
                <a:cs typeface="Calibri"/>
                <a:hlinkClick r:id="rId2">
                  <a:extLst>
                    <a:ext uri="{A12FA001-AC4F-418D-AE19-62706E023703}">
                      <ahyp:hlinkClr xmlns:ahyp="http://schemas.microsoft.com/office/drawing/2018/hyperlinkcolor" val="tx"/>
                    </a:ext>
                  </a:extLst>
                </a:hlinkClick>
              </a:rPr>
              <a:t>https://support.microsoft.com/en-us/word</a:t>
            </a:r>
            <a:r>
              <a:rPr lang="en-US" sz="2000" dirty="0">
                <a:latin typeface="Calibri"/>
                <a:ea typeface="Calibri"/>
                <a:cs typeface="Calibri"/>
                <a:hlinkClick r:id="rId2">
                  <a:extLst>
                    <a:ext uri="{A12FA001-AC4F-418D-AE19-62706E023703}">
                      <ahyp:hlinkClr xmlns:ahyp="http://schemas.microsoft.com/office/drawing/2018/hyperlinkcolor" val="tx"/>
                    </a:ext>
                  </a:extLst>
                </a:hlinkClick>
              </a:rPr>
              <a:t>/</a:t>
            </a:r>
            <a:endParaRPr lang="en-US" sz="2000" dirty="0">
              <a:latin typeface="Calibri"/>
              <a:ea typeface="Calibri"/>
              <a:cs typeface="Calibri"/>
            </a:endParaRPr>
          </a:p>
          <a:p>
            <a:endParaRPr lang="en-US" sz="2000" dirty="0">
              <a:latin typeface="Calibri"/>
              <a:ea typeface="Calibri"/>
              <a:cs typeface="Calibri"/>
            </a:endParaRPr>
          </a:p>
          <a:p>
            <a:endParaRPr lang="en-US" sz="2000" dirty="0">
              <a:latin typeface="Calibri"/>
              <a:ea typeface="Calibri"/>
              <a:cs typeface="Calibri"/>
            </a:endParaRPr>
          </a:p>
          <a:p>
            <a:pPr marL="285750" indent="-285750">
              <a:buFont typeface="Arial" panose="020B0604020202020204" pitchFamily="34" charset="0"/>
              <a:buChar char="•"/>
            </a:pPr>
            <a:r>
              <a:rPr lang="en-GB" sz="2000" dirty="0">
                <a:solidFill>
                  <a:srgbClr val="58C1BA"/>
                </a:solidFill>
                <a:hlinkClick r:id="rId3">
                  <a:extLst>
                    <a:ext uri="{A12FA001-AC4F-418D-AE19-62706E023703}">
                      <ahyp:hlinkClr xmlns:ahyp="http://schemas.microsoft.com/office/drawing/2018/hyperlinkcolor" val="tx"/>
                    </a:ext>
                  </a:extLst>
                </a:hlinkClick>
              </a:rPr>
              <a:t>5 reasons why you should start using Microsoft Teams today – Microsoft </a:t>
            </a:r>
            <a:r>
              <a:rPr lang="en-GB" sz="2000" dirty="0">
                <a:hlinkClick r:id="rId3">
                  <a:extLst>
                    <a:ext uri="{A12FA001-AC4F-418D-AE19-62706E023703}">
                      <ahyp:hlinkClr xmlns:ahyp="http://schemas.microsoft.com/office/drawing/2018/hyperlinkcolor" val="tx"/>
                    </a:ext>
                  </a:extLst>
                </a:hlinkClick>
              </a:rPr>
              <a:t>Pulse</a:t>
            </a:r>
            <a:r>
              <a:rPr lang="en-GB" sz="2000" dirty="0"/>
              <a:t> </a:t>
            </a:r>
            <a:endParaRPr lang="en-US" sz="2000" dirty="0"/>
          </a:p>
          <a:p>
            <a:pPr marL="285750" indent="-285750">
              <a:buFont typeface="Arial"/>
              <a:buChar char="•"/>
            </a:pPr>
            <a:endParaRPr lang="en-US" sz="2000" dirty="0">
              <a:latin typeface="Calibri"/>
              <a:ea typeface="Calibri"/>
              <a:cs typeface="Calibri"/>
            </a:endParaRPr>
          </a:p>
          <a:p>
            <a:pPr marL="285750" indent="-285750">
              <a:buFont typeface="Arial"/>
              <a:buChar char="•"/>
            </a:pPr>
            <a:r>
              <a:rPr lang="en-GB" sz="2000" dirty="0">
                <a:solidFill>
                  <a:srgbClr val="58C1BA"/>
                </a:solidFill>
                <a:hlinkClick r:id="rId4">
                  <a:extLst>
                    <a:ext uri="{A12FA001-AC4F-418D-AE19-62706E023703}">
                      <ahyp:hlinkClr xmlns:ahyp="http://schemas.microsoft.com/office/drawing/2018/hyperlinkcolor" val="tx"/>
                    </a:ext>
                  </a:extLst>
                </a:hlinkClick>
              </a:rPr>
              <a:t>Job Search | </a:t>
            </a:r>
            <a:r>
              <a:rPr lang="en-GB" sz="2000" dirty="0">
                <a:hlinkClick r:id="rId4">
                  <a:extLst>
                    <a:ext uri="{A12FA001-AC4F-418D-AE19-62706E023703}">
                      <ahyp:hlinkClr xmlns:ahyp="http://schemas.microsoft.com/office/drawing/2018/hyperlinkcolor" val="tx"/>
                    </a:ext>
                  </a:extLst>
                </a:hlinkClick>
              </a:rPr>
              <a:t>Indeed</a:t>
            </a:r>
            <a:endParaRPr lang="en-GB" sz="2000" dirty="0"/>
          </a:p>
          <a:p>
            <a:endParaRPr lang="en-GB" sz="2000" dirty="0">
              <a:latin typeface="Calibri"/>
              <a:ea typeface="Calibri"/>
              <a:cs typeface="Calibri"/>
            </a:endParaRPr>
          </a:p>
          <a:p>
            <a:pPr marL="342900" indent="-342900">
              <a:buFont typeface="Arial" panose="020B0604020202020204" pitchFamily="34" charset="0"/>
              <a:buChar char="•"/>
            </a:pPr>
            <a:r>
              <a:rPr lang="en-GB" sz="2000" dirty="0">
                <a:solidFill>
                  <a:srgbClr val="58C1BA"/>
                </a:solidFill>
                <a:hlinkClick r:id="rId5">
                  <a:extLst>
                    <a:ext uri="{A12FA001-AC4F-418D-AE19-62706E023703}">
                      <ahyp:hlinkClr xmlns:ahyp="http://schemas.microsoft.com/office/drawing/2018/hyperlinkcolor" val="tx"/>
                    </a:ext>
                  </a:extLst>
                </a:hlinkClick>
              </a:rPr>
              <a:t>Google Chrome – The Fast and Secure Web Browser Built to be </a:t>
            </a:r>
            <a:r>
              <a:rPr lang="en-GB" sz="2000" dirty="0">
                <a:hlinkClick r:id="rId5">
                  <a:extLst>
                    <a:ext uri="{A12FA001-AC4F-418D-AE19-62706E023703}">
                      <ahyp:hlinkClr xmlns:ahyp="http://schemas.microsoft.com/office/drawing/2018/hyperlinkcolor" val="tx"/>
                    </a:ext>
                  </a:extLst>
                </a:hlinkClick>
              </a:rPr>
              <a:t>Yours</a:t>
            </a:r>
            <a:endParaRPr lang="en-GB" sz="2000" dirty="0"/>
          </a:p>
          <a:p>
            <a:endParaRPr lang="en-GB" sz="2000" dirty="0"/>
          </a:p>
          <a:p>
            <a:pPr marL="342900" indent="-342900">
              <a:buFont typeface="Arial" panose="020B0604020202020204" pitchFamily="34" charset="0"/>
              <a:buChar char="•"/>
            </a:pPr>
            <a:r>
              <a:rPr lang="en-GB" sz="2000" dirty="0"/>
              <a:t>NHS England (2025)and remote working https://www.England.nhs.uk-long-read-Microsoft-teamsandremoteworking</a:t>
            </a:r>
          </a:p>
          <a:p>
            <a:endParaRPr lang="en-GB" sz="2400" dirty="0">
              <a:latin typeface="Calibri"/>
              <a:ea typeface="Calibri"/>
              <a:cs typeface="Calibri"/>
            </a:endParaRPr>
          </a:p>
          <a:p>
            <a:endParaRPr lang="en-US" sz="2400" dirty="0">
              <a:latin typeface="Calibri"/>
              <a:ea typeface="Calibri"/>
              <a:cs typeface="Calibri"/>
            </a:endParaRPr>
          </a:p>
        </p:txBody>
      </p:sp>
    </p:spTree>
    <p:extLst>
      <p:ext uri="{BB962C8B-B14F-4D97-AF65-F5344CB8AC3E}">
        <p14:creationId xmlns:p14="http://schemas.microsoft.com/office/powerpoint/2010/main" val="40225024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EB4A572E33BD41B9E3BB45B6C4FE48" ma:contentTypeVersion="5" ma:contentTypeDescription="Create a new document." ma:contentTypeScope="" ma:versionID="46df7296471948d41dd1440921b43173">
  <xsd:schema xmlns:xsd="http://www.w3.org/2001/XMLSchema" xmlns:xs="http://www.w3.org/2001/XMLSchema" xmlns:p="http://schemas.microsoft.com/office/2006/metadata/properties" xmlns:ns3="577751d0-6084-4994-a202-0c32fc3287d3" targetNamespace="http://schemas.microsoft.com/office/2006/metadata/properties" ma:root="true" ma:fieldsID="34cc478d6b7aef45a0c9006fd65ddb46" ns3:_="">
    <xsd:import namespace="577751d0-6084-4994-a202-0c32fc3287d3"/>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77751d0-6084-4994-a202-0c32fc3287d3"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577751d0-6084-4994-a202-0c32fc3287d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33816A0F-83D6-476D-A1BD-DC92818968DA}">
  <ds:schemaRefs>
    <ds:schemaRef ds:uri="http://schemas.microsoft.com/office/2006/metadata/contentType"/>
    <ds:schemaRef ds:uri="http://schemas.microsoft.com/office/2006/metadata/properties/metaAttributes"/>
    <ds:schemaRef ds:uri="http://www.w3.org/2000/xmlns/"/>
    <ds:schemaRef ds:uri="http://www.w3.org/2001/XMLSchema"/>
    <ds:schemaRef ds:uri="577751d0-6084-4994-a202-0c32fc3287d3"/>
  </ds:schemaRefs>
</ds:datastoreItem>
</file>

<file path=customXml/itemProps2.xml><?xml version="1.0" encoding="utf-8"?>
<ds:datastoreItem xmlns:ds="http://schemas.openxmlformats.org/officeDocument/2006/customXml" ds:itemID="{4F1CB623-3F28-4182-B0D2-CE58222300B5}">
  <ds:schemaRefs>
    <ds:schemaRef ds:uri="http://schemas.microsoft.com/office/2006/metadata/properties"/>
    <ds:schemaRef ds:uri="http://www.w3.org/2000/xmlns/"/>
    <ds:schemaRef ds:uri="577751d0-6084-4994-a202-0c32fc3287d3"/>
    <ds:schemaRef ds:uri="http://www.w3.org/2001/XMLSchema-instance"/>
  </ds:schemaRefs>
</ds:datastoreItem>
</file>

<file path=customXml/itemProps3.xml><?xml version="1.0" encoding="utf-8"?>
<ds:datastoreItem xmlns:ds="http://schemas.openxmlformats.org/officeDocument/2006/customXml" ds:itemID="{C2236E20-349D-4F71-AFC4-0670D828B0E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Template>
  <TotalTime>0</TotalTime>
  <Words>382</Words>
  <Application>Microsoft Office PowerPoint</Application>
  <PresentationFormat>Widescreen</PresentationFormat>
  <Paragraphs>72</Paragraphs>
  <Slides>5</Slides>
  <Notes>1</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Ion</vt:lpstr>
      <vt:lpstr> </vt:lpstr>
      <vt:lpstr>PowerPoint Presentation</vt:lpstr>
      <vt:lpstr>PowerPoint Presentation</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Raveena Masih (2614385)</dc:creator>
  <cp:lastModifiedBy>Seham Eljack</cp:lastModifiedBy>
  <cp:revision>3</cp:revision>
  <dcterms:created xsi:type="dcterms:W3CDTF">2026-09-27T09:42:29Z</dcterms:created>
  <dcterms:modified xsi:type="dcterms:W3CDTF">2026-10-12T08:06:46Z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0x01010044EB4A572E33BD41B9E3BB45B6C4FE48</vt:lpwstr>
  </property>
</Properties>
</file>