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132706-7DA3-C12B-987D-EC9AEE8797C6}" v="488" dt="2025-03-06T20:36:41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wan Thomas (2403908)" userId="S::2403908@student.uwtsd.ac.uk::75234604-554a-4a25-a32d-2b5763a3a97a" providerId="AD" clId="Web-{58132706-7DA3-C12B-987D-EC9AEE8797C6}"/>
    <pc:docChg chg="addSld modSld">
      <pc:chgData name="Iwan Thomas (2403908)" userId="S::2403908@student.uwtsd.ac.uk::75234604-554a-4a25-a32d-2b5763a3a97a" providerId="AD" clId="Web-{58132706-7DA3-C12B-987D-EC9AEE8797C6}" dt="2025-03-06T20:36:41.845" v="488" actId="20577"/>
      <pc:docMkLst>
        <pc:docMk/>
      </pc:docMkLst>
      <pc:sldChg chg="addSp delSp modSp mod setBg">
        <pc:chgData name="Iwan Thomas (2403908)" userId="S::2403908@student.uwtsd.ac.uk::75234604-554a-4a25-a32d-2b5763a3a97a" providerId="AD" clId="Web-{58132706-7DA3-C12B-987D-EC9AEE8797C6}" dt="2025-02-11T14:17:54.168" v="384"/>
        <pc:sldMkLst>
          <pc:docMk/>
          <pc:sldMk cId="109857222" sldId="256"/>
        </pc:sldMkLst>
        <pc:spChg chg="mo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wan Thomas (2403908)" userId="S::2403908@student.uwtsd.ac.uk::75234604-554a-4a25-a32d-2b5763a3a97a" providerId="AD" clId="Web-{58132706-7DA3-C12B-987D-EC9AEE8797C6}" dt="2025-02-11T12:29:54.968" v="54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6" creationId="{0671A8AE-40A1-4631-A6B8-581AFF065482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7" creationId="{AB58EF07-17C2-48CF-ABB0-EEF1F17CB8F0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54.168" v="384"/>
          <ac:spMkLst>
            <pc:docMk/>
            <pc:sldMk cId="109857222" sldId="256"/>
            <ac:spMk id="8" creationId="{AF2F604E-43BE-4DC3-B983-E071523364F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9" creationId="{6F828D28-8E09-41CC-8229-3070B5467A96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2-11T12:34:06.771" v="63" actId="20577"/>
          <ac:spMkLst>
            <pc:docMk/>
            <pc:sldMk cId="109857222" sldId="256"/>
            <ac:spMk id="10" creationId="{64C56A86-20A2-DD47-7527-39C99ECADBD3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11" creationId="{D5B012D8-7F27-4758-9AC6-C889B154BD73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13" creationId="{4063B759-00FC-46D1-9898-8E8625268FAF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Iwan Thomas (2403908)" userId="S::2403908@student.uwtsd.ac.uk::75234604-554a-4a25-a32d-2b5763a3a97a" providerId="AD" clId="Web-{58132706-7DA3-C12B-987D-EC9AEE8797C6}" dt="2025-02-11T12:28:48.545" v="33"/>
          <ac:picMkLst>
            <pc:docMk/>
            <pc:sldMk cId="109857222" sldId="256"/>
            <ac:picMk id="4" creationId="{435945F0-C0CD-C6B0-FEEC-9613DABBFA31}"/>
          </ac:picMkLst>
        </pc:picChg>
        <pc:picChg chg="add del">
          <ac:chgData name="Iwan Thomas (2403908)" userId="S::2403908@student.uwtsd.ac.uk::75234604-554a-4a25-a32d-2b5763a3a97a" providerId="AD" clId="Web-{58132706-7DA3-C12B-987D-EC9AEE8797C6}" dt="2025-02-11T12:28:09.403" v="31"/>
          <ac:picMkLst>
            <pc:docMk/>
            <pc:sldMk cId="109857222" sldId="256"/>
            <ac:picMk id="5" creationId="{49CDC381-25F2-EEEE-6AF1-025F8E58AA69}"/>
          </ac:picMkLst>
        </pc:picChg>
      </pc:sldChg>
      <pc:sldChg chg="modSp new">
        <pc:chgData name="Iwan Thomas (2403908)" userId="S::2403908@student.uwtsd.ac.uk::75234604-554a-4a25-a32d-2b5763a3a97a" providerId="AD" clId="Web-{58132706-7DA3-C12B-987D-EC9AEE8797C6}" dt="2025-03-06T20:36:41.845" v="488" actId="20577"/>
        <pc:sldMkLst>
          <pc:docMk/>
          <pc:sldMk cId="1980382909" sldId="257"/>
        </pc:sldMkLst>
        <pc:spChg chg="mod">
          <ac:chgData name="Iwan Thomas (2403908)" userId="S::2403908@student.uwtsd.ac.uk::75234604-554a-4a25-a32d-2b5763a3a97a" providerId="AD" clId="Web-{58132706-7DA3-C12B-987D-EC9AEE8797C6}" dt="2025-02-11T12:22:09.692" v="29" actId="20577"/>
          <ac:spMkLst>
            <pc:docMk/>
            <pc:sldMk cId="1980382909" sldId="257"/>
            <ac:spMk id="2" creationId="{E6EE25DD-8777-1C0A-3530-363211383622}"/>
          </ac:spMkLst>
        </pc:spChg>
        <pc:spChg chg="mod">
          <ac:chgData name="Iwan Thomas (2403908)" userId="S::2403908@student.uwtsd.ac.uk::75234604-554a-4a25-a32d-2b5763a3a97a" providerId="AD" clId="Web-{58132706-7DA3-C12B-987D-EC9AEE8797C6}" dt="2025-03-06T20:36:41.845" v="488" actId="20577"/>
          <ac:spMkLst>
            <pc:docMk/>
            <pc:sldMk cId="1980382909" sldId="257"/>
            <ac:spMk id="3" creationId="{129E5599-8390-6393-F74F-736B5057C8C6}"/>
          </ac:spMkLst>
        </pc:sp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3:40.448" v="472" actId="1076"/>
        <pc:sldMkLst>
          <pc:docMk/>
          <pc:sldMk cId="1265698347" sldId="258"/>
        </pc:sldMkLst>
        <pc:spChg chg="mod or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2" creationId="{BC4FD2A2-21C4-DE45-65B2-B75719C8ECA6}"/>
          </ac:spMkLst>
        </pc:spChg>
        <pc:spChg chg="del mod">
          <ac:chgData name="Iwan Thomas (2403908)" userId="S::2403908@student.uwtsd.ac.uk::75234604-554a-4a25-a32d-2b5763a3a97a" providerId="AD" clId="Web-{58132706-7DA3-C12B-987D-EC9AEE8797C6}" dt="2025-03-06T19:41:48.543" v="395"/>
          <ac:spMkLst>
            <pc:docMk/>
            <pc:sldMk cId="1265698347" sldId="258"/>
            <ac:spMk id="3" creationId="{2543143F-ADFD-B332-DEB1-D86343001DFC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3:40.448" v="472" actId="1076"/>
          <ac:spMkLst>
            <pc:docMk/>
            <pc:sldMk cId="1265698347" sldId="258"/>
            <ac:spMk id="4" creationId="{29F35996-5645-B230-F379-7CEDB60D80B3}"/>
          </ac:spMkLst>
        </pc:spChg>
        <pc:spChg chg="add del mod">
          <ac:chgData name="Iwan Thomas (2403908)" userId="S::2403908@student.uwtsd.ac.uk::75234604-554a-4a25-a32d-2b5763a3a97a" providerId="AD" clId="Web-{58132706-7DA3-C12B-987D-EC9AEE8797C6}" dt="2025-03-06T19:46:07.940" v="396"/>
          <ac:spMkLst>
            <pc:docMk/>
            <pc:sldMk cId="1265698347" sldId="258"/>
            <ac:spMk id="6" creationId="{D7CDDC2D-4922-4C4C-21CD-85B22A2424E5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9" creationId="{4F7EBAE4-9945-4473-9E34-B2C66EA0F03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11" creationId="{70BEB1E7-2F88-40BC-B73D-42E5B6F80BF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13" creationId="{A7B99495-F43F-4D80-A44F-2CB4764EB90B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32" v="410"/>
          <ac:spMkLst>
            <pc:docMk/>
            <pc:sldMk cId="1265698347" sldId="258"/>
            <ac:spMk id="15" creationId="{687AFE0E-B37D-4531-AFE8-231C8348EAF1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0" creationId="{5964CBE2-084A-47DF-A704-CF5F6217B569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2" creationId="{686A5CBB-E03B-4019-8BCD-78975D39E48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4" creationId="{94993204-9792-4E61-A83C-73D4379E2B1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6" creationId="{8A95209C-5275-4E15-8EA7-7F42980ABF2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7" creationId="{4F2ED431-E304-4FF0-9F4E-032783C9D612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8" creationId="{4E87FCFB-2CCE-460D-B3DD-557C8BD1B94A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0" creationId="{E91DC736-0EF8-4F87-9146-EBF1D2EE4D3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2" creationId="{AF2F604E-43BE-4DC3-B983-E071523364F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3" creationId="{08C9B587-E65E-4B52-B37C-ABEBB6E8792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38" creationId="{D4771268-CB57-404A-9271-370EB28F6090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3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5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30:32.304" v="458"/>
          <ac:spMkLst>
            <pc:docMk/>
            <pc:sldMk cId="1265698347" sldId="258"/>
            <ac:spMk id="47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9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30:28.944" v="457"/>
          <ac:picMkLst>
            <pc:docMk/>
            <pc:sldMk cId="1265698347" sldId="258"/>
            <ac:picMk id="3" creationId="{413990AA-1AE3-7B67-745E-B16164C9621A}"/>
          </ac:picMkLst>
        </pc:picChg>
        <pc:picChg chg="add del mod">
          <ac:chgData name="Iwan Thomas (2403908)" userId="S::2403908@student.uwtsd.ac.uk::75234604-554a-4a25-a32d-2b5763a3a97a" providerId="AD" clId="Web-{58132706-7DA3-C12B-987D-EC9AEE8797C6}" dt="2025-03-06T20:03:05.109" v="445"/>
          <ac:picMkLst>
            <pc:docMk/>
            <pc:sldMk cId="1265698347" sldId="258"/>
            <ac:picMk id="4" creationId="{F7AA9DEE-C768-D6B2-1938-10A1635AF6E0}"/>
          </ac:picMkLst>
        </pc:picChg>
      </pc:sldChg>
      <pc:sldChg chg="addSp delSp modSp new addAnim delAnim">
        <pc:chgData name="Iwan Thomas (2403908)" userId="S::2403908@student.uwtsd.ac.uk::75234604-554a-4a25-a32d-2b5763a3a97a" providerId="AD" clId="Web-{58132706-7DA3-C12B-987D-EC9AEE8797C6}" dt="2025-03-06T19:55:09.924" v="444" actId="20577"/>
        <pc:sldMkLst>
          <pc:docMk/>
          <pc:sldMk cId="1396625928" sldId="259"/>
        </pc:sldMkLst>
        <pc:spChg chg="mod">
          <ac:chgData name="Iwan Thomas (2403908)" userId="S::2403908@student.uwtsd.ac.uk::75234604-554a-4a25-a32d-2b5763a3a97a" providerId="AD" clId="Web-{58132706-7DA3-C12B-987D-EC9AEE8797C6}" dt="2025-03-06T19:48:19.100" v="418" actId="20577"/>
          <ac:spMkLst>
            <pc:docMk/>
            <pc:sldMk cId="1396625928" sldId="259"/>
            <ac:spMk id="2" creationId="{2B8A93DD-76B4-0187-B492-9E734261E8E6}"/>
          </ac:spMkLst>
        </pc:spChg>
        <pc:spChg chg="del mod">
          <ac:chgData name="Iwan Thomas (2403908)" userId="S::2403908@student.uwtsd.ac.uk::75234604-554a-4a25-a32d-2b5763a3a97a" providerId="AD" clId="Web-{58132706-7DA3-C12B-987D-EC9AEE8797C6}" dt="2025-02-11T14:24:45.700" v="385"/>
          <ac:spMkLst>
            <pc:docMk/>
            <pc:sldMk cId="1396625928" sldId="259"/>
            <ac:spMk id="3" creationId="{36CE8673-B21A-FE3E-3C5B-A009EA6D32D2}"/>
          </ac:spMkLst>
        </pc:spChg>
        <pc:graphicFrameChg chg="add mod modGraphic">
          <ac:chgData name="Iwan Thomas (2403908)" userId="S::2403908@student.uwtsd.ac.uk::75234604-554a-4a25-a32d-2b5763a3a97a" providerId="AD" clId="Web-{58132706-7DA3-C12B-987D-EC9AEE8797C6}" dt="2025-03-06T19:55:09.924" v="444" actId="20577"/>
          <ac:graphicFrameMkLst>
            <pc:docMk/>
            <pc:sldMk cId="1396625928" sldId="259"/>
            <ac:graphicFrameMk id="5" creationId="{A20AE42C-C7FD-C5DB-A7F6-4A8FFB982EA0}"/>
          </ac:graphicFrameMkLst>
        </pc:graphicFrame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3:31.682" v="471" actId="1076"/>
        <pc:sldMkLst>
          <pc:docMk/>
          <pc:sldMk cId="3170439133" sldId="260"/>
        </pc:sldMkLst>
        <pc:spChg chg="mod or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2" creationId="{63B257C3-AC5F-070B-3DEE-DA613AC87FB1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19:49:39.321" v="424"/>
          <ac:spMkLst>
            <pc:docMk/>
            <pc:sldMk cId="3170439133" sldId="260"/>
            <ac:spMk id="3" creationId="{DF5C68CA-05BF-F98E-08DE-D6C028C68027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3:31.682" v="471" actId="1076"/>
          <ac:spMkLst>
            <pc:docMk/>
            <pc:sldMk cId="3170439133" sldId="260"/>
            <ac:spMk id="4" creationId="{B4193F10-84B1-9223-C003-AD10CEA3BFC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8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10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5:29.688" v="450"/>
          <ac:spMkLst>
            <pc:docMk/>
            <pc:sldMk cId="3170439133" sldId="260"/>
            <ac:spMk id="12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14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25:17.641" v="449"/>
          <ac:picMkLst>
            <pc:docMk/>
            <pc:sldMk cId="3170439133" sldId="260"/>
            <ac:picMk id="3" creationId="{F8C62767-B369-6479-A814-0612F08334AA}"/>
          </ac:picMkLst>
        </pc:pic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27:10.878" v="452"/>
        <pc:sldMkLst>
          <pc:docMk/>
          <pc:sldMk cId="643189645" sldId="261"/>
        </pc:sldMkLst>
        <pc:spChg chg="mo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2" creationId="{BA354924-98C0-AFCC-278F-5D9DD49EE882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3" creationId="{3042E134-6CC1-12E8-B5D2-ACF73205A23A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9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1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7:10.878" v="452"/>
          <ac:spMkLst>
            <pc:docMk/>
            <pc:sldMk cId="643189645" sldId="261"/>
            <ac:spMk id="13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15" creationId="{08C9B587-E65E-4B52-B37C-ABEBB6E87928}"/>
          </ac:spMkLst>
        </pc:spChg>
        <pc:picChg chg="add">
          <ac:chgData name="Iwan Thomas (2403908)" userId="S::2403908@student.uwtsd.ac.uk::75234604-554a-4a25-a32d-2b5763a3a97a" providerId="AD" clId="Web-{58132706-7DA3-C12B-987D-EC9AEE8797C6}" dt="2025-03-06T20:27:05.831" v="451"/>
          <ac:picMkLst>
            <pc:docMk/>
            <pc:sldMk cId="643189645" sldId="261"/>
            <ac:picMk id="5" creationId="{59941BF3-4598-8FB9-8355-C23C14DABB61}"/>
          </ac:picMkLst>
        </pc:pic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4:49.652" v="475" actId="1076"/>
        <pc:sldMkLst>
          <pc:docMk/>
          <pc:sldMk cId="2661557347" sldId="262"/>
        </pc:sldMkLst>
        <pc:spChg chg="mod or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" creationId="{D938B530-C4D5-FFB2-7760-6E229E0FC811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20:28:50.802" v="453"/>
          <ac:spMkLst>
            <pc:docMk/>
            <pc:sldMk cId="2661557347" sldId="262"/>
            <ac:spMk id="3" creationId="{98E63D68-3CC4-F42E-2ADB-F092BB1C9E41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4:49.652" v="475" actId="1076"/>
          <ac:spMkLst>
            <pc:docMk/>
            <pc:sldMk cId="2661557347" sldId="262"/>
            <ac:spMk id="5" creationId="{85EEA648-C655-F3D4-D071-D7CEC66B3487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8" creationId="{FFD48BC7-DC40-47DE-87EE-9F4B6ECB9ABB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0" creationId="{E502BBC7-2C76-46F3-BC24-5985BC13DB8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2" creationId="{C7F28D52-2A5F-4D23-81AE-7CB8B591C7AF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4" creationId="{3629484E-3792-4B3D-89AD-7C8A1ED0E0D4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9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3.193" v="456"/>
          <ac:spMkLst>
            <pc:docMk/>
            <pc:sldMk cId="2661557347" sldId="262"/>
            <ac:spMk id="23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5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29:40.053" v="455"/>
          <ac:picMkLst>
            <pc:docMk/>
            <pc:sldMk cId="2661557347" sldId="262"/>
            <ac:picMk id="4" creationId="{9A6EFF57-AE59-1F30-C746-DFF18D352BB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0CA150-75D3-4D7B-80D2-97CE525A34C5}" type="doc">
      <dgm:prSet loTypeId="urn:microsoft.com/office/officeart/2018/2/layout/IconLabelList" loCatId="icon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B2768464-A49F-4F2B-8D0F-7BCAAC991464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94D4BE8C-6621-45CE-88A5-BEB18EDB52DF}" type="parTrans" cxnId="{2B5D805C-50C0-4529-903F-0824C3A4C5BF}">
      <dgm:prSet/>
      <dgm:spPr/>
      <dgm:t>
        <a:bodyPr/>
        <a:lstStyle/>
        <a:p>
          <a:endParaRPr lang="en-US"/>
        </a:p>
      </dgm:t>
    </dgm:pt>
    <dgm:pt modelId="{794876BF-7A69-43DF-B4C2-5E88843E3A7C}" type="sibTrans" cxnId="{2B5D805C-50C0-4529-903F-0824C3A4C5BF}">
      <dgm:prSet/>
      <dgm:spPr/>
      <dgm:t>
        <a:bodyPr/>
        <a:lstStyle/>
        <a:p>
          <a:endParaRPr lang="en-US"/>
        </a:p>
      </dgm:t>
    </dgm:pt>
    <dgm:pt modelId="{F8DFB589-2209-4D8D-B011-3D1E0FAB8FA2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456DAE64-564B-44A3-B8EC-84D176F952F0}" type="parTrans" cxnId="{B76E44BB-1B72-4DDC-8AFB-F12704480AB3}">
      <dgm:prSet/>
      <dgm:spPr/>
      <dgm:t>
        <a:bodyPr/>
        <a:lstStyle/>
        <a:p>
          <a:endParaRPr lang="en-US"/>
        </a:p>
      </dgm:t>
    </dgm:pt>
    <dgm:pt modelId="{0E66D3FB-D452-417D-89EF-190D7ADC5CA9}" type="sibTrans" cxnId="{B76E44BB-1B72-4DDC-8AFB-F12704480AB3}">
      <dgm:prSet/>
      <dgm:spPr/>
      <dgm:t>
        <a:bodyPr/>
        <a:lstStyle/>
        <a:p>
          <a:endParaRPr lang="en-US"/>
        </a:p>
      </dgm:t>
    </dgm:pt>
    <dgm:pt modelId="{168E0E10-98D8-41F2-A599-58F55FE24D70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75407C53-C60B-4016-8810-BBFCB79DFD57}" type="parTrans" cxnId="{53584ED2-4FEC-4169-A4B7-46B04FE001BB}">
      <dgm:prSet/>
      <dgm:spPr/>
      <dgm:t>
        <a:bodyPr/>
        <a:lstStyle/>
        <a:p>
          <a:endParaRPr lang="en-US"/>
        </a:p>
      </dgm:t>
    </dgm:pt>
    <dgm:pt modelId="{A7A66575-FC14-4DFD-8370-164A98D73217}" type="sibTrans" cxnId="{53584ED2-4FEC-4169-A4B7-46B04FE001BB}">
      <dgm:prSet/>
      <dgm:spPr/>
      <dgm:t>
        <a:bodyPr/>
        <a:lstStyle/>
        <a:p>
          <a:endParaRPr lang="en-US"/>
        </a:p>
      </dgm:t>
    </dgm:pt>
    <dgm:pt modelId="{6B9BA6CE-5C93-4DEA-84FA-55581E8BF995}" type="pres">
      <dgm:prSet presAssocID="{2F0CA150-75D3-4D7B-80D2-97CE525A34C5}" presName="root" presStyleCnt="0">
        <dgm:presLayoutVars>
          <dgm:dir/>
          <dgm:resizeHandles val="exact"/>
        </dgm:presLayoutVars>
      </dgm:prSet>
      <dgm:spPr/>
    </dgm:pt>
    <dgm:pt modelId="{7C2BD563-309F-41A7-8550-940DC43A9F1C}" type="pres">
      <dgm:prSet presAssocID="{F8DFB589-2209-4D8D-B011-3D1E0FAB8FA2}" presName="compNode" presStyleCnt="0"/>
      <dgm:spPr/>
    </dgm:pt>
    <dgm:pt modelId="{110D6EDE-0A4E-4C93-9C11-A455A3B01A49}" type="pres">
      <dgm:prSet presAssocID="{F8DFB589-2209-4D8D-B011-3D1E0FAB8F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3250A521-8D47-4365-968E-C8EDE3E36001}" type="pres">
      <dgm:prSet presAssocID="{F8DFB589-2209-4D8D-B011-3D1E0FAB8FA2}" presName="spaceRect" presStyleCnt="0"/>
      <dgm:spPr/>
    </dgm:pt>
    <dgm:pt modelId="{82B2C017-7BBB-46DB-8F92-F22969E19EC7}" type="pres">
      <dgm:prSet presAssocID="{F8DFB589-2209-4D8D-B011-3D1E0FAB8FA2}" presName="textRect" presStyleLbl="revTx" presStyleIdx="0" presStyleCnt="3">
        <dgm:presLayoutVars>
          <dgm:chMax val="1"/>
          <dgm:chPref val="1"/>
        </dgm:presLayoutVars>
      </dgm:prSet>
      <dgm:spPr/>
    </dgm:pt>
    <dgm:pt modelId="{35E5C18D-F17B-4F69-84BE-8DA7C7A38BFF}" type="pres">
      <dgm:prSet presAssocID="{0E66D3FB-D452-417D-89EF-190D7ADC5CA9}" presName="sibTrans" presStyleCnt="0"/>
      <dgm:spPr/>
    </dgm:pt>
    <dgm:pt modelId="{608CC2F3-B956-4F44-854A-AF29F8506CB9}" type="pres">
      <dgm:prSet presAssocID="{168E0E10-98D8-41F2-A599-58F55FE24D70}" presName="compNode" presStyleCnt="0"/>
      <dgm:spPr/>
    </dgm:pt>
    <dgm:pt modelId="{FCE83CDA-0C0C-4D5D-B974-B8892C39D3CD}" type="pres">
      <dgm:prSet presAssocID="{168E0E10-98D8-41F2-A599-58F55FE24D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CA6D6BC5-BCCE-49EF-ADAE-0AFB2A034F1D}" type="pres">
      <dgm:prSet presAssocID="{168E0E10-98D8-41F2-A599-58F55FE24D70}" presName="spaceRect" presStyleCnt="0"/>
      <dgm:spPr/>
    </dgm:pt>
    <dgm:pt modelId="{EC401221-D13A-4D53-AEDB-E50E6D57AD1E}" type="pres">
      <dgm:prSet presAssocID="{168E0E10-98D8-41F2-A599-58F55FE24D70}" presName="textRect" presStyleLbl="revTx" presStyleIdx="1" presStyleCnt="3">
        <dgm:presLayoutVars>
          <dgm:chMax val="1"/>
          <dgm:chPref val="1"/>
        </dgm:presLayoutVars>
      </dgm:prSet>
      <dgm:spPr/>
    </dgm:pt>
    <dgm:pt modelId="{1BF07ADC-D1B0-4DF0-B59C-D6A3DF2EF831}" type="pres">
      <dgm:prSet presAssocID="{A7A66575-FC14-4DFD-8370-164A98D73217}" presName="sibTrans" presStyleCnt="0"/>
      <dgm:spPr/>
    </dgm:pt>
    <dgm:pt modelId="{BF075A2E-F2F8-4734-9631-E90038315E1E}" type="pres">
      <dgm:prSet presAssocID="{B2768464-A49F-4F2B-8D0F-7BCAAC991464}" presName="compNode" presStyleCnt="0"/>
      <dgm:spPr/>
    </dgm:pt>
    <dgm:pt modelId="{A9655417-D6BE-4A2D-AF15-074CCC7C9CE1}" type="pres">
      <dgm:prSet presAssocID="{B2768464-A49F-4F2B-8D0F-7BCAAC9914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93E5C95E-5A37-448B-8EF4-76A1590772F9}" type="pres">
      <dgm:prSet presAssocID="{B2768464-A49F-4F2B-8D0F-7BCAAC991464}" presName="spaceRect" presStyleCnt="0"/>
      <dgm:spPr/>
    </dgm:pt>
    <dgm:pt modelId="{063A10F0-BA84-42A7-965E-5D25F675F4F7}" type="pres">
      <dgm:prSet presAssocID="{B2768464-A49F-4F2B-8D0F-7BCAAC99146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D0A83E-E25E-4691-A540-B77C720EB946}" type="presOf" srcId="{168E0E10-98D8-41F2-A599-58F55FE24D70}" destId="{EC401221-D13A-4D53-AEDB-E50E6D57AD1E}" srcOrd="0" destOrd="0" presId="urn:microsoft.com/office/officeart/2018/2/layout/IconLabelList"/>
    <dgm:cxn modelId="{2B5D805C-50C0-4529-903F-0824C3A4C5BF}" srcId="{2F0CA150-75D3-4D7B-80D2-97CE525A34C5}" destId="{B2768464-A49F-4F2B-8D0F-7BCAAC991464}" srcOrd="2" destOrd="0" parTransId="{94D4BE8C-6621-45CE-88A5-BEB18EDB52DF}" sibTransId="{794876BF-7A69-43DF-B4C2-5E88843E3A7C}"/>
    <dgm:cxn modelId="{7EAD608B-0BE6-444E-809A-EE4B40E57F46}" type="presOf" srcId="{F8DFB589-2209-4D8D-B011-3D1E0FAB8FA2}" destId="{82B2C017-7BBB-46DB-8F92-F22969E19EC7}" srcOrd="0" destOrd="0" presId="urn:microsoft.com/office/officeart/2018/2/layout/IconLabelList"/>
    <dgm:cxn modelId="{ADD23791-FE05-4F24-8B10-424476484D9C}" type="presOf" srcId="{2F0CA150-75D3-4D7B-80D2-97CE525A34C5}" destId="{6B9BA6CE-5C93-4DEA-84FA-55581E8BF995}" srcOrd="0" destOrd="0" presId="urn:microsoft.com/office/officeart/2018/2/layout/IconLabelList"/>
    <dgm:cxn modelId="{B76E44BB-1B72-4DDC-8AFB-F12704480AB3}" srcId="{2F0CA150-75D3-4D7B-80D2-97CE525A34C5}" destId="{F8DFB589-2209-4D8D-B011-3D1E0FAB8FA2}" srcOrd="0" destOrd="0" parTransId="{456DAE64-564B-44A3-B8EC-84D176F952F0}" sibTransId="{0E66D3FB-D452-417D-89EF-190D7ADC5CA9}"/>
    <dgm:cxn modelId="{3E8598CF-C064-4114-A9C7-5DD693CD60CE}" type="presOf" srcId="{B2768464-A49F-4F2B-8D0F-7BCAAC991464}" destId="{063A10F0-BA84-42A7-965E-5D25F675F4F7}" srcOrd="0" destOrd="0" presId="urn:microsoft.com/office/officeart/2018/2/layout/IconLabelList"/>
    <dgm:cxn modelId="{53584ED2-4FEC-4169-A4B7-46B04FE001BB}" srcId="{2F0CA150-75D3-4D7B-80D2-97CE525A34C5}" destId="{168E0E10-98D8-41F2-A599-58F55FE24D70}" srcOrd="1" destOrd="0" parTransId="{75407C53-C60B-4016-8810-BBFCB79DFD57}" sibTransId="{A7A66575-FC14-4DFD-8370-164A98D73217}"/>
    <dgm:cxn modelId="{AD7B457C-DF11-4508-9219-9461571AAE30}" type="presParOf" srcId="{6B9BA6CE-5C93-4DEA-84FA-55581E8BF995}" destId="{7C2BD563-309F-41A7-8550-940DC43A9F1C}" srcOrd="0" destOrd="0" presId="urn:microsoft.com/office/officeart/2018/2/layout/IconLabelList"/>
    <dgm:cxn modelId="{E6BA2F46-F2F6-41E5-8926-DC4DDF7DEEF6}" type="presParOf" srcId="{7C2BD563-309F-41A7-8550-940DC43A9F1C}" destId="{110D6EDE-0A4E-4C93-9C11-A455A3B01A49}" srcOrd="0" destOrd="0" presId="urn:microsoft.com/office/officeart/2018/2/layout/IconLabelList"/>
    <dgm:cxn modelId="{2FF48CF3-FE49-45A9-8463-1FA01BB27DB0}" type="presParOf" srcId="{7C2BD563-309F-41A7-8550-940DC43A9F1C}" destId="{3250A521-8D47-4365-968E-C8EDE3E36001}" srcOrd="1" destOrd="0" presId="urn:microsoft.com/office/officeart/2018/2/layout/IconLabelList"/>
    <dgm:cxn modelId="{69F521CA-D419-4215-AC97-B3FEBA26FDE8}" type="presParOf" srcId="{7C2BD563-309F-41A7-8550-940DC43A9F1C}" destId="{82B2C017-7BBB-46DB-8F92-F22969E19EC7}" srcOrd="2" destOrd="0" presId="urn:microsoft.com/office/officeart/2018/2/layout/IconLabelList"/>
    <dgm:cxn modelId="{B4151D80-D074-4B74-BA06-3E74EC57881D}" type="presParOf" srcId="{6B9BA6CE-5C93-4DEA-84FA-55581E8BF995}" destId="{35E5C18D-F17B-4F69-84BE-8DA7C7A38BFF}" srcOrd="1" destOrd="0" presId="urn:microsoft.com/office/officeart/2018/2/layout/IconLabelList"/>
    <dgm:cxn modelId="{DD3063B8-7620-45A3-9EF4-894C9DF9015C}" type="presParOf" srcId="{6B9BA6CE-5C93-4DEA-84FA-55581E8BF995}" destId="{608CC2F3-B956-4F44-854A-AF29F8506CB9}" srcOrd="2" destOrd="0" presId="urn:microsoft.com/office/officeart/2018/2/layout/IconLabelList"/>
    <dgm:cxn modelId="{765E7B12-91CF-4F22-BBAC-64E448BEA315}" type="presParOf" srcId="{608CC2F3-B956-4F44-854A-AF29F8506CB9}" destId="{FCE83CDA-0C0C-4D5D-B974-B8892C39D3CD}" srcOrd="0" destOrd="0" presId="urn:microsoft.com/office/officeart/2018/2/layout/IconLabelList"/>
    <dgm:cxn modelId="{220D1D65-2B12-44C1-AEBC-F2DA5BA2FD29}" type="presParOf" srcId="{608CC2F3-B956-4F44-854A-AF29F8506CB9}" destId="{CA6D6BC5-BCCE-49EF-ADAE-0AFB2A034F1D}" srcOrd="1" destOrd="0" presId="urn:microsoft.com/office/officeart/2018/2/layout/IconLabelList"/>
    <dgm:cxn modelId="{DBDAF1DD-DFBB-4097-8BB4-A4A3ECBDE5A0}" type="presParOf" srcId="{608CC2F3-B956-4F44-854A-AF29F8506CB9}" destId="{EC401221-D13A-4D53-AEDB-E50E6D57AD1E}" srcOrd="2" destOrd="0" presId="urn:microsoft.com/office/officeart/2018/2/layout/IconLabelList"/>
    <dgm:cxn modelId="{464FFA51-6170-4CE0-A121-04C9CC588F9D}" type="presParOf" srcId="{6B9BA6CE-5C93-4DEA-84FA-55581E8BF995}" destId="{1BF07ADC-D1B0-4DF0-B59C-D6A3DF2EF831}" srcOrd="3" destOrd="0" presId="urn:microsoft.com/office/officeart/2018/2/layout/IconLabelList"/>
    <dgm:cxn modelId="{11DDABB6-6377-490F-B92B-02277A80D96F}" type="presParOf" srcId="{6B9BA6CE-5C93-4DEA-84FA-55581E8BF995}" destId="{BF075A2E-F2F8-4734-9631-E90038315E1E}" srcOrd="4" destOrd="0" presId="urn:microsoft.com/office/officeart/2018/2/layout/IconLabelList"/>
    <dgm:cxn modelId="{897A8B2E-76D3-4FCF-8417-64F4D0D2A322}" type="presParOf" srcId="{BF075A2E-F2F8-4734-9631-E90038315E1E}" destId="{A9655417-D6BE-4A2D-AF15-074CCC7C9CE1}" srcOrd="0" destOrd="0" presId="urn:microsoft.com/office/officeart/2018/2/layout/IconLabelList"/>
    <dgm:cxn modelId="{17425D36-6C77-45C1-9EFD-2C6ADE9EDD70}" type="presParOf" srcId="{BF075A2E-F2F8-4734-9631-E90038315E1E}" destId="{93E5C95E-5A37-448B-8EF4-76A1590772F9}" srcOrd="1" destOrd="0" presId="urn:microsoft.com/office/officeart/2018/2/layout/IconLabelList"/>
    <dgm:cxn modelId="{8AC3B1A3-7129-47BD-B95E-14E0143805DC}" type="presParOf" srcId="{BF075A2E-F2F8-4734-9631-E90038315E1E}" destId="{063A10F0-BA84-42A7-965E-5D25F675F4F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D6EDE-0A4E-4C93-9C11-A455A3B01A49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2C017-7BBB-46DB-8F92-F22969E19EC7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417971" y="2644140"/>
        <a:ext cx="2889450" cy="720000"/>
      </dsp:txXfrm>
    </dsp:sp>
    <dsp:sp modelId="{FCE83CDA-0C0C-4D5D-B974-B8892C39D3CD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01221-D13A-4D53-AEDB-E50E6D57AD1E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3813075" y="2644140"/>
        <a:ext cx="2889450" cy="720000"/>
      </dsp:txXfrm>
    </dsp:sp>
    <dsp:sp modelId="{A9655417-D6BE-4A2D-AF15-074CCC7C9CE1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A10F0-BA84-42A7-965E-5D25F675F4F7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place/Swansea-Wales" TargetMode="External"/><Relationship Id="rId2" Type="http://schemas.openxmlformats.org/officeDocument/2006/relationships/hyperlink" Target="https://www.meisterdrucke.uk/fine-art-prints/Unknown-artist/946211/Industrial-Revolution:-Overview-of-Mr.-Vivian%27s-Copper-Factory-in-Swansea,-Wale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yedspace.co.uk/blog/post/how-to-craft-a-compelling-conclusion-tips-and-techniques" TargetMode="External"/><Relationship Id="rId4" Type="http://schemas.openxmlformats.org/officeDocument/2006/relationships/hyperlink" Target="https://www.walesonline.co.uk/news/wales-news/welsh-history-month-lower-swansea-20320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ater canal with boats and buildings with smoke coming out of it&#10;&#10;AI-generated content may be incorrect.">
            <a:extLst>
              <a:ext uri="{FF2B5EF4-FFF2-40B4-BE49-F238E27FC236}">
                <a16:creationId xmlns:a16="http://schemas.microsoft.com/office/drawing/2014/main" id="{435945F0-C0CD-C6B0-FEEC-9613DABBFA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" t="9091" r="21932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The prosperity of Swansea in the industrial revolution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854631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A presentation by Iwan Thomas, 2403908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C56A86-20A2-DD47-7527-39C99ECADBD3}"/>
              </a:ext>
            </a:extLst>
          </p:cNvPr>
          <p:cNvSpPr txBox="1"/>
          <p:nvPr/>
        </p:nvSpPr>
        <p:spPr>
          <a:xfrm>
            <a:off x="511628" y="6281057"/>
            <a:ext cx="2351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MeisterDrucke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413990AA-1AE3-7B67-745E-B16164C962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79" r="9089" b="99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FD2A2-21C4-DE45-65B2-B75719C8E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Where is Swansea?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F35996-5645-B230-F379-7CEDB60D80B3}"/>
              </a:ext>
            </a:extLst>
          </p:cNvPr>
          <p:cNvSpPr txBox="1"/>
          <p:nvPr/>
        </p:nvSpPr>
        <p:spPr>
          <a:xfrm>
            <a:off x="478491" y="6096448"/>
            <a:ext cx="4848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(The Editors of Encyclopaedia Britannica,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698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A93DD-76B4-0187-B492-9E734261E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ptos Display"/>
              </a:rPr>
              <a:t>The Industrial Revolution &amp; Steam Power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0AE42C-C7FD-C5DB-A7F6-4A8FFB982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6824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662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n aerial view of a factory&#10;&#10;AI-generated content may be incorrect.">
            <a:extLst>
              <a:ext uri="{FF2B5EF4-FFF2-40B4-BE49-F238E27FC236}">
                <a16:creationId xmlns:a16="http://schemas.microsoft.com/office/drawing/2014/main" id="{F8C62767-B369-6479-A814-0612F08334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40" t="9091" r="1694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257C3-AC5F-070B-3DEE-DA613AC87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Swansea's Industrial Boom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193F10-84B1-9223-C003-AD10CEA3BFC8}"/>
              </a:ext>
            </a:extLst>
          </p:cNvPr>
          <p:cNvSpPr txBox="1"/>
          <p:nvPr/>
        </p:nvSpPr>
        <p:spPr>
          <a:xfrm>
            <a:off x="477883" y="5915297"/>
            <a:ext cx="2727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(Bowen,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439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owing charcoal">
            <a:extLst>
              <a:ext uri="{FF2B5EF4-FFF2-40B4-BE49-F238E27FC236}">
                <a16:creationId xmlns:a16="http://schemas.microsoft.com/office/drawing/2014/main" id="{59941BF3-4598-8FB9-8355-C23C14DABB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66" r="23418" b="443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54924-98C0-AFCC-278F-5D9DD49EE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Formation of Coal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189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orn paper with a word&#10;&#10;AI-generated content may be incorrect.">
            <a:extLst>
              <a:ext uri="{FF2B5EF4-FFF2-40B4-BE49-F238E27FC236}">
                <a16:creationId xmlns:a16="http://schemas.microsoft.com/office/drawing/2014/main" id="{9A6EFF57-AE59-1F30-C746-DFF18D352B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79" r="23298" b="411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8B530-C4D5-FFB2-7760-6E229E0FC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EEA648-C655-F3D4-D071-D7CEC66B3487}"/>
              </a:ext>
            </a:extLst>
          </p:cNvPr>
          <p:cNvSpPr txBox="1"/>
          <p:nvPr/>
        </p:nvSpPr>
        <p:spPr>
          <a:xfrm>
            <a:off x="482237" y="6126480"/>
            <a:ext cx="2910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(MyEdSpace, 2024)</a:t>
            </a:r>
          </a:p>
        </p:txBody>
      </p:sp>
    </p:spTree>
    <p:extLst>
      <p:ext uri="{BB962C8B-B14F-4D97-AF65-F5344CB8AC3E}">
        <p14:creationId xmlns:p14="http://schemas.microsoft.com/office/powerpoint/2010/main" val="2661557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E25DD-8777-1C0A-3530-363211383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E5599-8390-6393-F74F-736B5057C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i="1" err="1">
                <a:latin typeface="Times New Roman"/>
                <a:cs typeface="Times New Roman"/>
              </a:rPr>
              <a:t>MeisterDrucke</a:t>
            </a:r>
            <a:r>
              <a:rPr lang="en-GB" sz="1800" i="1" dirty="0">
                <a:latin typeface="Times New Roman"/>
                <a:cs typeface="Times New Roman"/>
              </a:rPr>
              <a:t>. (n.d.). Industrial Revolution: Overview of Mr. Vivian’s copper factory in Swansea, Wales. </a:t>
            </a:r>
            <a:r>
              <a:rPr lang="en-GB" sz="1800" i="1" dirty="0" err="1">
                <a:latin typeface="Times New Roman"/>
                <a:cs typeface="Times New Roman"/>
              </a:rPr>
              <a:t>MeisterDrucke</a:t>
            </a:r>
            <a:r>
              <a:rPr lang="en-GB" sz="1800" i="1" dirty="0">
                <a:latin typeface="Times New Roman"/>
                <a:cs typeface="Times New Roman"/>
              </a:rPr>
              <a:t>. </a:t>
            </a:r>
            <a:r>
              <a:rPr lang="en-GB" sz="1800" i="1" dirty="0">
                <a:latin typeface="Times New Roman"/>
                <a:cs typeface="Times New Roman"/>
                <a:hlinkClick r:id="rId2"/>
              </a:rPr>
              <a:t>https://www.meisterdrucke.uk/fine-art-prints/Unknown-artist/946211/Industrial-Revolution:-Overview-of-Mr.-Vivian%27s-Copper-Factory-in-Swansea,-Wales.html</a:t>
            </a:r>
            <a:endParaRPr lang="en-GB" sz="1800" i="1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 dirty="0">
              <a:latin typeface="Times New Roman"/>
              <a:cs typeface="Times New Roman"/>
            </a:endParaRPr>
          </a:p>
          <a:p>
            <a:r>
              <a:rPr lang="en-GB" sz="1800" i="1" dirty="0">
                <a:latin typeface="Times New Roman"/>
                <a:cs typeface="Times New Roman"/>
              </a:rPr>
              <a:t>The Editors of Encyclopaedia Britannica. (2025, January 17). Swansea | Wales, Map, History, &amp; Facts. </a:t>
            </a:r>
            <a:r>
              <a:rPr lang="en-GB" sz="1800" i="1" err="1">
                <a:latin typeface="Times New Roman"/>
                <a:cs typeface="Times New Roman"/>
              </a:rPr>
              <a:t>Encyclopedia</a:t>
            </a:r>
            <a:r>
              <a:rPr lang="en-GB" sz="1800" i="1" dirty="0">
                <a:latin typeface="Times New Roman"/>
                <a:cs typeface="Times New Roman"/>
              </a:rPr>
              <a:t> Britannica. </a:t>
            </a:r>
            <a:r>
              <a:rPr lang="en-GB" sz="1800" i="1" dirty="0">
                <a:latin typeface="Times New Roman"/>
                <a:cs typeface="Times New Roman"/>
                <a:hlinkClick r:id="rId3"/>
              </a:rPr>
              <a:t>https://www.britannica.com/place/Swansea-Wales</a:t>
            </a:r>
            <a:endParaRPr lang="en-GB" sz="1800" i="1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 dirty="0">
              <a:latin typeface="Times New Roman"/>
              <a:cs typeface="Times New Roman"/>
            </a:endParaRPr>
          </a:p>
          <a:p>
            <a:r>
              <a:rPr lang="en-GB" sz="1800" i="1" dirty="0">
                <a:latin typeface="Times New Roman"/>
                <a:cs typeface="Times New Roman"/>
              </a:rPr>
              <a:t>Bowen, P. H. (2013, March 26). Welsh History Month: The lower Swansea Valley. Wales Online. </a:t>
            </a:r>
            <a:r>
              <a:rPr lang="en-GB" sz="1800" i="1" dirty="0">
                <a:latin typeface="Times New Roman"/>
                <a:cs typeface="Times New Roman"/>
                <a:hlinkClick r:id="rId4"/>
              </a:rPr>
              <a:t>https://www.walesonline.co.uk/news/wales-news/welsh-history-month-lower-swansea-2032065</a:t>
            </a:r>
            <a:endParaRPr lang="en-GB" sz="1800" i="1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 dirty="0">
              <a:latin typeface="Times New Roman"/>
              <a:cs typeface="Times New Roman"/>
            </a:endParaRPr>
          </a:p>
          <a:p>
            <a:r>
              <a:rPr lang="en-GB" sz="1800" i="1" err="1">
                <a:latin typeface="Times New Roman"/>
                <a:cs typeface="Times New Roman"/>
              </a:rPr>
              <a:t>MyEdSpace</a:t>
            </a:r>
            <a:r>
              <a:rPr lang="en-GB" sz="1800" i="1" dirty="0">
                <a:latin typeface="Times New Roman"/>
                <a:cs typeface="Times New Roman"/>
              </a:rPr>
              <a:t>. (2024, September 11). How to craft a compelling conclusion: tips and techniques. </a:t>
            </a:r>
            <a:r>
              <a:rPr lang="en-GB" sz="1800" i="1" err="1">
                <a:latin typeface="Times New Roman"/>
                <a:cs typeface="Times New Roman"/>
              </a:rPr>
              <a:t>MyEdSpace</a:t>
            </a:r>
            <a:r>
              <a:rPr lang="en-GB" sz="1800" i="1" dirty="0">
                <a:latin typeface="Times New Roman"/>
                <a:cs typeface="Times New Roman"/>
              </a:rPr>
              <a:t>. </a:t>
            </a:r>
            <a:r>
              <a:rPr lang="en-GB" sz="1800" i="1" dirty="0">
                <a:latin typeface="Times New Roman"/>
                <a:cs typeface="Times New Roman"/>
                <a:hlinkClick r:id="rId5"/>
              </a:rPr>
              <a:t>https://myedspace.co.uk/blog/post/how-to-craft-a-compelling-conclusion-tips-and-techniques</a:t>
            </a:r>
            <a:endParaRPr lang="en-GB" sz="1400" i="1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382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prosperity of Swansea in the industrial revolution</vt:lpstr>
      <vt:lpstr>Where is Swansea?</vt:lpstr>
      <vt:lpstr>The Industrial Revolution &amp; Steam Power</vt:lpstr>
      <vt:lpstr>Swansea's Industrial Boom</vt:lpstr>
      <vt:lpstr>The Formation of Coal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171</cp:revision>
  <dcterms:created xsi:type="dcterms:W3CDTF">2025-02-11T12:10:51Z</dcterms:created>
  <dcterms:modified xsi:type="dcterms:W3CDTF">2025-03-06T20:36:48Z</dcterms:modified>
</cp:coreProperties>
</file>