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4"/>
  </p:notesMasterIdLst>
  <p:sldIdLst>
    <p:sldId id="257" r:id="rId2"/>
    <p:sldId id="263" r:id="rId3"/>
    <p:sldId id="264" r:id="rId4"/>
    <p:sldId id="265" r:id="rId5"/>
    <p:sldId id="259" r:id="rId6"/>
    <p:sldId id="266" r:id="rId7"/>
    <p:sldId id="261" r:id="rId8"/>
    <p:sldId id="262" r:id="rId9"/>
    <p:sldId id="267" r:id="rId10"/>
    <p:sldId id="268" r:id="rId11"/>
    <p:sldId id="269" r:id="rId12"/>
    <p:sldId id="270"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392"/>
    <p:restoredTop sz="69391"/>
  </p:normalViewPr>
  <p:slideViewPr>
    <p:cSldViewPr snapToGrid="0" snapToObjects="1">
      <p:cViewPr varScale="1">
        <p:scale>
          <a:sx n="72" d="100"/>
          <a:sy n="72" d="100"/>
        </p:scale>
        <p:origin x="1336" y="200"/>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notesMaster" Target="notesMasters/notesMaster1.xml"/><Relationship Id="rId15" Type="http://schemas.openxmlformats.org/officeDocument/2006/relationships/presProps" Target="presProps.xml"/><Relationship Id="rId16" Type="http://schemas.openxmlformats.org/officeDocument/2006/relationships/viewProps" Target="viewProps.xml"/><Relationship Id="rId17" Type="http://schemas.openxmlformats.org/officeDocument/2006/relationships/theme" Target="theme/theme1.xml"/><Relationship Id="rId1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diagrams/_rels/drawing1.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2.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3.xml.rels><?xml version="1.0" encoding="UTF-8" standalone="yes"?>
<Relationships xmlns="http://schemas.openxmlformats.org/package/2006/relationships"><Relationship Id="rId1" Type="http://schemas.openxmlformats.org/officeDocument/2006/relationships/image" Target="../media/image1.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C46A1BA-4288-BE49-9ABA-935AD539E015}" type="doc">
      <dgm:prSet loTypeId="urn:microsoft.com/office/officeart/2005/8/layout/vList3" loCatId="" qsTypeId="urn:microsoft.com/office/officeart/2005/8/quickstyle/simple4" qsCatId="simple" csTypeId="urn:microsoft.com/office/officeart/2005/8/colors/accent1_2" csCatId="accent1" phldr="1"/>
      <dgm:spPr/>
    </dgm:pt>
    <dgm:pt modelId="{D8D371ED-EC4E-CE47-8388-0DE421E44A76}">
      <dgm:prSet phldrT="[Text]"/>
      <dgm:spPr/>
      <dgm:t>
        <a:bodyPr/>
        <a:lstStyle/>
        <a:p>
          <a:r>
            <a:rPr lang="en-US" dirty="0"/>
            <a:t>SADIKUR 1711697</a:t>
          </a:r>
        </a:p>
      </dgm:t>
    </dgm:pt>
    <dgm:pt modelId="{E7B5339F-0FAE-5940-8EA4-1B780CFC6524}" type="parTrans" cxnId="{74B11A3E-E9BD-1C4A-A8F9-602EB6C3EF12}">
      <dgm:prSet/>
      <dgm:spPr/>
      <dgm:t>
        <a:bodyPr/>
        <a:lstStyle/>
        <a:p>
          <a:endParaRPr lang="en-US"/>
        </a:p>
      </dgm:t>
    </dgm:pt>
    <dgm:pt modelId="{CD92660C-61C2-2B42-96EB-BE10D5211CE6}" type="sibTrans" cxnId="{74B11A3E-E9BD-1C4A-A8F9-602EB6C3EF12}">
      <dgm:prSet/>
      <dgm:spPr/>
      <dgm:t>
        <a:bodyPr/>
        <a:lstStyle/>
        <a:p>
          <a:endParaRPr lang="en-US"/>
        </a:p>
      </dgm:t>
    </dgm:pt>
    <dgm:pt modelId="{D992E365-FC7E-F54F-B41B-4C7EDF685DDC}">
      <dgm:prSet phldrT="[Text]"/>
      <dgm:spPr/>
      <dgm:t>
        <a:bodyPr/>
        <a:lstStyle/>
        <a:p>
          <a:r>
            <a:rPr lang="en-US" dirty="0"/>
            <a:t>AAKASH 1711136</a:t>
          </a:r>
        </a:p>
      </dgm:t>
    </dgm:pt>
    <dgm:pt modelId="{3D1174AC-562B-B74F-A124-38DEE0153187}" type="parTrans" cxnId="{D6FE2DF0-0E2C-2246-8C7A-E2153C2A1ACD}">
      <dgm:prSet/>
      <dgm:spPr/>
      <dgm:t>
        <a:bodyPr/>
        <a:lstStyle/>
        <a:p>
          <a:endParaRPr lang="en-US"/>
        </a:p>
      </dgm:t>
    </dgm:pt>
    <dgm:pt modelId="{DBBAD88B-EE0B-214B-A00D-6AD28F69321A}" type="sibTrans" cxnId="{D6FE2DF0-0E2C-2246-8C7A-E2153C2A1ACD}">
      <dgm:prSet/>
      <dgm:spPr/>
      <dgm:t>
        <a:bodyPr/>
        <a:lstStyle/>
        <a:p>
          <a:endParaRPr lang="en-US"/>
        </a:p>
      </dgm:t>
    </dgm:pt>
    <dgm:pt modelId="{BD8F9442-342E-4141-970C-9FDF7030AA62}">
      <dgm:prSet phldrT="[Text]"/>
      <dgm:spPr/>
      <dgm:t>
        <a:bodyPr/>
        <a:lstStyle/>
        <a:p>
          <a:r>
            <a:rPr lang="en-US" dirty="0"/>
            <a:t>ANGURA 1712139</a:t>
          </a:r>
        </a:p>
      </dgm:t>
    </dgm:pt>
    <dgm:pt modelId="{FF729EE4-0573-514E-8CB2-F9ECC57EBB2E}" type="parTrans" cxnId="{0815943C-7A52-4647-8656-E26DFC921AD0}">
      <dgm:prSet/>
      <dgm:spPr/>
      <dgm:t>
        <a:bodyPr/>
        <a:lstStyle/>
        <a:p>
          <a:endParaRPr lang="en-US"/>
        </a:p>
      </dgm:t>
    </dgm:pt>
    <dgm:pt modelId="{3F26F642-AEF3-F543-BB91-7301A4C193D1}" type="sibTrans" cxnId="{0815943C-7A52-4647-8656-E26DFC921AD0}">
      <dgm:prSet/>
      <dgm:spPr/>
      <dgm:t>
        <a:bodyPr/>
        <a:lstStyle/>
        <a:p>
          <a:endParaRPr lang="en-US"/>
        </a:p>
      </dgm:t>
    </dgm:pt>
    <dgm:pt modelId="{1CA6DB31-382D-F349-B615-638C7476437D}" type="pres">
      <dgm:prSet presAssocID="{2C46A1BA-4288-BE49-9ABA-935AD539E015}" presName="linearFlow" presStyleCnt="0">
        <dgm:presLayoutVars>
          <dgm:dir/>
          <dgm:resizeHandles val="exact"/>
        </dgm:presLayoutVars>
      </dgm:prSet>
      <dgm:spPr/>
    </dgm:pt>
    <dgm:pt modelId="{C483EA09-8BDC-E24E-826D-29136BF69581}" type="pres">
      <dgm:prSet presAssocID="{D8D371ED-EC4E-CE47-8388-0DE421E44A76}" presName="composite" presStyleCnt="0"/>
      <dgm:spPr/>
    </dgm:pt>
    <dgm:pt modelId="{647907E1-25DB-6842-95B3-3A6DF6888642}" type="pres">
      <dgm:prSet presAssocID="{D8D371ED-EC4E-CE47-8388-0DE421E44A76}" presName="imgShp" presStyleLbl="fgImgPlace1" presStyleIdx="0" presStyleCnt="3"/>
      <dgm:spPr/>
    </dgm:pt>
    <dgm:pt modelId="{F2B6EA44-8E05-6F4C-B520-F13342479858}" type="pres">
      <dgm:prSet presAssocID="{D8D371ED-EC4E-CE47-8388-0DE421E44A76}" presName="txShp" presStyleLbl="node1" presStyleIdx="0" presStyleCnt="3">
        <dgm:presLayoutVars>
          <dgm:bulletEnabled val="1"/>
        </dgm:presLayoutVars>
      </dgm:prSet>
      <dgm:spPr/>
      <dgm:t>
        <a:bodyPr/>
        <a:lstStyle/>
        <a:p>
          <a:endParaRPr lang="en-US"/>
        </a:p>
      </dgm:t>
    </dgm:pt>
    <dgm:pt modelId="{E81805D9-B3E6-F247-9C77-EDD4A55C864D}" type="pres">
      <dgm:prSet presAssocID="{CD92660C-61C2-2B42-96EB-BE10D5211CE6}" presName="spacing" presStyleCnt="0"/>
      <dgm:spPr/>
    </dgm:pt>
    <dgm:pt modelId="{2968FE57-2C16-4647-A5BB-6A289DF3762D}" type="pres">
      <dgm:prSet presAssocID="{D992E365-FC7E-F54F-B41B-4C7EDF685DDC}" presName="composite" presStyleCnt="0"/>
      <dgm:spPr/>
    </dgm:pt>
    <dgm:pt modelId="{E2C34A67-44B3-E044-AD01-D04E7C9ECF47}" type="pres">
      <dgm:prSet presAssocID="{D992E365-FC7E-F54F-B41B-4C7EDF685DDC}" presName="imgShp" presStyleLbl="fgImgPlace1" presStyleIdx="1" presStyleCnt="3"/>
      <dgm:spPr/>
    </dgm:pt>
    <dgm:pt modelId="{1CF1314D-1377-624F-A33A-10064F31B954}" type="pres">
      <dgm:prSet presAssocID="{D992E365-FC7E-F54F-B41B-4C7EDF685DDC}" presName="txShp" presStyleLbl="node1" presStyleIdx="1" presStyleCnt="3">
        <dgm:presLayoutVars>
          <dgm:bulletEnabled val="1"/>
        </dgm:presLayoutVars>
      </dgm:prSet>
      <dgm:spPr/>
      <dgm:t>
        <a:bodyPr/>
        <a:lstStyle/>
        <a:p>
          <a:endParaRPr lang="en-US"/>
        </a:p>
      </dgm:t>
    </dgm:pt>
    <dgm:pt modelId="{5329B516-661E-8A4D-9FA4-62919FD1246C}" type="pres">
      <dgm:prSet presAssocID="{DBBAD88B-EE0B-214B-A00D-6AD28F69321A}" presName="spacing" presStyleCnt="0"/>
      <dgm:spPr/>
    </dgm:pt>
    <dgm:pt modelId="{0B2BB078-6A0F-4245-82BD-C7BB7698F8CB}" type="pres">
      <dgm:prSet presAssocID="{BD8F9442-342E-4141-970C-9FDF7030AA62}" presName="composite" presStyleCnt="0"/>
      <dgm:spPr/>
    </dgm:pt>
    <dgm:pt modelId="{D1A47F38-44A9-FB48-A096-E774617106DB}" type="pres">
      <dgm:prSet presAssocID="{BD8F9442-342E-4141-970C-9FDF7030AA62}" presName="imgShp" presStyleLbl="fgImgPlace1" presStyleIdx="2" presStyleCnt="3"/>
      <dgm:spPr/>
    </dgm:pt>
    <dgm:pt modelId="{72647B47-DE06-EC48-BE6A-D5D9BC4A1810}" type="pres">
      <dgm:prSet presAssocID="{BD8F9442-342E-4141-970C-9FDF7030AA62}" presName="txShp" presStyleLbl="node1" presStyleIdx="2" presStyleCnt="3">
        <dgm:presLayoutVars>
          <dgm:bulletEnabled val="1"/>
        </dgm:presLayoutVars>
      </dgm:prSet>
      <dgm:spPr/>
      <dgm:t>
        <a:bodyPr/>
        <a:lstStyle/>
        <a:p>
          <a:endParaRPr lang="en-US"/>
        </a:p>
      </dgm:t>
    </dgm:pt>
  </dgm:ptLst>
  <dgm:cxnLst>
    <dgm:cxn modelId="{1946031C-0D39-1947-9617-CD44B69C9805}" type="presOf" srcId="{BD8F9442-342E-4141-970C-9FDF7030AA62}" destId="{72647B47-DE06-EC48-BE6A-D5D9BC4A1810}" srcOrd="0" destOrd="0" presId="urn:microsoft.com/office/officeart/2005/8/layout/vList3"/>
    <dgm:cxn modelId="{D6FE2DF0-0E2C-2246-8C7A-E2153C2A1ACD}" srcId="{2C46A1BA-4288-BE49-9ABA-935AD539E015}" destId="{D992E365-FC7E-F54F-B41B-4C7EDF685DDC}" srcOrd="1" destOrd="0" parTransId="{3D1174AC-562B-B74F-A124-38DEE0153187}" sibTransId="{DBBAD88B-EE0B-214B-A00D-6AD28F69321A}"/>
    <dgm:cxn modelId="{0815943C-7A52-4647-8656-E26DFC921AD0}" srcId="{2C46A1BA-4288-BE49-9ABA-935AD539E015}" destId="{BD8F9442-342E-4141-970C-9FDF7030AA62}" srcOrd="2" destOrd="0" parTransId="{FF729EE4-0573-514E-8CB2-F9ECC57EBB2E}" sibTransId="{3F26F642-AEF3-F543-BB91-7301A4C193D1}"/>
    <dgm:cxn modelId="{74B11A3E-E9BD-1C4A-A8F9-602EB6C3EF12}" srcId="{2C46A1BA-4288-BE49-9ABA-935AD539E015}" destId="{D8D371ED-EC4E-CE47-8388-0DE421E44A76}" srcOrd="0" destOrd="0" parTransId="{E7B5339F-0FAE-5940-8EA4-1B780CFC6524}" sibTransId="{CD92660C-61C2-2B42-96EB-BE10D5211CE6}"/>
    <dgm:cxn modelId="{DD431F81-ADA6-EC49-BD50-9EF1D7DA45F4}" type="presOf" srcId="{2C46A1BA-4288-BE49-9ABA-935AD539E015}" destId="{1CA6DB31-382D-F349-B615-638C7476437D}" srcOrd="0" destOrd="0" presId="urn:microsoft.com/office/officeart/2005/8/layout/vList3"/>
    <dgm:cxn modelId="{B63BF70F-0F79-8449-BA0B-62DC51334DC0}" type="presOf" srcId="{D992E365-FC7E-F54F-B41B-4C7EDF685DDC}" destId="{1CF1314D-1377-624F-A33A-10064F31B954}" srcOrd="0" destOrd="0" presId="urn:microsoft.com/office/officeart/2005/8/layout/vList3"/>
    <dgm:cxn modelId="{E7B96DE5-6CC4-2847-8236-33567783BD70}" type="presOf" srcId="{D8D371ED-EC4E-CE47-8388-0DE421E44A76}" destId="{F2B6EA44-8E05-6F4C-B520-F13342479858}" srcOrd="0" destOrd="0" presId="urn:microsoft.com/office/officeart/2005/8/layout/vList3"/>
    <dgm:cxn modelId="{0C802FB1-B430-F545-AE76-8FF46F7ACFFA}" type="presParOf" srcId="{1CA6DB31-382D-F349-B615-638C7476437D}" destId="{C483EA09-8BDC-E24E-826D-29136BF69581}" srcOrd="0" destOrd="0" presId="urn:microsoft.com/office/officeart/2005/8/layout/vList3"/>
    <dgm:cxn modelId="{558D962D-E363-9D46-9B60-5AF8311230A0}" type="presParOf" srcId="{C483EA09-8BDC-E24E-826D-29136BF69581}" destId="{647907E1-25DB-6842-95B3-3A6DF6888642}" srcOrd="0" destOrd="0" presId="urn:microsoft.com/office/officeart/2005/8/layout/vList3"/>
    <dgm:cxn modelId="{4926B2B6-B277-6D4D-A80D-B0ECDFFC24E4}" type="presParOf" srcId="{C483EA09-8BDC-E24E-826D-29136BF69581}" destId="{F2B6EA44-8E05-6F4C-B520-F13342479858}" srcOrd="1" destOrd="0" presId="urn:microsoft.com/office/officeart/2005/8/layout/vList3"/>
    <dgm:cxn modelId="{729801A3-9C8E-9B49-9949-5B5C0AA2FC51}" type="presParOf" srcId="{1CA6DB31-382D-F349-B615-638C7476437D}" destId="{E81805D9-B3E6-F247-9C77-EDD4A55C864D}" srcOrd="1" destOrd="0" presId="urn:microsoft.com/office/officeart/2005/8/layout/vList3"/>
    <dgm:cxn modelId="{BAD2DA8E-98E5-1A42-8546-E0328A7DB4D8}" type="presParOf" srcId="{1CA6DB31-382D-F349-B615-638C7476437D}" destId="{2968FE57-2C16-4647-A5BB-6A289DF3762D}" srcOrd="2" destOrd="0" presId="urn:microsoft.com/office/officeart/2005/8/layout/vList3"/>
    <dgm:cxn modelId="{BDEF0F0F-CF91-E847-8FEA-2F89A7D244C8}" type="presParOf" srcId="{2968FE57-2C16-4647-A5BB-6A289DF3762D}" destId="{E2C34A67-44B3-E044-AD01-D04E7C9ECF47}" srcOrd="0" destOrd="0" presId="urn:microsoft.com/office/officeart/2005/8/layout/vList3"/>
    <dgm:cxn modelId="{B28DC70E-099F-7B4D-869B-E8730AB6C02F}" type="presParOf" srcId="{2968FE57-2C16-4647-A5BB-6A289DF3762D}" destId="{1CF1314D-1377-624F-A33A-10064F31B954}" srcOrd="1" destOrd="0" presId="urn:microsoft.com/office/officeart/2005/8/layout/vList3"/>
    <dgm:cxn modelId="{3A282EA9-1C9B-F04C-9A6C-ADE7D5D9D95D}" type="presParOf" srcId="{1CA6DB31-382D-F349-B615-638C7476437D}" destId="{5329B516-661E-8A4D-9FA4-62919FD1246C}" srcOrd="3" destOrd="0" presId="urn:microsoft.com/office/officeart/2005/8/layout/vList3"/>
    <dgm:cxn modelId="{024B7813-5FF8-894C-886D-4C36E0E0BD49}" type="presParOf" srcId="{1CA6DB31-382D-F349-B615-638C7476437D}" destId="{0B2BB078-6A0F-4245-82BD-C7BB7698F8CB}" srcOrd="4" destOrd="0" presId="urn:microsoft.com/office/officeart/2005/8/layout/vList3"/>
    <dgm:cxn modelId="{CDBF732A-E8EE-5646-BA24-8B0941473868}" type="presParOf" srcId="{0B2BB078-6A0F-4245-82BD-C7BB7698F8CB}" destId="{D1A47F38-44A9-FB48-A096-E774617106DB}" srcOrd="0" destOrd="0" presId="urn:microsoft.com/office/officeart/2005/8/layout/vList3"/>
    <dgm:cxn modelId="{29ADEE7E-4F48-924A-84E8-FDD5BB0EDE5F}" type="presParOf" srcId="{0B2BB078-6A0F-4245-82BD-C7BB7698F8CB}" destId="{72647B47-DE06-EC48-BE6A-D5D9BC4A1810}"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8D72EE6-30FA-D746-B0CC-9E97208B81DA}" type="doc">
      <dgm:prSet loTypeId="urn:microsoft.com/office/officeart/2005/8/layout/hChevron3" loCatId="" qsTypeId="urn:microsoft.com/office/officeart/2005/8/quickstyle/simple4" qsCatId="simple" csTypeId="urn:microsoft.com/office/officeart/2005/8/colors/accent1_2" csCatId="accent1" phldr="1"/>
      <dgm:spPr/>
    </dgm:pt>
    <dgm:pt modelId="{CD356047-40CB-C047-93EA-938375399397}">
      <dgm:prSet phldrT="[Text]"/>
      <dgm:spPr/>
      <dgm:t>
        <a:bodyPr/>
        <a:lstStyle/>
        <a:p>
          <a:r>
            <a:rPr lang="en-US" dirty="0"/>
            <a:t>DISCOVERY</a:t>
          </a:r>
        </a:p>
      </dgm:t>
    </dgm:pt>
    <dgm:pt modelId="{C6C8676E-EF9C-8F40-8017-5F9D47836B62}" type="parTrans" cxnId="{1517AE0C-6185-F642-B961-61CBD0E726C6}">
      <dgm:prSet/>
      <dgm:spPr/>
      <dgm:t>
        <a:bodyPr/>
        <a:lstStyle/>
        <a:p>
          <a:endParaRPr lang="en-US"/>
        </a:p>
      </dgm:t>
    </dgm:pt>
    <dgm:pt modelId="{61EC011A-E442-2B45-A48D-C806705C6478}" type="sibTrans" cxnId="{1517AE0C-6185-F642-B961-61CBD0E726C6}">
      <dgm:prSet/>
      <dgm:spPr/>
      <dgm:t>
        <a:bodyPr/>
        <a:lstStyle/>
        <a:p>
          <a:endParaRPr lang="en-US"/>
        </a:p>
      </dgm:t>
    </dgm:pt>
    <dgm:pt modelId="{455365B8-D2E6-A94F-9CA4-DD80F2C85B90}">
      <dgm:prSet phldrT="[Text]"/>
      <dgm:spPr/>
      <dgm:t>
        <a:bodyPr/>
        <a:lstStyle/>
        <a:p>
          <a:r>
            <a:rPr lang="en-US" dirty="0"/>
            <a:t>INITIATION</a:t>
          </a:r>
        </a:p>
      </dgm:t>
    </dgm:pt>
    <dgm:pt modelId="{1E0BC7AF-85E1-1543-9015-CE4379B94F3E}" type="parTrans" cxnId="{D1246A7D-261B-EC41-BE1D-BA33EA95E24D}">
      <dgm:prSet/>
      <dgm:spPr/>
      <dgm:t>
        <a:bodyPr/>
        <a:lstStyle/>
        <a:p>
          <a:endParaRPr lang="en-US"/>
        </a:p>
      </dgm:t>
    </dgm:pt>
    <dgm:pt modelId="{81CDF7FB-806B-D94D-A01E-DE7879C0E85A}" type="sibTrans" cxnId="{D1246A7D-261B-EC41-BE1D-BA33EA95E24D}">
      <dgm:prSet/>
      <dgm:spPr/>
      <dgm:t>
        <a:bodyPr/>
        <a:lstStyle/>
        <a:p>
          <a:endParaRPr lang="en-US"/>
        </a:p>
      </dgm:t>
    </dgm:pt>
    <dgm:pt modelId="{5AC5C43D-5831-AC44-BB2D-83A49A1DF64A}">
      <dgm:prSet phldrT="[Text]"/>
      <dgm:spPr/>
      <dgm:t>
        <a:bodyPr/>
        <a:lstStyle/>
        <a:p>
          <a:r>
            <a:rPr lang="en-US" dirty="0"/>
            <a:t>DELIVERY</a:t>
          </a:r>
        </a:p>
      </dgm:t>
    </dgm:pt>
    <dgm:pt modelId="{C9FC9715-650E-0448-919C-3743E3C5D848}" type="parTrans" cxnId="{497F4CE9-1811-5B4C-A2DA-9CB2D204B763}">
      <dgm:prSet/>
      <dgm:spPr/>
      <dgm:t>
        <a:bodyPr/>
        <a:lstStyle/>
        <a:p>
          <a:endParaRPr lang="en-US"/>
        </a:p>
      </dgm:t>
    </dgm:pt>
    <dgm:pt modelId="{4FB2FDAC-E813-FE4A-BD4A-C210E68D8861}" type="sibTrans" cxnId="{497F4CE9-1811-5B4C-A2DA-9CB2D204B763}">
      <dgm:prSet/>
      <dgm:spPr/>
      <dgm:t>
        <a:bodyPr/>
        <a:lstStyle/>
        <a:p>
          <a:endParaRPr lang="en-US"/>
        </a:p>
      </dgm:t>
    </dgm:pt>
    <dgm:pt modelId="{20F2C9B3-3D3E-5D43-B563-F17799889086}">
      <dgm:prSet phldrT="[Text]"/>
      <dgm:spPr/>
      <dgm:t>
        <a:bodyPr/>
        <a:lstStyle/>
        <a:p>
          <a:r>
            <a:rPr lang="en-US" dirty="0"/>
            <a:t>CLOSURE</a:t>
          </a:r>
        </a:p>
      </dgm:t>
    </dgm:pt>
    <dgm:pt modelId="{C0522F4D-3FC2-6F41-8273-B7E8CA058EE5}" type="parTrans" cxnId="{25C8AD03-F241-374C-BD0F-5AE878393940}">
      <dgm:prSet/>
      <dgm:spPr/>
      <dgm:t>
        <a:bodyPr/>
        <a:lstStyle/>
        <a:p>
          <a:endParaRPr lang="en-US"/>
        </a:p>
      </dgm:t>
    </dgm:pt>
    <dgm:pt modelId="{BCDFCAE0-A97E-0A48-A8CA-14CBD4B9372A}" type="sibTrans" cxnId="{25C8AD03-F241-374C-BD0F-5AE878393940}">
      <dgm:prSet/>
      <dgm:spPr/>
      <dgm:t>
        <a:bodyPr/>
        <a:lstStyle/>
        <a:p>
          <a:endParaRPr lang="en-US"/>
        </a:p>
      </dgm:t>
    </dgm:pt>
    <dgm:pt modelId="{2F881B86-F957-0149-AED5-A4208CD19752}">
      <dgm:prSet phldrT="[Text]"/>
      <dgm:spPr/>
      <dgm:t>
        <a:bodyPr/>
        <a:lstStyle/>
        <a:p>
          <a:r>
            <a:rPr lang="en-US" dirty="0"/>
            <a:t>REALISATION</a:t>
          </a:r>
        </a:p>
      </dgm:t>
    </dgm:pt>
    <dgm:pt modelId="{067E663C-AD77-0347-A7DA-A3CF631A353F}" type="parTrans" cxnId="{2AE72502-A336-A142-9012-A389651A9C15}">
      <dgm:prSet/>
      <dgm:spPr/>
      <dgm:t>
        <a:bodyPr/>
        <a:lstStyle/>
        <a:p>
          <a:endParaRPr lang="en-US"/>
        </a:p>
      </dgm:t>
    </dgm:pt>
    <dgm:pt modelId="{FA625653-610D-CA40-ADB8-B4B9BB8313C0}" type="sibTrans" cxnId="{2AE72502-A336-A142-9012-A389651A9C15}">
      <dgm:prSet/>
      <dgm:spPr/>
      <dgm:t>
        <a:bodyPr/>
        <a:lstStyle/>
        <a:p>
          <a:endParaRPr lang="en-US"/>
        </a:p>
      </dgm:t>
    </dgm:pt>
    <dgm:pt modelId="{F6B81C4A-9C1E-6244-86CC-2ED06EDF965B}" type="pres">
      <dgm:prSet presAssocID="{78D72EE6-30FA-D746-B0CC-9E97208B81DA}" presName="Name0" presStyleCnt="0">
        <dgm:presLayoutVars>
          <dgm:dir/>
          <dgm:resizeHandles val="exact"/>
        </dgm:presLayoutVars>
      </dgm:prSet>
      <dgm:spPr/>
    </dgm:pt>
    <dgm:pt modelId="{E3CA40D9-DA14-074D-9C04-4320DFA736C3}" type="pres">
      <dgm:prSet presAssocID="{CD356047-40CB-C047-93EA-938375399397}" presName="parTxOnly" presStyleLbl="node1" presStyleIdx="0" presStyleCnt="5">
        <dgm:presLayoutVars>
          <dgm:bulletEnabled val="1"/>
        </dgm:presLayoutVars>
      </dgm:prSet>
      <dgm:spPr/>
      <dgm:t>
        <a:bodyPr/>
        <a:lstStyle/>
        <a:p>
          <a:endParaRPr lang="en-US"/>
        </a:p>
      </dgm:t>
    </dgm:pt>
    <dgm:pt modelId="{646D61FA-44E4-DD42-AE46-D1699B3017A8}" type="pres">
      <dgm:prSet presAssocID="{61EC011A-E442-2B45-A48D-C806705C6478}" presName="parSpace" presStyleCnt="0"/>
      <dgm:spPr/>
    </dgm:pt>
    <dgm:pt modelId="{FFCD6930-EFD1-744A-B2F9-7D1557734283}" type="pres">
      <dgm:prSet presAssocID="{455365B8-D2E6-A94F-9CA4-DD80F2C85B90}" presName="parTxOnly" presStyleLbl="node1" presStyleIdx="1" presStyleCnt="5">
        <dgm:presLayoutVars>
          <dgm:bulletEnabled val="1"/>
        </dgm:presLayoutVars>
      </dgm:prSet>
      <dgm:spPr/>
      <dgm:t>
        <a:bodyPr/>
        <a:lstStyle/>
        <a:p>
          <a:endParaRPr lang="en-US"/>
        </a:p>
      </dgm:t>
    </dgm:pt>
    <dgm:pt modelId="{AD494A81-3C11-DC44-BFDE-A35C59F8BD9E}" type="pres">
      <dgm:prSet presAssocID="{81CDF7FB-806B-D94D-A01E-DE7879C0E85A}" presName="parSpace" presStyleCnt="0"/>
      <dgm:spPr/>
    </dgm:pt>
    <dgm:pt modelId="{794C154F-1B96-E24F-AEA8-E184CBF95E08}" type="pres">
      <dgm:prSet presAssocID="{5AC5C43D-5831-AC44-BB2D-83A49A1DF64A}" presName="parTxOnly" presStyleLbl="node1" presStyleIdx="2" presStyleCnt="5">
        <dgm:presLayoutVars>
          <dgm:bulletEnabled val="1"/>
        </dgm:presLayoutVars>
      </dgm:prSet>
      <dgm:spPr/>
      <dgm:t>
        <a:bodyPr/>
        <a:lstStyle/>
        <a:p>
          <a:endParaRPr lang="en-US"/>
        </a:p>
      </dgm:t>
    </dgm:pt>
    <dgm:pt modelId="{DD60A401-6C18-FF41-8B23-1210983CC104}" type="pres">
      <dgm:prSet presAssocID="{4FB2FDAC-E813-FE4A-BD4A-C210E68D8861}" presName="parSpace" presStyleCnt="0"/>
      <dgm:spPr/>
    </dgm:pt>
    <dgm:pt modelId="{B09101F9-D674-E544-B5C2-D8E02C4DA16B}" type="pres">
      <dgm:prSet presAssocID="{20F2C9B3-3D3E-5D43-B563-F17799889086}" presName="parTxOnly" presStyleLbl="node1" presStyleIdx="3" presStyleCnt="5">
        <dgm:presLayoutVars>
          <dgm:bulletEnabled val="1"/>
        </dgm:presLayoutVars>
      </dgm:prSet>
      <dgm:spPr/>
      <dgm:t>
        <a:bodyPr/>
        <a:lstStyle/>
        <a:p>
          <a:endParaRPr lang="en-US"/>
        </a:p>
      </dgm:t>
    </dgm:pt>
    <dgm:pt modelId="{F9911506-6F17-6A45-BDD5-6578A8B5C930}" type="pres">
      <dgm:prSet presAssocID="{BCDFCAE0-A97E-0A48-A8CA-14CBD4B9372A}" presName="parSpace" presStyleCnt="0"/>
      <dgm:spPr/>
    </dgm:pt>
    <dgm:pt modelId="{F39EDE28-51F1-9344-9404-2541EA7E0500}" type="pres">
      <dgm:prSet presAssocID="{2F881B86-F957-0149-AED5-A4208CD19752}" presName="parTxOnly" presStyleLbl="node1" presStyleIdx="4" presStyleCnt="5">
        <dgm:presLayoutVars>
          <dgm:bulletEnabled val="1"/>
        </dgm:presLayoutVars>
      </dgm:prSet>
      <dgm:spPr/>
      <dgm:t>
        <a:bodyPr/>
        <a:lstStyle/>
        <a:p>
          <a:endParaRPr lang="en-US"/>
        </a:p>
      </dgm:t>
    </dgm:pt>
  </dgm:ptLst>
  <dgm:cxnLst>
    <dgm:cxn modelId="{D1246A7D-261B-EC41-BE1D-BA33EA95E24D}" srcId="{78D72EE6-30FA-D746-B0CC-9E97208B81DA}" destId="{455365B8-D2E6-A94F-9CA4-DD80F2C85B90}" srcOrd="1" destOrd="0" parTransId="{1E0BC7AF-85E1-1543-9015-CE4379B94F3E}" sibTransId="{81CDF7FB-806B-D94D-A01E-DE7879C0E85A}"/>
    <dgm:cxn modelId="{25C8AD03-F241-374C-BD0F-5AE878393940}" srcId="{78D72EE6-30FA-D746-B0CC-9E97208B81DA}" destId="{20F2C9B3-3D3E-5D43-B563-F17799889086}" srcOrd="3" destOrd="0" parTransId="{C0522F4D-3FC2-6F41-8273-B7E8CA058EE5}" sibTransId="{BCDFCAE0-A97E-0A48-A8CA-14CBD4B9372A}"/>
    <dgm:cxn modelId="{6B06F99A-B852-CB41-BABA-553513912E7B}" type="presOf" srcId="{78D72EE6-30FA-D746-B0CC-9E97208B81DA}" destId="{F6B81C4A-9C1E-6244-86CC-2ED06EDF965B}" srcOrd="0" destOrd="0" presId="urn:microsoft.com/office/officeart/2005/8/layout/hChevron3"/>
    <dgm:cxn modelId="{3A0501D9-C1C5-BB4A-A2A1-1E3E81A84C3B}" type="presOf" srcId="{2F881B86-F957-0149-AED5-A4208CD19752}" destId="{F39EDE28-51F1-9344-9404-2541EA7E0500}" srcOrd="0" destOrd="0" presId="urn:microsoft.com/office/officeart/2005/8/layout/hChevron3"/>
    <dgm:cxn modelId="{AE35C58F-61F1-744F-A10C-5A8FB7C386AE}" type="presOf" srcId="{5AC5C43D-5831-AC44-BB2D-83A49A1DF64A}" destId="{794C154F-1B96-E24F-AEA8-E184CBF95E08}" srcOrd="0" destOrd="0" presId="urn:microsoft.com/office/officeart/2005/8/layout/hChevron3"/>
    <dgm:cxn modelId="{1517AE0C-6185-F642-B961-61CBD0E726C6}" srcId="{78D72EE6-30FA-D746-B0CC-9E97208B81DA}" destId="{CD356047-40CB-C047-93EA-938375399397}" srcOrd="0" destOrd="0" parTransId="{C6C8676E-EF9C-8F40-8017-5F9D47836B62}" sibTransId="{61EC011A-E442-2B45-A48D-C806705C6478}"/>
    <dgm:cxn modelId="{17FB2536-6C89-2546-BF2C-3D3249D875C0}" type="presOf" srcId="{455365B8-D2E6-A94F-9CA4-DD80F2C85B90}" destId="{FFCD6930-EFD1-744A-B2F9-7D1557734283}" srcOrd="0" destOrd="0" presId="urn:microsoft.com/office/officeart/2005/8/layout/hChevron3"/>
    <dgm:cxn modelId="{497F4CE9-1811-5B4C-A2DA-9CB2D204B763}" srcId="{78D72EE6-30FA-D746-B0CC-9E97208B81DA}" destId="{5AC5C43D-5831-AC44-BB2D-83A49A1DF64A}" srcOrd="2" destOrd="0" parTransId="{C9FC9715-650E-0448-919C-3743E3C5D848}" sibTransId="{4FB2FDAC-E813-FE4A-BD4A-C210E68D8861}"/>
    <dgm:cxn modelId="{2AE72502-A336-A142-9012-A389651A9C15}" srcId="{78D72EE6-30FA-D746-B0CC-9E97208B81DA}" destId="{2F881B86-F957-0149-AED5-A4208CD19752}" srcOrd="4" destOrd="0" parTransId="{067E663C-AD77-0347-A7DA-A3CF631A353F}" sibTransId="{FA625653-610D-CA40-ADB8-B4B9BB8313C0}"/>
    <dgm:cxn modelId="{50637AB8-C56E-E947-9B1C-CE7AEF2279E9}" type="presOf" srcId="{CD356047-40CB-C047-93EA-938375399397}" destId="{E3CA40D9-DA14-074D-9C04-4320DFA736C3}" srcOrd="0" destOrd="0" presId="urn:microsoft.com/office/officeart/2005/8/layout/hChevron3"/>
    <dgm:cxn modelId="{7521F03E-F530-AE49-82E7-AAD0C8B1DF56}" type="presOf" srcId="{20F2C9B3-3D3E-5D43-B563-F17799889086}" destId="{B09101F9-D674-E544-B5C2-D8E02C4DA16B}" srcOrd="0" destOrd="0" presId="urn:microsoft.com/office/officeart/2005/8/layout/hChevron3"/>
    <dgm:cxn modelId="{265B5203-6AE5-AB40-8B35-EB0C445ADBC5}" type="presParOf" srcId="{F6B81C4A-9C1E-6244-86CC-2ED06EDF965B}" destId="{E3CA40D9-DA14-074D-9C04-4320DFA736C3}" srcOrd="0" destOrd="0" presId="urn:microsoft.com/office/officeart/2005/8/layout/hChevron3"/>
    <dgm:cxn modelId="{43BEB1D6-7B2A-AF4B-A6AB-E0783A5903F3}" type="presParOf" srcId="{F6B81C4A-9C1E-6244-86CC-2ED06EDF965B}" destId="{646D61FA-44E4-DD42-AE46-D1699B3017A8}" srcOrd="1" destOrd="0" presId="urn:microsoft.com/office/officeart/2005/8/layout/hChevron3"/>
    <dgm:cxn modelId="{4A5120B2-C6AF-DA48-A47B-689591061D2E}" type="presParOf" srcId="{F6B81C4A-9C1E-6244-86CC-2ED06EDF965B}" destId="{FFCD6930-EFD1-744A-B2F9-7D1557734283}" srcOrd="2" destOrd="0" presId="urn:microsoft.com/office/officeart/2005/8/layout/hChevron3"/>
    <dgm:cxn modelId="{B6794BA7-D6DB-0748-835D-00E4602EC228}" type="presParOf" srcId="{F6B81C4A-9C1E-6244-86CC-2ED06EDF965B}" destId="{AD494A81-3C11-DC44-BFDE-A35C59F8BD9E}" srcOrd="3" destOrd="0" presId="urn:microsoft.com/office/officeart/2005/8/layout/hChevron3"/>
    <dgm:cxn modelId="{283F1A40-FD64-D845-B231-3D0403251998}" type="presParOf" srcId="{F6B81C4A-9C1E-6244-86CC-2ED06EDF965B}" destId="{794C154F-1B96-E24F-AEA8-E184CBF95E08}" srcOrd="4" destOrd="0" presId="urn:microsoft.com/office/officeart/2005/8/layout/hChevron3"/>
    <dgm:cxn modelId="{B104F8C8-8212-3F4B-9643-9B11F9AF06A0}" type="presParOf" srcId="{F6B81C4A-9C1E-6244-86CC-2ED06EDF965B}" destId="{DD60A401-6C18-FF41-8B23-1210983CC104}" srcOrd="5" destOrd="0" presId="urn:microsoft.com/office/officeart/2005/8/layout/hChevron3"/>
    <dgm:cxn modelId="{99DA49DD-16C1-6649-A42C-91643065C10E}" type="presParOf" srcId="{F6B81C4A-9C1E-6244-86CC-2ED06EDF965B}" destId="{B09101F9-D674-E544-B5C2-D8E02C4DA16B}" srcOrd="6" destOrd="0" presId="urn:microsoft.com/office/officeart/2005/8/layout/hChevron3"/>
    <dgm:cxn modelId="{30F8FAC8-1292-A54C-83D2-605093C2DC6F}" type="presParOf" srcId="{F6B81C4A-9C1E-6244-86CC-2ED06EDF965B}" destId="{F9911506-6F17-6A45-BDD5-6578A8B5C930}" srcOrd="7" destOrd="0" presId="urn:microsoft.com/office/officeart/2005/8/layout/hChevron3"/>
    <dgm:cxn modelId="{77194AFD-67D3-0D46-9C2B-FD3758746602}" type="presParOf" srcId="{F6B81C4A-9C1E-6244-86CC-2ED06EDF965B}" destId="{F39EDE28-51F1-9344-9404-2541EA7E0500}" srcOrd="8" destOrd="0" presId="urn:microsoft.com/office/officeart/2005/8/layout/hChevro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FDCA098-0D1C-2A41-A6C7-6D31DB9EA311}" type="doc">
      <dgm:prSet loTypeId="urn:microsoft.com/office/officeart/2005/8/layout/process4" loCatId="" qsTypeId="urn:microsoft.com/office/officeart/2005/8/quickstyle/simple4" qsCatId="simple" csTypeId="urn:microsoft.com/office/officeart/2005/8/colors/accent1_2" csCatId="accent1" phldr="1"/>
      <dgm:spPr/>
      <dgm:t>
        <a:bodyPr/>
        <a:lstStyle/>
        <a:p>
          <a:endParaRPr lang="en-US"/>
        </a:p>
      </dgm:t>
    </dgm:pt>
    <dgm:pt modelId="{6449DBEA-88AE-DE42-A4D3-3FC594602914}">
      <dgm:prSet phldrT="[Text]"/>
      <dgm:spPr/>
      <dgm:t>
        <a:bodyPr/>
        <a:lstStyle/>
        <a:p>
          <a:r>
            <a:rPr lang="en-US" dirty="0"/>
            <a:t>PROJECT MANAGER</a:t>
          </a:r>
        </a:p>
      </dgm:t>
    </dgm:pt>
    <dgm:pt modelId="{0A7DFC73-F9C5-9F49-AFE2-3485B3668524}" type="sibTrans" cxnId="{1C9256E9-527B-9841-8148-9DC02F237FCD}">
      <dgm:prSet/>
      <dgm:spPr/>
      <dgm:t>
        <a:bodyPr/>
        <a:lstStyle/>
        <a:p>
          <a:endParaRPr lang="en-US"/>
        </a:p>
      </dgm:t>
    </dgm:pt>
    <dgm:pt modelId="{5955BA3C-0C6C-B54C-88C1-DCD3FE0D4271}" type="parTrans" cxnId="{1C9256E9-527B-9841-8148-9DC02F237FCD}">
      <dgm:prSet/>
      <dgm:spPr/>
      <dgm:t>
        <a:bodyPr/>
        <a:lstStyle/>
        <a:p>
          <a:endParaRPr lang="en-US"/>
        </a:p>
      </dgm:t>
    </dgm:pt>
    <dgm:pt modelId="{84132AB1-9670-E348-909F-2EE2FE32D8F5}">
      <dgm:prSet phldrT="[Text]"/>
      <dgm:spPr/>
      <dgm:t>
        <a:bodyPr/>
        <a:lstStyle/>
        <a:p>
          <a:r>
            <a:rPr lang="en-US" dirty="0"/>
            <a:t>User </a:t>
          </a:r>
        </a:p>
        <a:p>
          <a:r>
            <a:rPr lang="en-US" dirty="0"/>
            <a:t>SUHA</a:t>
          </a:r>
        </a:p>
      </dgm:t>
    </dgm:pt>
    <dgm:pt modelId="{A240CB41-ACE2-854F-A9D4-A7CCDD8603B2}" type="sibTrans" cxnId="{BAAFE984-F984-6E47-BF90-998AE70109A5}">
      <dgm:prSet/>
      <dgm:spPr/>
      <dgm:t>
        <a:bodyPr/>
        <a:lstStyle/>
        <a:p>
          <a:endParaRPr lang="en-US"/>
        </a:p>
      </dgm:t>
    </dgm:pt>
    <dgm:pt modelId="{EC4ACF77-14B0-5245-BBE4-60E5803D4506}" type="parTrans" cxnId="{BAAFE984-F984-6E47-BF90-998AE70109A5}">
      <dgm:prSet/>
      <dgm:spPr/>
      <dgm:t>
        <a:bodyPr/>
        <a:lstStyle/>
        <a:p>
          <a:endParaRPr lang="en-US"/>
        </a:p>
      </dgm:t>
    </dgm:pt>
    <dgm:pt modelId="{52E4BE4F-BC3E-014C-91AA-EE8672AA6117}">
      <dgm:prSet phldrT="[Text]"/>
      <dgm:spPr/>
      <dgm:t>
        <a:bodyPr/>
        <a:lstStyle/>
        <a:p>
          <a:r>
            <a:rPr lang="en-US" dirty="0"/>
            <a:t>Specialist OMAR KING</a:t>
          </a:r>
        </a:p>
      </dgm:t>
    </dgm:pt>
    <dgm:pt modelId="{943C3CF1-7C8D-C649-B31C-7835FE7F7B7A}" type="sibTrans" cxnId="{55C464BF-B697-7C4B-B32E-B50FC0F61838}">
      <dgm:prSet/>
      <dgm:spPr/>
      <dgm:t>
        <a:bodyPr/>
        <a:lstStyle/>
        <a:p>
          <a:endParaRPr lang="en-US"/>
        </a:p>
      </dgm:t>
    </dgm:pt>
    <dgm:pt modelId="{8BC01B7F-8CC0-324F-8005-6CB5115B8AA2}" type="parTrans" cxnId="{55C464BF-B697-7C4B-B32E-B50FC0F61838}">
      <dgm:prSet/>
      <dgm:spPr/>
      <dgm:t>
        <a:bodyPr/>
        <a:lstStyle/>
        <a:p>
          <a:endParaRPr lang="en-US"/>
        </a:p>
      </dgm:t>
    </dgm:pt>
    <dgm:pt modelId="{89FA556C-06D5-894B-ADD1-07940BA0F2DE}">
      <dgm:prSet phldrT="[Text]"/>
      <dgm:spPr/>
      <dgm:t>
        <a:bodyPr/>
        <a:lstStyle/>
        <a:p>
          <a:endParaRPr lang="en-US" dirty="0"/>
        </a:p>
      </dgm:t>
    </dgm:pt>
    <dgm:pt modelId="{5F1757BD-BCFC-BE49-9EEF-F5BB4377F569}" type="sibTrans" cxnId="{37119C07-A23E-0C41-A3EE-4B283954899D}">
      <dgm:prSet/>
      <dgm:spPr/>
      <dgm:t>
        <a:bodyPr/>
        <a:lstStyle/>
        <a:p>
          <a:endParaRPr lang="en-US"/>
        </a:p>
      </dgm:t>
    </dgm:pt>
    <dgm:pt modelId="{43FABA74-B08C-9943-B68C-0E23A1E48CE1}" type="parTrans" cxnId="{37119C07-A23E-0C41-A3EE-4B283954899D}">
      <dgm:prSet/>
      <dgm:spPr/>
      <dgm:t>
        <a:bodyPr/>
        <a:lstStyle/>
        <a:p>
          <a:endParaRPr lang="en-US"/>
        </a:p>
      </dgm:t>
    </dgm:pt>
    <dgm:pt modelId="{7E2A3B6E-C906-BB47-8A2E-32F3FFC8BAA3}">
      <dgm:prSet phldrT="[Text]"/>
      <dgm:spPr/>
      <dgm:t>
        <a:bodyPr/>
        <a:lstStyle/>
        <a:p>
          <a:r>
            <a:rPr lang="en-US" dirty="0"/>
            <a:t>Commercial</a:t>
          </a:r>
          <a:r>
            <a:rPr lang="en-US" baseline="0" dirty="0"/>
            <a:t> </a:t>
          </a:r>
        </a:p>
        <a:p>
          <a:r>
            <a:rPr lang="en-US" baseline="0" dirty="0"/>
            <a:t>Doreen VENTIER</a:t>
          </a:r>
          <a:endParaRPr lang="en-US" dirty="0"/>
        </a:p>
      </dgm:t>
    </dgm:pt>
    <dgm:pt modelId="{0D2CDDED-D1AD-ED44-B285-69F541C77DFD}" type="sibTrans" cxnId="{AE386240-5E1C-F84B-B7F7-5009AA366A56}">
      <dgm:prSet/>
      <dgm:spPr/>
      <dgm:t>
        <a:bodyPr/>
        <a:lstStyle/>
        <a:p>
          <a:endParaRPr lang="en-US"/>
        </a:p>
      </dgm:t>
    </dgm:pt>
    <dgm:pt modelId="{34CB9841-E6ED-3144-A51D-7338C238794B}" type="parTrans" cxnId="{AE386240-5E1C-F84B-B7F7-5009AA366A56}">
      <dgm:prSet/>
      <dgm:spPr/>
      <dgm:t>
        <a:bodyPr/>
        <a:lstStyle/>
        <a:p>
          <a:endParaRPr lang="en-US"/>
        </a:p>
      </dgm:t>
    </dgm:pt>
    <dgm:pt modelId="{6C1B168F-2C85-084C-BBCB-A73E69987647}">
      <dgm:prSet phldrT="[Text]"/>
      <dgm:spPr/>
      <dgm:t>
        <a:bodyPr/>
        <a:lstStyle/>
        <a:p>
          <a:r>
            <a:rPr lang="en-US" dirty="0"/>
            <a:t>STEERING</a:t>
          </a:r>
          <a:r>
            <a:rPr lang="en-US" baseline="0" dirty="0"/>
            <a:t> GROUP</a:t>
          </a:r>
          <a:endParaRPr lang="en-US" dirty="0"/>
        </a:p>
      </dgm:t>
    </dgm:pt>
    <dgm:pt modelId="{D26BF551-B0E3-054B-B3FA-69222F296736}" type="sibTrans" cxnId="{F708A129-3310-D14B-B077-561CAB8FA1C1}">
      <dgm:prSet/>
      <dgm:spPr/>
      <dgm:t>
        <a:bodyPr/>
        <a:lstStyle/>
        <a:p>
          <a:endParaRPr lang="en-US"/>
        </a:p>
      </dgm:t>
    </dgm:pt>
    <dgm:pt modelId="{2AF28FA4-6C6F-E64B-9872-AC718B68FD7A}" type="parTrans" cxnId="{F708A129-3310-D14B-B077-561CAB8FA1C1}">
      <dgm:prSet/>
      <dgm:spPr/>
      <dgm:t>
        <a:bodyPr/>
        <a:lstStyle/>
        <a:p>
          <a:endParaRPr lang="en-US"/>
        </a:p>
      </dgm:t>
    </dgm:pt>
    <dgm:pt modelId="{E1E1EF49-2472-8A48-BD52-A0499ECE4E7B}">
      <dgm:prSet phldrT="[Text]"/>
      <dgm:spPr/>
      <dgm:t>
        <a:bodyPr/>
        <a:lstStyle/>
        <a:p>
          <a:r>
            <a:rPr lang="en-US" dirty="0"/>
            <a:t>SPONSOR</a:t>
          </a:r>
        </a:p>
        <a:p>
          <a:r>
            <a:rPr lang="en-US" dirty="0"/>
            <a:t>DENIS VENTIER</a:t>
          </a:r>
        </a:p>
      </dgm:t>
    </dgm:pt>
    <dgm:pt modelId="{F8AD7F40-0B59-1C4C-9593-2AC0EF2E93CA}" type="sibTrans" cxnId="{1E244846-243C-1D4D-9339-E9BC84A8DF06}">
      <dgm:prSet/>
      <dgm:spPr/>
      <dgm:t>
        <a:bodyPr/>
        <a:lstStyle/>
        <a:p>
          <a:endParaRPr lang="en-US"/>
        </a:p>
      </dgm:t>
    </dgm:pt>
    <dgm:pt modelId="{01B3438F-4A90-9847-A26F-2E8E2EAE06AA}" type="parTrans" cxnId="{1E244846-243C-1D4D-9339-E9BC84A8DF06}">
      <dgm:prSet/>
      <dgm:spPr/>
      <dgm:t>
        <a:bodyPr/>
        <a:lstStyle/>
        <a:p>
          <a:endParaRPr lang="en-US"/>
        </a:p>
      </dgm:t>
    </dgm:pt>
    <dgm:pt modelId="{0909F112-3321-E247-9B34-AF3E7633CBEE}">
      <dgm:prSet phldrT="[Text]"/>
      <dgm:spPr/>
      <dgm:t>
        <a:bodyPr/>
        <a:lstStyle/>
        <a:p>
          <a:r>
            <a:rPr lang="en-US" dirty="0"/>
            <a:t>SPARKHILL</a:t>
          </a:r>
          <a:r>
            <a:rPr lang="en-US" baseline="0" dirty="0"/>
            <a:t> MANAGEMENT COMPANY</a:t>
          </a:r>
          <a:endParaRPr lang="en-US" dirty="0"/>
        </a:p>
      </dgm:t>
    </dgm:pt>
    <dgm:pt modelId="{70B57FE7-68B6-5E46-9D78-0C12AC5F4D53}" type="sibTrans" cxnId="{BF057FF3-7633-454B-9A9C-6BBDE224F8B8}">
      <dgm:prSet/>
      <dgm:spPr/>
      <dgm:t>
        <a:bodyPr/>
        <a:lstStyle/>
        <a:p>
          <a:endParaRPr lang="en-US"/>
        </a:p>
      </dgm:t>
    </dgm:pt>
    <dgm:pt modelId="{4919D812-98EE-DA44-92B2-F644856B8DC5}" type="parTrans" cxnId="{BF057FF3-7633-454B-9A9C-6BBDE224F8B8}">
      <dgm:prSet/>
      <dgm:spPr/>
      <dgm:t>
        <a:bodyPr/>
        <a:lstStyle/>
        <a:p>
          <a:endParaRPr lang="en-US"/>
        </a:p>
      </dgm:t>
    </dgm:pt>
    <dgm:pt modelId="{506B10A5-AA6C-3B49-801A-ACB314E2B8DC}" type="pres">
      <dgm:prSet presAssocID="{7FDCA098-0D1C-2A41-A6C7-6D31DB9EA311}" presName="Name0" presStyleCnt="0">
        <dgm:presLayoutVars>
          <dgm:dir/>
          <dgm:animLvl val="lvl"/>
          <dgm:resizeHandles val="exact"/>
        </dgm:presLayoutVars>
      </dgm:prSet>
      <dgm:spPr/>
      <dgm:t>
        <a:bodyPr/>
        <a:lstStyle/>
        <a:p>
          <a:endParaRPr lang="en-US"/>
        </a:p>
      </dgm:t>
    </dgm:pt>
    <dgm:pt modelId="{C1872AF9-7AB1-3F48-B1FA-B18C19847083}" type="pres">
      <dgm:prSet presAssocID="{6449DBEA-88AE-DE42-A4D3-3FC594602914}" presName="boxAndChildren" presStyleCnt="0"/>
      <dgm:spPr/>
    </dgm:pt>
    <dgm:pt modelId="{3F3E245A-48B9-3844-9173-2EF155269366}" type="pres">
      <dgm:prSet presAssocID="{6449DBEA-88AE-DE42-A4D3-3FC594602914}" presName="parentTextBox" presStyleLbl="node1" presStyleIdx="0" presStyleCnt="3"/>
      <dgm:spPr/>
      <dgm:t>
        <a:bodyPr/>
        <a:lstStyle/>
        <a:p>
          <a:endParaRPr lang="en-US"/>
        </a:p>
      </dgm:t>
    </dgm:pt>
    <dgm:pt modelId="{0B4CD26C-0BC0-5D43-BB68-5CB1605762D0}" type="pres">
      <dgm:prSet presAssocID="{6449DBEA-88AE-DE42-A4D3-3FC594602914}" presName="entireBox" presStyleLbl="node1" presStyleIdx="0" presStyleCnt="3"/>
      <dgm:spPr/>
      <dgm:t>
        <a:bodyPr/>
        <a:lstStyle/>
        <a:p>
          <a:endParaRPr lang="en-US"/>
        </a:p>
      </dgm:t>
    </dgm:pt>
    <dgm:pt modelId="{27190394-CDE2-DD4B-B79A-56AB4E941816}" type="pres">
      <dgm:prSet presAssocID="{6449DBEA-88AE-DE42-A4D3-3FC594602914}" presName="descendantBox" presStyleCnt="0"/>
      <dgm:spPr/>
    </dgm:pt>
    <dgm:pt modelId="{8F7A33FA-26A5-4148-9477-98181726580D}" type="pres">
      <dgm:prSet presAssocID="{0909F112-3321-E247-9B34-AF3E7633CBEE}" presName="childTextBox" presStyleLbl="fgAccFollowNode1" presStyleIdx="0" presStyleCnt="5">
        <dgm:presLayoutVars>
          <dgm:bulletEnabled val="1"/>
        </dgm:presLayoutVars>
      </dgm:prSet>
      <dgm:spPr/>
      <dgm:t>
        <a:bodyPr/>
        <a:lstStyle/>
        <a:p>
          <a:endParaRPr lang="en-US"/>
        </a:p>
      </dgm:t>
    </dgm:pt>
    <dgm:pt modelId="{73B4241D-122C-DD43-B718-99D8AFC045B9}" type="pres">
      <dgm:prSet presAssocID="{D26BF551-B0E3-054B-B3FA-69222F296736}" presName="sp" presStyleCnt="0"/>
      <dgm:spPr/>
    </dgm:pt>
    <dgm:pt modelId="{FA45B7CC-FF69-D64F-AF61-4742928EEF22}" type="pres">
      <dgm:prSet presAssocID="{6C1B168F-2C85-084C-BBCB-A73E69987647}" presName="arrowAndChildren" presStyleCnt="0"/>
      <dgm:spPr/>
    </dgm:pt>
    <dgm:pt modelId="{6CB40DA9-2AFA-984B-A1DE-771EA1D60487}" type="pres">
      <dgm:prSet presAssocID="{6C1B168F-2C85-084C-BBCB-A73E69987647}" presName="parentTextArrow" presStyleLbl="node1" presStyleIdx="0" presStyleCnt="3"/>
      <dgm:spPr/>
      <dgm:t>
        <a:bodyPr/>
        <a:lstStyle/>
        <a:p>
          <a:endParaRPr lang="en-US"/>
        </a:p>
      </dgm:t>
    </dgm:pt>
    <dgm:pt modelId="{837ED929-E151-DF42-A3FE-19825E46B31B}" type="pres">
      <dgm:prSet presAssocID="{6C1B168F-2C85-084C-BBCB-A73E69987647}" presName="arrow" presStyleLbl="node1" presStyleIdx="1" presStyleCnt="3"/>
      <dgm:spPr/>
      <dgm:t>
        <a:bodyPr/>
        <a:lstStyle/>
        <a:p>
          <a:endParaRPr lang="en-US"/>
        </a:p>
      </dgm:t>
    </dgm:pt>
    <dgm:pt modelId="{C3578436-C17D-5F46-8323-BBD7C4C1C30C}" type="pres">
      <dgm:prSet presAssocID="{6C1B168F-2C85-084C-BBCB-A73E69987647}" presName="descendantArrow" presStyleCnt="0"/>
      <dgm:spPr/>
    </dgm:pt>
    <dgm:pt modelId="{126E4398-B5A7-9F41-A2AD-3D64E77CC5CC}" type="pres">
      <dgm:prSet presAssocID="{7E2A3B6E-C906-BB47-8A2E-32F3FFC8BAA3}" presName="childTextArrow" presStyleLbl="fgAccFollowNode1" presStyleIdx="1" presStyleCnt="5" custScaleX="246729">
        <dgm:presLayoutVars>
          <dgm:bulletEnabled val="1"/>
        </dgm:presLayoutVars>
      </dgm:prSet>
      <dgm:spPr/>
      <dgm:t>
        <a:bodyPr/>
        <a:lstStyle/>
        <a:p>
          <a:endParaRPr lang="en-US"/>
        </a:p>
      </dgm:t>
    </dgm:pt>
    <dgm:pt modelId="{40C265D5-6924-AE4D-B067-620F86031B4F}" type="pres">
      <dgm:prSet presAssocID="{89FA556C-06D5-894B-ADD1-07940BA0F2DE}" presName="childTextArrow" presStyleLbl="fgAccFollowNode1" presStyleIdx="2" presStyleCnt="5">
        <dgm:presLayoutVars>
          <dgm:bulletEnabled val="1"/>
        </dgm:presLayoutVars>
      </dgm:prSet>
      <dgm:spPr/>
      <dgm:t>
        <a:bodyPr/>
        <a:lstStyle/>
        <a:p>
          <a:endParaRPr lang="en-US"/>
        </a:p>
      </dgm:t>
    </dgm:pt>
    <dgm:pt modelId="{AB93877E-EEAE-7446-836F-F2152628033D}" type="pres">
      <dgm:prSet presAssocID="{52E4BE4F-BC3E-014C-91AA-EE8672AA6117}" presName="childTextArrow" presStyleLbl="fgAccFollowNode1" presStyleIdx="3" presStyleCnt="5" custScaleX="238714" custLinFactNeighborX="-31824">
        <dgm:presLayoutVars>
          <dgm:bulletEnabled val="1"/>
        </dgm:presLayoutVars>
      </dgm:prSet>
      <dgm:spPr/>
      <dgm:t>
        <a:bodyPr/>
        <a:lstStyle/>
        <a:p>
          <a:endParaRPr lang="en-US"/>
        </a:p>
      </dgm:t>
    </dgm:pt>
    <dgm:pt modelId="{3D2AB663-0330-2349-8E03-4D493C17AA57}" type="pres">
      <dgm:prSet presAssocID="{84132AB1-9670-E348-909F-2EE2FE32D8F5}" presName="childTextArrow" presStyleLbl="fgAccFollowNode1" presStyleIdx="4" presStyleCnt="5" custLinFactNeighborX="-11232">
        <dgm:presLayoutVars>
          <dgm:bulletEnabled val="1"/>
        </dgm:presLayoutVars>
      </dgm:prSet>
      <dgm:spPr/>
      <dgm:t>
        <a:bodyPr/>
        <a:lstStyle/>
        <a:p>
          <a:endParaRPr lang="en-US"/>
        </a:p>
      </dgm:t>
    </dgm:pt>
    <dgm:pt modelId="{0C5DEE20-C570-E94B-9C8C-3AA32B593F18}" type="pres">
      <dgm:prSet presAssocID="{F8AD7F40-0B59-1C4C-9593-2AC0EF2E93CA}" presName="sp" presStyleCnt="0"/>
      <dgm:spPr/>
    </dgm:pt>
    <dgm:pt modelId="{5171AF63-2846-224D-B470-1C3E7A73009A}" type="pres">
      <dgm:prSet presAssocID="{E1E1EF49-2472-8A48-BD52-A0499ECE4E7B}" presName="arrowAndChildren" presStyleCnt="0"/>
      <dgm:spPr/>
    </dgm:pt>
    <dgm:pt modelId="{0E84C161-0697-EA47-B647-373927AB7EE8}" type="pres">
      <dgm:prSet presAssocID="{E1E1EF49-2472-8A48-BD52-A0499ECE4E7B}" presName="parentTextArrow" presStyleLbl="node1" presStyleIdx="2" presStyleCnt="3"/>
      <dgm:spPr/>
      <dgm:t>
        <a:bodyPr/>
        <a:lstStyle/>
        <a:p>
          <a:endParaRPr lang="en-US"/>
        </a:p>
      </dgm:t>
    </dgm:pt>
  </dgm:ptLst>
  <dgm:cxnLst>
    <dgm:cxn modelId="{1E244846-243C-1D4D-9339-E9BC84A8DF06}" srcId="{7FDCA098-0D1C-2A41-A6C7-6D31DB9EA311}" destId="{E1E1EF49-2472-8A48-BD52-A0499ECE4E7B}" srcOrd="0" destOrd="0" parTransId="{01B3438F-4A90-9847-A26F-2E8E2EAE06AA}" sibTransId="{F8AD7F40-0B59-1C4C-9593-2AC0EF2E93CA}"/>
    <dgm:cxn modelId="{6885CD9F-A831-0B43-91B9-998C7F3151EC}" type="presOf" srcId="{7FDCA098-0D1C-2A41-A6C7-6D31DB9EA311}" destId="{506B10A5-AA6C-3B49-801A-ACB314E2B8DC}" srcOrd="0" destOrd="0" presId="urn:microsoft.com/office/officeart/2005/8/layout/process4"/>
    <dgm:cxn modelId="{A029030D-244A-3F44-910F-96214DD1013E}" type="presOf" srcId="{7E2A3B6E-C906-BB47-8A2E-32F3FFC8BAA3}" destId="{126E4398-B5A7-9F41-A2AD-3D64E77CC5CC}" srcOrd="0" destOrd="0" presId="urn:microsoft.com/office/officeart/2005/8/layout/process4"/>
    <dgm:cxn modelId="{55C464BF-B697-7C4B-B32E-B50FC0F61838}" srcId="{6C1B168F-2C85-084C-BBCB-A73E69987647}" destId="{52E4BE4F-BC3E-014C-91AA-EE8672AA6117}" srcOrd="2" destOrd="0" parTransId="{8BC01B7F-8CC0-324F-8005-6CB5115B8AA2}" sibTransId="{943C3CF1-7C8D-C649-B31C-7835FE7F7B7A}"/>
    <dgm:cxn modelId="{F708A129-3310-D14B-B077-561CAB8FA1C1}" srcId="{7FDCA098-0D1C-2A41-A6C7-6D31DB9EA311}" destId="{6C1B168F-2C85-084C-BBCB-A73E69987647}" srcOrd="1" destOrd="0" parTransId="{2AF28FA4-6C6F-E64B-9872-AC718B68FD7A}" sibTransId="{D26BF551-B0E3-054B-B3FA-69222F296736}"/>
    <dgm:cxn modelId="{32E4DC19-45A9-EE42-9102-20F6630F3030}" type="presOf" srcId="{E1E1EF49-2472-8A48-BD52-A0499ECE4E7B}" destId="{0E84C161-0697-EA47-B647-373927AB7EE8}" srcOrd="0" destOrd="0" presId="urn:microsoft.com/office/officeart/2005/8/layout/process4"/>
    <dgm:cxn modelId="{37119C07-A23E-0C41-A3EE-4B283954899D}" srcId="{6C1B168F-2C85-084C-BBCB-A73E69987647}" destId="{89FA556C-06D5-894B-ADD1-07940BA0F2DE}" srcOrd="1" destOrd="0" parTransId="{43FABA74-B08C-9943-B68C-0E23A1E48CE1}" sibTransId="{5F1757BD-BCFC-BE49-9EEF-F5BB4377F569}"/>
    <dgm:cxn modelId="{8F0E7DC0-AE5F-054C-A5C3-ED968BC15462}" type="presOf" srcId="{52E4BE4F-BC3E-014C-91AA-EE8672AA6117}" destId="{AB93877E-EEAE-7446-836F-F2152628033D}" srcOrd="0" destOrd="0" presId="urn:microsoft.com/office/officeart/2005/8/layout/process4"/>
    <dgm:cxn modelId="{8833A822-0A70-8F4E-88BB-E742942B2CAB}" type="presOf" srcId="{6C1B168F-2C85-084C-BBCB-A73E69987647}" destId="{837ED929-E151-DF42-A3FE-19825E46B31B}" srcOrd="1" destOrd="0" presId="urn:microsoft.com/office/officeart/2005/8/layout/process4"/>
    <dgm:cxn modelId="{237A2D4D-365F-354C-8EFD-EBE6C564403B}" type="presOf" srcId="{6449DBEA-88AE-DE42-A4D3-3FC594602914}" destId="{3F3E245A-48B9-3844-9173-2EF155269366}" srcOrd="0" destOrd="0" presId="urn:microsoft.com/office/officeart/2005/8/layout/process4"/>
    <dgm:cxn modelId="{E5AFBA16-42C5-BF44-A8B9-DB5BF99D46E1}" type="presOf" srcId="{6C1B168F-2C85-084C-BBCB-A73E69987647}" destId="{6CB40DA9-2AFA-984B-A1DE-771EA1D60487}" srcOrd="0" destOrd="0" presId="urn:microsoft.com/office/officeart/2005/8/layout/process4"/>
    <dgm:cxn modelId="{FB876E7B-41D3-FD45-A1F8-FD208428342F}" type="presOf" srcId="{89FA556C-06D5-894B-ADD1-07940BA0F2DE}" destId="{40C265D5-6924-AE4D-B067-620F86031B4F}" srcOrd="0" destOrd="0" presId="urn:microsoft.com/office/officeart/2005/8/layout/process4"/>
    <dgm:cxn modelId="{0C942A02-FC4A-0A4E-BDE5-FD1A7C41F92D}" type="presOf" srcId="{84132AB1-9670-E348-909F-2EE2FE32D8F5}" destId="{3D2AB663-0330-2349-8E03-4D493C17AA57}" srcOrd="0" destOrd="0" presId="urn:microsoft.com/office/officeart/2005/8/layout/process4"/>
    <dgm:cxn modelId="{BF057FF3-7633-454B-9A9C-6BBDE224F8B8}" srcId="{6449DBEA-88AE-DE42-A4D3-3FC594602914}" destId="{0909F112-3321-E247-9B34-AF3E7633CBEE}" srcOrd="0" destOrd="0" parTransId="{4919D812-98EE-DA44-92B2-F644856B8DC5}" sibTransId="{70B57FE7-68B6-5E46-9D78-0C12AC5F4D53}"/>
    <dgm:cxn modelId="{AE386240-5E1C-F84B-B7F7-5009AA366A56}" srcId="{6C1B168F-2C85-084C-BBCB-A73E69987647}" destId="{7E2A3B6E-C906-BB47-8A2E-32F3FFC8BAA3}" srcOrd="0" destOrd="0" parTransId="{34CB9841-E6ED-3144-A51D-7338C238794B}" sibTransId="{0D2CDDED-D1AD-ED44-B285-69F541C77DFD}"/>
    <dgm:cxn modelId="{1C9256E9-527B-9841-8148-9DC02F237FCD}" srcId="{7FDCA098-0D1C-2A41-A6C7-6D31DB9EA311}" destId="{6449DBEA-88AE-DE42-A4D3-3FC594602914}" srcOrd="2" destOrd="0" parTransId="{5955BA3C-0C6C-B54C-88C1-DCD3FE0D4271}" sibTransId="{0A7DFC73-F9C5-9F49-AFE2-3485B3668524}"/>
    <dgm:cxn modelId="{BAAFE984-F984-6E47-BF90-998AE70109A5}" srcId="{6C1B168F-2C85-084C-BBCB-A73E69987647}" destId="{84132AB1-9670-E348-909F-2EE2FE32D8F5}" srcOrd="3" destOrd="0" parTransId="{EC4ACF77-14B0-5245-BBE4-60E5803D4506}" sibTransId="{A240CB41-ACE2-854F-A9D4-A7CCDD8603B2}"/>
    <dgm:cxn modelId="{D76C7D73-69D8-A94A-BB64-AA86A69A2F89}" type="presOf" srcId="{6449DBEA-88AE-DE42-A4D3-3FC594602914}" destId="{0B4CD26C-0BC0-5D43-BB68-5CB1605762D0}" srcOrd="1" destOrd="0" presId="urn:microsoft.com/office/officeart/2005/8/layout/process4"/>
    <dgm:cxn modelId="{27EDB517-9134-7741-B5C6-F95C3AD01390}" type="presOf" srcId="{0909F112-3321-E247-9B34-AF3E7633CBEE}" destId="{8F7A33FA-26A5-4148-9477-98181726580D}" srcOrd="0" destOrd="0" presId="urn:microsoft.com/office/officeart/2005/8/layout/process4"/>
    <dgm:cxn modelId="{AD7E7F8F-B6F0-3D4D-8A90-6C66159210FE}" type="presParOf" srcId="{506B10A5-AA6C-3B49-801A-ACB314E2B8DC}" destId="{C1872AF9-7AB1-3F48-B1FA-B18C19847083}" srcOrd="0" destOrd="0" presId="urn:microsoft.com/office/officeart/2005/8/layout/process4"/>
    <dgm:cxn modelId="{30CC4B3F-F67E-584D-A851-C68ABFA3C454}" type="presParOf" srcId="{C1872AF9-7AB1-3F48-B1FA-B18C19847083}" destId="{3F3E245A-48B9-3844-9173-2EF155269366}" srcOrd="0" destOrd="0" presId="urn:microsoft.com/office/officeart/2005/8/layout/process4"/>
    <dgm:cxn modelId="{2CADB9BA-ECF7-AB42-8019-11C3BA122929}" type="presParOf" srcId="{C1872AF9-7AB1-3F48-B1FA-B18C19847083}" destId="{0B4CD26C-0BC0-5D43-BB68-5CB1605762D0}" srcOrd="1" destOrd="0" presId="urn:microsoft.com/office/officeart/2005/8/layout/process4"/>
    <dgm:cxn modelId="{D485B03A-32BA-404F-8850-EE1B02EFF020}" type="presParOf" srcId="{C1872AF9-7AB1-3F48-B1FA-B18C19847083}" destId="{27190394-CDE2-DD4B-B79A-56AB4E941816}" srcOrd="2" destOrd="0" presId="urn:microsoft.com/office/officeart/2005/8/layout/process4"/>
    <dgm:cxn modelId="{7E9D1033-6CD4-5D42-9DE2-A0C67B7A50EB}" type="presParOf" srcId="{27190394-CDE2-DD4B-B79A-56AB4E941816}" destId="{8F7A33FA-26A5-4148-9477-98181726580D}" srcOrd="0" destOrd="0" presId="urn:microsoft.com/office/officeart/2005/8/layout/process4"/>
    <dgm:cxn modelId="{A3ACB8F6-5FD3-5143-8D28-015E4C7D1AC3}" type="presParOf" srcId="{506B10A5-AA6C-3B49-801A-ACB314E2B8DC}" destId="{73B4241D-122C-DD43-B718-99D8AFC045B9}" srcOrd="1" destOrd="0" presId="urn:microsoft.com/office/officeart/2005/8/layout/process4"/>
    <dgm:cxn modelId="{46B838C1-A5EE-D14F-B983-D55DC5D6657D}" type="presParOf" srcId="{506B10A5-AA6C-3B49-801A-ACB314E2B8DC}" destId="{FA45B7CC-FF69-D64F-AF61-4742928EEF22}" srcOrd="2" destOrd="0" presId="urn:microsoft.com/office/officeart/2005/8/layout/process4"/>
    <dgm:cxn modelId="{074C0678-8C66-5242-969A-1943700A13F9}" type="presParOf" srcId="{FA45B7CC-FF69-D64F-AF61-4742928EEF22}" destId="{6CB40DA9-2AFA-984B-A1DE-771EA1D60487}" srcOrd="0" destOrd="0" presId="urn:microsoft.com/office/officeart/2005/8/layout/process4"/>
    <dgm:cxn modelId="{179E5D24-96B1-1248-997C-DFF1FA5633F6}" type="presParOf" srcId="{FA45B7CC-FF69-D64F-AF61-4742928EEF22}" destId="{837ED929-E151-DF42-A3FE-19825E46B31B}" srcOrd="1" destOrd="0" presId="urn:microsoft.com/office/officeart/2005/8/layout/process4"/>
    <dgm:cxn modelId="{73C4AF94-E786-FF4E-B706-42E419596365}" type="presParOf" srcId="{FA45B7CC-FF69-D64F-AF61-4742928EEF22}" destId="{C3578436-C17D-5F46-8323-BBD7C4C1C30C}" srcOrd="2" destOrd="0" presId="urn:microsoft.com/office/officeart/2005/8/layout/process4"/>
    <dgm:cxn modelId="{AC490C2A-D87F-EE4C-A6DF-2F44AFC1E50E}" type="presParOf" srcId="{C3578436-C17D-5F46-8323-BBD7C4C1C30C}" destId="{126E4398-B5A7-9F41-A2AD-3D64E77CC5CC}" srcOrd="0" destOrd="0" presId="urn:microsoft.com/office/officeart/2005/8/layout/process4"/>
    <dgm:cxn modelId="{D3175566-5F6F-0D42-8613-FC80D4A8FD74}" type="presParOf" srcId="{C3578436-C17D-5F46-8323-BBD7C4C1C30C}" destId="{40C265D5-6924-AE4D-B067-620F86031B4F}" srcOrd="1" destOrd="0" presId="urn:microsoft.com/office/officeart/2005/8/layout/process4"/>
    <dgm:cxn modelId="{6B046B53-B430-5C4A-985B-0B459F9E23E9}" type="presParOf" srcId="{C3578436-C17D-5F46-8323-BBD7C4C1C30C}" destId="{AB93877E-EEAE-7446-836F-F2152628033D}" srcOrd="2" destOrd="0" presId="urn:microsoft.com/office/officeart/2005/8/layout/process4"/>
    <dgm:cxn modelId="{C1222116-CD82-064A-B039-C233DA7D349D}" type="presParOf" srcId="{C3578436-C17D-5F46-8323-BBD7C4C1C30C}" destId="{3D2AB663-0330-2349-8E03-4D493C17AA57}" srcOrd="3" destOrd="0" presId="urn:microsoft.com/office/officeart/2005/8/layout/process4"/>
    <dgm:cxn modelId="{35641931-3AFE-0F41-82E1-5BF664FEED39}" type="presParOf" srcId="{506B10A5-AA6C-3B49-801A-ACB314E2B8DC}" destId="{0C5DEE20-C570-E94B-9C8C-3AA32B593F18}" srcOrd="3" destOrd="0" presId="urn:microsoft.com/office/officeart/2005/8/layout/process4"/>
    <dgm:cxn modelId="{F583CFB8-50DD-2149-8506-11B4ADA2E65D}" type="presParOf" srcId="{506B10A5-AA6C-3B49-801A-ACB314E2B8DC}" destId="{5171AF63-2846-224D-B470-1C3E7A73009A}" srcOrd="4" destOrd="0" presId="urn:microsoft.com/office/officeart/2005/8/layout/process4"/>
    <dgm:cxn modelId="{A883B469-B87C-2C4C-9158-2139DBCDB794}" type="presParOf" srcId="{5171AF63-2846-224D-B470-1C3E7A73009A}" destId="{0E84C161-0697-EA47-B647-373927AB7EE8}"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B6EA44-8E05-6F4C-B520-F13342479858}">
      <dsp:nvSpPr>
        <dsp:cNvPr id="0" name=""/>
        <dsp:cNvSpPr/>
      </dsp:nvSpPr>
      <dsp:spPr>
        <a:xfrm rot="10800000">
          <a:off x="1556881" y="2053"/>
          <a:ext cx="5405120" cy="781764"/>
        </a:xfrm>
        <a:prstGeom prst="homePlate">
          <a:avLst/>
        </a:prstGeom>
        <a:blipFill rotWithShape="0">
          <a:blip xmlns:r="http://schemas.openxmlformats.org/officeDocument/2006/relationships" r:embed="rId1">
            <a:duotone>
              <a:schemeClr val="accent1">
                <a:hueOff val="0"/>
                <a:satOff val="0"/>
                <a:lumOff val="0"/>
                <a:alphaOff val="0"/>
                <a:shade val="74000"/>
                <a:satMod val="130000"/>
                <a:lumMod val="90000"/>
              </a:schemeClr>
              <a:schemeClr val="accent1">
                <a:hueOff val="0"/>
                <a:satOff val="0"/>
                <a:lumOff val="0"/>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344736" tIns="144780" rIns="270256" bIns="144780" numCol="1" spcCol="1270" anchor="ctr" anchorCtr="0">
          <a:noAutofit/>
        </a:bodyPr>
        <a:lstStyle/>
        <a:p>
          <a:pPr lvl="0" algn="ctr" defTabSz="1689100">
            <a:lnSpc>
              <a:spcPct val="90000"/>
            </a:lnSpc>
            <a:spcBef>
              <a:spcPct val="0"/>
            </a:spcBef>
            <a:spcAft>
              <a:spcPct val="35000"/>
            </a:spcAft>
          </a:pPr>
          <a:r>
            <a:rPr lang="en-US" sz="3800" kern="1200" dirty="0"/>
            <a:t>SADIKUR 1711697</a:t>
          </a:r>
        </a:p>
      </dsp:txBody>
      <dsp:txXfrm rot="10800000">
        <a:off x="1752322" y="2053"/>
        <a:ext cx="5209679" cy="781764"/>
      </dsp:txXfrm>
    </dsp:sp>
    <dsp:sp modelId="{647907E1-25DB-6842-95B3-3A6DF6888642}">
      <dsp:nvSpPr>
        <dsp:cNvPr id="0" name=""/>
        <dsp:cNvSpPr/>
      </dsp:nvSpPr>
      <dsp:spPr>
        <a:xfrm>
          <a:off x="1165998" y="2053"/>
          <a:ext cx="781764" cy="781764"/>
        </a:xfrm>
        <a:prstGeom prst="ellipse">
          <a:avLst/>
        </a:prstGeom>
        <a:solidFill>
          <a:schemeClr val="accent1">
            <a:tint val="50000"/>
            <a:hueOff val="0"/>
            <a:satOff val="0"/>
            <a:lumOff val="0"/>
            <a:alphaOff val="0"/>
          </a:schemeClr>
        </a:solidFill>
        <a:ln>
          <a:noFill/>
        </a:ln>
        <a:effectLst>
          <a:innerShdw blurRad="25400" dist="12700" dir="13500000">
            <a:srgbClr val="000000">
              <a:alpha val="45000"/>
            </a:srgbClr>
          </a:innerShdw>
        </a:effectLst>
      </dsp:spPr>
      <dsp:style>
        <a:lnRef idx="0">
          <a:scrgbClr r="0" g="0" b="0"/>
        </a:lnRef>
        <a:fillRef idx="1">
          <a:scrgbClr r="0" g="0" b="0"/>
        </a:fillRef>
        <a:effectRef idx="2">
          <a:scrgbClr r="0" g="0" b="0"/>
        </a:effectRef>
        <a:fontRef idx="minor"/>
      </dsp:style>
    </dsp:sp>
    <dsp:sp modelId="{1CF1314D-1377-624F-A33A-10064F31B954}">
      <dsp:nvSpPr>
        <dsp:cNvPr id="0" name=""/>
        <dsp:cNvSpPr/>
      </dsp:nvSpPr>
      <dsp:spPr>
        <a:xfrm rot="10800000">
          <a:off x="1556881" y="980717"/>
          <a:ext cx="5405120" cy="781764"/>
        </a:xfrm>
        <a:prstGeom prst="homePlate">
          <a:avLst/>
        </a:prstGeom>
        <a:blipFill rotWithShape="0">
          <a:blip xmlns:r="http://schemas.openxmlformats.org/officeDocument/2006/relationships" r:embed="rId1">
            <a:duotone>
              <a:schemeClr val="accent1">
                <a:hueOff val="0"/>
                <a:satOff val="0"/>
                <a:lumOff val="0"/>
                <a:alphaOff val="0"/>
                <a:shade val="74000"/>
                <a:satMod val="130000"/>
                <a:lumMod val="90000"/>
              </a:schemeClr>
              <a:schemeClr val="accent1">
                <a:hueOff val="0"/>
                <a:satOff val="0"/>
                <a:lumOff val="0"/>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344736" tIns="144780" rIns="270256" bIns="144780" numCol="1" spcCol="1270" anchor="ctr" anchorCtr="0">
          <a:noAutofit/>
        </a:bodyPr>
        <a:lstStyle/>
        <a:p>
          <a:pPr lvl="0" algn="ctr" defTabSz="1689100">
            <a:lnSpc>
              <a:spcPct val="90000"/>
            </a:lnSpc>
            <a:spcBef>
              <a:spcPct val="0"/>
            </a:spcBef>
            <a:spcAft>
              <a:spcPct val="35000"/>
            </a:spcAft>
          </a:pPr>
          <a:r>
            <a:rPr lang="en-US" sz="3800" kern="1200" dirty="0"/>
            <a:t>AAKASH 1711136</a:t>
          </a:r>
        </a:p>
      </dsp:txBody>
      <dsp:txXfrm rot="10800000">
        <a:off x="1752322" y="980717"/>
        <a:ext cx="5209679" cy="781764"/>
      </dsp:txXfrm>
    </dsp:sp>
    <dsp:sp modelId="{E2C34A67-44B3-E044-AD01-D04E7C9ECF47}">
      <dsp:nvSpPr>
        <dsp:cNvPr id="0" name=""/>
        <dsp:cNvSpPr/>
      </dsp:nvSpPr>
      <dsp:spPr>
        <a:xfrm>
          <a:off x="1165998" y="980717"/>
          <a:ext cx="781764" cy="781764"/>
        </a:xfrm>
        <a:prstGeom prst="ellipse">
          <a:avLst/>
        </a:prstGeom>
        <a:solidFill>
          <a:schemeClr val="accent1">
            <a:tint val="50000"/>
            <a:hueOff val="0"/>
            <a:satOff val="0"/>
            <a:lumOff val="0"/>
            <a:alphaOff val="0"/>
          </a:schemeClr>
        </a:solidFill>
        <a:ln>
          <a:noFill/>
        </a:ln>
        <a:effectLst>
          <a:innerShdw blurRad="25400" dist="12700" dir="13500000">
            <a:srgbClr val="000000">
              <a:alpha val="45000"/>
            </a:srgbClr>
          </a:innerShdw>
        </a:effectLst>
      </dsp:spPr>
      <dsp:style>
        <a:lnRef idx="0">
          <a:scrgbClr r="0" g="0" b="0"/>
        </a:lnRef>
        <a:fillRef idx="1">
          <a:scrgbClr r="0" g="0" b="0"/>
        </a:fillRef>
        <a:effectRef idx="2">
          <a:scrgbClr r="0" g="0" b="0"/>
        </a:effectRef>
        <a:fontRef idx="minor"/>
      </dsp:style>
    </dsp:sp>
    <dsp:sp modelId="{72647B47-DE06-EC48-BE6A-D5D9BC4A1810}">
      <dsp:nvSpPr>
        <dsp:cNvPr id="0" name=""/>
        <dsp:cNvSpPr/>
      </dsp:nvSpPr>
      <dsp:spPr>
        <a:xfrm rot="10800000">
          <a:off x="1556881" y="1959381"/>
          <a:ext cx="5405120" cy="781764"/>
        </a:xfrm>
        <a:prstGeom prst="homePlate">
          <a:avLst/>
        </a:prstGeom>
        <a:blipFill rotWithShape="0">
          <a:blip xmlns:r="http://schemas.openxmlformats.org/officeDocument/2006/relationships" r:embed="rId1">
            <a:duotone>
              <a:schemeClr val="accent1">
                <a:hueOff val="0"/>
                <a:satOff val="0"/>
                <a:lumOff val="0"/>
                <a:alphaOff val="0"/>
                <a:shade val="74000"/>
                <a:satMod val="130000"/>
                <a:lumMod val="90000"/>
              </a:schemeClr>
              <a:schemeClr val="accent1">
                <a:hueOff val="0"/>
                <a:satOff val="0"/>
                <a:lumOff val="0"/>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344736" tIns="144780" rIns="270256" bIns="144780" numCol="1" spcCol="1270" anchor="ctr" anchorCtr="0">
          <a:noAutofit/>
        </a:bodyPr>
        <a:lstStyle/>
        <a:p>
          <a:pPr lvl="0" algn="ctr" defTabSz="1689100">
            <a:lnSpc>
              <a:spcPct val="90000"/>
            </a:lnSpc>
            <a:spcBef>
              <a:spcPct val="0"/>
            </a:spcBef>
            <a:spcAft>
              <a:spcPct val="35000"/>
            </a:spcAft>
          </a:pPr>
          <a:r>
            <a:rPr lang="en-US" sz="3800" kern="1200" dirty="0"/>
            <a:t>ANGURA 1712139</a:t>
          </a:r>
        </a:p>
      </dsp:txBody>
      <dsp:txXfrm rot="10800000">
        <a:off x="1752322" y="1959381"/>
        <a:ext cx="5209679" cy="781764"/>
      </dsp:txXfrm>
    </dsp:sp>
    <dsp:sp modelId="{D1A47F38-44A9-FB48-A096-E774617106DB}">
      <dsp:nvSpPr>
        <dsp:cNvPr id="0" name=""/>
        <dsp:cNvSpPr/>
      </dsp:nvSpPr>
      <dsp:spPr>
        <a:xfrm>
          <a:off x="1165998" y="1959381"/>
          <a:ext cx="781764" cy="781764"/>
        </a:xfrm>
        <a:prstGeom prst="ellipse">
          <a:avLst/>
        </a:prstGeom>
        <a:solidFill>
          <a:schemeClr val="accent1">
            <a:tint val="50000"/>
            <a:hueOff val="0"/>
            <a:satOff val="0"/>
            <a:lumOff val="0"/>
            <a:alphaOff val="0"/>
          </a:schemeClr>
        </a:solidFill>
        <a:ln>
          <a:noFill/>
        </a:ln>
        <a:effectLst>
          <a:innerShdw blurRad="25400" dist="12700" dir="13500000">
            <a:srgbClr val="000000">
              <a:alpha val="45000"/>
            </a:srgbClr>
          </a:innerShdw>
        </a:effectLst>
      </dsp:spPr>
      <dsp:style>
        <a:lnRef idx="0">
          <a:scrgbClr r="0" g="0" b="0"/>
        </a:lnRef>
        <a:fillRef idx="1">
          <a:scrgbClr r="0" g="0" b="0"/>
        </a:fillRef>
        <a:effectRef idx="2">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CA40D9-DA14-074D-9C04-4320DFA736C3}">
      <dsp:nvSpPr>
        <dsp:cNvPr id="0" name=""/>
        <dsp:cNvSpPr/>
      </dsp:nvSpPr>
      <dsp:spPr>
        <a:xfrm>
          <a:off x="1240" y="2225642"/>
          <a:ext cx="2418457" cy="967382"/>
        </a:xfrm>
        <a:prstGeom prst="homePlate">
          <a:avLst/>
        </a:prstGeom>
        <a:blipFill rotWithShape="0">
          <a:blip xmlns:r="http://schemas.openxmlformats.org/officeDocument/2006/relationships" r:embed="rId1">
            <a:duotone>
              <a:schemeClr val="accent1">
                <a:hueOff val="0"/>
                <a:satOff val="0"/>
                <a:lumOff val="0"/>
                <a:alphaOff val="0"/>
                <a:shade val="74000"/>
                <a:satMod val="130000"/>
                <a:lumMod val="90000"/>
              </a:schemeClr>
              <a:schemeClr val="accent1">
                <a:hueOff val="0"/>
                <a:satOff val="0"/>
                <a:lumOff val="0"/>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85344" tIns="42672" rIns="21336" bIns="42672" numCol="1" spcCol="1270" anchor="ctr" anchorCtr="0">
          <a:noAutofit/>
        </a:bodyPr>
        <a:lstStyle/>
        <a:p>
          <a:pPr lvl="0" algn="ctr" defTabSz="711200">
            <a:lnSpc>
              <a:spcPct val="90000"/>
            </a:lnSpc>
            <a:spcBef>
              <a:spcPct val="0"/>
            </a:spcBef>
            <a:spcAft>
              <a:spcPct val="35000"/>
            </a:spcAft>
          </a:pPr>
          <a:r>
            <a:rPr lang="en-US" sz="1600" kern="1200" dirty="0"/>
            <a:t>DISCOVERY</a:t>
          </a:r>
        </a:p>
      </dsp:txBody>
      <dsp:txXfrm>
        <a:off x="1240" y="2225642"/>
        <a:ext cx="2176612" cy="967382"/>
      </dsp:txXfrm>
    </dsp:sp>
    <dsp:sp modelId="{FFCD6930-EFD1-744A-B2F9-7D1557734283}">
      <dsp:nvSpPr>
        <dsp:cNvPr id="0" name=""/>
        <dsp:cNvSpPr/>
      </dsp:nvSpPr>
      <dsp:spPr>
        <a:xfrm>
          <a:off x="1936005" y="2225642"/>
          <a:ext cx="2418457" cy="967382"/>
        </a:xfrm>
        <a:prstGeom prst="chevron">
          <a:avLst/>
        </a:prstGeom>
        <a:blipFill rotWithShape="0">
          <a:blip xmlns:r="http://schemas.openxmlformats.org/officeDocument/2006/relationships" r:embed="rId1">
            <a:duotone>
              <a:schemeClr val="accent1">
                <a:hueOff val="0"/>
                <a:satOff val="0"/>
                <a:lumOff val="0"/>
                <a:alphaOff val="0"/>
                <a:shade val="74000"/>
                <a:satMod val="130000"/>
                <a:lumMod val="90000"/>
              </a:schemeClr>
              <a:schemeClr val="accent1">
                <a:hueOff val="0"/>
                <a:satOff val="0"/>
                <a:lumOff val="0"/>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64008" tIns="42672" rIns="21336" bIns="42672" numCol="1" spcCol="1270" anchor="ctr" anchorCtr="0">
          <a:noAutofit/>
        </a:bodyPr>
        <a:lstStyle/>
        <a:p>
          <a:pPr lvl="0" algn="ctr" defTabSz="711200">
            <a:lnSpc>
              <a:spcPct val="90000"/>
            </a:lnSpc>
            <a:spcBef>
              <a:spcPct val="0"/>
            </a:spcBef>
            <a:spcAft>
              <a:spcPct val="35000"/>
            </a:spcAft>
          </a:pPr>
          <a:r>
            <a:rPr lang="en-US" sz="1600" kern="1200" dirty="0"/>
            <a:t>INITIATION</a:t>
          </a:r>
        </a:p>
      </dsp:txBody>
      <dsp:txXfrm>
        <a:off x="2419696" y="2225642"/>
        <a:ext cx="1451075" cy="967382"/>
      </dsp:txXfrm>
    </dsp:sp>
    <dsp:sp modelId="{794C154F-1B96-E24F-AEA8-E184CBF95E08}">
      <dsp:nvSpPr>
        <dsp:cNvPr id="0" name=""/>
        <dsp:cNvSpPr/>
      </dsp:nvSpPr>
      <dsp:spPr>
        <a:xfrm>
          <a:off x="3870771" y="2225642"/>
          <a:ext cx="2418457" cy="967382"/>
        </a:xfrm>
        <a:prstGeom prst="chevron">
          <a:avLst/>
        </a:prstGeom>
        <a:blipFill rotWithShape="0">
          <a:blip xmlns:r="http://schemas.openxmlformats.org/officeDocument/2006/relationships" r:embed="rId1">
            <a:duotone>
              <a:schemeClr val="accent1">
                <a:hueOff val="0"/>
                <a:satOff val="0"/>
                <a:lumOff val="0"/>
                <a:alphaOff val="0"/>
                <a:shade val="74000"/>
                <a:satMod val="130000"/>
                <a:lumMod val="90000"/>
              </a:schemeClr>
              <a:schemeClr val="accent1">
                <a:hueOff val="0"/>
                <a:satOff val="0"/>
                <a:lumOff val="0"/>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64008" tIns="42672" rIns="21336" bIns="42672" numCol="1" spcCol="1270" anchor="ctr" anchorCtr="0">
          <a:noAutofit/>
        </a:bodyPr>
        <a:lstStyle/>
        <a:p>
          <a:pPr lvl="0" algn="ctr" defTabSz="711200">
            <a:lnSpc>
              <a:spcPct val="90000"/>
            </a:lnSpc>
            <a:spcBef>
              <a:spcPct val="0"/>
            </a:spcBef>
            <a:spcAft>
              <a:spcPct val="35000"/>
            </a:spcAft>
          </a:pPr>
          <a:r>
            <a:rPr lang="en-US" sz="1600" kern="1200" dirty="0"/>
            <a:t>DELIVERY</a:t>
          </a:r>
        </a:p>
      </dsp:txBody>
      <dsp:txXfrm>
        <a:off x="4354462" y="2225642"/>
        <a:ext cx="1451075" cy="967382"/>
      </dsp:txXfrm>
    </dsp:sp>
    <dsp:sp modelId="{B09101F9-D674-E544-B5C2-D8E02C4DA16B}">
      <dsp:nvSpPr>
        <dsp:cNvPr id="0" name=""/>
        <dsp:cNvSpPr/>
      </dsp:nvSpPr>
      <dsp:spPr>
        <a:xfrm>
          <a:off x="5805537" y="2225642"/>
          <a:ext cx="2418457" cy="967382"/>
        </a:xfrm>
        <a:prstGeom prst="chevron">
          <a:avLst/>
        </a:prstGeom>
        <a:blipFill rotWithShape="0">
          <a:blip xmlns:r="http://schemas.openxmlformats.org/officeDocument/2006/relationships" r:embed="rId1">
            <a:duotone>
              <a:schemeClr val="accent1">
                <a:hueOff val="0"/>
                <a:satOff val="0"/>
                <a:lumOff val="0"/>
                <a:alphaOff val="0"/>
                <a:shade val="74000"/>
                <a:satMod val="130000"/>
                <a:lumMod val="90000"/>
              </a:schemeClr>
              <a:schemeClr val="accent1">
                <a:hueOff val="0"/>
                <a:satOff val="0"/>
                <a:lumOff val="0"/>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64008" tIns="42672" rIns="21336" bIns="42672" numCol="1" spcCol="1270" anchor="ctr" anchorCtr="0">
          <a:noAutofit/>
        </a:bodyPr>
        <a:lstStyle/>
        <a:p>
          <a:pPr lvl="0" algn="ctr" defTabSz="711200">
            <a:lnSpc>
              <a:spcPct val="90000"/>
            </a:lnSpc>
            <a:spcBef>
              <a:spcPct val="0"/>
            </a:spcBef>
            <a:spcAft>
              <a:spcPct val="35000"/>
            </a:spcAft>
          </a:pPr>
          <a:r>
            <a:rPr lang="en-US" sz="1600" kern="1200" dirty="0"/>
            <a:t>CLOSURE</a:t>
          </a:r>
        </a:p>
      </dsp:txBody>
      <dsp:txXfrm>
        <a:off x="6289228" y="2225642"/>
        <a:ext cx="1451075" cy="967382"/>
      </dsp:txXfrm>
    </dsp:sp>
    <dsp:sp modelId="{F39EDE28-51F1-9344-9404-2541EA7E0500}">
      <dsp:nvSpPr>
        <dsp:cNvPr id="0" name=""/>
        <dsp:cNvSpPr/>
      </dsp:nvSpPr>
      <dsp:spPr>
        <a:xfrm>
          <a:off x="7740302" y="2225642"/>
          <a:ext cx="2418457" cy="967382"/>
        </a:xfrm>
        <a:prstGeom prst="chevron">
          <a:avLst/>
        </a:prstGeom>
        <a:blipFill rotWithShape="0">
          <a:blip xmlns:r="http://schemas.openxmlformats.org/officeDocument/2006/relationships" r:embed="rId1">
            <a:duotone>
              <a:schemeClr val="accent1">
                <a:hueOff val="0"/>
                <a:satOff val="0"/>
                <a:lumOff val="0"/>
                <a:alphaOff val="0"/>
                <a:shade val="74000"/>
                <a:satMod val="130000"/>
                <a:lumMod val="90000"/>
              </a:schemeClr>
              <a:schemeClr val="accent1">
                <a:hueOff val="0"/>
                <a:satOff val="0"/>
                <a:lumOff val="0"/>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64008" tIns="42672" rIns="21336" bIns="42672" numCol="1" spcCol="1270" anchor="ctr" anchorCtr="0">
          <a:noAutofit/>
        </a:bodyPr>
        <a:lstStyle/>
        <a:p>
          <a:pPr lvl="0" algn="ctr" defTabSz="711200">
            <a:lnSpc>
              <a:spcPct val="90000"/>
            </a:lnSpc>
            <a:spcBef>
              <a:spcPct val="0"/>
            </a:spcBef>
            <a:spcAft>
              <a:spcPct val="35000"/>
            </a:spcAft>
          </a:pPr>
          <a:r>
            <a:rPr lang="en-US" sz="1600" kern="1200" dirty="0"/>
            <a:t>REALISATION</a:t>
          </a:r>
        </a:p>
      </dsp:txBody>
      <dsp:txXfrm>
        <a:off x="8223993" y="2225642"/>
        <a:ext cx="1451075" cy="96738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4CD26C-0BC0-5D43-BB68-5CB1605762D0}">
      <dsp:nvSpPr>
        <dsp:cNvPr id="0" name=""/>
        <dsp:cNvSpPr/>
      </dsp:nvSpPr>
      <dsp:spPr>
        <a:xfrm>
          <a:off x="0" y="4717644"/>
          <a:ext cx="10709753" cy="1548436"/>
        </a:xfrm>
        <a:prstGeom prst="rect">
          <a:avLst/>
        </a:prstGeom>
        <a:blipFill rotWithShape="0">
          <a:blip xmlns:r="http://schemas.openxmlformats.org/officeDocument/2006/relationships" r:embed="rId1">
            <a:duotone>
              <a:schemeClr val="accent1">
                <a:hueOff val="0"/>
                <a:satOff val="0"/>
                <a:lumOff val="0"/>
                <a:alphaOff val="0"/>
                <a:shade val="74000"/>
                <a:satMod val="130000"/>
                <a:lumMod val="90000"/>
              </a:schemeClr>
              <a:schemeClr val="accent1">
                <a:hueOff val="0"/>
                <a:satOff val="0"/>
                <a:lumOff val="0"/>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213360" tIns="213360" rIns="213360" bIns="213360" numCol="1" spcCol="1270" anchor="ctr" anchorCtr="0">
          <a:noAutofit/>
        </a:bodyPr>
        <a:lstStyle/>
        <a:p>
          <a:pPr lvl="0" algn="ctr" defTabSz="1333500">
            <a:lnSpc>
              <a:spcPct val="90000"/>
            </a:lnSpc>
            <a:spcBef>
              <a:spcPct val="0"/>
            </a:spcBef>
            <a:spcAft>
              <a:spcPct val="35000"/>
            </a:spcAft>
          </a:pPr>
          <a:r>
            <a:rPr lang="en-US" sz="3000" kern="1200" dirty="0"/>
            <a:t>PROJECT MANAGER</a:t>
          </a:r>
        </a:p>
      </dsp:txBody>
      <dsp:txXfrm>
        <a:off x="0" y="4717644"/>
        <a:ext cx="10709753" cy="836155"/>
      </dsp:txXfrm>
    </dsp:sp>
    <dsp:sp modelId="{8F7A33FA-26A5-4148-9477-98181726580D}">
      <dsp:nvSpPr>
        <dsp:cNvPr id="0" name=""/>
        <dsp:cNvSpPr/>
      </dsp:nvSpPr>
      <dsp:spPr>
        <a:xfrm>
          <a:off x="0" y="5522831"/>
          <a:ext cx="10709753" cy="712280"/>
        </a:xfrm>
        <a:prstGeom prst="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49352" tIns="26670" rIns="149352" bIns="26670" numCol="1" spcCol="1270" anchor="ctr" anchorCtr="0">
          <a:noAutofit/>
        </a:bodyPr>
        <a:lstStyle/>
        <a:p>
          <a:pPr lvl="0" algn="ctr" defTabSz="933450">
            <a:lnSpc>
              <a:spcPct val="90000"/>
            </a:lnSpc>
            <a:spcBef>
              <a:spcPct val="0"/>
            </a:spcBef>
            <a:spcAft>
              <a:spcPct val="35000"/>
            </a:spcAft>
          </a:pPr>
          <a:r>
            <a:rPr lang="en-US" sz="2100" kern="1200" dirty="0"/>
            <a:t>SPARKHILL</a:t>
          </a:r>
          <a:r>
            <a:rPr lang="en-US" sz="2100" kern="1200" baseline="0" dirty="0"/>
            <a:t> MANAGEMENT COMPANY</a:t>
          </a:r>
          <a:endParaRPr lang="en-US" sz="2100" kern="1200" dirty="0"/>
        </a:p>
      </dsp:txBody>
      <dsp:txXfrm>
        <a:off x="0" y="5522831"/>
        <a:ext cx="10709753" cy="712280"/>
      </dsp:txXfrm>
    </dsp:sp>
    <dsp:sp modelId="{837ED929-E151-DF42-A3FE-19825E46B31B}">
      <dsp:nvSpPr>
        <dsp:cNvPr id="0" name=""/>
        <dsp:cNvSpPr/>
      </dsp:nvSpPr>
      <dsp:spPr>
        <a:xfrm rot="10800000">
          <a:off x="0" y="2359376"/>
          <a:ext cx="10709753" cy="2381495"/>
        </a:xfrm>
        <a:prstGeom prst="upArrowCallout">
          <a:avLst/>
        </a:prstGeom>
        <a:blipFill rotWithShape="0">
          <a:blip xmlns:r="http://schemas.openxmlformats.org/officeDocument/2006/relationships" r:embed="rId1">
            <a:duotone>
              <a:schemeClr val="accent1">
                <a:hueOff val="0"/>
                <a:satOff val="0"/>
                <a:lumOff val="0"/>
                <a:alphaOff val="0"/>
                <a:shade val="74000"/>
                <a:satMod val="130000"/>
                <a:lumMod val="90000"/>
              </a:schemeClr>
              <a:schemeClr val="accent1">
                <a:hueOff val="0"/>
                <a:satOff val="0"/>
                <a:lumOff val="0"/>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213360" tIns="213360" rIns="213360" bIns="213360" numCol="1" spcCol="1270" anchor="ctr" anchorCtr="0">
          <a:noAutofit/>
        </a:bodyPr>
        <a:lstStyle/>
        <a:p>
          <a:pPr lvl="0" algn="ctr" defTabSz="1333500">
            <a:lnSpc>
              <a:spcPct val="90000"/>
            </a:lnSpc>
            <a:spcBef>
              <a:spcPct val="0"/>
            </a:spcBef>
            <a:spcAft>
              <a:spcPct val="35000"/>
            </a:spcAft>
          </a:pPr>
          <a:r>
            <a:rPr lang="en-US" sz="3000" kern="1200" dirty="0"/>
            <a:t>STEERING</a:t>
          </a:r>
          <a:r>
            <a:rPr lang="en-US" sz="3000" kern="1200" baseline="0" dirty="0"/>
            <a:t> GROUP</a:t>
          </a:r>
          <a:endParaRPr lang="en-US" sz="3000" kern="1200" dirty="0"/>
        </a:p>
      </dsp:txBody>
      <dsp:txXfrm rot="-10800000">
        <a:off x="0" y="2359376"/>
        <a:ext cx="10709753" cy="835904"/>
      </dsp:txXfrm>
    </dsp:sp>
    <dsp:sp modelId="{126E4398-B5A7-9F41-A2AD-3D64E77CC5CC}">
      <dsp:nvSpPr>
        <dsp:cNvPr id="0" name=""/>
        <dsp:cNvSpPr/>
      </dsp:nvSpPr>
      <dsp:spPr>
        <a:xfrm>
          <a:off x="5105" y="3195281"/>
          <a:ext cx="3851359" cy="712067"/>
        </a:xfrm>
        <a:prstGeom prst="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49352" tIns="26670" rIns="149352" bIns="26670" numCol="1" spcCol="1270" anchor="ctr" anchorCtr="0">
          <a:noAutofit/>
        </a:bodyPr>
        <a:lstStyle/>
        <a:p>
          <a:pPr lvl="0" algn="ctr" defTabSz="933450">
            <a:lnSpc>
              <a:spcPct val="90000"/>
            </a:lnSpc>
            <a:spcBef>
              <a:spcPct val="0"/>
            </a:spcBef>
            <a:spcAft>
              <a:spcPct val="35000"/>
            </a:spcAft>
          </a:pPr>
          <a:r>
            <a:rPr lang="en-US" sz="2100" kern="1200" dirty="0"/>
            <a:t>Commercial</a:t>
          </a:r>
          <a:r>
            <a:rPr lang="en-US" sz="2100" kern="1200" baseline="0" dirty="0"/>
            <a:t> </a:t>
          </a:r>
        </a:p>
        <a:p>
          <a:pPr lvl="0" algn="ctr" defTabSz="933450">
            <a:lnSpc>
              <a:spcPct val="90000"/>
            </a:lnSpc>
            <a:spcBef>
              <a:spcPct val="0"/>
            </a:spcBef>
            <a:spcAft>
              <a:spcPct val="35000"/>
            </a:spcAft>
          </a:pPr>
          <a:r>
            <a:rPr lang="en-US" sz="2100" kern="1200" baseline="0" dirty="0"/>
            <a:t>Doreen VENTIER</a:t>
          </a:r>
          <a:endParaRPr lang="en-US" sz="2100" kern="1200" dirty="0"/>
        </a:p>
      </dsp:txBody>
      <dsp:txXfrm>
        <a:off x="5105" y="3195281"/>
        <a:ext cx="3851359" cy="712067"/>
      </dsp:txXfrm>
    </dsp:sp>
    <dsp:sp modelId="{40C265D5-6924-AE4D-B067-620F86031B4F}">
      <dsp:nvSpPr>
        <dsp:cNvPr id="0" name=""/>
        <dsp:cNvSpPr/>
      </dsp:nvSpPr>
      <dsp:spPr>
        <a:xfrm>
          <a:off x="3856464" y="3195281"/>
          <a:ext cx="1560967" cy="712067"/>
        </a:xfrm>
        <a:prstGeom prst="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49352" tIns="26670" rIns="149352" bIns="26670" numCol="1" spcCol="1270" anchor="ctr" anchorCtr="0">
          <a:noAutofit/>
        </a:bodyPr>
        <a:lstStyle/>
        <a:p>
          <a:pPr lvl="0" algn="ctr" defTabSz="933450">
            <a:lnSpc>
              <a:spcPct val="90000"/>
            </a:lnSpc>
            <a:spcBef>
              <a:spcPct val="0"/>
            </a:spcBef>
            <a:spcAft>
              <a:spcPct val="35000"/>
            </a:spcAft>
          </a:pPr>
          <a:endParaRPr lang="en-US" sz="2100" kern="1200" dirty="0"/>
        </a:p>
      </dsp:txBody>
      <dsp:txXfrm>
        <a:off x="3856464" y="3195281"/>
        <a:ext cx="1560967" cy="712067"/>
      </dsp:txXfrm>
    </dsp:sp>
    <dsp:sp modelId="{AB93877E-EEAE-7446-836F-F2152628033D}">
      <dsp:nvSpPr>
        <dsp:cNvPr id="0" name=""/>
        <dsp:cNvSpPr/>
      </dsp:nvSpPr>
      <dsp:spPr>
        <a:xfrm>
          <a:off x="4920669" y="3195281"/>
          <a:ext cx="3726247" cy="712067"/>
        </a:xfrm>
        <a:prstGeom prst="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49352" tIns="26670" rIns="149352" bIns="26670" numCol="1" spcCol="1270" anchor="ctr" anchorCtr="0">
          <a:noAutofit/>
        </a:bodyPr>
        <a:lstStyle/>
        <a:p>
          <a:pPr lvl="0" algn="ctr" defTabSz="933450">
            <a:lnSpc>
              <a:spcPct val="90000"/>
            </a:lnSpc>
            <a:spcBef>
              <a:spcPct val="0"/>
            </a:spcBef>
            <a:spcAft>
              <a:spcPct val="35000"/>
            </a:spcAft>
          </a:pPr>
          <a:r>
            <a:rPr lang="en-US" sz="2100" kern="1200" dirty="0"/>
            <a:t>Specialist OMAR KING</a:t>
          </a:r>
        </a:p>
      </dsp:txBody>
      <dsp:txXfrm>
        <a:off x="4920669" y="3195281"/>
        <a:ext cx="3726247" cy="712067"/>
      </dsp:txXfrm>
    </dsp:sp>
    <dsp:sp modelId="{3D2AB663-0330-2349-8E03-4D493C17AA57}">
      <dsp:nvSpPr>
        <dsp:cNvPr id="0" name=""/>
        <dsp:cNvSpPr/>
      </dsp:nvSpPr>
      <dsp:spPr>
        <a:xfrm>
          <a:off x="8968352" y="3195281"/>
          <a:ext cx="1560967" cy="712067"/>
        </a:xfrm>
        <a:prstGeom prst="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49352" tIns="26670" rIns="149352" bIns="26670" numCol="1" spcCol="1270" anchor="ctr" anchorCtr="0">
          <a:noAutofit/>
        </a:bodyPr>
        <a:lstStyle/>
        <a:p>
          <a:pPr lvl="0" algn="ctr" defTabSz="933450">
            <a:lnSpc>
              <a:spcPct val="90000"/>
            </a:lnSpc>
            <a:spcBef>
              <a:spcPct val="0"/>
            </a:spcBef>
            <a:spcAft>
              <a:spcPct val="35000"/>
            </a:spcAft>
          </a:pPr>
          <a:r>
            <a:rPr lang="en-US" sz="2100" kern="1200" dirty="0"/>
            <a:t>User </a:t>
          </a:r>
        </a:p>
        <a:p>
          <a:pPr lvl="0" algn="ctr" defTabSz="933450">
            <a:lnSpc>
              <a:spcPct val="90000"/>
            </a:lnSpc>
            <a:spcBef>
              <a:spcPct val="0"/>
            </a:spcBef>
            <a:spcAft>
              <a:spcPct val="35000"/>
            </a:spcAft>
          </a:pPr>
          <a:r>
            <a:rPr lang="en-US" sz="2100" kern="1200" dirty="0"/>
            <a:t>SUHA</a:t>
          </a:r>
        </a:p>
      </dsp:txBody>
      <dsp:txXfrm>
        <a:off x="8968352" y="3195281"/>
        <a:ext cx="1560967" cy="712067"/>
      </dsp:txXfrm>
    </dsp:sp>
    <dsp:sp modelId="{0E84C161-0697-EA47-B647-373927AB7EE8}">
      <dsp:nvSpPr>
        <dsp:cNvPr id="0" name=""/>
        <dsp:cNvSpPr/>
      </dsp:nvSpPr>
      <dsp:spPr>
        <a:xfrm rot="10800000">
          <a:off x="0" y="1107"/>
          <a:ext cx="10709753" cy="2381495"/>
        </a:xfrm>
        <a:prstGeom prst="upArrowCallout">
          <a:avLst/>
        </a:prstGeom>
        <a:blipFill rotWithShape="0">
          <a:blip xmlns:r="http://schemas.openxmlformats.org/officeDocument/2006/relationships" r:embed="rId1">
            <a:duotone>
              <a:schemeClr val="accent1">
                <a:hueOff val="0"/>
                <a:satOff val="0"/>
                <a:lumOff val="0"/>
                <a:alphaOff val="0"/>
                <a:shade val="74000"/>
                <a:satMod val="130000"/>
                <a:lumMod val="90000"/>
              </a:schemeClr>
              <a:schemeClr val="accent1">
                <a:hueOff val="0"/>
                <a:satOff val="0"/>
                <a:lumOff val="0"/>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213360" tIns="213360" rIns="213360" bIns="213360" numCol="1" spcCol="1270" anchor="ctr" anchorCtr="0">
          <a:noAutofit/>
        </a:bodyPr>
        <a:lstStyle/>
        <a:p>
          <a:pPr lvl="0" algn="ctr" defTabSz="1333500">
            <a:lnSpc>
              <a:spcPct val="90000"/>
            </a:lnSpc>
            <a:spcBef>
              <a:spcPct val="0"/>
            </a:spcBef>
            <a:spcAft>
              <a:spcPct val="35000"/>
            </a:spcAft>
          </a:pPr>
          <a:r>
            <a:rPr lang="en-US" sz="3000" kern="1200" dirty="0"/>
            <a:t>SPONSOR</a:t>
          </a:r>
        </a:p>
        <a:p>
          <a:pPr lvl="0" algn="ctr" defTabSz="1333500">
            <a:lnSpc>
              <a:spcPct val="90000"/>
            </a:lnSpc>
            <a:spcBef>
              <a:spcPct val="0"/>
            </a:spcBef>
            <a:spcAft>
              <a:spcPct val="35000"/>
            </a:spcAft>
          </a:pPr>
          <a:r>
            <a:rPr lang="en-US" sz="3000" kern="1200" dirty="0"/>
            <a:t>DENIS VENTIER</a:t>
          </a:r>
        </a:p>
      </dsp:txBody>
      <dsp:txXfrm rot="10800000">
        <a:off x="0" y="1107"/>
        <a:ext cx="10709753" cy="1547424"/>
      </dsp:txXfrm>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layout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58896B7-8B9E-FA43-9995-F396F469A8C3}" type="datetimeFigureOut">
              <a:rPr lang="en-US" smtClean="0"/>
              <a:t>2/21/20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13A9F6-57AA-ED48-8C49-F2B6E7E93526}" type="slidenum">
              <a:rPr lang="en-US" smtClean="0"/>
              <a:t>‹#›</a:t>
            </a:fld>
            <a:endParaRPr lang="en-US"/>
          </a:p>
        </p:txBody>
      </p:sp>
    </p:spTree>
    <p:extLst>
      <p:ext uri="{BB962C8B-B14F-4D97-AF65-F5344CB8AC3E}">
        <p14:creationId xmlns:p14="http://schemas.microsoft.com/office/powerpoint/2010/main" val="20870775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A13A9F6-57AA-ED48-8C49-F2B6E7E93526}" type="slidenum">
              <a:rPr lang="en-US" smtClean="0"/>
              <a:t>1</a:t>
            </a:fld>
            <a:endParaRPr lang="en-US"/>
          </a:p>
        </p:txBody>
      </p:sp>
    </p:spTree>
    <p:extLst>
      <p:ext uri="{BB962C8B-B14F-4D97-AF65-F5344CB8AC3E}">
        <p14:creationId xmlns:p14="http://schemas.microsoft.com/office/powerpoint/2010/main" val="10997886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Hello and Welcome</a:t>
            </a:r>
            <a:r>
              <a:rPr lang="en-GB" baseline="0" dirty="0"/>
              <a:t> to our meeting. We</a:t>
            </a:r>
            <a:r>
              <a:rPr lang="en-GB" dirty="0"/>
              <a:t> would like to thank </a:t>
            </a:r>
            <a:r>
              <a:rPr lang="en-GB" dirty="0" err="1"/>
              <a:t>Dorean</a:t>
            </a:r>
            <a:r>
              <a:rPr lang="en-GB" dirty="0"/>
              <a:t>,</a:t>
            </a:r>
            <a:r>
              <a:rPr lang="en-GB" baseline="0" dirty="0"/>
              <a:t> Denis and </a:t>
            </a:r>
            <a:r>
              <a:rPr lang="en-GB" baseline="0" dirty="0" err="1"/>
              <a:t>Suha</a:t>
            </a:r>
            <a:r>
              <a:rPr lang="en-GB" baseline="0" dirty="0"/>
              <a:t> for the invitation to present our project plan for the warehouse re- location from </a:t>
            </a:r>
            <a:r>
              <a:rPr lang="en-GB" baseline="0" dirty="0" err="1"/>
              <a:t>sparkhill</a:t>
            </a:r>
            <a:r>
              <a:rPr lang="en-GB" baseline="0" dirty="0"/>
              <a:t> to </a:t>
            </a:r>
            <a:r>
              <a:rPr lang="en-GB" baseline="0" dirty="0" err="1"/>
              <a:t>shirley</a:t>
            </a:r>
            <a:r>
              <a:rPr lang="en-GB" baseline="0" dirty="0"/>
              <a:t>.</a:t>
            </a:r>
            <a:r>
              <a:rPr lang="en-GB" dirty="0"/>
              <a:t> </a:t>
            </a:r>
            <a:endParaRPr lang="en-GB" baseline="0" dirty="0"/>
          </a:p>
          <a:p>
            <a:endParaRPr lang="en-GB" baseline="0" dirty="0"/>
          </a:p>
          <a:p>
            <a:r>
              <a:rPr lang="en-GB" baseline="0" dirty="0"/>
              <a:t>We would like to show you our presentation how we intend do the re-location project plan. </a:t>
            </a:r>
          </a:p>
          <a:p>
            <a:endParaRPr lang="en-GB" baseline="0" dirty="0"/>
          </a:p>
          <a:p>
            <a:r>
              <a:rPr lang="en-GB" baseline="0" dirty="0"/>
              <a:t>This is our team at </a:t>
            </a:r>
            <a:r>
              <a:rPr lang="en-GB" baseline="0" dirty="0" err="1"/>
              <a:t>Sparkhill</a:t>
            </a:r>
            <a:r>
              <a:rPr lang="en-GB" baseline="0" dirty="0"/>
              <a:t> Management Company , </a:t>
            </a:r>
            <a:r>
              <a:rPr lang="en-GB" baseline="0" dirty="0" err="1"/>
              <a:t>Sadikur</a:t>
            </a:r>
            <a:r>
              <a:rPr lang="en-GB" baseline="0" dirty="0"/>
              <a:t>, </a:t>
            </a:r>
            <a:r>
              <a:rPr lang="en-GB" baseline="0" dirty="0" err="1"/>
              <a:t>Aakash</a:t>
            </a:r>
            <a:r>
              <a:rPr lang="en-GB" baseline="0" dirty="0"/>
              <a:t> and </a:t>
            </a:r>
            <a:r>
              <a:rPr lang="en-GB" baseline="0" dirty="0" err="1"/>
              <a:t>Angura</a:t>
            </a:r>
            <a:r>
              <a:rPr lang="en-GB" baseline="0" dirty="0"/>
              <a:t>. All our details are on the screen. We are based in </a:t>
            </a:r>
            <a:r>
              <a:rPr lang="en-GB" baseline="0" dirty="0" err="1"/>
              <a:t>Sparkhill</a:t>
            </a:r>
            <a:r>
              <a:rPr lang="en-GB" baseline="0" dirty="0"/>
              <a:t>  Birmingham ,our office has state of the art facilities for project management programmes , we use the latest technologies to do project management for local companies. </a:t>
            </a:r>
          </a:p>
          <a:p>
            <a:endParaRPr lang="en-GB" baseline="0" dirty="0"/>
          </a:p>
          <a:p>
            <a:r>
              <a:rPr lang="en-GB" baseline="0" dirty="0"/>
              <a:t>If you need to contact us please contact us through skype or emails which are on our brochure and business cards sent to you .</a:t>
            </a:r>
            <a:endParaRPr lang="en-US" dirty="0"/>
          </a:p>
        </p:txBody>
      </p:sp>
      <p:sp>
        <p:nvSpPr>
          <p:cNvPr id="4" name="Slide Number Placeholder 3"/>
          <p:cNvSpPr>
            <a:spLocks noGrp="1"/>
          </p:cNvSpPr>
          <p:nvPr>
            <p:ph type="sldNum" sz="quarter" idx="10"/>
          </p:nvPr>
        </p:nvSpPr>
        <p:spPr/>
        <p:txBody>
          <a:bodyPr/>
          <a:lstStyle/>
          <a:p>
            <a:fld id="{0A13A9F6-57AA-ED48-8C49-F2B6E7E93526}" type="slidenum">
              <a:rPr lang="en-US" smtClean="0"/>
              <a:t>2</a:t>
            </a:fld>
            <a:endParaRPr lang="en-US"/>
          </a:p>
        </p:txBody>
      </p:sp>
    </p:spTree>
    <p:extLst>
      <p:ext uri="{BB962C8B-B14F-4D97-AF65-F5344CB8AC3E}">
        <p14:creationId xmlns:p14="http://schemas.microsoft.com/office/powerpoint/2010/main" val="366151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Paul </a:t>
            </a:r>
            <a:r>
              <a:rPr lang="en-GB" dirty="0" err="1"/>
              <a:t>Ranson</a:t>
            </a:r>
            <a:r>
              <a:rPr lang="en-GB" dirty="0"/>
              <a:t> who is your advisor has given us a brief on the project requirements you need. We are aware that your company is new to project management. So</a:t>
            </a:r>
            <a:r>
              <a:rPr lang="en-GB" baseline="0" dirty="0"/>
              <a:t> we will be using proven theories that benefits this project. One terminology </a:t>
            </a:r>
            <a:r>
              <a:rPr lang="en-GB" dirty="0"/>
              <a:t>will be using</a:t>
            </a:r>
            <a:r>
              <a:rPr lang="en-GB" baseline="0" dirty="0"/>
              <a:t> is</a:t>
            </a:r>
            <a:r>
              <a:rPr lang="en-GB" dirty="0"/>
              <a:t> based on prince</a:t>
            </a:r>
            <a:r>
              <a:rPr lang="en-GB" baseline="0" dirty="0"/>
              <a:t> two. Which we have learnt through our university[ UWSTD]. This technique reduces risk to project management programmes  ,by using this framework we will be reducing risk on the relocation  project. </a:t>
            </a:r>
          </a:p>
        </p:txBody>
      </p:sp>
      <p:sp>
        <p:nvSpPr>
          <p:cNvPr id="4" name="Slide Number Placeholder 3"/>
          <p:cNvSpPr>
            <a:spLocks noGrp="1"/>
          </p:cNvSpPr>
          <p:nvPr>
            <p:ph type="sldNum" sz="quarter" idx="10"/>
          </p:nvPr>
        </p:nvSpPr>
        <p:spPr/>
        <p:txBody>
          <a:bodyPr/>
          <a:lstStyle/>
          <a:p>
            <a:fld id="{0A13A9F6-57AA-ED48-8C49-F2B6E7E93526}" type="slidenum">
              <a:rPr lang="en-US" smtClean="0"/>
              <a:t>3</a:t>
            </a:fld>
            <a:endParaRPr lang="en-US"/>
          </a:p>
        </p:txBody>
      </p:sp>
    </p:spTree>
    <p:extLst>
      <p:ext uri="{BB962C8B-B14F-4D97-AF65-F5344CB8AC3E}">
        <p14:creationId xmlns:p14="http://schemas.microsoft.com/office/powerpoint/2010/main" val="18404777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Every project follows a natural life cycles</a:t>
            </a:r>
            <a:r>
              <a:rPr lang="en-US" baseline="0" dirty="0"/>
              <a:t> as demonstrated in our chart, which are </a:t>
            </a:r>
          </a:p>
          <a:p>
            <a:endParaRPr lang="en-US" baseline="0" dirty="0"/>
          </a:p>
          <a:p>
            <a:pPr marL="228600" indent="-228600">
              <a:buAutoNum type="arabicPeriod"/>
            </a:pPr>
            <a:r>
              <a:rPr lang="en-US" baseline="0" dirty="0"/>
              <a:t>Discovering the requirements needed and establishing the size and complexity of the project. </a:t>
            </a:r>
          </a:p>
          <a:p>
            <a:pPr marL="228600" indent="-228600">
              <a:buAutoNum type="arabicPeriod"/>
            </a:pPr>
            <a:r>
              <a:rPr lang="en-US" baseline="0" dirty="0"/>
              <a:t>In the Initiation phase we will provide full blue print of the project. </a:t>
            </a:r>
          </a:p>
          <a:p>
            <a:pPr marL="228600" indent="-228600">
              <a:buAutoNum type="arabicPeriod"/>
            </a:pPr>
            <a:r>
              <a:rPr lang="en-US" baseline="0" dirty="0"/>
              <a:t>If you agree to the Initiation phase then we will deliver and close the project.</a:t>
            </a:r>
          </a:p>
          <a:p>
            <a:pPr marL="228600" indent="-228600">
              <a:buAutoNum type="arabicPeriod"/>
            </a:pPr>
            <a:r>
              <a:rPr lang="en-US" baseline="0" dirty="0"/>
              <a:t>After closing the project our team will come back and do a realization on the project.              </a:t>
            </a:r>
          </a:p>
          <a:p>
            <a:pPr marL="228600" indent="-228600">
              <a:buAutoNum type="arabicPeriod"/>
            </a:pPr>
            <a:r>
              <a:rPr lang="en-US" baseline="0" dirty="0"/>
              <a:t>For the success of the project this life cycle must be followed, so we can understand the scope of the project. </a:t>
            </a:r>
          </a:p>
        </p:txBody>
      </p:sp>
      <p:sp>
        <p:nvSpPr>
          <p:cNvPr id="4" name="Slide Number Placeholder 3"/>
          <p:cNvSpPr>
            <a:spLocks noGrp="1"/>
          </p:cNvSpPr>
          <p:nvPr>
            <p:ph type="sldNum" sz="quarter" idx="10"/>
          </p:nvPr>
        </p:nvSpPr>
        <p:spPr/>
        <p:txBody>
          <a:bodyPr/>
          <a:lstStyle/>
          <a:p>
            <a:fld id="{0A13A9F6-57AA-ED48-8C49-F2B6E7E93526}" type="slidenum">
              <a:rPr lang="en-US" smtClean="0"/>
              <a:t>4</a:t>
            </a:fld>
            <a:endParaRPr lang="en-US"/>
          </a:p>
        </p:txBody>
      </p:sp>
    </p:spTree>
    <p:extLst>
      <p:ext uri="{BB962C8B-B14F-4D97-AF65-F5344CB8AC3E}">
        <p14:creationId xmlns:p14="http://schemas.microsoft.com/office/powerpoint/2010/main" val="7076600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Working with </a:t>
            </a:r>
            <a:r>
              <a:rPr lang="en-US" baseline="0" dirty="0"/>
              <a:t> Roberts 2011 approach. We feel that your project will  need to be organize like the diagram that we produced for your company. So that decisions are made as a team effort and not implemented individually . So we purpose  </a:t>
            </a:r>
          </a:p>
          <a:p>
            <a:pPr marL="228600" indent="-228600">
              <a:buAutoNum type="arabicPeriod"/>
            </a:pPr>
            <a:r>
              <a:rPr lang="en-US" baseline="0" dirty="0"/>
              <a:t>Denis should be the project Sponsor because he should be the only person that sanctions all the decisions. </a:t>
            </a:r>
          </a:p>
          <a:p>
            <a:pPr marL="228600" indent="-228600">
              <a:buAutoNum type="arabicPeriod"/>
            </a:pPr>
            <a:r>
              <a:rPr lang="en-US" baseline="0" dirty="0"/>
              <a:t>Doreen should be the commercial person that makes all the proposal on the business and finance .</a:t>
            </a:r>
          </a:p>
          <a:p>
            <a:pPr marL="228600" indent="-228600">
              <a:buAutoNum type="arabicPeriod"/>
            </a:pPr>
            <a:r>
              <a:rPr lang="en-US" baseline="0" dirty="0"/>
              <a:t>Omar king should be the specialist , who argues on behalf of the person who would be using the building.  </a:t>
            </a:r>
          </a:p>
        </p:txBody>
      </p:sp>
      <p:sp>
        <p:nvSpPr>
          <p:cNvPr id="4" name="Slide Number Placeholder 3"/>
          <p:cNvSpPr>
            <a:spLocks noGrp="1"/>
          </p:cNvSpPr>
          <p:nvPr>
            <p:ph type="sldNum" sz="quarter" idx="10"/>
          </p:nvPr>
        </p:nvSpPr>
        <p:spPr/>
        <p:txBody>
          <a:bodyPr/>
          <a:lstStyle/>
          <a:p>
            <a:fld id="{0A13A9F6-57AA-ED48-8C49-F2B6E7E93526}" type="slidenum">
              <a:rPr lang="en-US" smtClean="0"/>
              <a:t>5</a:t>
            </a:fld>
            <a:endParaRPr lang="en-US"/>
          </a:p>
        </p:txBody>
      </p:sp>
    </p:spTree>
    <p:extLst>
      <p:ext uri="{BB962C8B-B14F-4D97-AF65-F5344CB8AC3E}">
        <p14:creationId xmlns:p14="http://schemas.microsoft.com/office/powerpoint/2010/main" val="5147280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a:t>
            </a:r>
            <a:r>
              <a:rPr lang="en-US" baseline="0" dirty="0"/>
              <a:t> have been using a technique called user stories to simplify the project . This technique is used to understand the requirements, the size and complexity of the project. This techniques also helps to bring out the problems of the project.</a:t>
            </a:r>
          </a:p>
          <a:p>
            <a:endParaRPr lang="en-US" baseline="0" dirty="0"/>
          </a:p>
          <a:p>
            <a:r>
              <a:rPr lang="en-US" baseline="0" dirty="0"/>
              <a:t>We created lots of user stories for the project. All the user stories that were produced are on the slide. They have been organized in order of Must have , want to have and Nice to have. This reduces time frames and project budgeting becomes easer . Your advisor Paul has briefed us on the project so we have used another technique called MOSCOW. This technique is to reduce the number of user stories to a minimum. This technique requires to ask many people as possible to work out what priorities to each story and then we can implement the most wanted tasks. We have taken all this down on  brown paper and made an electronic version which will be email to you separately.   </a:t>
            </a:r>
            <a:endParaRPr lang="en-US" dirty="0"/>
          </a:p>
        </p:txBody>
      </p:sp>
      <p:sp>
        <p:nvSpPr>
          <p:cNvPr id="4" name="Slide Number Placeholder 3"/>
          <p:cNvSpPr>
            <a:spLocks noGrp="1"/>
          </p:cNvSpPr>
          <p:nvPr>
            <p:ph type="sldNum" sz="quarter" idx="10"/>
          </p:nvPr>
        </p:nvSpPr>
        <p:spPr/>
        <p:txBody>
          <a:bodyPr/>
          <a:lstStyle/>
          <a:p>
            <a:fld id="{0A13A9F6-57AA-ED48-8C49-F2B6E7E93526}" type="slidenum">
              <a:rPr lang="en-US" smtClean="0"/>
              <a:t>6</a:t>
            </a:fld>
            <a:endParaRPr lang="en-US"/>
          </a:p>
        </p:txBody>
      </p:sp>
    </p:spTree>
    <p:extLst>
      <p:ext uri="{BB962C8B-B14F-4D97-AF65-F5344CB8AC3E}">
        <p14:creationId xmlns:p14="http://schemas.microsoft.com/office/powerpoint/2010/main" val="1830275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a:t>
            </a:r>
            <a:r>
              <a:rPr lang="en-US" baseline="0" dirty="0"/>
              <a:t> used a technique by Roberts 2011 . After prioritizing each task we then went through a process to estimate how long each task take to solve. The technique used was product project technique, coupled with the Delphi forum. this gives the best guess on how complex each task would be and what size. This involved haggling with many people as possible as we could to get the best average and then make a good estimate on tasks. This is called wisdom of the crowed by Dolton. </a:t>
            </a:r>
          </a:p>
        </p:txBody>
      </p:sp>
      <p:sp>
        <p:nvSpPr>
          <p:cNvPr id="4" name="Slide Number Placeholder 3"/>
          <p:cNvSpPr>
            <a:spLocks noGrp="1"/>
          </p:cNvSpPr>
          <p:nvPr>
            <p:ph type="sldNum" sz="quarter" idx="10"/>
          </p:nvPr>
        </p:nvSpPr>
        <p:spPr/>
        <p:txBody>
          <a:bodyPr/>
          <a:lstStyle/>
          <a:p>
            <a:fld id="{0A13A9F6-57AA-ED48-8C49-F2B6E7E93526}" type="slidenum">
              <a:rPr lang="en-US" smtClean="0"/>
              <a:t>7</a:t>
            </a:fld>
            <a:endParaRPr lang="en-US"/>
          </a:p>
        </p:txBody>
      </p:sp>
    </p:spTree>
    <p:extLst>
      <p:ext uri="{BB962C8B-B14F-4D97-AF65-F5344CB8AC3E}">
        <p14:creationId xmlns:p14="http://schemas.microsoft.com/office/powerpoint/2010/main" val="3346736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 the</a:t>
            </a:r>
            <a:r>
              <a:rPr lang="en-US" baseline="0" dirty="0"/>
              <a:t> screen is the Gantt chart that we produced it was designed by putting tasks on brown paper planning. This was designed by henry Gantt, This is a great way to show the development of the plan for your project. Top of the chart is a calendar with dates and the side shows the number task to be done. Each bar length represent the number of days. Where it is position indicates which point needs to be done.  </a:t>
            </a:r>
            <a:endParaRPr lang="en-US" dirty="0"/>
          </a:p>
        </p:txBody>
      </p:sp>
      <p:sp>
        <p:nvSpPr>
          <p:cNvPr id="4" name="Slide Number Placeholder 3"/>
          <p:cNvSpPr>
            <a:spLocks noGrp="1"/>
          </p:cNvSpPr>
          <p:nvPr>
            <p:ph type="sldNum" sz="quarter" idx="10"/>
          </p:nvPr>
        </p:nvSpPr>
        <p:spPr/>
        <p:txBody>
          <a:bodyPr/>
          <a:lstStyle/>
          <a:p>
            <a:fld id="{0A13A9F6-57AA-ED48-8C49-F2B6E7E93526}" type="slidenum">
              <a:rPr lang="en-US" smtClean="0"/>
              <a:t>8</a:t>
            </a:fld>
            <a:endParaRPr lang="en-US"/>
          </a:p>
        </p:txBody>
      </p:sp>
    </p:spTree>
    <p:extLst>
      <p:ext uri="{BB962C8B-B14F-4D97-AF65-F5344CB8AC3E}">
        <p14:creationId xmlns:p14="http://schemas.microsoft.com/office/powerpoint/2010/main" val="6891880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 project would be complete without giving the cost and time frame for the project .Based on all the planning and techniques used by us ,we have done an estimate for the project .please bare in mind this is an estimate not an actual price ,so the estimate could go up or down .</a:t>
            </a:r>
          </a:p>
          <a:p>
            <a:r>
              <a:rPr lang="en-US" dirty="0"/>
              <a:t>Our estimate </a:t>
            </a:r>
          </a:p>
          <a:p>
            <a:r>
              <a:rPr lang="en-US" dirty="0"/>
              <a:t>30,000 pound for the project </a:t>
            </a:r>
          </a:p>
          <a:p>
            <a:r>
              <a:rPr lang="en-US" dirty="0"/>
              <a:t>30 working days for the completion of the project  </a:t>
            </a:r>
          </a:p>
          <a:p>
            <a:r>
              <a:rPr lang="en-US" dirty="0"/>
              <a:t>This estimate is based on all the user stories and the iron triangle theory .This is done by keeping quality and varying cost ,time and scope .</a:t>
            </a:r>
          </a:p>
          <a:p>
            <a:r>
              <a:rPr lang="en-US" dirty="0"/>
              <a:t>Varying any elements will an impact on the other two elements .</a:t>
            </a:r>
          </a:p>
        </p:txBody>
      </p:sp>
      <p:sp>
        <p:nvSpPr>
          <p:cNvPr id="4" name="Slide Number Placeholder 3"/>
          <p:cNvSpPr>
            <a:spLocks noGrp="1"/>
          </p:cNvSpPr>
          <p:nvPr>
            <p:ph type="sldNum" sz="quarter" idx="10"/>
          </p:nvPr>
        </p:nvSpPr>
        <p:spPr/>
        <p:txBody>
          <a:bodyPr/>
          <a:lstStyle/>
          <a:p>
            <a:fld id="{0A13A9F6-57AA-ED48-8C49-F2B6E7E93526}" type="slidenum">
              <a:rPr lang="en-US" smtClean="0"/>
              <a:t>9</a:t>
            </a:fld>
            <a:endParaRPr lang="en-US"/>
          </a:p>
        </p:txBody>
      </p:sp>
    </p:spTree>
    <p:extLst>
      <p:ext uri="{BB962C8B-B14F-4D97-AF65-F5344CB8AC3E}">
        <p14:creationId xmlns:p14="http://schemas.microsoft.com/office/powerpoint/2010/main" val="2446932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A13A9F6-57AA-ED48-8C49-F2B6E7E93526}" type="slidenum">
              <a:rPr lang="en-US" smtClean="0"/>
              <a:t>10</a:t>
            </a:fld>
            <a:endParaRPr lang="en-US"/>
          </a:p>
        </p:txBody>
      </p:sp>
    </p:spTree>
    <p:extLst>
      <p:ext uri="{BB962C8B-B14F-4D97-AF65-F5344CB8AC3E}">
        <p14:creationId xmlns:p14="http://schemas.microsoft.com/office/powerpoint/2010/main" val="36023222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works was based on the reading on this page ,</a:t>
            </a:r>
          </a:p>
        </p:txBody>
      </p:sp>
      <p:sp>
        <p:nvSpPr>
          <p:cNvPr id="4" name="Slide Number Placeholder 3"/>
          <p:cNvSpPr>
            <a:spLocks noGrp="1"/>
          </p:cNvSpPr>
          <p:nvPr>
            <p:ph type="sldNum" sz="quarter" idx="5"/>
          </p:nvPr>
        </p:nvSpPr>
        <p:spPr/>
        <p:txBody>
          <a:bodyPr/>
          <a:lstStyle/>
          <a:p>
            <a:fld id="{0A13A9F6-57AA-ED48-8C49-F2B6E7E93526}" type="slidenum">
              <a:rPr lang="en-US" smtClean="0"/>
              <a:t>11</a:t>
            </a:fld>
            <a:endParaRPr lang="en-US"/>
          </a:p>
        </p:txBody>
      </p:sp>
    </p:spTree>
    <p:extLst>
      <p:ext uri="{BB962C8B-B14F-4D97-AF65-F5344CB8AC3E}">
        <p14:creationId xmlns:p14="http://schemas.microsoft.com/office/powerpoint/2010/main" val="29189313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Thank you , and do you have any questions for us on the project that you would like to clarify.  </a:t>
            </a:r>
          </a:p>
        </p:txBody>
      </p:sp>
      <p:sp>
        <p:nvSpPr>
          <p:cNvPr id="4" name="Slide Number Placeholder 3"/>
          <p:cNvSpPr>
            <a:spLocks noGrp="1"/>
          </p:cNvSpPr>
          <p:nvPr>
            <p:ph type="sldNum" sz="quarter" idx="5"/>
          </p:nvPr>
        </p:nvSpPr>
        <p:spPr/>
        <p:txBody>
          <a:bodyPr/>
          <a:lstStyle/>
          <a:p>
            <a:fld id="{0A13A9F6-57AA-ED48-8C49-F2B6E7E93526}" type="slidenum">
              <a:rPr lang="en-US" smtClean="0"/>
              <a:t>12</a:t>
            </a:fld>
            <a:endParaRPr lang="en-US"/>
          </a:p>
        </p:txBody>
      </p:sp>
    </p:spTree>
    <p:extLst>
      <p:ext uri="{BB962C8B-B14F-4D97-AF65-F5344CB8AC3E}">
        <p14:creationId xmlns:p14="http://schemas.microsoft.com/office/powerpoint/2010/main" val="27615033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6.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D3751407-2275-D74D-9EDB-A246F201796E}" type="datetimeFigureOut">
              <a:rPr lang="en-US" smtClean="0"/>
              <a:t>2/21/20</a:t>
            </a:fld>
            <a:endParaRPr lang="en-US"/>
          </a:p>
        </p:txBody>
      </p:sp>
      <p:sp>
        <p:nvSpPr>
          <p:cNvPr id="5" name="Footer Placeholder 4"/>
          <p:cNvSpPr>
            <a:spLocks noGrp="1"/>
          </p:cNvSpPr>
          <p:nvPr>
            <p:ph type="ftr" sz="quarter" idx="11"/>
          </p:nvPr>
        </p:nvSpPr>
        <p:spPr>
          <a:xfrm>
            <a:off x="2692397" y="5037663"/>
            <a:ext cx="5214635" cy="279400"/>
          </a:xfrm>
        </p:spPr>
        <p:txBody>
          <a:bodyPr/>
          <a:lstStyle/>
          <a:p>
            <a:endParaRPr lang="en-US"/>
          </a:p>
        </p:txBody>
      </p:sp>
      <p:sp>
        <p:nvSpPr>
          <p:cNvPr id="6" name="Slide Number Placeholder 5"/>
          <p:cNvSpPr>
            <a:spLocks noGrp="1"/>
          </p:cNvSpPr>
          <p:nvPr>
            <p:ph type="sldNum" sz="quarter" idx="12"/>
          </p:nvPr>
        </p:nvSpPr>
        <p:spPr>
          <a:xfrm>
            <a:off x="8956900" y="5037663"/>
            <a:ext cx="551167" cy="279400"/>
          </a:xfrm>
        </p:spPr>
        <p:txBody>
          <a:bodyPr/>
          <a:lstStyle/>
          <a:p>
            <a:fld id="{C42BEADC-C223-B841-9227-1C78AF0C462F}" type="slidenum">
              <a:rPr lang="en-US" smtClean="0"/>
              <a:t>‹#›</a:t>
            </a:fld>
            <a:endParaRPr lang="en-US"/>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06785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751407-2275-D74D-9EDB-A246F201796E}" type="datetimeFigureOut">
              <a:rPr lang="en-US" smtClean="0"/>
              <a:t>2/21/20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2BEADC-C223-B841-9227-1C78AF0C462F}" type="slidenum">
              <a:rPr lang="en-US" smtClean="0"/>
              <a:t>‹#›</a:t>
            </a:fld>
            <a:endParaRPr lang="en-US"/>
          </a:p>
        </p:txBody>
      </p:sp>
    </p:spTree>
    <p:extLst>
      <p:ext uri="{BB962C8B-B14F-4D97-AF65-F5344CB8AC3E}">
        <p14:creationId xmlns:p14="http://schemas.microsoft.com/office/powerpoint/2010/main" val="9021917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3751407-2275-D74D-9EDB-A246F201796E}" type="datetimeFigureOut">
              <a:rPr lang="en-US" smtClean="0"/>
              <a:t>2/21/20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2BEADC-C223-B841-9227-1C78AF0C462F}" type="slidenum">
              <a:rPr lang="en-US" smtClean="0"/>
              <a:t>‹#›</a:t>
            </a:fld>
            <a:endParaRPr lang="en-US"/>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027994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3751407-2275-D74D-9EDB-A246F201796E}" type="datetimeFigureOut">
              <a:rPr lang="en-US" smtClean="0"/>
              <a:t>2/21/20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42BEADC-C223-B841-9227-1C78AF0C462F}" type="slidenum">
              <a:rPr lang="en-US" smtClean="0"/>
              <a:t>‹#›</a:t>
            </a:fld>
            <a:endParaRPr lang="en-US"/>
          </a:p>
        </p:txBody>
      </p:sp>
    </p:spTree>
    <p:extLst>
      <p:ext uri="{BB962C8B-B14F-4D97-AF65-F5344CB8AC3E}">
        <p14:creationId xmlns:p14="http://schemas.microsoft.com/office/powerpoint/2010/main" val="244228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3751407-2275-D74D-9EDB-A246F201796E}" type="datetimeFigureOut">
              <a:rPr lang="en-US" smtClean="0"/>
              <a:t>2/21/20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42BEADC-C223-B841-9227-1C78AF0C462F}" type="slidenum">
              <a:rPr lang="en-US" smtClean="0"/>
              <a:t>‹#›</a:t>
            </a:fld>
            <a:endParaRPr lang="en-US"/>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54633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3751407-2275-D74D-9EDB-A246F201796E}" type="datetimeFigureOut">
              <a:rPr lang="en-US" smtClean="0"/>
              <a:t>2/21/20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42BEADC-C223-B841-9227-1C78AF0C462F}" type="slidenum">
              <a:rPr lang="en-US" smtClean="0"/>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369936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3751407-2275-D74D-9EDB-A246F201796E}" type="datetimeFigureOut">
              <a:rPr lang="en-US" smtClean="0"/>
              <a:t>2/21/20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42BEADC-C223-B841-9227-1C78AF0C462F}" type="slidenum">
              <a:rPr lang="en-US" smtClean="0"/>
              <a:t>‹#›</a:t>
            </a:fld>
            <a:endParaRPr lang="en-US"/>
          </a:p>
        </p:txBody>
      </p:sp>
    </p:spTree>
    <p:extLst>
      <p:ext uri="{BB962C8B-B14F-4D97-AF65-F5344CB8AC3E}">
        <p14:creationId xmlns:p14="http://schemas.microsoft.com/office/powerpoint/2010/main" val="9517024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3751407-2275-D74D-9EDB-A246F201796E}" type="datetimeFigureOut">
              <a:rPr lang="en-US" smtClean="0"/>
              <a:t>2/21/20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42BEADC-C223-B841-9227-1C78AF0C462F}" type="slidenum">
              <a:rPr lang="en-US" smtClean="0"/>
              <a:t>‹#›</a:t>
            </a:fld>
            <a:endParaRPr lang="en-US"/>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041179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3751407-2275-D74D-9EDB-A246F201796E}" type="datetimeFigureOut">
              <a:rPr lang="en-US" smtClean="0"/>
              <a:t>2/21/20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42BEADC-C223-B841-9227-1C78AF0C462F}" type="slidenum">
              <a:rPr lang="en-US" smtClean="0"/>
              <a:t>‹#›</a:t>
            </a:fld>
            <a:endParaRPr lang="en-US"/>
          </a:p>
        </p:txBody>
      </p:sp>
    </p:spTree>
    <p:extLst>
      <p:ext uri="{BB962C8B-B14F-4D97-AF65-F5344CB8AC3E}">
        <p14:creationId xmlns:p14="http://schemas.microsoft.com/office/powerpoint/2010/main" val="6962824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3751407-2275-D74D-9EDB-A246F201796E}" type="datetimeFigureOut">
              <a:rPr lang="en-US" smtClean="0"/>
              <a:t>2/21/20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42BEADC-C223-B841-9227-1C78AF0C462F}" type="slidenum">
              <a:rPr lang="en-US" smtClean="0"/>
              <a:t>‹#›</a:t>
            </a:fld>
            <a:endParaRPr lang="en-US"/>
          </a:p>
        </p:txBody>
      </p:sp>
    </p:spTree>
    <p:extLst>
      <p:ext uri="{BB962C8B-B14F-4D97-AF65-F5344CB8AC3E}">
        <p14:creationId xmlns:p14="http://schemas.microsoft.com/office/powerpoint/2010/main" val="7812824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3751407-2275-D74D-9EDB-A246F201796E}" type="datetimeFigureOut">
              <a:rPr lang="en-US" smtClean="0"/>
              <a:t>2/21/20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2BEADC-C223-B841-9227-1C78AF0C462F}" type="slidenum">
              <a:rPr lang="en-US" smtClean="0"/>
              <a:t>‹#›</a:t>
            </a:fld>
            <a:endParaRPr lang="en-US"/>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99472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3751407-2275-D74D-9EDB-A246F201796E}" type="datetimeFigureOut">
              <a:rPr lang="en-US" smtClean="0"/>
              <a:t>2/21/20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2BEADC-C223-B841-9227-1C78AF0C462F}" type="slidenum">
              <a:rPr lang="en-US" smtClean="0"/>
              <a:t>‹#›</a:t>
            </a:fld>
            <a:endParaRPr lang="en-US"/>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29115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3751407-2275-D74D-9EDB-A246F201796E}" type="datetimeFigureOut">
              <a:rPr lang="en-US" smtClean="0"/>
              <a:t>2/21/20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2BEADC-C223-B841-9227-1C78AF0C462F}" type="slidenum">
              <a:rPr lang="en-US" smtClean="0"/>
              <a:t>‹#›</a:t>
            </a:fld>
            <a:endParaRPr lang="en-US"/>
          </a:p>
        </p:txBody>
      </p:sp>
    </p:spTree>
    <p:extLst>
      <p:ext uri="{BB962C8B-B14F-4D97-AF65-F5344CB8AC3E}">
        <p14:creationId xmlns:p14="http://schemas.microsoft.com/office/powerpoint/2010/main" val="4837995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3751407-2275-D74D-9EDB-A246F201796E}" type="datetimeFigureOut">
              <a:rPr lang="en-US" smtClean="0"/>
              <a:t>2/21/20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2BEADC-C223-B841-9227-1C78AF0C462F}" type="slidenum">
              <a:rPr lang="en-US" smtClean="0"/>
              <a:t>‹#›</a:t>
            </a:fld>
            <a:endParaRPr lang="en-US"/>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453106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3751407-2275-D74D-9EDB-A246F201796E}" type="datetimeFigureOut">
              <a:rPr lang="en-US" smtClean="0"/>
              <a:t>2/21/20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2BEADC-C223-B841-9227-1C78AF0C462F}" type="slidenum">
              <a:rPr lang="en-US" smtClean="0"/>
              <a:t>‹#›</a:t>
            </a:fld>
            <a:endParaRPr lang="en-US"/>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316351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751407-2275-D74D-9EDB-A246F201796E}" type="datetimeFigureOut">
              <a:rPr lang="en-US" smtClean="0"/>
              <a:t>2/21/20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2BEADC-C223-B841-9227-1C78AF0C462F}" type="slidenum">
              <a:rPr lang="en-US" smtClean="0"/>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61449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751407-2275-D74D-9EDB-A246F201796E}" type="datetimeFigureOut">
              <a:rPr lang="en-US" smtClean="0"/>
              <a:t>2/21/20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2BEADC-C223-B841-9227-1C78AF0C462F}" type="slidenum">
              <a:rPr lang="en-US" smtClean="0"/>
              <a:t>‹#›</a:t>
            </a:fld>
            <a:endParaRPr lang="en-US"/>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087526"/>
      </p:ext>
    </p:extLst>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20" Type="http://schemas.openxmlformats.org/officeDocument/2006/relationships/image" Target="../media/image4.png"/><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theme" Target="../theme/theme1.xml"/><Relationship Id="rId19"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3751407-2275-D74D-9EDB-A246F201796E}" type="datetimeFigureOut">
              <a:rPr lang="en-US" smtClean="0"/>
              <a:t>2/21/20</a:t>
            </a:fld>
            <a:endParaRPr lang="en-US"/>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42BEADC-C223-B841-9227-1C78AF0C462F}" type="slidenum">
              <a:rPr lang="en-US" smtClean="0"/>
              <a:t>‹#›</a:t>
            </a:fld>
            <a:endParaRPr lang="en-US"/>
          </a:p>
        </p:txBody>
      </p:sp>
    </p:spTree>
    <p:extLst>
      <p:ext uri="{BB962C8B-B14F-4D97-AF65-F5344CB8AC3E}">
        <p14:creationId xmlns:p14="http://schemas.microsoft.com/office/powerpoint/2010/main" val="15652693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4" Type="http://schemas.openxmlformats.org/officeDocument/2006/relationships/diagramLayout" Target="../diagrams/layout1.xml"/><Relationship Id="rId5" Type="http://schemas.openxmlformats.org/officeDocument/2006/relationships/diagramQuickStyle" Target="../diagrams/quickStyle1.xml"/><Relationship Id="rId6" Type="http://schemas.openxmlformats.org/officeDocument/2006/relationships/diagramColors" Target="../diagrams/colors1.xml"/><Relationship Id="rId7" Type="http://schemas.microsoft.com/office/2007/relationships/diagramDrawing" Target="../diagrams/drawing1.xml"/><Relationship Id="rId1" Type="http://schemas.openxmlformats.org/officeDocument/2006/relationships/slideLayout" Target="../slideLayouts/slideLayout7.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 Id="rId3"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4" Type="http://schemas.openxmlformats.org/officeDocument/2006/relationships/diagramLayout" Target="../diagrams/layout2.xml"/><Relationship Id="rId5" Type="http://schemas.openxmlformats.org/officeDocument/2006/relationships/diagramQuickStyle" Target="../diagrams/quickStyle2.xml"/><Relationship Id="rId6" Type="http://schemas.openxmlformats.org/officeDocument/2006/relationships/diagramColors" Target="../diagrams/colors2.xml"/><Relationship Id="rId7" Type="http://schemas.microsoft.com/office/2007/relationships/diagramDrawing" Target="../diagrams/drawing2.xml"/><Relationship Id="rId1" Type="http://schemas.openxmlformats.org/officeDocument/2006/relationships/slideLayout" Target="../slideLayouts/slideLayout7.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3.xml"/><Relationship Id="rId4" Type="http://schemas.openxmlformats.org/officeDocument/2006/relationships/diagramLayout" Target="../diagrams/layout3.xml"/><Relationship Id="rId5" Type="http://schemas.openxmlformats.org/officeDocument/2006/relationships/diagramQuickStyle" Target="../diagrams/quickStyle3.xml"/><Relationship Id="rId6" Type="http://schemas.openxmlformats.org/officeDocument/2006/relationships/diagramColors" Target="../diagrams/colors3.xml"/><Relationship Id="rId7" Type="http://schemas.microsoft.com/office/2007/relationships/diagramDrawing" Target="../diagrams/drawing3.xml"/><Relationship Id="rId8" Type="http://schemas.openxmlformats.org/officeDocument/2006/relationships/image" Target="../media/image8.tiff"/><Relationship Id="rId9" Type="http://schemas.openxmlformats.org/officeDocument/2006/relationships/image" Target="../media/image9.tiff"/><Relationship Id="rId10" Type="http://schemas.openxmlformats.org/officeDocument/2006/relationships/image" Target="../media/image10.tiff"/><Relationship Id="rId11" Type="http://schemas.openxmlformats.org/officeDocument/2006/relationships/image" Target="../media/image11.jpeg"/><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xml"/><Relationship Id="rId3" Type="http://schemas.openxmlformats.org/officeDocument/2006/relationships/image" Target="../media/image1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 Id="rId3" Type="http://schemas.openxmlformats.org/officeDocument/2006/relationships/image" Target="../media/image1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xml"/><Relationship Id="rId3" Type="http://schemas.openxmlformats.org/officeDocument/2006/relationships/image" Target="../media/image1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xml"/><Relationship Id="rId3" Type="http://schemas.openxmlformats.org/officeDocument/2006/relationships/image" Target="../media/image1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xml"/><Relationship Id="rId3" Type="http://schemas.openxmlformats.org/officeDocument/2006/relationships/image" Target="../media/image1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xml"/><Relationship Id="rId3" Type="http://schemas.openxmlformats.org/officeDocument/2006/relationships/image" Target="../media/image1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 Id="rId3"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375668" y="2140619"/>
            <a:ext cx="9684813" cy="1754326"/>
          </a:xfrm>
          <a:prstGeom prst="rect">
            <a:avLst/>
          </a:prstGeom>
          <a:noFill/>
        </p:spPr>
        <p:txBody>
          <a:bodyPr wrap="square" lIns="91440" tIns="45720" rIns="91440" bIns="45720">
            <a:spAutoFit/>
          </a:bodyPr>
          <a:lstStyle/>
          <a:p>
            <a:pPr algn="ctr"/>
            <a:r>
              <a:rPr lang="en-GB" sz="5400" b="1" cap="none" spc="0" dirty="0">
                <a:ln w="12700">
                  <a:solidFill>
                    <a:schemeClr val="tx2">
                      <a:lumMod val="75000"/>
                    </a:schemeClr>
                  </a:solidFill>
                  <a:prstDash val="solid"/>
                </a:ln>
                <a:solidFill>
                  <a:srgbClr val="92D050"/>
                </a:solidFill>
                <a:effectLst>
                  <a:outerShdw dist="38100" dir="2640000" algn="bl" rotWithShape="0">
                    <a:schemeClr val="tx2">
                      <a:lumMod val="75000"/>
                    </a:schemeClr>
                  </a:outerShdw>
                </a:effectLst>
              </a:rPr>
              <a:t>MANAGEMENT PROCESS CHART</a:t>
            </a:r>
            <a:endParaRPr lang="en-US" sz="5400" b="1" cap="none" spc="0" dirty="0">
              <a:ln w="12700">
                <a:solidFill>
                  <a:schemeClr val="tx2">
                    <a:lumMod val="75000"/>
                  </a:schemeClr>
                </a:solidFill>
                <a:prstDash val="solid"/>
              </a:ln>
              <a:solidFill>
                <a:srgbClr val="92D050"/>
              </a:solidFill>
              <a:effectLst>
                <a:outerShdw dist="38100" dir="2640000" algn="bl" rotWithShape="0">
                  <a:schemeClr val="tx2">
                    <a:lumMod val="75000"/>
                  </a:schemeClr>
                </a:outerShdw>
              </a:effectLst>
            </a:endParaRPr>
          </a:p>
        </p:txBody>
      </p:sp>
    </p:spTree>
    <p:extLst>
      <p:ext uri="{BB962C8B-B14F-4D97-AF65-F5344CB8AC3E}">
        <p14:creationId xmlns:p14="http://schemas.microsoft.com/office/powerpoint/2010/main" val="19441439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549505" y="1043835"/>
            <a:ext cx="7389429" cy="523220"/>
          </a:xfrm>
          <a:prstGeom prst="rect">
            <a:avLst/>
          </a:prstGeom>
          <a:noFill/>
        </p:spPr>
        <p:txBody>
          <a:bodyPr wrap="square" rtlCol="0">
            <a:spAutoFit/>
          </a:bodyPr>
          <a:lstStyle/>
          <a:p>
            <a:r>
              <a:rPr lang="en-US" sz="2800" b="1" dirty="0" err="1">
                <a:ln w="12700">
                  <a:solidFill>
                    <a:schemeClr val="accent5"/>
                  </a:solidFill>
                  <a:prstDash val="solid"/>
                </a:ln>
                <a:solidFill>
                  <a:srgbClr val="FF0000"/>
                </a:solidFill>
                <a:latin typeface="Abadi MT Condensed Extra Bold" charset="0"/>
                <a:ea typeface="Abadi MT Condensed Extra Bold" charset="0"/>
                <a:cs typeface="Abadi MT Condensed Extra Bold" charset="0"/>
              </a:rPr>
              <a:t>Sparkhill</a:t>
            </a:r>
            <a:r>
              <a:rPr lang="en-US" sz="2800" b="1" dirty="0">
                <a:ln w="12700">
                  <a:solidFill>
                    <a:schemeClr val="accent5"/>
                  </a:solidFill>
                  <a:prstDash val="solid"/>
                </a:ln>
                <a:solidFill>
                  <a:srgbClr val="FF0000"/>
                </a:solidFill>
                <a:latin typeface="Abadi MT Condensed Extra Bold" charset="0"/>
                <a:ea typeface="Abadi MT Condensed Extra Bold" charset="0"/>
                <a:cs typeface="Abadi MT Condensed Extra Bold" charset="0"/>
              </a:rPr>
              <a:t> Management Company</a:t>
            </a:r>
          </a:p>
        </p:txBody>
      </p:sp>
      <p:graphicFrame>
        <p:nvGraphicFramePr>
          <p:cNvPr id="4" name="Diagram 3"/>
          <p:cNvGraphicFramePr/>
          <p:nvPr>
            <p:extLst>
              <p:ext uri="{D42A27DB-BD31-4B8C-83A1-F6EECF244321}">
                <p14:modId xmlns:p14="http://schemas.microsoft.com/office/powerpoint/2010/main" val="289213931"/>
              </p:ext>
            </p:extLst>
          </p:nvPr>
        </p:nvGraphicFramePr>
        <p:xfrm>
          <a:off x="2032000" y="2895600"/>
          <a:ext cx="8128000" cy="2743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096030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75869" y="1070803"/>
            <a:ext cx="9001681" cy="923330"/>
          </a:xfrm>
          <a:prstGeom prst="rect">
            <a:avLst/>
          </a:prstGeom>
          <a:noFill/>
        </p:spPr>
        <p:txBody>
          <a:bodyPr wrap="square" lIns="91440" tIns="45720" rIns="91440" bIns="45720">
            <a:spAutoFit/>
          </a:bodyPr>
          <a:lstStyle/>
          <a:p>
            <a:pPr algn="ctr"/>
            <a:r>
              <a:rPr lang="en-GB" sz="5400" b="1" dirty="0">
                <a:ln w="22225">
                  <a:solidFill>
                    <a:schemeClr val="accent2"/>
                  </a:solidFill>
                  <a:prstDash val="solid"/>
                </a:ln>
                <a:solidFill>
                  <a:srgbClr val="FF0000"/>
                </a:solidFill>
              </a:rPr>
              <a:t>OVERVIEW</a:t>
            </a:r>
          </a:p>
        </p:txBody>
      </p:sp>
      <p:pic>
        <p:nvPicPr>
          <p:cNvPr id="3" name="Picture 2">
            <a:extLst>
              <a:ext uri="{FF2B5EF4-FFF2-40B4-BE49-F238E27FC236}">
                <a16:creationId xmlns:a16="http://schemas.microsoft.com/office/drawing/2014/main" xmlns="" id="{EB7A8234-B69D-4D42-9E3C-B5C65EF8A54D}"/>
              </a:ext>
            </a:extLst>
          </p:cNvPr>
          <p:cNvPicPr>
            <a:picLocks noChangeAspect="1"/>
          </p:cNvPicPr>
          <p:nvPr/>
        </p:nvPicPr>
        <p:blipFill>
          <a:blip r:embed="rId3"/>
          <a:stretch>
            <a:fillRect/>
          </a:stretch>
        </p:blipFill>
        <p:spPr>
          <a:xfrm>
            <a:off x="1143000" y="2190751"/>
            <a:ext cx="9734550" cy="3596446"/>
          </a:xfrm>
          <a:prstGeom prst="rect">
            <a:avLst/>
          </a:prstGeom>
        </p:spPr>
      </p:pic>
    </p:spTree>
    <p:extLst>
      <p:ext uri="{BB962C8B-B14F-4D97-AF65-F5344CB8AC3E}">
        <p14:creationId xmlns:p14="http://schemas.microsoft.com/office/powerpoint/2010/main" val="5588600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083791190"/>
              </p:ext>
            </p:extLst>
          </p:nvPr>
        </p:nvGraphicFramePr>
        <p:xfrm>
          <a:off x="1117600" y="719666"/>
          <a:ext cx="10160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p:cNvSpPr txBox="1"/>
          <p:nvPr/>
        </p:nvSpPr>
        <p:spPr>
          <a:xfrm>
            <a:off x="2827864" y="1219201"/>
            <a:ext cx="7230533" cy="584775"/>
          </a:xfrm>
          <a:prstGeom prst="rect">
            <a:avLst/>
          </a:prstGeom>
          <a:noFill/>
        </p:spPr>
        <p:txBody>
          <a:bodyPr wrap="square" rtlCol="0">
            <a:spAutoFit/>
          </a:bodyPr>
          <a:lstStyle/>
          <a:p>
            <a:r>
              <a:rPr lang="en-US" sz="3200" b="1">
                <a:solidFill>
                  <a:srgbClr val="FF0000"/>
                </a:solidFill>
              </a:rPr>
              <a:t>THE PROJECT LIFE CYCLE</a:t>
            </a:r>
          </a:p>
        </p:txBody>
      </p:sp>
    </p:spTree>
    <p:extLst>
      <p:ext uri="{BB962C8B-B14F-4D97-AF65-F5344CB8AC3E}">
        <p14:creationId xmlns:p14="http://schemas.microsoft.com/office/powerpoint/2010/main" val="5250398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extLst>
              <p:ext uri="{D42A27DB-BD31-4B8C-83A1-F6EECF244321}">
                <p14:modId xmlns:p14="http://schemas.microsoft.com/office/powerpoint/2010/main" val="452712941"/>
              </p:ext>
            </p:extLst>
          </p:nvPr>
        </p:nvGraphicFramePr>
        <p:xfrm>
          <a:off x="651353" y="438411"/>
          <a:ext cx="10709753" cy="626718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 name="Picture 1"/>
          <p:cNvPicPr>
            <a:picLocks noChangeAspect="1"/>
          </p:cNvPicPr>
          <p:nvPr/>
        </p:nvPicPr>
        <p:blipFill>
          <a:blip r:embed="rId8"/>
          <a:stretch>
            <a:fillRect/>
          </a:stretch>
        </p:blipFill>
        <p:spPr>
          <a:xfrm>
            <a:off x="651353" y="4233797"/>
            <a:ext cx="1967629" cy="864296"/>
          </a:xfrm>
          <a:prstGeom prst="rect">
            <a:avLst/>
          </a:prstGeom>
        </p:spPr>
      </p:pic>
      <p:pic>
        <p:nvPicPr>
          <p:cNvPr id="3" name="Picture 2"/>
          <p:cNvPicPr>
            <a:picLocks noChangeAspect="1"/>
          </p:cNvPicPr>
          <p:nvPr/>
        </p:nvPicPr>
        <p:blipFill>
          <a:blip r:embed="rId9"/>
          <a:stretch>
            <a:fillRect/>
          </a:stretch>
        </p:blipFill>
        <p:spPr>
          <a:xfrm>
            <a:off x="6664770" y="1860114"/>
            <a:ext cx="1866375" cy="864296"/>
          </a:xfrm>
          <a:prstGeom prst="rect">
            <a:avLst/>
          </a:prstGeom>
        </p:spPr>
      </p:pic>
      <p:pic>
        <p:nvPicPr>
          <p:cNvPr id="4" name="Picture 3"/>
          <p:cNvPicPr>
            <a:picLocks noChangeAspect="1"/>
          </p:cNvPicPr>
          <p:nvPr/>
        </p:nvPicPr>
        <p:blipFill>
          <a:blip r:embed="rId10"/>
          <a:stretch>
            <a:fillRect/>
          </a:stretch>
        </p:blipFill>
        <p:spPr>
          <a:xfrm>
            <a:off x="9669047" y="4233796"/>
            <a:ext cx="1692059" cy="864297"/>
          </a:xfrm>
          <a:prstGeom prst="rect">
            <a:avLst/>
          </a:prstGeom>
        </p:spPr>
      </p:pic>
      <p:pic>
        <p:nvPicPr>
          <p:cNvPr id="6" name="Picture 6"/>
          <p:cNvPicPr>
            <a:picLocks noChangeAspect="1"/>
          </p:cNvPicPr>
          <p:nvPr/>
        </p:nvPicPr>
        <p:blipFill>
          <a:blip r:embed="rId11"/>
          <a:srcRect l="16585" r="16585"/>
          <a:stretch>
            <a:fillRect/>
          </a:stretch>
        </p:blipFill>
        <p:spPr>
          <a:xfrm>
            <a:off x="20711277" y="0"/>
            <a:ext cx="2714490" cy="2706233"/>
          </a:xfrm>
          <a:prstGeom prst="rect">
            <a:avLst/>
          </a:prstGeom>
        </p:spPr>
      </p:pic>
      <p:pic>
        <p:nvPicPr>
          <p:cNvPr id="7" name="Picture 6"/>
          <p:cNvPicPr>
            <a:picLocks noChangeAspect="1"/>
          </p:cNvPicPr>
          <p:nvPr/>
        </p:nvPicPr>
        <p:blipFill>
          <a:blip r:embed="rId11"/>
          <a:srcRect l="16585" r="16585"/>
          <a:stretch>
            <a:fillRect/>
          </a:stretch>
        </p:blipFill>
        <p:spPr>
          <a:xfrm>
            <a:off x="20863677" y="152400"/>
            <a:ext cx="2714490" cy="2706233"/>
          </a:xfrm>
          <a:prstGeom prst="rect">
            <a:avLst/>
          </a:prstGeom>
        </p:spPr>
      </p:pic>
    </p:spTree>
    <p:extLst>
      <p:ext uri="{BB962C8B-B14F-4D97-AF65-F5344CB8AC3E}">
        <p14:creationId xmlns:p14="http://schemas.microsoft.com/office/powerpoint/2010/main" val="15554769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14406" y="824755"/>
            <a:ext cx="4500282" cy="523220"/>
          </a:xfrm>
          <a:prstGeom prst="rect">
            <a:avLst/>
          </a:prstGeom>
          <a:noFill/>
        </p:spPr>
        <p:txBody>
          <a:bodyPr wrap="square" rtlCol="0">
            <a:spAutoFit/>
          </a:bodyPr>
          <a:lstStyle/>
          <a:p>
            <a:r>
              <a:rPr lang="en-US" sz="2800" b="1" dirty="0">
                <a:latin typeface="Arial" charset="0"/>
                <a:ea typeface="Arial" charset="0"/>
                <a:cs typeface="Arial" charset="0"/>
              </a:rPr>
              <a:t>USER STORIES</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66963" y="1416430"/>
            <a:ext cx="9233366" cy="4715435"/>
          </a:xfrm>
          <a:prstGeom prst="rect">
            <a:avLst/>
          </a:prstGeom>
        </p:spPr>
      </p:pic>
    </p:spTree>
    <p:extLst>
      <p:ext uri="{BB962C8B-B14F-4D97-AF65-F5344CB8AC3E}">
        <p14:creationId xmlns:p14="http://schemas.microsoft.com/office/powerpoint/2010/main" val="14968439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85369" y="950261"/>
            <a:ext cx="8441798" cy="584775"/>
          </a:xfrm>
          <a:prstGeom prst="rect">
            <a:avLst/>
          </a:prstGeom>
          <a:noFill/>
        </p:spPr>
        <p:txBody>
          <a:bodyPr wrap="none" rtlCol="0">
            <a:spAutoFit/>
          </a:bodyPr>
          <a:lstStyle/>
          <a:p>
            <a:r>
              <a:rPr lang="en-US" sz="3200" b="1" dirty="0">
                <a:solidFill>
                  <a:srgbClr val="FF0000"/>
                </a:solidFill>
                <a:latin typeface="Arial" charset="0"/>
                <a:ea typeface="Arial" charset="0"/>
                <a:cs typeface="Arial" charset="0"/>
              </a:rPr>
              <a:t>Estimate Using Product Project Technique</a:t>
            </a:r>
          </a:p>
        </p:txBody>
      </p:sp>
      <p:pic>
        <p:nvPicPr>
          <p:cNvPr id="3" name="Picture 2">
            <a:extLst>
              <a:ext uri="{FF2B5EF4-FFF2-40B4-BE49-F238E27FC236}">
                <a16:creationId xmlns:a16="http://schemas.microsoft.com/office/drawing/2014/main" xmlns="" id="{50907650-2023-4C2D-A56C-B93529D4FEB7}"/>
              </a:ext>
            </a:extLst>
          </p:cNvPr>
          <p:cNvPicPr>
            <a:picLocks noChangeAspect="1"/>
          </p:cNvPicPr>
          <p:nvPr/>
        </p:nvPicPr>
        <p:blipFill>
          <a:blip r:embed="rId3"/>
          <a:stretch>
            <a:fillRect/>
          </a:stretch>
        </p:blipFill>
        <p:spPr>
          <a:xfrm>
            <a:off x="838200" y="1866900"/>
            <a:ext cx="10706100" cy="4362449"/>
          </a:xfrm>
          <a:prstGeom prst="rect">
            <a:avLst/>
          </a:prstGeom>
        </p:spPr>
      </p:pic>
    </p:spTree>
    <p:extLst>
      <p:ext uri="{BB962C8B-B14F-4D97-AF65-F5344CB8AC3E}">
        <p14:creationId xmlns:p14="http://schemas.microsoft.com/office/powerpoint/2010/main" val="11380343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06830" y="753043"/>
            <a:ext cx="3570849" cy="646331"/>
          </a:xfrm>
          <a:prstGeom prst="rect">
            <a:avLst/>
          </a:prstGeom>
          <a:noFill/>
        </p:spPr>
        <p:txBody>
          <a:bodyPr wrap="none" rtlCol="0">
            <a:spAutoFit/>
          </a:bodyPr>
          <a:lstStyle/>
          <a:p>
            <a:r>
              <a:rPr lang="en-US" sz="3600" dirty="0">
                <a:latin typeface="Arial" charset="0"/>
                <a:ea typeface="Arial" charset="0"/>
                <a:cs typeface="Arial" charset="0"/>
              </a:rPr>
              <a:t>GANTT CHART </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84612" y="1399374"/>
            <a:ext cx="9072282" cy="4887126"/>
          </a:xfrm>
          <a:prstGeom prst="rect">
            <a:avLst/>
          </a:prstGeom>
        </p:spPr>
      </p:pic>
    </p:spTree>
    <p:extLst>
      <p:ext uri="{BB962C8B-B14F-4D97-AF65-F5344CB8AC3E}">
        <p14:creationId xmlns:p14="http://schemas.microsoft.com/office/powerpoint/2010/main" val="18961224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57450" y="2079812"/>
            <a:ext cx="9450914" cy="1107996"/>
          </a:xfrm>
          <a:prstGeom prst="rect">
            <a:avLst/>
          </a:prstGeom>
          <a:noFill/>
        </p:spPr>
        <p:txBody>
          <a:bodyPr wrap="square" rtlCol="0">
            <a:spAutoFit/>
          </a:bodyPr>
          <a:lstStyle/>
          <a:p>
            <a:r>
              <a:rPr lang="en-US" sz="6600" dirty="0">
                <a:solidFill>
                  <a:srgbClr val="FF0000"/>
                </a:solidFill>
              </a:rPr>
              <a:t>COST AND TIME </a:t>
            </a:r>
          </a:p>
        </p:txBody>
      </p:sp>
      <p:pic>
        <p:nvPicPr>
          <p:cNvPr id="4" name="Picture 3">
            <a:extLst>
              <a:ext uri="{FF2B5EF4-FFF2-40B4-BE49-F238E27FC236}">
                <a16:creationId xmlns:a16="http://schemas.microsoft.com/office/drawing/2014/main" xmlns="" id="{5E6FEBF5-E00A-4F0E-A22C-104BA332866C}"/>
              </a:ext>
            </a:extLst>
          </p:cNvPr>
          <p:cNvPicPr>
            <a:picLocks noChangeAspect="1"/>
          </p:cNvPicPr>
          <p:nvPr/>
        </p:nvPicPr>
        <p:blipFill>
          <a:blip r:embed="rId3"/>
          <a:stretch>
            <a:fillRect/>
          </a:stretch>
        </p:blipFill>
        <p:spPr>
          <a:xfrm>
            <a:off x="742950" y="3187808"/>
            <a:ext cx="10629900" cy="2774841"/>
          </a:xfrm>
          <a:prstGeom prst="rect">
            <a:avLst/>
          </a:prstGeom>
        </p:spPr>
      </p:pic>
    </p:spTree>
    <p:extLst>
      <p:ext uri="{BB962C8B-B14F-4D97-AF65-F5344CB8AC3E}">
        <p14:creationId xmlns:p14="http://schemas.microsoft.com/office/powerpoint/2010/main" val="19084215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2DE0ED8A-B879-43A7-A8AD-E37694621D4F}"/>
              </a:ext>
            </a:extLst>
          </p:cNvPr>
          <p:cNvPicPr>
            <a:picLocks noChangeAspect="1"/>
          </p:cNvPicPr>
          <p:nvPr/>
        </p:nvPicPr>
        <p:blipFill>
          <a:blip r:embed="rId3"/>
          <a:stretch>
            <a:fillRect/>
          </a:stretch>
        </p:blipFill>
        <p:spPr>
          <a:xfrm>
            <a:off x="533401" y="704850"/>
            <a:ext cx="11163300" cy="5203134"/>
          </a:xfrm>
          <a:prstGeom prst="rect">
            <a:avLst/>
          </a:prstGeom>
        </p:spPr>
      </p:pic>
    </p:spTree>
    <p:extLst>
      <p:ext uri="{BB962C8B-B14F-4D97-AF65-F5344CB8AC3E}">
        <p14:creationId xmlns:p14="http://schemas.microsoft.com/office/powerpoint/2010/main" val="33220690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FCAE5F53-1145-45A1-B03F-7322AABF1A92}"/>
              </a:ext>
            </a:extLst>
          </p:cNvPr>
          <p:cNvPicPr>
            <a:picLocks noChangeAspect="1"/>
          </p:cNvPicPr>
          <p:nvPr/>
        </p:nvPicPr>
        <p:blipFill>
          <a:blip r:embed="rId3"/>
          <a:stretch>
            <a:fillRect/>
          </a:stretch>
        </p:blipFill>
        <p:spPr>
          <a:xfrm>
            <a:off x="710564" y="666750"/>
            <a:ext cx="10471785" cy="5524500"/>
          </a:xfrm>
          <a:prstGeom prst="rect">
            <a:avLst/>
          </a:prstGeom>
        </p:spPr>
      </p:pic>
    </p:spTree>
    <p:extLst>
      <p:ext uri="{BB962C8B-B14F-4D97-AF65-F5344CB8AC3E}">
        <p14:creationId xmlns:p14="http://schemas.microsoft.com/office/powerpoint/2010/main" val="14033512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10429F71-8E75-47DD-985F-0A9CB3C1663E}"/>
              </a:ext>
            </a:extLst>
          </p:cNvPr>
          <p:cNvPicPr>
            <a:picLocks noChangeAspect="1"/>
          </p:cNvPicPr>
          <p:nvPr/>
        </p:nvPicPr>
        <p:blipFill>
          <a:blip r:embed="rId3"/>
          <a:stretch>
            <a:fillRect/>
          </a:stretch>
        </p:blipFill>
        <p:spPr>
          <a:xfrm>
            <a:off x="762000" y="628650"/>
            <a:ext cx="10877550" cy="5562600"/>
          </a:xfrm>
          <a:prstGeom prst="rect">
            <a:avLst/>
          </a:prstGeom>
        </p:spPr>
      </p:pic>
    </p:spTree>
    <p:extLst>
      <p:ext uri="{BB962C8B-B14F-4D97-AF65-F5344CB8AC3E}">
        <p14:creationId xmlns:p14="http://schemas.microsoft.com/office/powerpoint/2010/main" val="397831427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 Id="rId2" Type="http://schemas.openxmlformats.org/officeDocument/2006/relationships/image" Target="../media/image2.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500</TotalTime>
  <Words>982</Words>
  <Application>Microsoft Macintosh PowerPoint</Application>
  <PresentationFormat>Widescreen</PresentationFormat>
  <Paragraphs>70</Paragraphs>
  <Slides>12</Slides>
  <Notes>12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Abadi MT Condensed Extra Bold</vt:lpstr>
      <vt:lpstr>Arial</vt:lpstr>
      <vt:lpstr>Calibri</vt:lpstr>
      <vt:lpstr>Garamond</vt:lpstr>
      <vt:lpstr>Organic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Microsoft Office User</cp:lastModifiedBy>
  <cp:revision>54</cp:revision>
  <dcterms:created xsi:type="dcterms:W3CDTF">2020-01-22T17:06:43Z</dcterms:created>
  <dcterms:modified xsi:type="dcterms:W3CDTF">2020-02-21T12:50:20Z</dcterms:modified>
</cp:coreProperties>
</file>