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sldIdLst>
    <p:sldId id="270" r:id="rId2"/>
    <p:sldId id="256" r:id="rId3"/>
    <p:sldId id="257" r:id="rId4"/>
    <p:sldId id="258" r:id="rId5"/>
    <p:sldId id="259" r:id="rId6"/>
    <p:sldId id="269" r:id="rId7"/>
    <p:sldId id="260" r:id="rId8"/>
    <p:sldId id="261" r:id="rId9"/>
    <p:sldId id="262" r:id="rId10"/>
    <p:sldId id="263" r:id="rId11"/>
    <p:sldId id="264" r:id="rId12"/>
    <p:sldId id="265"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1280" autoAdjust="0"/>
  </p:normalViewPr>
  <p:slideViewPr>
    <p:cSldViewPr snapToGrid="0">
      <p:cViewPr varScale="1">
        <p:scale>
          <a:sx n="66" d="100"/>
          <a:sy n="66" d="100"/>
        </p:scale>
        <p:origin x="900" y="60"/>
      </p:cViewPr>
      <p:guideLst/>
    </p:cSldViewPr>
  </p:slideViewPr>
  <p:outlineViewPr>
    <p:cViewPr>
      <p:scale>
        <a:sx n="33" d="100"/>
        <a:sy n="33" d="100"/>
      </p:scale>
      <p:origin x="0" y="-7407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 Id="rId4" Type="http://schemas.openxmlformats.org/officeDocument/2006/relationships/image" Target="../media/image9.PN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 Id="rId4"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797EF2-DB3F-447B-A6CB-E949727A5FBE}" type="doc">
      <dgm:prSet loTypeId="urn:microsoft.com/office/officeart/2005/8/layout/vList5" loCatId="list" qsTypeId="urn:microsoft.com/office/officeart/2005/8/quickstyle/3d2" qsCatId="3D" csTypeId="urn:microsoft.com/office/officeart/2005/8/colors/accent1_2" csCatId="accent1" phldr="1"/>
      <dgm:spPr/>
      <dgm:t>
        <a:bodyPr/>
        <a:lstStyle/>
        <a:p>
          <a:endParaRPr lang="en-AU"/>
        </a:p>
      </dgm:t>
    </dgm:pt>
    <dgm:pt modelId="{3B27082B-F6D5-4864-9D9D-53679B1563A6}">
      <dgm:prSet custT="1"/>
      <dgm:spPr/>
      <dgm:t>
        <a:bodyPr/>
        <a:lstStyle/>
        <a:p>
          <a:r>
            <a:rPr lang="en-US" sz="1800" dirty="0">
              <a:latin typeface="Arial" panose="020B0604020202020204" pitchFamily="34" charset="0"/>
              <a:cs typeface="Arial" panose="020B0604020202020204" pitchFamily="34" charset="0"/>
            </a:rPr>
            <a:t>Occupational therapy</a:t>
          </a:r>
          <a:endParaRPr lang="en-AU" sz="1800" dirty="0">
            <a:latin typeface="Arial" panose="020B0604020202020204" pitchFamily="34" charset="0"/>
            <a:cs typeface="Arial" panose="020B0604020202020204" pitchFamily="34" charset="0"/>
          </a:endParaRPr>
        </a:p>
      </dgm:t>
    </dgm:pt>
    <dgm:pt modelId="{93F3077B-81EC-4996-81B7-E9EF92FD7A77}" type="parTrans" cxnId="{576465A2-A9FD-47DD-9128-6B6364E59FA6}">
      <dgm:prSet/>
      <dgm:spPr/>
      <dgm:t>
        <a:bodyPr/>
        <a:lstStyle/>
        <a:p>
          <a:endParaRPr lang="en-AU"/>
        </a:p>
      </dgm:t>
    </dgm:pt>
    <dgm:pt modelId="{99F9C3F1-FE79-4350-80AD-FFD3591357FD}" type="sibTrans" cxnId="{576465A2-A9FD-47DD-9128-6B6364E59FA6}">
      <dgm:prSet/>
      <dgm:spPr/>
      <dgm:t>
        <a:bodyPr/>
        <a:lstStyle/>
        <a:p>
          <a:endParaRPr lang="en-AU"/>
        </a:p>
      </dgm:t>
    </dgm:pt>
    <dgm:pt modelId="{667F4D3D-7A32-4F7E-AAEE-5E0953E780B4}">
      <dgm:prSet custT="1"/>
      <dgm:spPr/>
      <dgm:t>
        <a:bodyPr/>
        <a:lstStyle/>
        <a:p>
          <a:r>
            <a:rPr lang="en-US" sz="1800" dirty="0">
              <a:latin typeface="Arial" panose="020B0604020202020204" pitchFamily="34" charset="0"/>
              <a:cs typeface="Arial" panose="020B0604020202020204" pitchFamily="34" charset="0"/>
            </a:rPr>
            <a:t>Speech therapy</a:t>
          </a:r>
          <a:endParaRPr lang="en-AU" sz="1800" dirty="0">
            <a:latin typeface="Arial" panose="020B0604020202020204" pitchFamily="34" charset="0"/>
            <a:cs typeface="Arial" panose="020B0604020202020204" pitchFamily="34" charset="0"/>
          </a:endParaRPr>
        </a:p>
      </dgm:t>
    </dgm:pt>
    <dgm:pt modelId="{C6489813-1627-44B8-AF8A-5645F3D39387}" type="parTrans" cxnId="{0778E3DC-14EB-40B3-BD7B-1B7027B5B9EB}">
      <dgm:prSet/>
      <dgm:spPr/>
      <dgm:t>
        <a:bodyPr/>
        <a:lstStyle/>
        <a:p>
          <a:endParaRPr lang="en-AU"/>
        </a:p>
      </dgm:t>
    </dgm:pt>
    <dgm:pt modelId="{7791B2C1-8280-42BD-8788-9B0C934E33B6}" type="sibTrans" cxnId="{0778E3DC-14EB-40B3-BD7B-1B7027B5B9EB}">
      <dgm:prSet/>
      <dgm:spPr/>
      <dgm:t>
        <a:bodyPr/>
        <a:lstStyle/>
        <a:p>
          <a:endParaRPr lang="en-AU"/>
        </a:p>
      </dgm:t>
    </dgm:pt>
    <dgm:pt modelId="{7A74404F-5CF3-4F80-9242-605C036F7740}">
      <dgm:prSet custT="1"/>
      <dgm:spPr/>
      <dgm:t>
        <a:bodyPr/>
        <a:lstStyle/>
        <a:p>
          <a:r>
            <a:rPr lang="en-US" sz="1800" dirty="0">
              <a:latin typeface="Arial" panose="020B0604020202020204" pitchFamily="34" charset="0"/>
              <a:cs typeface="Arial" panose="020B0604020202020204" pitchFamily="34" charset="0"/>
            </a:rPr>
            <a:t>Physical therapy</a:t>
          </a:r>
          <a:endParaRPr lang="en-AU" sz="1800" dirty="0">
            <a:latin typeface="Arial" panose="020B0604020202020204" pitchFamily="34" charset="0"/>
            <a:cs typeface="Arial" panose="020B0604020202020204" pitchFamily="34" charset="0"/>
          </a:endParaRPr>
        </a:p>
      </dgm:t>
    </dgm:pt>
    <dgm:pt modelId="{3FCC87CF-FCEC-4E9E-A2DA-92C0852B1578}" type="parTrans" cxnId="{ECF337DC-330F-4467-930E-56181ABB5EE3}">
      <dgm:prSet/>
      <dgm:spPr/>
      <dgm:t>
        <a:bodyPr/>
        <a:lstStyle/>
        <a:p>
          <a:endParaRPr lang="en-AU"/>
        </a:p>
      </dgm:t>
    </dgm:pt>
    <dgm:pt modelId="{203C209A-FD6C-4CCA-BF7E-0220B5E5D8A9}" type="sibTrans" cxnId="{ECF337DC-330F-4467-930E-56181ABB5EE3}">
      <dgm:prSet/>
      <dgm:spPr/>
      <dgm:t>
        <a:bodyPr/>
        <a:lstStyle/>
        <a:p>
          <a:endParaRPr lang="en-AU"/>
        </a:p>
      </dgm:t>
    </dgm:pt>
    <dgm:pt modelId="{415CFD8F-4831-4DAB-BD8E-9D309089DE6B}">
      <dgm:prSet custT="1"/>
      <dgm:spPr/>
      <dgm:t>
        <a:bodyPr/>
        <a:lstStyle/>
        <a:p>
          <a:r>
            <a:rPr lang="en-US" sz="1800" dirty="0">
              <a:latin typeface="Arial" panose="020B0604020202020204" pitchFamily="34" charset="0"/>
              <a:cs typeface="Arial" panose="020B0604020202020204" pitchFamily="34" charset="0"/>
            </a:rPr>
            <a:t>Cognitive rehab</a:t>
          </a:r>
          <a:endParaRPr lang="en-AU" sz="1800" dirty="0">
            <a:latin typeface="Arial" panose="020B0604020202020204" pitchFamily="34" charset="0"/>
            <a:cs typeface="Arial" panose="020B0604020202020204" pitchFamily="34" charset="0"/>
          </a:endParaRPr>
        </a:p>
      </dgm:t>
    </dgm:pt>
    <dgm:pt modelId="{C16D72FA-C55C-4DE0-AAD1-2166A0755754}" type="parTrans" cxnId="{A0AB1494-B179-493A-9E00-C75FC35E8EDA}">
      <dgm:prSet/>
      <dgm:spPr/>
      <dgm:t>
        <a:bodyPr/>
        <a:lstStyle/>
        <a:p>
          <a:endParaRPr lang="en-AU"/>
        </a:p>
      </dgm:t>
    </dgm:pt>
    <dgm:pt modelId="{BCD94459-AFF0-4957-806E-DCA3E6AB6968}" type="sibTrans" cxnId="{A0AB1494-B179-493A-9E00-C75FC35E8EDA}">
      <dgm:prSet/>
      <dgm:spPr/>
      <dgm:t>
        <a:bodyPr/>
        <a:lstStyle/>
        <a:p>
          <a:endParaRPr lang="en-AU"/>
        </a:p>
      </dgm:t>
    </dgm:pt>
    <dgm:pt modelId="{D0C4B9A3-B55C-4CC4-9B7E-3DEE8AEDF45B}">
      <dgm:prSet custT="1"/>
      <dgm:spPr/>
      <dgm:t>
        <a:bodyPr/>
        <a:lstStyle/>
        <a:p>
          <a:r>
            <a:rPr lang="en-US" sz="1800" dirty="0">
              <a:latin typeface="Arial" panose="020B0604020202020204" pitchFamily="34" charset="0"/>
              <a:cs typeface="Arial" panose="020B0604020202020204" pitchFamily="34" charset="0"/>
            </a:rPr>
            <a:t>to recover the common body movements</a:t>
          </a:r>
          <a:endParaRPr lang="en-AU" sz="1800" dirty="0">
            <a:latin typeface="Arial" panose="020B0604020202020204" pitchFamily="34" charset="0"/>
            <a:cs typeface="Arial" panose="020B0604020202020204" pitchFamily="34" charset="0"/>
          </a:endParaRPr>
        </a:p>
      </dgm:t>
    </dgm:pt>
    <dgm:pt modelId="{F1C02BFD-4F5E-4D97-9507-D4B2100C23FC}" type="parTrans" cxnId="{A84D78DE-53EA-472C-8B78-9715E88B9C64}">
      <dgm:prSet/>
      <dgm:spPr/>
      <dgm:t>
        <a:bodyPr/>
        <a:lstStyle/>
        <a:p>
          <a:endParaRPr lang="en-AU"/>
        </a:p>
      </dgm:t>
    </dgm:pt>
    <dgm:pt modelId="{ADA32224-519F-470D-8DE2-9A84638584E0}" type="sibTrans" cxnId="{A84D78DE-53EA-472C-8B78-9715E88B9C64}">
      <dgm:prSet/>
      <dgm:spPr/>
      <dgm:t>
        <a:bodyPr/>
        <a:lstStyle/>
        <a:p>
          <a:endParaRPr lang="en-AU"/>
        </a:p>
      </dgm:t>
    </dgm:pt>
    <dgm:pt modelId="{8F02837F-AE15-487E-B292-6116D846025C}">
      <dgm:prSet custT="1"/>
      <dgm:spPr/>
      <dgm:t>
        <a:bodyPr/>
        <a:lstStyle/>
        <a:p>
          <a:r>
            <a:rPr lang="en-US" sz="1800" dirty="0">
              <a:latin typeface="Arial" panose="020B0604020202020204" pitchFamily="34" charset="0"/>
              <a:cs typeface="Arial" panose="020B0604020202020204" pitchFamily="34" charset="0"/>
            </a:rPr>
            <a:t>to restore abnormal speaking orientation</a:t>
          </a:r>
          <a:endParaRPr lang="en-AU" sz="1800" dirty="0">
            <a:latin typeface="Arial" panose="020B0604020202020204" pitchFamily="34" charset="0"/>
            <a:cs typeface="Arial" panose="020B0604020202020204" pitchFamily="34" charset="0"/>
          </a:endParaRPr>
        </a:p>
      </dgm:t>
    </dgm:pt>
    <dgm:pt modelId="{C3723E84-C980-4AF0-80C3-5B24421B7BC4}" type="parTrans" cxnId="{8F9AF21C-8708-499A-B2DA-6D81EFA4C571}">
      <dgm:prSet/>
      <dgm:spPr/>
      <dgm:t>
        <a:bodyPr/>
        <a:lstStyle/>
        <a:p>
          <a:endParaRPr lang="en-AU"/>
        </a:p>
      </dgm:t>
    </dgm:pt>
    <dgm:pt modelId="{64687C05-4059-4642-969A-DB5D41340ABF}" type="sibTrans" cxnId="{8F9AF21C-8708-499A-B2DA-6D81EFA4C571}">
      <dgm:prSet/>
      <dgm:spPr/>
      <dgm:t>
        <a:bodyPr/>
        <a:lstStyle/>
        <a:p>
          <a:endParaRPr lang="en-AU"/>
        </a:p>
      </dgm:t>
    </dgm:pt>
    <dgm:pt modelId="{9A62608D-DC5C-43C7-87D3-FD141F70F376}">
      <dgm:prSet custT="1"/>
      <dgm:spPr/>
      <dgm:t>
        <a:bodyPr/>
        <a:lstStyle/>
        <a:p>
          <a:r>
            <a:rPr lang="en-US" sz="1800" dirty="0">
              <a:latin typeface="Arial" panose="020B0604020202020204" pitchFamily="34" charset="0"/>
              <a:cs typeface="Arial" panose="020B0604020202020204" pitchFamily="34" charset="0"/>
            </a:rPr>
            <a:t>to improve arm and legs use and strengthen muscle movement</a:t>
          </a:r>
          <a:endParaRPr lang="en-AU" sz="1800" dirty="0">
            <a:latin typeface="Arial" panose="020B0604020202020204" pitchFamily="34" charset="0"/>
            <a:cs typeface="Arial" panose="020B0604020202020204" pitchFamily="34" charset="0"/>
          </a:endParaRPr>
        </a:p>
      </dgm:t>
    </dgm:pt>
    <dgm:pt modelId="{3F5BAD16-E359-452D-9704-C16242CF6B7F}" type="parTrans" cxnId="{D90F22B5-2832-46F1-B577-B3F688DB54C9}">
      <dgm:prSet/>
      <dgm:spPr/>
      <dgm:t>
        <a:bodyPr/>
        <a:lstStyle/>
        <a:p>
          <a:endParaRPr lang="en-AU"/>
        </a:p>
      </dgm:t>
    </dgm:pt>
    <dgm:pt modelId="{88ABEE4D-DD05-4DE3-9F4A-1F60FF609C9D}" type="sibTrans" cxnId="{D90F22B5-2832-46F1-B577-B3F688DB54C9}">
      <dgm:prSet/>
      <dgm:spPr/>
      <dgm:t>
        <a:bodyPr/>
        <a:lstStyle/>
        <a:p>
          <a:endParaRPr lang="en-AU"/>
        </a:p>
      </dgm:t>
    </dgm:pt>
    <dgm:pt modelId="{DA8EC66D-F409-4FBD-9CD1-A25884561BE6}">
      <dgm:prSet custT="1"/>
      <dgm:spPr/>
      <dgm:t>
        <a:bodyPr/>
        <a:lstStyle/>
        <a:p>
          <a:r>
            <a:rPr lang="en-US" sz="1800" dirty="0">
              <a:latin typeface="Arial" panose="020B0604020202020204" pitchFamily="34" charset="0"/>
              <a:cs typeface="Arial" panose="020B0604020202020204" pitchFamily="34" charset="0"/>
            </a:rPr>
            <a:t>to improve mental ability</a:t>
          </a:r>
          <a:endParaRPr lang="en-AU" sz="1800" dirty="0">
            <a:latin typeface="Arial" panose="020B0604020202020204" pitchFamily="34" charset="0"/>
            <a:cs typeface="Arial" panose="020B0604020202020204" pitchFamily="34" charset="0"/>
          </a:endParaRPr>
        </a:p>
      </dgm:t>
    </dgm:pt>
    <dgm:pt modelId="{E0CCF3B5-FE9E-45F7-926C-E4F86F584B96}" type="parTrans" cxnId="{9398FBD6-DC32-4D43-8B85-F91E116F50DD}">
      <dgm:prSet/>
      <dgm:spPr/>
      <dgm:t>
        <a:bodyPr/>
        <a:lstStyle/>
        <a:p>
          <a:endParaRPr lang="en-AU"/>
        </a:p>
      </dgm:t>
    </dgm:pt>
    <dgm:pt modelId="{79A7E98A-5F2F-48B2-AF88-4567D98D10B9}" type="sibTrans" cxnId="{9398FBD6-DC32-4D43-8B85-F91E116F50DD}">
      <dgm:prSet/>
      <dgm:spPr/>
      <dgm:t>
        <a:bodyPr/>
        <a:lstStyle/>
        <a:p>
          <a:endParaRPr lang="en-AU"/>
        </a:p>
      </dgm:t>
    </dgm:pt>
    <dgm:pt modelId="{F6EF9180-55C9-470B-BE5A-0CB24EADA4C7}" type="pres">
      <dgm:prSet presAssocID="{45797EF2-DB3F-447B-A6CB-E949727A5FBE}" presName="Name0" presStyleCnt="0">
        <dgm:presLayoutVars>
          <dgm:dir/>
          <dgm:animLvl val="lvl"/>
          <dgm:resizeHandles val="exact"/>
        </dgm:presLayoutVars>
      </dgm:prSet>
      <dgm:spPr/>
    </dgm:pt>
    <dgm:pt modelId="{2E8EB980-F747-43DD-B3AC-02F72A27AA61}" type="pres">
      <dgm:prSet presAssocID="{3B27082B-F6D5-4864-9D9D-53679B1563A6}" presName="linNode" presStyleCnt="0"/>
      <dgm:spPr/>
    </dgm:pt>
    <dgm:pt modelId="{0F4C136C-C8C7-4289-93F2-65CF1BCB31E8}" type="pres">
      <dgm:prSet presAssocID="{3B27082B-F6D5-4864-9D9D-53679B1563A6}" presName="parentText" presStyleLbl="node1" presStyleIdx="0" presStyleCnt="4" custScaleX="102328">
        <dgm:presLayoutVars>
          <dgm:chMax val="1"/>
          <dgm:bulletEnabled val="1"/>
        </dgm:presLayoutVars>
      </dgm:prSet>
      <dgm:spPr/>
    </dgm:pt>
    <dgm:pt modelId="{50213959-7BFC-4FE1-9DB0-8B793CD7B86E}" type="pres">
      <dgm:prSet presAssocID="{3B27082B-F6D5-4864-9D9D-53679B1563A6}" presName="descendantText" presStyleLbl="alignAccFollowNode1" presStyleIdx="0" presStyleCnt="4">
        <dgm:presLayoutVars>
          <dgm:bulletEnabled val="1"/>
        </dgm:presLayoutVars>
      </dgm:prSet>
      <dgm:spPr/>
    </dgm:pt>
    <dgm:pt modelId="{6F54D26C-6E4E-4EF5-8BA3-EB328F387EAF}" type="pres">
      <dgm:prSet presAssocID="{99F9C3F1-FE79-4350-80AD-FFD3591357FD}" presName="sp" presStyleCnt="0"/>
      <dgm:spPr/>
    </dgm:pt>
    <dgm:pt modelId="{7423CB0C-EA87-42E3-A654-38E8736FD4B9}" type="pres">
      <dgm:prSet presAssocID="{667F4D3D-7A32-4F7E-AAEE-5E0953E780B4}" presName="linNode" presStyleCnt="0"/>
      <dgm:spPr/>
    </dgm:pt>
    <dgm:pt modelId="{4F427115-73A2-41CC-8B73-71336A64CDB3}" type="pres">
      <dgm:prSet presAssocID="{667F4D3D-7A32-4F7E-AAEE-5E0953E780B4}" presName="parentText" presStyleLbl="node1" presStyleIdx="1" presStyleCnt="4" custScaleX="102328">
        <dgm:presLayoutVars>
          <dgm:chMax val="1"/>
          <dgm:bulletEnabled val="1"/>
        </dgm:presLayoutVars>
      </dgm:prSet>
      <dgm:spPr/>
    </dgm:pt>
    <dgm:pt modelId="{41C74295-4C16-4B6B-988A-67B3CCB2198C}" type="pres">
      <dgm:prSet presAssocID="{667F4D3D-7A32-4F7E-AAEE-5E0953E780B4}" presName="descendantText" presStyleLbl="alignAccFollowNode1" presStyleIdx="1" presStyleCnt="4">
        <dgm:presLayoutVars>
          <dgm:bulletEnabled val="1"/>
        </dgm:presLayoutVars>
      </dgm:prSet>
      <dgm:spPr/>
    </dgm:pt>
    <dgm:pt modelId="{EF6BAE47-029B-45E6-B25B-800B7FAF2322}" type="pres">
      <dgm:prSet presAssocID="{7791B2C1-8280-42BD-8788-9B0C934E33B6}" presName="sp" presStyleCnt="0"/>
      <dgm:spPr/>
    </dgm:pt>
    <dgm:pt modelId="{594F580E-92E5-412F-9832-A17B44A58450}" type="pres">
      <dgm:prSet presAssocID="{7A74404F-5CF3-4F80-9242-605C036F7740}" presName="linNode" presStyleCnt="0"/>
      <dgm:spPr/>
    </dgm:pt>
    <dgm:pt modelId="{E2479D27-E60B-4CE7-AC71-D454E5D2CD11}" type="pres">
      <dgm:prSet presAssocID="{7A74404F-5CF3-4F80-9242-605C036F7740}" presName="parentText" presStyleLbl="node1" presStyleIdx="2" presStyleCnt="4" custScaleX="102328">
        <dgm:presLayoutVars>
          <dgm:chMax val="1"/>
          <dgm:bulletEnabled val="1"/>
        </dgm:presLayoutVars>
      </dgm:prSet>
      <dgm:spPr/>
    </dgm:pt>
    <dgm:pt modelId="{29A3BEB2-EB80-48CC-8813-BADCB53D39C6}" type="pres">
      <dgm:prSet presAssocID="{7A74404F-5CF3-4F80-9242-605C036F7740}" presName="descendantText" presStyleLbl="alignAccFollowNode1" presStyleIdx="2" presStyleCnt="4">
        <dgm:presLayoutVars>
          <dgm:bulletEnabled val="1"/>
        </dgm:presLayoutVars>
      </dgm:prSet>
      <dgm:spPr/>
    </dgm:pt>
    <dgm:pt modelId="{F02359B2-E832-4066-BA73-BB8CFD281107}" type="pres">
      <dgm:prSet presAssocID="{203C209A-FD6C-4CCA-BF7E-0220B5E5D8A9}" presName="sp" presStyleCnt="0"/>
      <dgm:spPr/>
    </dgm:pt>
    <dgm:pt modelId="{10303802-DB45-471B-B393-CBEF6ADE4637}" type="pres">
      <dgm:prSet presAssocID="{415CFD8F-4831-4DAB-BD8E-9D309089DE6B}" presName="linNode" presStyleCnt="0"/>
      <dgm:spPr/>
    </dgm:pt>
    <dgm:pt modelId="{865C2695-05C9-46C5-8731-8C1989E4F62D}" type="pres">
      <dgm:prSet presAssocID="{415CFD8F-4831-4DAB-BD8E-9D309089DE6B}" presName="parentText" presStyleLbl="node1" presStyleIdx="3" presStyleCnt="4" custScaleX="102328">
        <dgm:presLayoutVars>
          <dgm:chMax val="1"/>
          <dgm:bulletEnabled val="1"/>
        </dgm:presLayoutVars>
      </dgm:prSet>
      <dgm:spPr/>
    </dgm:pt>
    <dgm:pt modelId="{9E7B938C-0173-422A-90DE-D12DB2A946BF}" type="pres">
      <dgm:prSet presAssocID="{415CFD8F-4831-4DAB-BD8E-9D309089DE6B}" presName="descendantText" presStyleLbl="alignAccFollowNode1" presStyleIdx="3" presStyleCnt="4">
        <dgm:presLayoutVars>
          <dgm:bulletEnabled val="1"/>
        </dgm:presLayoutVars>
      </dgm:prSet>
      <dgm:spPr/>
    </dgm:pt>
  </dgm:ptLst>
  <dgm:cxnLst>
    <dgm:cxn modelId="{8F9AF21C-8708-499A-B2DA-6D81EFA4C571}" srcId="{667F4D3D-7A32-4F7E-AAEE-5E0953E780B4}" destId="{8F02837F-AE15-487E-B292-6116D846025C}" srcOrd="0" destOrd="0" parTransId="{C3723E84-C980-4AF0-80C3-5B24421B7BC4}" sibTransId="{64687C05-4059-4642-969A-DB5D41340ABF}"/>
    <dgm:cxn modelId="{52508124-B212-46DE-BB95-705E82A537A0}" type="presOf" srcId="{45797EF2-DB3F-447B-A6CB-E949727A5FBE}" destId="{F6EF9180-55C9-470B-BE5A-0CB24EADA4C7}" srcOrd="0" destOrd="0" presId="urn:microsoft.com/office/officeart/2005/8/layout/vList5"/>
    <dgm:cxn modelId="{84FE8832-7723-44E6-A467-5911AA9FB4FD}" type="presOf" srcId="{667F4D3D-7A32-4F7E-AAEE-5E0953E780B4}" destId="{4F427115-73A2-41CC-8B73-71336A64CDB3}" srcOrd="0" destOrd="0" presId="urn:microsoft.com/office/officeart/2005/8/layout/vList5"/>
    <dgm:cxn modelId="{1F019E4F-8045-4AF1-92DB-2C09E049BF37}" type="presOf" srcId="{9A62608D-DC5C-43C7-87D3-FD141F70F376}" destId="{29A3BEB2-EB80-48CC-8813-BADCB53D39C6}" srcOrd="0" destOrd="0" presId="urn:microsoft.com/office/officeart/2005/8/layout/vList5"/>
    <dgm:cxn modelId="{F9277786-EEA8-4C2C-B6A5-DEA18DD7530E}" type="presOf" srcId="{7A74404F-5CF3-4F80-9242-605C036F7740}" destId="{E2479D27-E60B-4CE7-AC71-D454E5D2CD11}" srcOrd="0" destOrd="0" presId="urn:microsoft.com/office/officeart/2005/8/layout/vList5"/>
    <dgm:cxn modelId="{A0AB1494-B179-493A-9E00-C75FC35E8EDA}" srcId="{45797EF2-DB3F-447B-A6CB-E949727A5FBE}" destId="{415CFD8F-4831-4DAB-BD8E-9D309089DE6B}" srcOrd="3" destOrd="0" parTransId="{C16D72FA-C55C-4DE0-AAD1-2166A0755754}" sibTransId="{BCD94459-AFF0-4957-806E-DCA3E6AB6968}"/>
    <dgm:cxn modelId="{E01C4B9C-634F-4EE8-BAD7-4C87FDBA64CC}" type="presOf" srcId="{8F02837F-AE15-487E-B292-6116D846025C}" destId="{41C74295-4C16-4B6B-988A-67B3CCB2198C}" srcOrd="0" destOrd="0" presId="urn:microsoft.com/office/officeart/2005/8/layout/vList5"/>
    <dgm:cxn modelId="{573ADA9E-EF61-4044-8EA3-DCBBF120097E}" type="presOf" srcId="{3B27082B-F6D5-4864-9D9D-53679B1563A6}" destId="{0F4C136C-C8C7-4289-93F2-65CF1BCB31E8}" srcOrd="0" destOrd="0" presId="urn:microsoft.com/office/officeart/2005/8/layout/vList5"/>
    <dgm:cxn modelId="{576465A2-A9FD-47DD-9128-6B6364E59FA6}" srcId="{45797EF2-DB3F-447B-A6CB-E949727A5FBE}" destId="{3B27082B-F6D5-4864-9D9D-53679B1563A6}" srcOrd="0" destOrd="0" parTransId="{93F3077B-81EC-4996-81B7-E9EF92FD7A77}" sibTransId="{99F9C3F1-FE79-4350-80AD-FFD3591357FD}"/>
    <dgm:cxn modelId="{C45262A8-6E28-4BF9-97D4-A9368FB601A7}" type="presOf" srcId="{415CFD8F-4831-4DAB-BD8E-9D309089DE6B}" destId="{865C2695-05C9-46C5-8731-8C1989E4F62D}" srcOrd="0" destOrd="0" presId="urn:microsoft.com/office/officeart/2005/8/layout/vList5"/>
    <dgm:cxn modelId="{D90F22B5-2832-46F1-B577-B3F688DB54C9}" srcId="{7A74404F-5CF3-4F80-9242-605C036F7740}" destId="{9A62608D-DC5C-43C7-87D3-FD141F70F376}" srcOrd="0" destOrd="0" parTransId="{3F5BAD16-E359-452D-9704-C16242CF6B7F}" sibTransId="{88ABEE4D-DD05-4DE3-9F4A-1F60FF609C9D}"/>
    <dgm:cxn modelId="{9398FBD6-DC32-4D43-8B85-F91E116F50DD}" srcId="{415CFD8F-4831-4DAB-BD8E-9D309089DE6B}" destId="{DA8EC66D-F409-4FBD-9CD1-A25884561BE6}" srcOrd="0" destOrd="0" parTransId="{E0CCF3B5-FE9E-45F7-926C-E4F86F584B96}" sibTransId="{79A7E98A-5F2F-48B2-AF88-4567D98D10B9}"/>
    <dgm:cxn modelId="{ECF337DC-330F-4467-930E-56181ABB5EE3}" srcId="{45797EF2-DB3F-447B-A6CB-E949727A5FBE}" destId="{7A74404F-5CF3-4F80-9242-605C036F7740}" srcOrd="2" destOrd="0" parTransId="{3FCC87CF-FCEC-4E9E-A2DA-92C0852B1578}" sibTransId="{203C209A-FD6C-4CCA-BF7E-0220B5E5D8A9}"/>
    <dgm:cxn modelId="{0778E3DC-14EB-40B3-BD7B-1B7027B5B9EB}" srcId="{45797EF2-DB3F-447B-A6CB-E949727A5FBE}" destId="{667F4D3D-7A32-4F7E-AAEE-5E0953E780B4}" srcOrd="1" destOrd="0" parTransId="{C6489813-1627-44B8-AF8A-5645F3D39387}" sibTransId="{7791B2C1-8280-42BD-8788-9B0C934E33B6}"/>
    <dgm:cxn modelId="{A84D78DE-53EA-472C-8B78-9715E88B9C64}" srcId="{3B27082B-F6D5-4864-9D9D-53679B1563A6}" destId="{D0C4B9A3-B55C-4CC4-9B7E-3DEE8AEDF45B}" srcOrd="0" destOrd="0" parTransId="{F1C02BFD-4F5E-4D97-9507-D4B2100C23FC}" sibTransId="{ADA32224-519F-470D-8DE2-9A84638584E0}"/>
    <dgm:cxn modelId="{3C0181DF-EF55-4CFE-965A-75030A18CB73}" type="presOf" srcId="{DA8EC66D-F409-4FBD-9CD1-A25884561BE6}" destId="{9E7B938C-0173-422A-90DE-D12DB2A946BF}" srcOrd="0" destOrd="0" presId="urn:microsoft.com/office/officeart/2005/8/layout/vList5"/>
    <dgm:cxn modelId="{CD8237EE-29AF-4D6B-9D4B-34335A205639}" type="presOf" srcId="{D0C4B9A3-B55C-4CC4-9B7E-3DEE8AEDF45B}" destId="{50213959-7BFC-4FE1-9DB0-8B793CD7B86E}" srcOrd="0" destOrd="0" presId="urn:microsoft.com/office/officeart/2005/8/layout/vList5"/>
    <dgm:cxn modelId="{5AAFA7F2-8047-4E37-8E05-580E9C14639F}" type="presParOf" srcId="{F6EF9180-55C9-470B-BE5A-0CB24EADA4C7}" destId="{2E8EB980-F747-43DD-B3AC-02F72A27AA61}" srcOrd="0" destOrd="0" presId="urn:microsoft.com/office/officeart/2005/8/layout/vList5"/>
    <dgm:cxn modelId="{689994F5-CD77-4E75-AFF4-467996EE32B7}" type="presParOf" srcId="{2E8EB980-F747-43DD-B3AC-02F72A27AA61}" destId="{0F4C136C-C8C7-4289-93F2-65CF1BCB31E8}" srcOrd="0" destOrd="0" presId="urn:microsoft.com/office/officeart/2005/8/layout/vList5"/>
    <dgm:cxn modelId="{19DCC7CB-85A7-498D-B446-3A57D0BDB921}" type="presParOf" srcId="{2E8EB980-F747-43DD-B3AC-02F72A27AA61}" destId="{50213959-7BFC-4FE1-9DB0-8B793CD7B86E}" srcOrd="1" destOrd="0" presId="urn:microsoft.com/office/officeart/2005/8/layout/vList5"/>
    <dgm:cxn modelId="{D662FC3B-D5C6-437A-AA31-6CE30A70B9AF}" type="presParOf" srcId="{F6EF9180-55C9-470B-BE5A-0CB24EADA4C7}" destId="{6F54D26C-6E4E-4EF5-8BA3-EB328F387EAF}" srcOrd="1" destOrd="0" presId="urn:microsoft.com/office/officeart/2005/8/layout/vList5"/>
    <dgm:cxn modelId="{D5F8BA4A-E50B-4F28-9975-6DC1843A38C3}" type="presParOf" srcId="{F6EF9180-55C9-470B-BE5A-0CB24EADA4C7}" destId="{7423CB0C-EA87-42E3-A654-38E8736FD4B9}" srcOrd="2" destOrd="0" presId="urn:microsoft.com/office/officeart/2005/8/layout/vList5"/>
    <dgm:cxn modelId="{102D1EA3-960A-442A-B386-1A94D7736A2E}" type="presParOf" srcId="{7423CB0C-EA87-42E3-A654-38E8736FD4B9}" destId="{4F427115-73A2-41CC-8B73-71336A64CDB3}" srcOrd="0" destOrd="0" presId="urn:microsoft.com/office/officeart/2005/8/layout/vList5"/>
    <dgm:cxn modelId="{BC9CFC2A-7AF1-40F5-B007-900557EF21D4}" type="presParOf" srcId="{7423CB0C-EA87-42E3-A654-38E8736FD4B9}" destId="{41C74295-4C16-4B6B-988A-67B3CCB2198C}" srcOrd="1" destOrd="0" presId="urn:microsoft.com/office/officeart/2005/8/layout/vList5"/>
    <dgm:cxn modelId="{4148928E-7DA5-4258-A5F5-3E2118FB15AA}" type="presParOf" srcId="{F6EF9180-55C9-470B-BE5A-0CB24EADA4C7}" destId="{EF6BAE47-029B-45E6-B25B-800B7FAF2322}" srcOrd="3" destOrd="0" presId="urn:microsoft.com/office/officeart/2005/8/layout/vList5"/>
    <dgm:cxn modelId="{E35F47F7-3250-477C-84C9-04320472BBD6}" type="presParOf" srcId="{F6EF9180-55C9-470B-BE5A-0CB24EADA4C7}" destId="{594F580E-92E5-412F-9832-A17B44A58450}" srcOrd="4" destOrd="0" presId="urn:microsoft.com/office/officeart/2005/8/layout/vList5"/>
    <dgm:cxn modelId="{C943795D-1F64-4A88-87B4-EEF329E09D0C}" type="presParOf" srcId="{594F580E-92E5-412F-9832-A17B44A58450}" destId="{E2479D27-E60B-4CE7-AC71-D454E5D2CD11}" srcOrd="0" destOrd="0" presId="urn:microsoft.com/office/officeart/2005/8/layout/vList5"/>
    <dgm:cxn modelId="{36232E8C-8E2E-4136-A078-61DDAF3A11FE}" type="presParOf" srcId="{594F580E-92E5-412F-9832-A17B44A58450}" destId="{29A3BEB2-EB80-48CC-8813-BADCB53D39C6}" srcOrd="1" destOrd="0" presId="urn:microsoft.com/office/officeart/2005/8/layout/vList5"/>
    <dgm:cxn modelId="{5F1873B8-912E-4BE1-A90A-8FF6C9EE3EFA}" type="presParOf" srcId="{F6EF9180-55C9-470B-BE5A-0CB24EADA4C7}" destId="{F02359B2-E832-4066-BA73-BB8CFD281107}" srcOrd="5" destOrd="0" presId="urn:microsoft.com/office/officeart/2005/8/layout/vList5"/>
    <dgm:cxn modelId="{B4FC7879-D189-4880-916A-E9169667C74B}" type="presParOf" srcId="{F6EF9180-55C9-470B-BE5A-0CB24EADA4C7}" destId="{10303802-DB45-471B-B393-CBEF6ADE4637}" srcOrd="6" destOrd="0" presId="urn:microsoft.com/office/officeart/2005/8/layout/vList5"/>
    <dgm:cxn modelId="{334B979A-4276-476E-A1F0-B34059039B2B}" type="presParOf" srcId="{10303802-DB45-471B-B393-CBEF6ADE4637}" destId="{865C2695-05C9-46C5-8731-8C1989E4F62D}" srcOrd="0" destOrd="0" presId="urn:microsoft.com/office/officeart/2005/8/layout/vList5"/>
    <dgm:cxn modelId="{BEDB4E55-46C4-48F7-BC89-0218CAA9169C}" type="presParOf" srcId="{10303802-DB45-471B-B393-CBEF6ADE4637}" destId="{9E7B938C-0173-422A-90DE-D12DB2A946BF}"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C4D134-2639-491D-BD16-19B1E716E4CE}" type="doc">
      <dgm:prSet loTypeId="urn:microsoft.com/office/officeart/2005/8/layout/pList2" loCatId="picture" qsTypeId="urn:microsoft.com/office/officeart/2005/8/quickstyle/3d7" qsCatId="3D" csTypeId="urn:microsoft.com/office/officeart/2005/8/colors/colorful1" csCatId="colorful" phldr="1"/>
      <dgm:spPr/>
      <dgm:t>
        <a:bodyPr/>
        <a:lstStyle/>
        <a:p>
          <a:endParaRPr lang="en-AU"/>
        </a:p>
      </dgm:t>
    </dgm:pt>
    <dgm:pt modelId="{5BE1D85D-5E07-47B2-AD7F-B2D4DB99DC64}">
      <dgm:prSet custT="1"/>
      <dgm:spPr/>
      <dgm:t>
        <a:bodyPr/>
        <a:lstStyle/>
        <a:p>
          <a:pPr rtl="0"/>
          <a:r>
            <a:rPr lang="en-US" sz="1800" dirty="0">
              <a:latin typeface="Arial" panose="020B0604020202020204" pitchFamily="34" charset="0"/>
              <a:cs typeface="Arial" panose="020B0604020202020204" pitchFamily="34" charset="0"/>
            </a:rPr>
            <a:t>The NHS has contributed to stroke prevention by rolling out blood-thinning medication by specialist nurses, which is life-saving (NHS England, 2024b).</a:t>
          </a:r>
          <a:endParaRPr lang="en-IN" sz="1800" dirty="0">
            <a:latin typeface="Arial" panose="020B0604020202020204" pitchFamily="34" charset="0"/>
            <a:cs typeface="Arial" panose="020B0604020202020204" pitchFamily="34" charset="0"/>
          </a:endParaRPr>
        </a:p>
      </dgm:t>
    </dgm:pt>
    <dgm:pt modelId="{BA2A1DBA-D380-4B78-9B91-D62E6462F9AF}" type="parTrans" cxnId="{13AB12DD-1F28-4C9D-9F4C-FD6612713120}">
      <dgm:prSet/>
      <dgm:spPr/>
      <dgm:t>
        <a:bodyPr/>
        <a:lstStyle/>
        <a:p>
          <a:endParaRPr lang="en-AU"/>
        </a:p>
      </dgm:t>
    </dgm:pt>
    <dgm:pt modelId="{05F1F1E6-0FA6-4E6B-9A4C-EA5322BA79AD}" type="sibTrans" cxnId="{13AB12DD-1F28-4C9D-9F4C-FD6612713120}">
      <dgm:prSet/>
      <dgm:spPr/>
      <dgm:t>
        <a:bodyPr/>
        <a:lstStyle/>
        <a:p>
          <a:endParaRPr lang="en-AU"/>
        </a:p>
      </dgm:t>
    </dgm:pt>
    <dgm:pt modelId="{667B5EAA-E412-48D3-86FF-18D16C767B73}">
      <dgm:prSet custT="1"/>
      <dgm:spPr/>
      <dgm:t>
        <a:bodyPr/>
        <a:lstStyle/>
        <a:p>
          <a:pPr rtl="0"/>
          <a:r>
            <a:rPr lang="en-US" sz="1800" dirty="0">
              <a:latin typeface="Arial" panose="020B0604020202020204" pitchFamily="34" charset="0"/>
              <a:cs typeface="Arial" panose="020B0604020202020204" pitchFamily="34" charset="0"/>
            </a:rPr>
            <a:t>Specialist nurses can encourage potential people to engage in 30 minutes of moderate activity each day for lowering cholesterol levels and risk of stroke (</a:t>
          </a:r>
          <a:r>
            <a:rPr lang="en-AU" sz="1800" dirty="0">
              <a:latin typeface="Arial" panose="020B0604020202020204" pitchFamily="34" charset="0"/>
              <a:cs typeface="Arial" panose="020B0604020202020204" pitchFamily="34" charset="0"/>
            </a:rPr>
            <a:t>UK Healthcare, n.d.).</a:t>
          </a:r>
          <a:endParaRPr lang="en-IN" sz="1800" dirty="0">
            <a:latin typeface="Arial" panose="020B0604020202020204" pitchFamily="34" charset="0"/>
            <a:cs typeface="Arial" panose="020B0604020202020204" pitchFamily="34" charset="0"/>
          </a:endParaRPr>
        </a:p>
      </dgm:t>
    </dgm:pt>
    <dgm:pt modelId="{ED2C44DE-B3EC-4BB1-925D-2E211078A7D9}" type="parTrans" cxnId="{30C86759-EE83-4FFE-8B9A-FCB6594C1D4A}">
      <dgm:prSet/>
      <dgm:spPr/>
      <dgm:t>
        <a:bodyPr/>
        <a:lstStyle/>
        <a:p>
          <a:endParaRPr lang="en-AU"/>
        </a:p>
      </dgm:t>
    </dgm:pt>
    <dgm:pt modelId="{1DE98902-23FC-4603-AE3D-18A0BFF64953}" type="sibTrans" cxnId="{30C86759-EE83-4FFE-8B9A-FCB6594C1D4A}">
      <dgm:prSet/>
      <dgm:spPr/>
      <dgm:t>
        <a:bodyPr/>
        <a:lstStyle/>
        <a:p>
          <a:endParaRPr lang="en-AU"/>
        </a:p>
      </dgm:t>
    </dgm:pt>
    <dgm:pt modelId="{8162A06D-3D3F-4FEB-AE45-61DC67896A75}">
      <dgm:prSet custT="1"/>
      <dgm:spPr/>
      <dgm:t>
        <a:bodyPr/>
        <a:lstStyle/>
        <a:p>
          <a:pPr rtl="0"/>
          <a:r>
            <a:rPr lang="en-AU" sz="1800" dirty="0">
              <a:latin typeface="Arial" panose="020B0604020202020204" pitchFamily="34" charset="0"/>
              <a:cs typeface="Arial" panose="020B0604020202020204" pitchFamily="34" charset="0"/>
            </a:rPr>
            <a:t>With the help of the smoking cessation services, stopping smoking can reduce the likelihood of clots (UK Healthcare, n.d.).</a:t>
          </a:r>
          <a:endParaRPr lang="en-IN" sz="1800" dirty="0">
            <a:latin typeface="Arial" panose="020B0604020202020204" pitchFamily="34" charset="0"/>
            <a:cs typeface="Arial" panose="020B0604020202020204" pitchFamily="34" charset="0"/>
          </a:endParaRPr>
        </a:p>
      </dgm:t>
    </dgm:pt>
    <dgm:pt modelId="{E63C4337-0F5B-4D58-8DBF-23F846BE541F}" type="parTrans" cxnId="{A5C74FF9-53DB-4026-8F4C-7276F45CDD76}">
      <dgm:prSet/>
      <dgm:spPr/>
      <dgm:t>
        <a:bodyPr/>
        <a:lstStyle/>
        <a:p>
          <a:endParaRPr lang="en-AU"/>
        </a:p>
      </dgm:t>
    </dgm:pt>
    <dgm:pt modelId="{A6FDEBEA-B91C-4AA3-A0E4-7FA4918E59D1}" type="sibTrans" cxnId="{A5C74FF9-53DB-4026-8F4C-7276F45CDD76}">
      <dgm:prSet/>
      <dgm:spPr/>
      <dgm:t>
        <a:bodyPr/>
        <a:lstStyle/>
        <a:p>
          <a:endParaRPr lang="en-AU"/>
        </a:p>
      </dgm:t>
    </dgm:pt>
    <dgm:pt modelId="{25023288-138F-42E7-8C8D-31BF483E3408}">
      <dgm:prSet custT="1"/>
      <dgm:spPr/>
      <dgm:t>
        <a:bodyPr/>
        <a:lstStyle/>
        <a:p>
          <a:pPr rtl="0"/>
          <a:r>
            <a:rPr lang="en-AU" sz="1800" dirty="0">
              <a:latin typeface="Arial" panose="020B0604020202020204" pitchFamily="34" charset="0"/>
              <a:cs typeface="Arial" panose="020B0604020202020204" pitchFamily="34" charset="0"/>
            </a:rPr>
            <a:t>Nurses have the role in encouraging people to take vegetables, nuts and grains, which balance the blood pressure and cholesterol levels (UK Healthcare, n.d.).</a:t>
          </a:r>
          <a:endParaRPr lang="en-IN" sz="1800" dirty="0">
            <a:latin typeface="Arial" panose="020B0604020202020204" pitchFamily="34" charset="0"/>
            <a:cs typeface="Arial" panose="020B0604020202020204" pitchFamily="34" charset="0"/>
          </a:endParaRPr>
        </a:p>
      </dgm:t>
    </dgm:pt>
    <dgm:pt modelId="{EECDF3BB-C9A1-4C55-B42E-EC32937F464D}" type="parTrans" cxnId="{9E44BD7A-8434-4952-AFED-8D7DD96159DE}">
      <dgm:prSet/>
      <dgm:spPr/>
      <dgm:t>
        <a:bodyPr/>
        <a:lstStyle/>
        <a:p>
          <a:endParaRPr lang="en-AU"/>
        </a:p>
      </dgm:t>
    </dgm:pt>
    <dgm:pt modelId="{08494537-60C7-4E9F-8472-878024EEC760}" type="sibTrans" cxnId="{9E44BD7A-8434-4952-AFED-8D7DD96159DE}">
      <dgm:prSet/>
      <dgm:spPr/>
      <dgm:t>
        <a:bodyPr/>
        <a:lstStyle/>
        <a:p>
          <a:endParaRPr lang="en-AU"/>
        </a:p>
      </dgm:t>
    </dgm:pt>
    <dgm:pt modelId="{37AD8C91-465C-4EA1-A98F-2ACAEE6D558C}" type="pres">
      <dgm:prSet presAssocID="{67C4D134-2639-491D-BD16-19B1E716E4CE}" presName="Name0" presStyleCnt="0">
        <dgm:presLayoutVars>
          <dgm:dir/>
          <dgm:resizeHandles val="exact"/>
        </dgm:presLayoutVars>
      </dgm:prSet>
      <dgm:spPr/>
    </dgm:pt>
    <dgm:pt modelId="{385D7E56-81EB-4CC6-9D42-C4D6C4003224}" type="pres">
      <dgm:prSet presAssocID="{67C4D134-2639-491D-BD16-19B1E716E4CE}" presName="bkgdShp" presStyleLbl="alignAccFollowNode1" presStyleIdx="0" presStyleCnt="1"/>
      <dgm:spPr/>
    </dgm:pt>
    <dgm:pt modelId="{8738D398-065C-41CF-A182-6EA349FA5299}" type="pres">
      <dgm:prSet presAssocID="{67C4D134-2639-491D-BD16-19B1E716E4CE}" presName="linComp" presStyleCnt="0"/>
      <dgm:spPr/>
    </dgm:pt>
    <dgm:pt modelId="{A4CFEF3E-A122-4CA0-9240-5C215BE111FB}" type="pres">
      <dgm:prSet presAssocID="{5BE1D85D-5E07-47B2-AD7F-B2D4DB99DC64}" presName="compNode" presStyleCnt="0"/>
      <dgm:spPr/>
    </dgm:pt>
    <dgm:pt modelId="{D43D1C1B-8CEA-484B-B6D7-0AAD2902E172}" type="pres">
      <dgm:prSet presAssocID="{5BE1D85D-5E07-47B2-AD7F-B2D4DB99DC64}" presName="node" presStyleLbl="node1" presStyleIdx="0" presStyleCnt="4">
        <dgm:presLayoutVars>
          <dgm:bulletEnabled val="1"/>
        </dgm:presLayoutVars>
      </dgm:prSet>
      <dgm:spPr/>
    </dgm:pt>
    <dgm:pt modelId="{54D9EBEB-619B-4D7A-A16E-9B223A0D73B4}" type="pres">
      <dgm:prSet presAssocID="{5BE1D85D-5E07-47B2-AD7F-B2D4DB99DC64}" presName="invisiNode" presStyleLbl="node1" presStyleIdx="0" presStyleCnt="4"/>
      <dgm:spPr/>
    </dgm:pt>
    <dgm:pt modelId="{F12DDD19-E2EE-4170-9709-06B37FF4B740}" type="pres">
      <dgm:prSet presAssocID="{5BE1D85D-5E07-47B2-AD7F-B2D4DB99DC64}" presName="imagNode" presStyleLbl="fgImgPlace1" presStyleIdx="0" presStyleCnt="4"/>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l="-10000" r="-10000"/>
          </a:stretch>
        </a:blipFill>
      </dgm:spPr>
    </dgm:pt>
    <dgm:pt modelId="{7310E071-623A-4E33-BD14-ADD3B77245E6}" type="pres">
      <dgm:prSet presAssocID="{05F1F1E6-0FA6-4E6B-9A4C-EA5322BA79AD}" presName="sibTrans" presStyleLbl="sibTrans2D1" presStyleIdx="0" presStyleCnt="0"/>
      <dgm:spPr/>
    </dgm:pt>
    <dgm:pt modelId="{FCC7363B-35E3-44CD-9EEA-7D99BB58ABC8}" type="pres">
      <dgm:prSet presAssocID="{667B5EAA-E412-48D3-86FF-18D16C767B73}" presName="compNode" presStyleCnt="0"/>
      <dgm:spPr/>
    </dgm:pt>
    <dgm:pt modelId="{2673E227-8940-492F-B2A6-552BA0218C16}" type="pres">
      <dgm:prSet presAssocID="{667B5EAA-E412-48D3-86FF-18D16C767B73}" presName="node" presStyleLbl="node1" presStyleIdx="1" presStyleCnt="4">
        <dgm:presLayoutVars>
          <dgm:bulletEnabled val="1"/>
        </dgm:presLayoutVars>
      </dgm:prSet>
      <dgm:spPr/>
    </dgm:pt>
    <dgm:pt modelId="{52404FC0-6A6B-4E0F-9D7C-E8471B9E4100}" type="pres">
      <dgm:prSet presAssocID="{667B5EAA-E412-48D3-86FF-18D16C767B73}" presName="invisiNode" presStyleLbl="node1" presStyleIdx="1" presStyleCnt="4"/>
      <dgm:spPr/>
    </dgm:pt>
    <dgm:pt modelId="{F971FF02-0E57-4159-A7E3-A8C737CF837B}" type="pres">
      <dgm:prSet presAssocID="{667B5EAA-E412-48D3-86FF-18D16C767B73}" presName="imagNode" presStyleLbl="f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l="-2000" r="-2000"/>
          </a:stretch>
        </a:blipFill>
      </dgm:spPr>
    </dgm:pt>
    <dgm:pt modelId="{01EB8D31-1CD0-457D-9FB3-D10909F32C28}" type="pres">
      <dgm:prSet presAssocID="{1DE98902-23FC-4603-AE3D-18A0BFF64953}" presName="sibTrans" presStyleLbl="sibTrans2D1" presStyleIdx="0" presStyleCnt="0"/>
      <dgm:spPr/>
    </dgm:pt>
    <dgm:pt modelId="{CF567600-9649-4688-B14E-1827813BD83A}" type="pres">
      <dgm:prSet presAssocID="{8162A06D-3D3F-4FEB-AE45-61DC67896A75}" presName="compNode" presStyleCnt="0"/>
      <dgm:spPr/>
    </dgm:pt>
    <dgm:pt modelId="{72CF926F-7EF0-4580-A820-39A21BD32276}" type="pres">
      <dgm:prSet presAssocID="{8162A06D-3D3F-4FEB-AE45-61DC67896A75}" presName="node" presStyleLbl="node1" presStyleIdx="2" presStyleCnt="4">
        <dgm:presLayoutVars>
          <dgm:bulletEnabled val="1"/>
        </dgm:presLayoutVars>
      </dgm:prSet>
      <dgm:spPr/>
    </dgm:pt>
    <dgm:pt modelId="{1640937F-50B3-41CA-BD77-EC435408F350}" type="pres">
      <dgm:prSet presAssocID="{8162A06D-3D3F-4FEB-AE45-61DC67896A75}" presName="invisiNode" presStyleLbl="node1" presStyleIdx="2" presStyleCnt="4"/>
      <dgm:spPr/>
    </dgm:pt>
    <dgm:pt modelId="{641DBB03-CF9E-4B4F-AB5B-AAF4CC913C39}" type="pres">
      <dgm:prSet presAssocID="{8162A06D-3D3F-4FEB-AE45-61DC67896A75}" presName="imagNode" presStyleLbl="fgImgPlac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l="-8000" r="-8000"/>
          </a:stretch>
        </a:blipFill>
      </dgm:spPr>
    </dgm:pt>
    <dgm:pt modelId="{3D438EE1-BE18-4C07-AF8C-B6ACBF93157E}" type="pres">
      <dgm:prSet presAssocID="{A6FDEBEA-B91C-4AA3-A0E4-7FA4918E59D1}" presName="sibTrans" presStyleLbl="sibTrans2D1" presStyleIdx="0" presStyleCnt="0"/>
      <dgm:spPr/>
    </dgm:pt>
    <dgm:pt modelId="{F623ABA8-CDB4-41E3-AC4E-E7264ABCB2D8}" type="pres">
      <dgm:prSet presAssocID="{25023288-138F-42E7-8C8D-31BF483E3408}" presName="compNode" presStyleCnt="0"/>
      <dgm:spPr/>
    </dgm:pt>
    <dgm:pt modelId="{3CC1D892-15FD-4933-B342-00F50F6F9E6D}" type="pres">
      <dgm:prSet presAssocID="{25023288-138F-42E7-8C8D-31BF483E3408}" presName="node" presStyleLbl="node1" presStyleIdx="3" presStyleCnt="4">
        <dgm:presLayoutVars>
          <dgm:bulletEnabled val="1"/>
        </dgm:presLayoutVars>
      </dgm:prSet>
      <dgm:spPr/>
    </dgm:pt>
    <dgm:pt modelId="{B348C293-0A29-4783-8219-D431E2F5BFDA}" type="pres">
      <dgm:prSet presAssocID="{25023288-138F-42E7-8C8D-31BF483E3408}" presName="invisiNode" presStyleLbl="node1" presStyleIdx="3" presStyleCnt="4"/>
      <dgm:spPr/>
    </dgm:pt>
    <dgm:pt modelId="{1855E5B6-C896-4486-9056-6031AD2AAE31}" type="pres">
      <dgm:prSet presAssocID="{25023288-138F-42E7-8C8D-31BF483E3408}" presName="imagNode" presStyleLbl="fgImgPlace1"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t="-14000" b="-14000"/>
          </a:stretch>
        </a:blipFill>
      </dgm:spPr>
    </dgm:pt>
  </dgm:ptLst>
  <dgm:cxnLst>
    <dgm:cxn modelId="{D1C95C17-01EB-4334-A5BD-F68093DAAA23}" type="presOf" srcId="{A6FDEBEA-B91C-4AA3-A0E4-7FA4918E59D1}" destId="{3D438EE1-BE18-4C07-AF8C-B6ACBF93157E}" srcOrd="0" destOrd="0" presId="urn:microsoft.com/office/officeart/2005/8/layout/pList2"/>
    <dgm:cxn modelId="{03BFF71B-FFD4-43BE-BEA8-ADEC28A6AE0F}" type="presOf" srcId="{5BE1D85D-5E07-47B2-AD7F-B2D4DB99DC64}" destId="{D43D1C1B-8CEA-484B-B6D7-0AAD2902E172}" srcOrd="0" destOrd="0" presId="urn:microsoft.com/office/officeart/2005/8/layout/pList2"/>
    <dgm:cxn modelId="{16507F35-C65C-4056-9131-07E96FC26D16}" type="presOf" srcId="{25023288-138F-42E7-8C8D-31BF483E3408}" destId="{3CC1D892-15FD-4933-B342-00F50F6F9E6D}" srcOrd="0" destOrd="0" presId="urn:microsoft.com/office/officeart/2005/8/layout/pList2"/>
    <dgm:cxn modelId="{30C86759-EE83-4FFE-8B9A-FCB6594C1D4A}" srcId="{67C4D134-2639-491D-BD16-19B1E716E4CE}" destId="{667B5EAA-E412-48D3-86FF-18D16C767B73}" srcOrd="1" destOrd="0" parTransId="{ED2C44DE-B3EC-4BB1-925D-2E211078A7D9}" sibTransId="{1DE98902-23FC-4603-AE3D-18A0BFF64953}"/>
    <dgm:cxn modelId="{31C8685F-1457-45DF-A8E1-D07098C3BD0B}" type="presOf" srcId="{1DE98902-23FC-4603-AE3D-18A0BFF64953}" destId="{01EB8D31-1CD0-457D-9FB3-D10909F32C28}" srcOrd="0" destOrd="0" presId="urn:microsoft.com/office/officeart/2005/8/layout/pList2"/>
    <dgm:cxn modelId="{9E44BD7A-8434-4952-AFED-8D7DD96159DE}" srcId="{67C4D134-2639-491D-BD16-19B1E716E4CE}" destId="{25023288-138F-42E7-8C8D-31BF483E3408}" srcOrd="3" destOrd="0" parTransId="{EECDF3BB-C9A1-4C55-B42E-EC32937F464D}" sibTransId="{08494537-60C7-4E9F-8472-878024EEC760}"/>
    <dgm:cxn modelId="{239E318E-35F5-4FEF-9353-A7896494BCBA}" type="presOf" srcId="{8162A06D-3D3F-4FEB-AE45-61DC67896A75}" destId="{72CF926F-7EF0-4580-A820-39A21BD32276}" srcOrd="0" destOrd="0" presId="urn:microsoft.com/office/officeart/2005/8/layout/pList2"/>
    <dgm:cxn modelId="{CF258EAF-3A3D-4BD4-8014-DA46896D5E02}" type="presOf" srcId="{667B5EAA-E412-48D3-86FF-18D16C767B73}" destId="{2673E227-8940-492F-B2A6-552BA0218C16}" srcOrd="0" destOrd="0" presId="urn:microsoft.com/office/officeart/2005/8/layout/pList2"/>
    <dgm:cxn modelId="{0267B4C3-7884-446B-812F-D4EE632E2064}" type="presOf" srcId="{05F1F1E6-0FA6-4E6B-9A4C-EA5322BA79AD}" destId="{7310E071-623A-4E33-BD14-ADD3B77245E6}" srcOrd="0" destOrd="0" presId="urn:microsoft.com/office/officeart/2005/8/layout/pList2"/>
    <dgm:cxn modelId="{EB8DD2CE-1E3D-46A6-97CD-2941A4B05457}" type="presOf" srcId="{67C4D134-2639-491D-BD16-19B1E716E4CE}" destId="{37AD8C91-465C-4EA1-A98F-2ACAEE6D558C}" srcOrd="0" destOrd="0" presId="urn:microsoft.com/office/officeart/2005/8/layout/pList2"/>
    <dgm:cxn modelId="{13AB12DD-1F28-4C9D-9F4C-FD6612713120}" srcId="{67C4D134-2639-491D-BD16-19B1E716E4CE}" destId="{5BE1D85D-5E07-47B2-AD7F-B2D4DB99DC64}" srcOrd="0" destOrd="0" parTransId="{BA2A1DBA-D380-4B78-9B91-D62E6462F9AF}" sibTransId="{05F1F1E6-0FA6-4E6B-9A4C-EA5322BA79AD}"/>
    <dgm:cxn modelId="{A5C74FF9-53DB-4026-8F4C-7276F45CDD76}" srcId="{67C4D134-2639-491D-BD16-19B1E716E4CE}" destId="{8162A06D-3D3F-4FEB-AE45-61DC67896A75}" srcOrd="2" destOrd="0" parTransId="{E63C4337-0F5B-4D58-8DBF-23F846BE541F}" sibTransId="{A6FDEBEA-B91C-4AA3-A0E4-7FA4918E59D1}"/>
    <dgm:cxn modelId="{8DDB0BBD-8AC2-4324-A06D-2CCD44D4D5A9}" type="presParOf" srcId="{37AD8C91-465C-4EA1-A98F-2ACAEE6D558C}" destId="{385D7E56-81EB-4CC6-9D42-C4D6C4003224}" srcOrd="0" destOrd="0" presId="urn:microsoft.com/office/officeart/2005/8/layout/pList2"/>
    <dgm:cxn modelId="{5EA24932-8C68-4603-B8FB-2497628ADEF9}" type="presParOf" srcId="{37AD8C91-465C-4EA1-A98F-2ACAEE6D558C}" destId="{8738D398-065C-41CF-A182-6EA349FA5299}" srcOrd="1" destOrd="0" presId="urn:microsoft.com/office/officeart/2005/8/layout/pList2"/>
    <dgm:cxn modelId="{9885E771-469A-406E-B2D5-A0ADAB4C07C9}" type="presParOf" srcId="{8738D398-065C-41CF-A182-6EA349FA5299}" destId="{A4CFEF3E-A122-4CA0-9240-5C215BE111FB}" srcOrd="0" destOrd="0" presId="urn:microsoft.com/office/officeart/2005/8/layout/pList2"/>
    <dgm:cxn modelId="{0CD5475C-A015-40FE-A0C8-C4B3520DBBB7}" type="presParOf" srcId="{A4CFEF3E-A122-4CA0-9240-5C215BE111FB}" destId="{D43D1C1B-8CEA-484B-B6D7-0AAD2902E172}" srcOrd="0" destOrd="0" presId="urn:microsoft.com/office/officeart/2005/8/layout/pList2"/>
    <dgm:cxn modelId="{57FEDF2A-849D-4E0E-928D-770F7C1DE308}" type="presParOf" srcId="{A4CFEF3E-A122-4CA0-9240-5C215BE111FB}" destId="{54D9EBEB-619B-4D7A-A16E-9B223A0D73B4}" srcOrd="1" destOrd="0" presId="urn:microsoft.com/office/officeart/2005/8/layout/pList2"/>
    <dgm:cxn modelId="{CF732922-E92A-461D-A470-A4A607CA4779}" type="presParOf" srcId="{A4CFEF3E-A122-4CA0-9240-5C215BE111FB}" destId="{F12DDD19-E2EE-4170-9709-06B37FF4B740}" srcOrd="2" destOrd="0" presId="urn:microsoft.com/office/officeart/2005/8/layout/pList2"/>
    <dgm:cxn modelId="{07FDAB53-1E90-4F56-8744-2FCDFC9D6BCD}" type="presParOf" srcId="{8738D398-065C-41CF-A182-6EA349FA5299}" destId="{7310E071-623A-4E33-BD14-ADD3B77245E6}" srcOrd="1" destOrd="0" presId="urn:microsoft.com/office/officeart/2005/8/layout/pList2"/>
    <dgm:cxn modelId="{829F461E-D7C3-4A15-BC5A-EA0C779D6AC9}" type="presParOf" srcId="{8738D398-065C-41CF-A182-6EA349FA5299}" destId="{FCC7363B-35E3-44CD-9EEA-7D99BB58ABC8}" srcOrd="2" destOrd="0" presId="urn:microsoft.com/office/officeart/2005/8/layout/pList2"/>
    <dgm:cxn modelId="{3579803B-63F3-4834-9A60-FD160344D0AA}" type="presParOf" srcId="{FCC7363B-35E3-44CD-9EEA-7D99BB58ABC8}" destId="{2673E227-8940-492F-B2A6-552BA0218C16}" srcOrd="0" destOrd="0" presId="urn:microsoft.com/office/officeart/2005/8/layout/pList2"/>
    <dgm:cxn modelId="{D8F1CA7E-456E-437D-9E99-05DB390F83E9}" type="presParOf" srcId="{FCC7363B-35E3-44CD-9EEA-7D99BB58ABC8}" destId="{52404FC0-6A6B-4E0F-9D7C-E8471B9E4100}" srcOrd="1" destOrd="0" presId="urn:microsoft.com/office/officeart/2005/8/layout/pList2"/>
    <dgm:cxn modelId="{3C9CB728-413F-4748-A6C3-7B4311A28A8F}" type="presParOf" srcId="{FCC7363B-35E3-44CD-9EEA-7D99BB58ABC8}" destId="{F971FF02-0E57-4159-A7E3-A8C737CF837B}" srcOrd="2" destOrd="0" presId="urn:microsoft.com/office/officeart/2005/8/layout/pList2"/>
    <dgm:cxn modelId="{8572D707-5F64-4FE3-A915-D5FC33AC2FC1}" type="presParOf" srcId="{8738D398-065C-41CF-A182-6EA349FA5299}" destId="{01EB8D31-1CD0-457D-9FB3-D10909F32C28}" srcOrd="3" destOrd="0" presId="urn:microsoft.com/office/officeart/2005/8/layout/pList2"/>
    <dgm:cxn modelId="{D7B09FD7-5EB0-4B7A-B281-17DBCE36036D}" type="presParOf" srcId="{8738D398-065C-41CF-A182-6EA349FA5299}" destId="{CF567600-9649-4688-B14E-1827813BD83A}" srcOrd="4" destOrd="0" presId="urn:microsoft.com/office/officeart/2005/8/layout/pList2"/>
    <dgm:cxn modelId="{B7AE4B55-9EBF-44A9-AC78-9EBCD54A46FD}" type="presParOf" srcId="{CF567600-9649-4688-B14E-1827813BD83A}" destId="{72CF926F-7EF0-4580-A820-39A21BD32276}" srcOrd="0" destOrd="0" presId="urn:microsoft.com/office/officeart/2005/8/layout/pList2"/>
    <dgm:cxn modelId="{6EF95CBD-2086-4122-B47A-6721AC7842D4}" type="presParOf" srcId="{CF567600-9649-4688-B14E-1827813BD83A}" destId="{1640937F-50B3-41CA-BD77-EC435408F350}" srcOrd="1" destOrd="0" presId="urn:microsoft.com/office/officeart/2005/8/layout/pList2"/>
    <dgm:cxn modelId="{D890CF86-FD93-4567-BCC3-79BE6446753F}" type="presParOf" srcId="{CF567600-9649-4688-B14E-1827813BD83A}" destId="{641DBB03-CF9E-4B4F-AB5B-AAF4CC913C39}" srcOrd="2" destOrd="0" presId="urn:microsoft.com/office/officeart/2005/8/layout/pList2"/>
    <dgm:cxn modelId="{3B822155-051C-4E45-B2B2-F5CDA340E726}" type="presParOf" srcId="{8738D398-065C-41CF-A182-6EA349FA5299}" destId="{3D438EE1-BE18-4C07-AF8C-B6ACBF93157E}" srcOrd="5" destOrd="0" presId="urn:microsoft.com/office/officeart/2005/8/layout/pList2"/>
    <dgm:cxn modelId="{80F838A7-C45F-4ABB-B911-6553349C2DC6}" type="presParOf" srcId="{8738D398-065C-41CF-A182-6EA349FA5299}" destId="{F623ABA8-CDB4-41E3-AC4E-E7264ABCB2D8}" srcOrd="6" destOrd="0" presId="urn:microsoft.com/office/officeart/2005/8/layout/pList2"/>
    <dgm:cxn modelId="{40001598-EA96-4F62-9206-8C856E9AD98C}" type="presParOf" srcId="{F623ABA8-CDB4-41E3-AC4E-E7264ABCB2D8}" destId="{3CC1D892-15FD-4933-B342-00F50F6F9E6D}" srcOrd="0" destOrd="0" presId="urn:microsoft.com/office/officeart/2005/8/layout/pList2"/>
    <dgm:cxn modelId="{015F28B7-B18C-4724-ABC1-599C1812437F}" type="presParOf" srcId="{F623ABA8-CDB4-41E3-AC4E-E7264ABCB2D8}" destId="{B348C293-0A29-4783-8219-D431E2F5BFDA}" srcOrd="1" destOrd="0" presId="urn:microsoft.com/office/officeart/2005/8/layout/pList2"/>
    <dgm:cxn modelId="{DC3976D1-EBCD-4B86-A6A1-3E32D9F888A9}" type="presParOf" srcId="{F623ABA8-CDB4-41E3-AC4E-E7264ABCB2D8}" destId="{1855E5B6-C896-4486-9056-6031AD2AAE31}" srcOrd="2" destOrd="0" presId="urn:microsoft.com/office/officeart/2005/8/layout/p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230F32F-3936-474B-8419-A66FC5827A73}" type="doc">
      <dgm:prSet loTypeId="urn:diagrams.loki3.com/BracketList" loCatId="list" qsTypeId="urn:microsoft.com/office/officeart/2005/8/quickstyle/simple1" qsCatId="simple" csTypeId="urn:microsoft.com/office/officeart/2005/8/colors/accent1_2" csCatId="accent1" phldr="1"/>
      <dgm:spPr/>
      <dgm:t>
        <a:bodyPr/>
        <a:lstStyle/>
        <a:p>
          <a:endParaRPr lang="en-AU"/>
        </a:p>
      </dgm:t>
    </dgm:pt>
    <dgm:pt modelId="{B8F7C15A-00ED-4F6F-9176-227285586915}">
      <dgm:prSet custT="1"/>
      <dgm:spPr/>
      <dgm:t>
        <a:bodyPr/>
        <a:lstStyle/>
        <a:p>
          <a:pPr>
            <a:lnSpc>
              <a:spcPct val="100000"/>
            </a:lnSpc>
          </a:pPr>
          <a:r>
            <a:rPr lang="en-GB" sz="1300" b="1" noProof="0" dirty="0">
              <a:solidFill>
                <a:schemeClr val="tx1"/>
              </a:solidFill>
              <a:latin typeface="Arial" panose="020B0604020202020204" pitchFamily="34" charset="0"/>
              <a:cs typeface="Arial" panose="020B0604020202020204" pitchFamily="34" charset="0"/>
            </a:rPr>
            <a:t>Shared decision-making:</a:t>
          </a:r>
          <a:endParaRPr lang="en-GB" sz="1300" noProof="0" dirty="0">
            <a:solidFill>
              <a:schemeClr val="tx1"/>
            </a:solidFill>
            <a:latin typeface="Arial" panose="020B0604020202020204" pitchFamily="34" charset="0"/>
            <a:cs typeface="Arial" panose="020B0604020202020204" pitchFamily="34" charset="0"/>
          </a:endParaRPr>
        </a:p>
      </dgm:t>
    </dgm:pt>
    <dgm:pt modelId="{6D3EE800-4587-44E3-B4E0-DA770A7D38C7}" type="parTrans" cxnId="{AE32E8FA-97D4-4CF9-9B31-EE8BD69F3E1D}">
      <dgm:prSet/>
      <dgm:spPr/>
      <dgm:t>
        <a:bodyPr/>
        <a:lstStyle/>
        <a:p>
          <a:endParaRPr lang="en-AU"/>
        </a:p>
      </dgm:t>
    </dgm:pt>
    <dgm:pt modelId="{54C2633B-CA9E-4C49-8F11-171854653FC1}" type="sibTrans" cxnId="{AE32E8FA-97D4-4CF9-9B31-EE8BD69F3E1D}">
      <dgm:prSet/>
      <dgm:spPr/>
      <dgm:t>
        <a:bodyPr/>
        <a:lstStyle/>
        <a:p>
          <a:endParaRPr lang="en-AU"/>
        </a:p>
      </dgm:t>
    </dgm:pt>
    <dgm:pt modelId="{45727618-340B-4CD9-A872-881B0117A597}">
      <dgm:prSet custT="1"/>
      <dgm:spPr/>
      <dgm:t>
        <a:bodyPr/>
        <a:lstStyle/>
        <a:p>
          <a:pPr>
            <a:lnSpc>
              <a:spcPct val="100000"/>
            </a:lnSpc>
          </a:pPr>
          <a:r>
            <a:rPr lang="en-GB" sz="1300" b="1" noProof="0" dirty="0">
              <a:solidFill>
                <a:schemeClr val="tx1"/>
              </a:solidFill>
              <a:latin typeface="Arial" panose="020B0604020202020204" pitchFamily="34" charset="0"/>
              <a:cs typeface="Arial" panose="020B0604020202020204" pitchFamily="34" charset="0"/>
            </a:rPr>
            <a:t>Personalised care and support planning:</a:t>
          </a:r>
          <a:endParaRPr lang="en-GB" sz="1300" noProof="0" dirty="0">
            <a:solidFill>
              <a:schemeClr val="tx1"/>
            </a:solidFill>
            <a:latin typeface="Arial" panose="020B0604020202020204" pitchFamily="34" charset="0"/>
            <a:cs typeface="Arial" panose="020B0604020202020204" pitchFamily="34" charset="0"/>
          </a:endParaRPr>
        </a:p>
      </dgm:t>
    </dgm:pt>
    <dgm:pt modelId="{F79AD201-532E-449B-A1F4-1418ECF1D355}" type="parTrans" cxnId="{3BFE750F-4C04-4301-BE48-A7AC264E0C0B}">
      <dgm:prSet/>
      <dgm:spPr/>
      <dgm:t>
        <a:bodyPr/>
        <a:lstStyle/>
        <a:p>
          <a:endParaRPr lang="en-AU"/>
        </a:p>
      </dgm:t>
    </dgm:pt>
    <dgm:pt modelId="{4CB7F69E-824C-4DE8-9148-DE13F0F20CEB}" type="sibTrans" cxnId="{3BFE750F-4C04-4301-BE48-A7AC264E0C0B}">
      <dgm:prSet/>
      <dgm:spPr/>
      <dgm:t>
        <a:bodyPr/>
        <a:lstStyle/>
        <a:p>
          <a:endParaRPr lang="en-AU"/>
        </a:p>
      </dgm:t>
    </dgm:pt>
    <dgm:pt modelId="{0D7EF7D3-C193-4E28-BB4F-BAEFD9EF6290}">
      <dgm:prSet custT="1"/>
      <dgm:spPr/>
      <dgm:t>
        <a:bodyPr/>
        <a:lstStyle/>
        <a:p>
          <a:pPr>
            <a:lnSpc>
              <a:spcPct val="100000"/>
            </a:lnSpc>
          </a:pPr>
          <a:r>
            <a:rPr lang="en-GB" sz="1300" b="1" noProof="0" dirty="0">
              <a:solidFill>
                <a:schemeClr val="tx1"/>
              </a:solidFill>
              <a:latin typeface="Arial" panose="020B0604020202020204" pitchFamily="34" charset="0"/>
              <a:cs typeface="Arial" panose="020B0604020202020204" pitchFamily="34" charset="0"/>
            </a:rPr>
            <a:t>Enabling choice:</a:t>
          </a:r>
          <a:endParaRPr lang="en-GB" sz="1300" noProof="0" dirty="0">
            <a:solidFill>
              <a:schemeClr val="tx1"/>
            </a:solidFill>
            <a:latin typeface="Arial" panose="020B0604020202020204" pitchFamily="34" charset="0"/>
            <a:cs typeface="Arial" panose="020B0604020202020204" pitchFamily="34" charset="0"/>
          </a:endParaRPr>
        </a:p>
      </dgm:t>
    </dgm:pt>
    <dgm:pt modelId="{03C31B1D-4C2A-4291-AFBC-414CE8862E48}" type="parTrans" cxnId="{B01E2420-468D-41EC-9A53-98735BD9BDC2}">
      <dgm:prSet/>
      <dgm:spPr/>
      <dgm:t>
        <a:bodyPr/>
        <a:lstStyle/>
        <a:p>
          <a:endParaRPr lang="en-AU"/>
        </a:p>
      </dgm:t>
    </dgm:pt>
    <dgm:pt modelId="{8C00A2E9-B1AA-4C05-8DB4-691CF29336FC}" type="sibTrans" cxnId="{B01E2420-468D-41EC-9A53-98735BD9BDC2}">
      <dgm:prSet/>
      <dgm:spPr/>
      <dgm:t>
        <a:bodyPr/>
        <a:lstStyle/>
        <a:p>
          <a:endParaRPr lang="en-AU"/>
        </a:p>
      </dgm:t>
    </dgm:pt>
    <dgm:pt modelId="{E282CE7D-E351-4981-A363-6A284DB90F1C}">
      <dgm:prSet custT="1"/>
      <dgm:spPr/>
      <dgm:t>
        <a:bodyPr/>
        <a:lstStyle/>
        <a:p>
          <a:pPr>
            <a:lnSpc>
              <a:spcPct val="100000"/>
            </a:lnSpc>
          </a:pPr>
          <a:r>
            <a:rPr lang="en-GB" sz="1300" b="1" noProof="0" dirty="0">
              <a:solidFill>
                <a:schemeClr val="tx1"/>
              </a:solidFill>
              <a:latin typeface="Arial" panose="020B0604020202020204" pitchFamily="34" charset="0"/>
              <a:cs typeface="Arial" panose="020B0604020202020204" pitchFamily="34" charset="0"/>
            </a:rPr>
            <a:t>Social prescribing:</a:t>
          </a:r>
          <a:endParaRPr lang="en-GB" sz="1300" noProof="0" dirty="0">
            <a:solidFill>
              <a:schemeClr val="tx1"/>
            </a:solidFill>
            <a:latin typeface="Arial" panose="020B0604020202020204" pitchFamily="34" charset="0"/>
            <a:cs typeface="Arial" panose="020B0604020202020204" pitchFamily="34" charset="0"/>
          </a:endParaRPr>
        </a:p>
      </dgm:t>
    </dgm:pt>
    <dgm:pt modelId="{9C90A871-09C3-4D73-A922-4126B7E9A0E3}" type="parTrans" cxnId="{26DCB911-B677-40E7-8F08-F214013C6DD9}">
      <dgm:prSet/>
      <dgm:spPr/>
      <dgm:t>
        <a:bodyPr/>
        <a:lstStyle/>
        <a:p>
          <a:endParaRPr lang="en-AU"/>
        </a:p>
      </dgm:t>
    </dgm:pt>
    <dgm:pt modelId="{A8B8D7A8-D738-461A-990D-DB1EEC9C61F8}" type="sibTrans" cxnId="{26DCB911-B677-40E7-8F08-F214013C6DD9}">
      <dgm:prSet/>
      <dgm:spPr/>
      <dgm:t>
        <a:bodyPr/>
        <a:lstStyle/>
        <a:p>
          <a:endParaRPr lang="en-AU"/>
        </a:p>
      </dgm:t>
    </dgm:pt>
    <dgm:pt modelId="{90210C66-C814-484D-982E-AB78784B0A70}">
      <dgm:prSet custT="1"/>
      <dgm:spPr/>
      <dgm:t>
        <a:bodyPr/>
        <a:lstStyle/>
        <a:p>
          <a:pPr>
            <a:lnSpc>
              <a:spcPct val="100000"/>
            </a:lnSpc>
          </a:pPr>
          <a:r>
            <a:rPr lang="en-GB" sz="1300" b="1" noProof="0" dirty="0">
              <a:solidFill>
                <a:schemeClr val="tx1"/>
              </a:solidFill>
              <a:latin typeface="Arial" panose="020B0604020202020204" pitchFamily="34" charset="0"/>
              <a:cs typeface="Arial" panose="020B0604020202020204" pitchFamily="34" charset="0"/>
            </a:rPr>
            <a:t>Supported self-management:</a:t>
          </a:r>
          <a:endParaRPr lang="en-GB" sz="1300" noProof="0" dirty="0">
            <a:solidFill>
              <a:schemeClr val="tx1"/>
            </a:solidFill>
            <a:latin typeface="Arial" panose="020B0604020202020204" pitchFamily="34" charset="0"/>
            <a:cs typeface="Arial" panose="020B0604020202020204" pitchFamily="34" charset="0"/>
          </a:endParaRPr>
        </a:p>
      </dgm:t>
    </dgm:pt>
    <dgm:pt modelId="{C2951BF2-E334-4151-A918-5BC59BB04559}" type="parTrans" cxnId="{632A2414-9E5B-47FD-AAA3-B99BFD985370}">
      <dgm:prSet/>
      <dgm:spPr/>
      <dgm:t>
        <a:bodyPr/>
        <a:lstStyle/>
        <a:p>
          <a:endParaRPr lang="en-AU"/>
        </a:p>
      </dgm:t>
    </dgm:pt>
    <dgm:pt modelId="{87151287-6DD0-4611-9564-8D60091F7434}" type="sibTrans" cxnId="{632A2414-9E5B-47FD-AAA3-B99BFD985370}">
      <dgm:prSet/>
      <dgm:spPr/>
      <dgm:t>
        <a:bodyPr/>
        <a:lstStyle/>
        <a:p>
          <a:endParaRPr lang="en-AU"/>
        </a:p>
      </dgm:t>
    </dgm:pt>
    <dgm:pt modelId="{01F9DB30-324F-4C28-9F14-4798C75F6579}">
      <dgm:prSet custT="1"/>
      <dgm:spPr/>
      <dgm:t>
        <a:bodyPr/>
        <a:lstStyle/>
        <a:p>
          <a:pPr>
            <a:lnSpc>
              <a:spcPct val="100000"/>
            </a:lnSpc>
          </a:pPr>
          <a:r>
            <a:rPr lang="en-GB" sz="1300" b="1" noProof="0" dirty="0">
              <a:solidFill>
                <a:schemeClr val="tx1"/>
              </a:solidFill>
              <a:latin typeface="Arial" panose="020B0604020202020204" pitchFamily="34" charset="0"/>
              <a:cs typeface="Arial" panose="020B0604020202020204" pitchFamily="34" charset="0"/>
            </a:rPr>
            <a:t>Personal health budget:</a:t>
          </a:r>
          <a:endParaRPr lang="en-GB" sz="1300" noProof="0" dirty="0">
            <a:solidFill>
              <a:schemeClr val="tx1"/>
            </a:solidFill>
            <a:latin typeface="Arial" panose="020B0604020202020204" pitchFamily="34" charset="0"/>
            <a:cs typeface="Arial" panose="020B0604020202020204" pitchFamily="34" charset="0"/>
          </a:endParaRPr>
        </a:p>
      </dgm:t>
    </dgm:pt>
    <dgm:pt modelId="{53319CCA-E950-48B1-964D-65CAF21CB796}" type="parTrans" cxnId="{687629B6-BD5A-4F3E-B680-2B4A1F873E3E}">
      <dgm:prSet/>
      <dgm:spPr/>
      <dgm:t>
        <a:bodyPr/>
        <a:lstStyle/>
        <a:p>
          <a:endParaRPr lang="en-AU"/>
        </a:p>
      </dgm:t>
    </dgm:pt>
    <dgm:pt modelId="{FD900082-CF9A-42E1-B7AE-0DF9CCE42FE0}" type="sibTrans" cxnId="{687629B6-BD5A-4F3E-B680-2B4A1F873E3E}">
      <dgm:prSet/>
      <dgm:spPr/>
      <dgm:t>
        <a:bodyPr/>
        <a:lstStyle/>
        <a:p>
          <a:endParaRPr lang="en-AU"/>
        </a:p>
      </dgm:t>
    </dgm:pt>
    <dgm:pt modelId="{55D51B9C-CCB9-46F7-A96D-BD4137B871B5}">
      <dgm:prSet custT="1"/>
      <dgm:spPr/>
      <dgm:t>
        <a:bodyPr/>
        <a:lstStyle/>
        <a:p>
          <a:pPr>
            <a:lnSpc>
              <a:spcPct val="100000"/>
            </a:lnSpc>
          </a:pPr>
          <a:r>
            <a:rPr lang="en-GB" sz="1300" noProof="0" dirty="0">
              <a:solidFill>
                <a:schemeClr val="tx1"/>
              </a:solidFill>
              <a:latin typeface="Arial" panose="020B0604020202020204" pitchFamily="34" charset="0"/>
              <a:cs typeface="Arial" panose="020B0604020202020204" pitchFamily="34" charset="0"/>
            </a:rPr>
            <a:t>The nurses can collaborate with the clinicians and patients to guide service users about treatment options and inform the clinicians about service-user preferences in managing long term pneumonia after a stroke.</a:t>
          </a:r>
        </a:p>
      </dgm:t>
    </dgm:pt>
    <dgm:pt modelId="{789DBFB3-EE4B-4682-AB59-1B984C30229F}" type="parTrans" cxnId="{8E0EB623-0180-46CC-9673-259D0FD7012E}">
      <dgm:prSet/>
      <dgm:spPr/>
      <dgm:t>
        <a:bodyPr/>
        <a:lstStyle/>
        <a:p>
          <a:endParaRPr lang="en-AU"/>
        </a:p>
      </dgm:t>
    </dgm:pt>
    <dgm:pt modelId="{7679823E-51D1-4A8A-A3E5-6AD6135338FC}" type="sibTrans" cxnId="{8E0EB623-0180-46CC-9673-259D0FD7012E}">
      <dgm:prSet/>
      <dgm:spPr/>
      <dgm:t>
        <a:bodyPr/>
        <a:lstStyle/>
        <a:p>
          <a:endParaRPr lang="en-AU"/>
        </a:p>
      </dgm:t>
    </dgm:pt>
    <dgm:pt modelId="{1569BCAA-61D8-4868-A4E7-8D86110FA977}">
      <dgm:prSet custT="1"/>
      <dgm:spPr/>
      <dgm:t>
        <a:bodyPr/>
        <a:lstStyle/>
        <a:p>
          <a:pPr>
            <a:lnSpc>
              <a:spcPct val="100000"/>
            </a:lnSpc>
          </a:pPr>
          <a:r>
            <a:rPr lang="en-GB" sz="1300" noProof="0" dirty="0">
              <a:solidFill>
                <a:schemeClr val="tx1"/>
              </a:solidFill>
              <a:latin typeface="Arial" panose="020B0604020202020204" pitchFamily="34" charset="0"/>
              <a:cs typeface="Arial" panose="020B0604020202020204" pitchFamily="34" charset="0"/>
            </a:rPr>
            <a:t>Designing personalised care plan for the stroke related condition like deep vein thrombosis of an individual.</a:t>
          </a:r>
        </a:p>
      </dgm:t>
    </dgm:pt>
    <dgm:pt modelId="{76886ED4-DB6E-4629-A04C-E6A9CBD0E489}" type="parTrans" cxnId="{74ED5839-9209-426A-B44B-71EFDB0F755F}">
      <dgm:prSet/>
      <dgm:spPr/>
      <dgm:t>
        <a:bodyPr/>
        <a:lstStyle/>
        <a:p>
          <a:endParaRPr lang="en-AU"/>
        </a:p>
      </dgm:t>
    </dgm:pt>
    <dgm:pt modelId="{3BE9FF18-2946-4B23-8310-F9F9EA7B3826}" type="sibTrans" cxnId="{74ED5839-9209-426A-B44B-71EFDB0F755F}">
      <dgm:prSet/>
      <dgm:spPr/>
      <dgm:t>
        <a:bodyPr/>
        <a:lstStyle/>
        <a:p>
          <a:endParaRPr lang="en-AU"/>
        </a:p>
      </dgm:t>
    </dgm:pt>
    <dgm:pt modelId="{57BDA7A3-7333-4C30-8EB6-604B8FE3D766}">
      <dgm:prSet custT="1"/>
      <dgm:spPr/>
      <dgm:t>
        <a:bodyPr/>
        <a:lstStyle/>
        <a:p>
          <a:pPr>
            <a:lnSpc>
              <a:spcPct val="100000"/>
            </a:lnSpc>
          </a:pPr>
          <a:r>
            <a:rPr lang="en-GB" sz="1300" noProof="0" dirty="0">
              <a:solidFill>
                <a:schemeClr val="tx1"/>
              </a:solidFill>
              <a:latin typeface="Arial" panose="020B0604020202020204" pitchFamily="34" charset="0"/>
              <a:cs typeface="Arial" panose="020B0604020202020204" pitchFamily="34" charset="0"/>
            </a:rPr>
            <a:t>The nurses can follow the NHS constitution for England by prioritising patient’s choice and providing any treatment options including blood thinning medication for managing thrombosis.</a:t>
          </a:r>
        </a:p>
      </dgm:t>
    </dgm:pt>
    <dgm:pt modelId="{7CC9CCB1-8F98-4CD8-ACC3-6E6D7F090E3A}" type="parTrans" cxnId="{91744981-2F96-4AD6-94F4-A98B4F4B57A6}">
      <dgm:prSet/>
      <dgm:spPr/>
      <dgm:t>
        <a:bodyPr/>
        <a:lstStyle/>
        <a:p>
          <a:endParaRPr lang="en-AU"/>
        </a:p>
      </dgm:t>
    </dgm:pt>
    <dgm:pt modelId="{E82484D3-3888-42D2-BEDB-721D0E17331F}" type="sibTrans" cxnId="{91744981-2F96-4AD6-94F4-A98B4F4B57A6}">
      <dgm:prSet/>
      <dgm:spPr/>
      <dgm:t>
        <a:bodyPr/>
        <a:lstStyle/>
        <a:p>
          <a:endParaRPr lang="en-AU"/>
        </a:p>
      </dgm:t>
    </dgm:pt>
    <dgm:pt modelId="{8A6D4092-D171-4F81-BC05-D37C14363AFB}">
      <dgm:prSet custT="1"/>
      <dgm:spPr/>
      <dgm:t>
        <a:bodyPr/>
        <a:lstStyle/>
        <a:p>
          <a:pPr>
            <a:lnSpc>
              <a:spcPct val="100000"/>
            </a:lnSpc>
          </a:pPr>
          <a:r>
            <a:rPr lang="en-GB" sz="1300" noProof="0" dirty="0">
              <a:solidFill>
                <a:schemeClr val="tx1"/>
              </a:solidFill>
              <a:latin typeface="Arial" panose="020B0604020202020204" pitchFamily="34" charset="0"/>
              <a:cs typeface="Arial" panose="020B0604020202020204" pitchFamily="34" charset="0"/>
            </a:rPr>
            <a:t>The specialist stroke nurses will prioritise partnership working so the patients can be referred in by local agencies, and the focus will be on creating a socially supported care plan for the stroke patients so the speech normality can be achieved in long run.</a:t>
          </a:r>
        </a:p>
      </dgm:t>
    </dgm:pt>
    <dgm:pt modelId="{39F7C591-26F0-44A4-91D1-3C6794701B1F}" type="parTrans" cxnId="{7B20D669-5F76-4309-A26C-C83512FEE8F9}">
      <dgm:prSet/>
      <dgm:spPr/>
      <dgm:t>
        <a:bodyPr/>
        <a:lstStyle/>
        <a:p>
          <a:endParaRPr lang="en-AU"/>
        </a:p>
      </dgm:t>
    </dgm:pt>
    <dgm:pt modelId="{7B03B91C-42E1-49F8-A9E6-3BEFAD281B73}" type="sibTrans" cxnId="{7B20D669-5F76-4309-A26C-C83512FEE8F9}">
      <dgm:prSet/>
      <dgm:spPr/>
      <dgm:t>
        <a:bodyPr/>
        <a:lstStyle/>
        <a:p>
          <a:endParaRPr lang="en-AU"/>
        </a:p>
      </dgm:t>
    </dgm:pt>
    <dgm:pt modelId="{597DF29B-C071-4E9E-8D75-EA784C892BB6}">
      <dgm:prSet custT="1"/>
      <dgm:spPr/>
      <dgm:t>
        <a:bodyPr/>
        <a:lstStyle/>
        <a:p>
          <a:pPr>
            <a:lnSpc>
              <a:spcPct val="100000"/>
            </a:lnSpc>
          </a:pPr>
          <a:r>
            <a:rPr lang="en-GB" sz="1300" dirty="0">
              <a:solidFill>
                <a:schemeClr val="tx1"/>
              </a:solidFill>
              <a:latin typeface="Arial" panose="020B0604020202020204" pitchFamily="34" charset="0"/>
              <a:cs typeface="Arial" panose="020B0604020202020204" pitchFamily="34" charset="0"/>
            </a:rPr>
            <a:t>Empowering patients by introducing them to peer groups or stroke specific community rehabilitation, </a:t>
          </a:r>
          <a:r>
            <a:rPr lang="en-GB" sz="1300" noProof="0" dirty="0">
              <a:solidFill>
                <a:schemeClr val="tx1"/>
              </a:solidFill>
              <a:latin typeface="Arial" panose="020B0604020202020204" pitchFamily="34" charset="0"/>
              <a:cs typeface="Arial" panose="020B0604020202020204" pitchFamily="34" charset="0"/>
            </a:rPr>
            <a:t>such as- Integrated Community Stroke Service (ICSS) to get mental support for tackling long term stroke impacts. Besides, self-management education (nutrition, lifestyle) will be provided for active participation in rehabilitation programmes and adhering to medical advice. </a:t>
          </a:r>
        </a:p>
      </dgm:t>
    </dgm:pt>
    <dgm:pt modelId="{89B45FF3-7D63-4380-813C-15652753936B}" type="parTrans" cxnId="{812B6465-A577-4ECB-BC5E-7B9F62A1D73F}">
      <dgm:prSet/>
      <dgm:spPr/>
      <dgm:t>
        <a:bodyPr/>
        <a:lstStyle/>
        <a:p>
          <a:endParaRPr lang="en-AU"/>
        </a:p>
      </dgm:t>
    </dgm:pt>
    <dgm:pt modelId="{D32DF671-4471-492B-949E-F1549AE5B363}" type="sibTrans" cxnId="{812B6465-A577-4ECB-BC5E-7B9F62A1D73F}">
      <dgm:prSet/>
      <dgm:spPr/>
      <dgm:t>
        <a:bodyPr/>
        <a:lstStyle/>
        <a:p>
          <a:endParaRPr lang="en-AU"/>
        </a:p>
      </dgm:t>
    </dgm:pt>
    <dgm:pt modelId="{4CCC1EF1-62C1-4259-B527-91BC6522E541}">
      <dgm:prSet custT="1"/>
      <dgm:spPr/>
      <dgm:t>
        <a:bodyPr/>
        <a:lstStyle/>
        <a:p>
          <a:pPr>
            <a:lnSpc>
              <a:spcPct val="100000"/>
            </a:lnSpc>
          </a:pPr>
          <a:r>
            <a:rPr lang="en-GB" sz="1300" noProof="0" dirty="0">
              <a:solidFill>
                <a:schemeClr val="tx1"/>
              </a:solidFill>
              <a:latin typeface="Arial" panose="020B0604020202020204" pitchFamily="34" charset="0"/>
              <a:cs typeface="Arial" panose="020B0604020202020204" pitchFamily="34" charset="0"/>
            </a:rPr>
            <a:t>The nurse will advocate for accessing the personal health budget from NHS funding to create an agreed personalised care and support plan for long term stroke care.</a:t>
          </a:r>
        </a:p>
      </dgm:t>
    </dgm:pt>
    <dgm:pt modelId="{C9D9A81D-218F-4F27-B08B-7BCC40FDB5AF}" type="parTrans" cxnId="{9AF15C11-5874-40D7-8F65-DA008C4F1D47}">
      <dgm:prSet/>
      <dgm:spPr/>
      <dgm:t>
        <a:bodyPr/>
        <a:lstStyle/>
        <a:p>
          <a:endParaRPr lang="en-AU"/>
        </a:p>
      </dgm:t>
    </dgm:pt>
    <dgm:pt modelId="{18D816B5-31DA-4408-9AC4-47679A55AED8}" type="sibTrans" cxnId="{9AF15C11-5874-40D7-8F65-DA008C4F1D47}">
      <dgm:prSet/>
      <dgm:spPr/>
      <dgm:t>
        <a:bodyPr/>
        <a:lstStyle/>
        <a:p>
          <a:endParaRPr lang="en-AU"/>
        </a:p>
      </dgm:t>
    </dgm:pt>
    <dgm:pt modelId="{01CB23AD-922D-46ED-9549-B8CC47243374}" type="pres">
      <dgm:prSet presAssocID="{D230F32F-3936-474B-8419-A66FC5827A73}" presName="Name0" presStyleCnt="0">
        <dgm:presLayoutVars>
          <dgm:dir/>
          <dgm:animLvl val="lvl"/>
          <dgm:resizeHandles val="exact"/>
        </dgm:presLayoutVars>
      </dgm:prSet>
      <dgm:spPr/>
    </dgm:pt>
    <dgm:pt modelId="{A9EA9B34-A219-4DBD-9F06-EF6343B25FD0}" type="pres">
      <dgm:prSet presAssocID="{B8F7C15A-00ED-4F6F-9176-227285586915}" presName="linNode" presStyleCnt="0"/>
      <dgm:spPr/>
    </dgm:pt>
    <dgm:pt modelId="{DB89BCAA-D57A-4DA9-939F-D22F7036DE30}" type="pres">
      <dgm:prSet presAssocID="{B8F7C15A-00ED-4F6F-9176-227285586915}" presName="parTx" presStyleLbl="revTx" presStyleIdx="0" presStyleCnt="6" custScaleX="76197">
        <dgm:presLayoutVars>
          <dgm:chMax val="1"/>
          <dgm:bulletEnabled val="1"/>
        </dgm:presLayoutVars>
      </dgm:prSet>
      <dgm:spPr/>
    </dgm:pt>
    <dgm:pt modelId="{E78B7A71-CD37-44A3-A86B-8A38C53D07D7}" type="pres">
      <dgm:prSet presAssocID="{B8F7C15A-00ED-4F6F-9176-227285586915}" presName="bracket" presStyleLbl="parChTrans1D1" presStyleIdx="0" presStyleCnt="6"/>
      <dgm:spPr/>
    </dgm:pt>
    <dgm:pt modelId="{7B5DCB7C-BE23-4172-A3C7-6FBD01827D3F}" type="pres">
      <dgm:prSet presAssocID="{B8F7C15A-00ED-4F6F-9176-227285586915}" presName="spH" presStyleCnt="0"/>
      <dgm:spPr/>
    </dgm:pt>
    <dgm:pt modelId="{46A31518-39D9-43C7-ABD2-AD93F0D6ABA3}" type="pres">
      <dgm:prSet presAssocID="{B8F7C15A-00ED-4F6F-9176-227285586915}" presName="desTx" presStyleLbl="node1" presStyleIdx="0" presStyleCnt="6" custScaleX="111737">
        <dgm:presLayoutVars>
          <dgm:bulletEnabled val="1"/>
        </dgm:presLayoutVars>
      </dgm:prSet>
      <dgm:spPr/>
    </dgm:pt>
    <dgm:pt modelId="{6D41175F-1A38-4CA0-A29B-ABFC7C50D93D}" type="pres">
      <dgm:prSet presAssocID="{54C2633B-CA9E-4C49-8F11-171854653FC1}" presName="spV" presStyleCnt="0"/>
      <dgm:spPr/>
    </dgm:pt>
    <dgm:pt modelId="{6D43B900-FF45-457C-A314-BC51DFE89E13}" type="pres">
      <dgm:prSet presAssocID="{45727618-340B-4CD9-A872-881B0117A597}" presName="linNode" presStyleCnt="0"/>
      <dgm:spPr/>
    </dgm:pt>
    <dgm:pt modelId="{7C1416D3-80E4-48FE-B115-B99D9AD10D3A}" type="pres">
      <dgm:prSet presAssocID="{45727618-340B-4CD9-A872-881B0117A597}" presName="parTx" presStyleLbl="revTx" presStyleIdx="1" presStyleCnt="6" custScaleX="76197">
        <dgm:presLayoutVars>
          <dgm:chMax val="1"/>
          <dgm:bulletEnabled val="1"/>
        </dgm:presLayoutVars>
      </dgm:prSet>
      <dgm:spPr/>
    </dgm:pt>
    <dgm:pt modelId="{AE3E834C-21A7-410F-BEF9-6EB606ACFFAB}" type="pres">
      <dgm:prSet presAssocID="{45727618-340B-4CD9-A872-881B0117A597}" presName="bracket" presStyleLbl="parChTrans1D1" presStyleIdx="1" presStyleCnt="6"/>
      <dgm:spPr/>
    </dgm:pt>
    <dgm:pt modelId="{6E7A441B-10AC-4E73-8AAB-0AEAD95437DE}" type="pres">
      <dgm:prSet presAssocID="{45727618-340B-4CD9-A872-881B0117A597}" presName="spH" presStyleCnt="0"/>
      <dgm:spPr/>
    </dgm:pt>
    <dgm:pt modelId="{C7A74C53-22B9-4D66-8301-7B259827B7B7}" type="pres">
      <dgm:prSet presAssocID="{45727618-340B-4CD9-A872-881B0117A597}" presName="desTx" presStyleLbl="node1" presStyleIdx="1" presStyleCnt="6" custScaleX="111737">
        <dgm:presLayoutVars>
          <dgm:bulletEnabled val="1"/>
        </dgm:presLayoutVars>
      </dgm:prSet>
      <dgm:spPr/>
    </dgm:pt>
    <dgm:pt modelId="{59AEF2E1-193B-4DE7-B572-ADFDE0CB0E79}" type="pres">
      <dgm:prSet presAssocID="{4CB7F69E-824C-4DE8-9148-DE13F0F20CEB}" presName="spV" presStyleCnt="0"/>
      <dgm:spPr/>
    </dgm:pt>
    <dgm:pt modelId="{01B0329B-C7CE-4CC9-B12A-2BEB427BBF98}" type="pres">
      <dgm:prSet presAssocID="{0D7EF7D3-C193-4E28-BB4F-BAEFD9EF6290}" presName="linNode" presStyleCnt="0"/>
      <dgm:spPr/>
    </dgm:pt>
    <dgm:pt modelId="{6F515154-8EC3-4BC4-9CAA-8D089F1A4A23}" type="pres">
      <dgm:prSet presAssocID="{0D7EF7D3-C193-4E28-BB4F-BAEFD9EF6290}" presName="parTx" presStyleLbl="revTx" presStyleIdx="2" presStyleCnt="6" custScaleX="76197">
        <dgm:presLayoutVars>
          <dgm:chMax val="1"/>
          <dgm:bulletEnabled val="1"/>
        </dgm:presLayoutVars>
      </dgm:prSet>
      <dgm:spPr/>
    </dgm:pt>
    <dgm:pt modelId="{D63C2EFA-8B9E-448E-9229-607A077810ED}" type="pres">
      <dgm:prSet presAssocID="{0D7EF7D3-C193-4E28-BB4F-BAEFD9EF6290}" presName="bracket" presStyleLbl="parChTrans1D1" presStyleIdx="2" presStyleCnt="6"/>
      <dgm:spPr/>
    </dgm:pt>
    <dgm:pt modelId="{04F96F73-89D8-4EB5-9E67-743F49F82BDD}" type="pres">
      <dgm:prSet presAssocID="{0D7EF7D3-C193-4E28-BB4F-BAEFD9EF6290}" presName="spH" presStyleCnt="0"/>
      <dgm:spPr/>
    </dgm:pt>
    <dgm:pt modelId="{E53B56A5-F7F0-41EF-99D0-DB800C86639B}" type="pres">
      <dgm:prSet presAssocID="{0D7EF7D3-C193-4E28-BB4F-BAEFD9EF6290}" presName="desTx" presStyleLbl="node1" presStyleIdx="2" presStyleCnt="6" custScaleX="111737">
        <dgm:presLayoutVars>
          <dgm:bulletEnabled val="1"/>
        </dgm:presLayoutVars>
      </dgm:prSet>
      <dgm:spPr/>
    </dgm:pt>
    <dgm:pt modelId="{9227EC5A-FD74-4B71-8740-757DB49040EC}" type="pres">
      <dgm:prSet presAssocID="{8C00A2E9-B1AA-4C05-8DB4-691CF29336FC}" presName="spV" presStyleCnt="0"/>
      <dgm:spPr/>
    </dgm:pt>
    <dgm:pt modelId="{9479DD46-5FB4-4581-B777-C1272D5E045F}" type="pres">
      <dgm:prSet presAssocID="{E282CE7D-E351-4981-A363-6A284DB90F1C}" presName="linNode" presStyleCnt="0"/>
      <dgm:spPr/>
    </dgm:pt>
    <dgm:pt modelId="{AD414598-41A5-43AE-9703-CE08F7D0AF0C}" type="pres">
      <dgm:prSet presAssocID="{E282CE7D-E351-4981-A363-6A284DB90F1C}" presName="parTx" presStyleLbl="revTx" presStyleIdx="3" presStyleCnt="6" custScaleX="76197">
        <dgm:presLayoutVars>
          <dgm:chMax val="1"/>
          <dgm:bulletEnabled val="1"/>
        </dgm:presLayoutVars>
      </dgm:prSet>
      <dgm:spPr/>
    </dgm:pt>
    <dgm:pt modelId="{3E44BE93-6B08-411B-8936-97FA34455D7E}" type="pres">
      <dgm:prSet presAssocID="{E282CE7D-E351-4981-A363-6A284DB90F1C}" presName="bracket" presStyleLbl="parChTrans1D1" presStyleIdx="3" presStyleCnt="6"/>
      <dgm:spPr/>
    </dgm:pt>
    <dgm:pt modelId="{E5C2251C-5A8F-489E-9821-E41E9521D145}" type="pres">
      <dgm:prSet presAssocID="{E282CE7D-E351-4981-A363-6A284DB90F1C}" presName="spH" presStyleCnt="0"/>
      <dgm:spPr/>
    </dgm:pt>
    <dgm:pt modelId="{302E3489-D58A-489F-B9DC-2A3B8559BB2A}" type="pres">
      <dgm:prSet presAssocID="{E282CE7D-E351-4981-A363-6A284DB90F1C}" presName="desTx" presStyleLbl="node1" presStyleIdx="3" presStyleCnt="6" custScaleX="111737">
        <dgm:presLayoutVars>
          <dgm:bulletEnabled val="1"/>
        </dgm:presLayoutVars>
      </dgm:prSet>
      <dgm:spPr/>
    </dgm:pt>
    <dgm:pt modelId="{8ACD84DD-1CA6-4BFC-81F7-7D64203F7BF2}" type="pres">
      <dgm:prSet presAssocID="{A8B8D7A8-D738-461A-990D-DB1EEC9C61F8}" presName="spV" presStyleCnt="0"/>
      <dgm:spPr/>
    </dgm:pt>
    <dgm:pt modelId="{D504CF54-DF83-4251-BD21-E7F8785DEB65}" type="pres">
      <dgm:prSet presAssocID="{90210C66-C814-484D-982E-AB78784B0A70}" presName="linNode" presStyleCnt="0"/>
      <dgm:spPr/>
    </dgm:pt>
    <dgm:pt modelId="{3BAC74C2-1BF5-4E0D-9376-F41B4E4BDB12}" type="pres">
      <dgm:prSet presAssocID="{90210C66-C814-484D-982E-AB78784B0A70}" presName="parTx" presStyleLbl="revTx" presStyleIdx="4" presStyleCnt="6" custScaleX="76197">
        <dgm:presLayoutVars>
          <dgm:chMax val="1"/>
          <dgm:bulletEnabled val="1"/>
        </dgm:presLayoutVars>
      </dgm:prSet>
      <dgm:spPr/>
    </dgm:pt>
    <dgm:pt modelId="{59F2D891-DBB8-4D77-82BF-FE50E8DB05F4}" type="pres">
      <dgm:prSet presAssocID="{90210C66-C814-484D-982E-AB78784B0A70}" presName="bracket" presStyleLbl="parChTrans1D1" presStyleIdx="4" presStyleCnt="6"/>
      <dgm:spPr/>
    </dgm:pt>
    <dgm:pt modelId="{4720487D-1DE0-4292-8BC5-2A6CD31BC596}" type="pres">
      <dgm:prSet presAssocID="{90210C66-C814-484D-982E-AB78784B0A70}" presName="spH" presStyleCnt="0"/>
      <dgm:spPr/>
    </dgm:pt>
    <dgm:pt modelId="{3AC93931-CD46-4A1F-A6E3-F65B5DC85356}" type="pres">
      <dgm:prSet presAssocID="{90210C66-C814-484D-982E-AB78784B0A70}" presName="desTx" presStyleLbl="node1" presStyleIdx="4" presStyleCnt="6" custScaleX="111737">
        <dgm:presLayoutVars>
          <dgm:bulletEnabled val="1"/>
        </dgm:presLayoutVars>
      </dgm:prSet>
      <dgm:spPr/>
    </dgm:pt>
    <dgm:pt modelId="{FD1C0982-1705-4549-B071-2F4CF93B69AC}" type="pres">
      <dgm:prSet presAssocID="{87151287-6DD0-4611-9564-8D60091F7434}" presName="spV" presStyleCnt="0"/>
      <dgm:spPr/>
    </dgm:pt>
    <dgm:pt modelId="{DA5737F5-DB67-4D80-852C-D908AD813B59}" type="pres">
      <dgm:prSet presAssocID="{01F9DB30-324F-4C28-9F14-4798C75F6579}" presName="linNode" presStyleCnt="0"/>
      <dgm:spPr/>
    </dgm:pt>
    <dgm:pt modelId="{64E0C865-900A-4346-8212-3A13E62BAF4D}" type="pres">
      <dgm:prSet presAssocID="{01F9DB30-324F-4C28-9F14-4798C75F6579}" presName="parTx" presStyleLbl="revTx" presStyleIdx="5" presStyleCnt="6" custScaleX="76197">
        <dgm:presLayoutVars>
          <dgm:chMax val="1"/>
          <dgm:bulletEnabled val="1"/>
        </dgm:presLayoutVars>
      </dgm:prSet>
      <dgm:spPr/>
    </dgm:pt>
    <dgm:pt modelId="{A4AFEF78-6F9A-4515-901A-C66915F64483}" type="pres">
      <dgm:prSet presAssocID="{01F9DB30-324F-4C28-9F14-4798C75F6579}" presName="bracket" presStyleLbl="parChTrans1D1" presStyleIdx="5" presStyleCnt="6"/>
      <dgm:spPr/>
    </dgm:pt>
    <dgm:pt modelId="{65647768-96A1-49CA-AA99-6FA39B5530D2}" type="pres">
      <dgm:prSet presAssocID="{01F9DB30-324F-4C28-9F14-4798C75F6579}" presName="spH" presStyleCnt="0"/>
      <dgm:spPr/>
    </dgm:pt>
    <dgm:pt modelId="{FA5C63C6-04B1-40CE-9BE8-E4C817035BD7}" type="pres">
      <dgm:prSet presAssocID="{01F9DB30-324F-4C28-9F14-4798C75F6579}" presName="desTx" presStyleLbl="node1" presStyleIdx="5" presStyleCnt="6" custScaleX="111737">
        <dgm:presLayoutVars>
          <dgm:bulletEnabled val="1"/>
        </dgm:presLayoutVars>
      </dgm:prSet>
      <dgm:spPr/>
    </dgm:pt>
  </dgm:ptLst>
  <dgm:cxnLst>
    <dgm:cxn modelId="{D280240A-FB08-4102-95EC-8D28F13BE76A}" type="presOf" srcId="{55D51B9C-CCB9-46F7-A96D-BD4137B871B5}" destId="{46A31518-39D9-43C7-ABD2-AD93F0D6ABA3}" srcOrd="0" destOrd="0" presId="urn:diagrams.loki3.com/BracketList"/>
    <dgm:cxn modelId="{3BFE750F-4C04-4301-BE48-A7AC264E0C0B}" srcId="{D230F32F-3936-474B-8419-A66FC5827A73}" destId="{45727618-340B-4CD9-A872-881B0117A597}" srcOrd="1" destOrd="0" parTransId="{F79AD201-532E-449B-A1F4-1418ECF1D355}" sibTransId="{4CB7F69E-824C-4DE8-9148-DE13F0F20CEB}"/>
    <dgm:cxn modelId="{9AF15C11-5874-40D7-8F65-DA008C4F1D47}" srcId="{01F9DB30-324F-4C28-9F14-4798C75F6579}" destId="{4CCC1EF1-62C1-4259-B527-91BC6522E541}" srcOrd="0" destOrd="0" parTransId="{C9D9A81D-218F-4F27-B08B-7BCC40FDB5AF}" sibTransId="{18D816B5-31DA-4408-9AC4-47679A55AED8}"/>
    <dgm:cxn modelId="{26DCB911-B677-40E7-8F08-F214013C6DD9}" srcId="{D230F32F-3936-474B-8419-A66FC5827A73}" destId="{E282CE7D-E351-4981-A363-6A284DB90F1C}" srcOrd="3" destOrd="0" parTransId="{9C90A871-09C3-4D73-A922-4126B7E9A0E3}" sibTransId="{A8B8D7A8-D738-461A-990D-DB1EEC9C61F8}"/>
    <dgm:cxn modelId="{2572CD11-F732-4515-B189-F2302918F378}" type="presOf" srcId="{90210C66-C814-484D-982E-AB78784B0A70}" destId="{3BAC74C2-1BF5-4E0D-9376-F41B4E4BDB12}" srcOrd="0" destOrd="0" presId="urn:diagrams.loki3.com/BracketList"/>
    <dgm:cxn modelId="{632A2414-9E5B-47FD-AAA3-B99BFD985370}" srcId="{D230F32F-3936-474B-8419-A66FC5827A73}" destId="{90210C66-C814-484D-982E-AB78784B0A70}" srcOrd="4" destOrd="0" parTransId="{C2951BF2-E334-4151-A918-5BC59BB04559}" sibTransId="{87151287-6DD0-4611-9564-8D60091F7434}"/>
    <dgm:cxn modelId="{B01E2420-468D-41EC-9A53-98735BD9BDC2}" srcId="{D230F32F-3936-474B-8419-A66FC5827A73}" destId="{0D7EF7D3-C193-4E28-BB4F-BAEFD9EF6290}" srcOrd="2" destOrd="0" parTransId="{03C31B1D-4C2A-4291-AFBC-414CE8862E48}" sibTransId="{8C00A2E9-B1AA-4C05-8DB4-691CF29336FC}"/>
    <dgm:cxn modelId="{8E0EB623-0180-46CC-9673-259D0FD7012E}" srcId="{B8F7C15A-00ED-4F6F-9176-227285586915}" destId="{55D51B9C-CCB9-46F7-A96D-BD4137B871B5}" srcOrd="0" destOrd="0" parTransId="{789DBFB3-EE4B-4682-AB59-1B984C30229F}" sibTransId="{7679823E-51D1-4A8A-A3E5-6AD6135338FC}"/>
    <dgm:cxn modelId="{79400229-69A4-407C-8501-F275ABE012F0}" type="presOf" srcId="{4CCC1EF1-62C1-4259-B527-91BC6522E541}" destId="{FA5C63C6-04B1-40CE-9BE8-E4C817035BD7}" srcOrd="0" destOrd="0" presId="urn:diagrams.loki3.com/BracketList"/>
    <dgm:cxn modelId="{74ED5839-9209-426A-B44B-71EFDB0F755F}" srcId="{45727618-340B-4CD9-A872-881B0117A597}" destId="{1569BCAA-61D8-4868-A4E7-8D86110FA977}" srcOrd="0" destOrd="0" parTransId="{76886ED4-DB6E-4629-A04C-E6A9CBD0E489}" sibTransId="{3BE9FF18-2946-4B23-8310-F9F9EA7B3826}"/>
    <dgm:cxn modelId="{59ED123E-994A-4F9F-BF61-B549E287015C}" type="presOf" srcId="{01F9DB30-324F-4C28-9F14-4798C75F6579}" destId="{64E0C865-900A-4346-8212-3A13E62BAF4D}" srcOrd="0" destOrd="0" presId="urn:diagrams.loki3.com/BracketList"/>
    <dgm:cxn modelId="{F8F36846-CEF3-4CE8-BB70-3C53137E2ADC}" type="presOf" srcId="{0D7EF7D3-C193-4E28-BB4F-BAEFD9EF6290}" destId="{6F515154-8EC3-4BC4-9CAA-8D089F1A4A23}" srcOrd="0" destOrd="0" presId="urn:diagrams.loki3.com/BracketList"/>
    <dgm:cxn modelId="{9684B154-2730-490D-9F75-D6563112239F}" type="presOf" srcId="{45727618-340B-4CD9-A872-881B0117A597}" destId="{7C1416D3-80E4-48FE-B115-B99D9AD10D3A}" srcOrd="0" destOrd="0" presId="urn:diagrams.loki3.com/BracketList"/>
    <dgm:cxn modelId="{2B438F5B-6926-4551-AEC3-DAACA1EA41FB}" type="presOf" srcId="{E282CE7D-E351-4981-A363-6A284DB90F1C}" destId="{AD414598-41A5-43AE-9703-CE08F7D0AF0C}" srcOrd="0" destOrd="0" presId="urn:diagrams.loki3.com/BracketList"/>
    <dgm:cxn modelId="{812B6465-A577-4ECB-BC5E-7B9F62A1D73F}" srcId="{90210C66-C814-484D-982E-AB78784B0A70}" destId="{597DF29B-C071-4E9E-8D75-EA784C892BB6}" srcOrd="0" destOrd="0" parTransId="{89B45FF3-7D63-4380-813C-15652753936B}" sibTransId="{D32DF671-4471-492B-949E-F1549AE5B363}"/>
    <dgm:cxn modelId="{7B20D669-5F76-4309-A26C-C83512FEE8F9}" srcId="{E282CE7D-E351-4981-A363-6A284DB90F1C}" destId="{8A6D4092-D171-4F81-BC05-D37C14363AFB}" srcOrd="0" destOrd="0" parTransId="{39F7C591-26F0-44A4-91D1-3C6794701B1F}" sibTransId="{7B03B91C-42E1-49F8-A9E6-3BEFAD281B73}"/>
    <dgm:cxn modelId="{6C6C3E7E-F93B-490D-B52E-7D4444D0AF93}" type="presOf" srcId="{B8F7C15A-00ED-4F6F-9176-227285586915}" destId="{DB89BCAA-D57A-4DA9-939F-D22F7036DE30}" srcOrd="0" destOrd="0" presId="urn:diagrams.loki3.com/BracketList"/>
    <dgm:cxn modelId="{91744981-2F96-4AD6-94F4-A98B4F4B57A6}" srcId="{0D7EF7D3-C193-4E28-BB4F-BAEFD9EF6290}" destId="{57BDA7A3-7333-4C30-8EB6-604B8FE3D766}" srcOrd="0" destOrd="0" parTransId="{7CC9CCB1-8F98-4CD8-ACC3-6E6D7F090E3A}" sibTransId="{E82484D3-3888-42D2-BEDB-721D0E17331F}"/>
    <dgm:cxn modelId="{F6E1D197-80FB-456A-AB51-B9372EA9BD63}" type="presOf" srcId="{597DF29B-C071-4E9E-8D75-EA784C892BB6}" destId="{3AC93931-CD46-4A1F-A6E3-F65B5DC85356}" srcOrd="0" destOrd="0" presId="urn:diagrams.loki3.com/BracketList"/>
    <dgm:cxn modelId="{A06C5A9A-13C6-43A8-AA19-62E82F75B770}" type="presOf" srcId="{D230F32F-3936-474B-8419-A66FC5827A73}" destId="{01CB23AD-922D-46ED-9549-B8CC47243374}" srcOrd="0" destOrd="0" presId="urn:diagrams.loki3.com/BracketList"/>
    <dgm:cxn modelId="{6D336FA2-743E-4EB3-9B96-4BE540E1BE4F}" type="presOf" srcId="{1569BCAA-61D8-4868-A4E7-8D86110FA977}" destId="{C7A74C53-22B9-4D66-8301-7B259827B7B7}" srcOrd="0" destOrd="0" presId="urn:diagrams.loki3.com/BracketList"/>
    <dgm:cxn modelId="{4119FBA4-5AF3-44FB-B1A3-AE66AF730174}" type="presOf" srcId="{8A6D4092-D171-4F81-BC05-D37C14363AFB}" destId="{302E3489-D58A-489F-B9DC-2A3B8559BB2A}" srcOrd="0" destOrd="0" presId="urn:diagrams.loki3.com/BracketList"/>
    <dgm:cxn modelId="{687629B6-BD5A-4F3E-B680-2B4A1F873E3E}" srcId="{D230F32F-3936-474B-8419-A66FC5827A73}" destId="{01F9DB30-324F-4C28-9F14-4798C75F6579}" srcOrd="5" destOrd="0" parTransId="{53319CCA-E950-48B1-964D-65CAF21CB796}" sibTransId="{FD900082-CF9A-42E1-B7AE-0DF9CCE42FE0}"/>
    <dgm:cxn modelId="{4A8858C8-8C79-4814-B566-B5E3D815757C}" type="presOf" srcId="{57BDA7A3-7333-4C30-8EB6-604B8FE3D766}" destId="{E53B56A5-F7F0-41EF-99D0-DB800C86639B}" srcOrd="0" destOrd="0" presId="urn:diagrams.loki3.com/BracketList"/>
    <dgm:cxn modelId="{AE32E8FA-97D4-4CF9-9B31-EE8BD69F3E1D}" srcId="{D230F32F-3936-474B-8419-A66FC5827A73}" destId="{B8F7C15A-00ED-4F6F-9176-227285586915}" srcOrd="0" destOrd="0" parTransId="{6D3EE800-4587-44E3-B4E0-DA770A7D38C7}" sibTransId="{54C2633B-CA9E-4C49-8F11-171854653FC1}"/>
    <dgm:cxn modelId="{F71E34FD-6A2D-4A10-91C4-27B3BB736BD8}" type="presParOf" srcId="{01CB23AD-922D-46ED-9549-B8CC47243374}" destId="{A9EA9B34-A219-4DBD-9F06-EF6343B25FD0}" srcOrd="0" destOrd="0" presId="urn:diagrams.loki3.com/BracketList"/>
    <dgm:cxn modelId="{774A57F2-B839-405E-9E08-205FF0FA7626}" type="presParOf" srcId="{A9EA9B34-A219-4DBD-9F06-EF6343B25FD0}" destId="{DB89BCAA-D57A-4DA9-939F-D22F7036DE30}" srcOrd="0" destOrd="0" presId="urn:diagrams.loki3.com/BracketList"/>
    <dgm:cxn modelId="{DB68B3BB-0181-4C10-BCC9-CE640ADDFAC1}" type="presParOf" srcId="{A9EA9B34-A219-4DBD-9F06-EF6343B25FD0}" destId="{E78B7A71-CD37-44A3-A86B-8A38C53D07D7}" srcOrd="1" destOrd="0" presId="urn:diagrams.loki3.com/BracketList"/>
    <dgm:cxn modelId="{6ED4C703-D89B-4212-8BC7-E7C8E152F239}" type="presParOf" srcId="{A9EA9B34-A219-4DBD-9F06-EF6343B25FD0}" destId="{7B5DCB7C-BE23-4172-A3C7-6FBD01827D3F}" srcOrd="2" destOrd="0" presId="urn:diagrams.loki3.com/BracketList"/>
    <dgm:cxn modelId="{461DEB95-24AC-4514-818D-E4C6F6486183}" type="presParOf" srcId="{A9EA9B34-A219-4DBD-9F06-EF6343B25FD0}" destId="{46A31518-39D9-43C7-ABD2-AD93F0D6ABA3}" srcOrd="3" destOrd="0" presId="urn:diagrams.loki3.com/BracketList"/>
    <dgm:cxn modelId="{3B15FA37-C37C-461E-962B-DAB5D78CF075}" type="presParOf" srcId="{01CB23AD-922D-46ED-9549-B8CC47243374}" destId="{6D41175F-1A38-4CA0-A29B-ABFC7C50D93D}" srcOrd="1" destOrd="0" presId="urn:diagrams.loki3.com/BracketList"/>
    <dgm:cxn modelId="{B593C974-EA0C-464C-B6D0-1EA802635FB0}" type="presParOf" srcId="{01CB23AD-922D-46ED-9549-B8CC47243374}" destId="{6D43B900-FF45-457C-A314-BC51DFE89E13}" srcOrd="2" destOrd="0" presId="urn:diagrams.loki3.com/BracketList"/>
    <dgm:cxn modelId="{4CEDC9ED-772E-45FB-908F-98C81422FC9C}" type="presParOf" srcId="{6D43B900-FF45-457C-A314-BC51DFE89E13}" destId="{7C1416D3-80E4-48FE-B115-B99D9AD10D3A}" srcOrd="0" destOrd="0" presId="urn:diagrams.loki3.com/BracketList"/>
    <dgm:cxn modelId="{280194D1-7BF1-486F-9E3C-A86E3835F1C6}" type="presParOf" srcId="{6D43B900-FF45-457C-A314-BC51DFE89E13}" destId="{AE3E834C-21A7-410F-BEF9-6EB606ACFFAB}" srcOrd="1" destOrd="0" presId="urn:diagrams.loki3.com/BracketList"/>
    <dgm:cxn modelId="{9349348A-7E7E-4701-ABC0-A8B339740E9A}" type="presParOf" srcId="{6D43B900-FF45-457C-A314-BC51DFE89E13}" destId="{6E7A441B-10AC-4E73-8AAB-0AEAD95437DE}" srcOrd="2" destOrd="0" presId="urn:diagrams.loki3.com/BracketList"/>
    <dgm:cxn modelId="{F5DD0DAA-3E3C-41B0-B590-6AC349C44095}" type="presParOf" srcId="{6D43B900-FF45-457C-A314-BC51DFE89E13}" destId="{C7A74C53-22B9-4D66-8301-7B259827B7B7}" srcOrd="3" destOrd="0" presId="urn:diagrams.loki3.com/BracketList"/>
    <dgm:cxn modelId="{3D95FD98-A5EC-41E6-AFEE-E03290478B43}" type="presParOf" srcId="{01CB23AD-922D-46ED-9549-B8CC47243374}" destId="{59AEF2E1-193B-4DE7-B572-ADFDE0CB0E79}" srcOrd="3" destOrd="0" presId="urn:diagrams.loki3.com/BracketList"/>
    <dgm:cxn modelId="{9F603E04-CE1F-4626-B4BD-B1E721ACF621}" type="presParOf" srcId="{01CB23AD-922D-46ED-9549-B8CC47243374}" destId="{01B0329B-C7CE-4CC9-B12A-2BEB427BBF98}" srcOrd="4" destOrd="0" presId="urn:diagrams.loki3.com/BracketList"/>
    <dgm:cxn modelId="{FD36BE36-24EB-4C84-A0A6-DBCDC0D6B669}" type="presParOf" srcId="{01B0329B-C7CE-4CC9-B12A-2BEB427BBF98}" destId="{6F515154-8EC3-4BC4-9CAA-8D089F1A4A23}" srcOrd="0" destOrd="0" presId="urn:diagrams.loki3.com/BracketList"/>
    <dgm:cxn modelId="{2C57DF02-0B67-4F5D-B346-123E64813C0C}" type="presParOf" srcId="{01B0329B-C7CE-4CC9-B12A-2BEB427BBF98}" destId="{D63C2EFA-8B9E-448E-9229-607A077810ED}" srcOrd="1" destOrd="0" presId="urn:diagrams.loki3.com/BracketList"/>
    <dgm:cxn modelId="{344EC522-EBD4-4CDB-96C5-C6553C5965C3}" type="presParOf" srcId="{01B0329B-C7CE-4CC9-B12A-2BEB427BBF98}" destId="{04F96F73-89D8-4EB5-9E67-743F49F82BDD}" srcOrd="2" destOrd="0" presId="urn:diagrams.loki3.com/BracketList"/>
    <dgm:cxn modelId="{136A2264-15E9-467E-BE4B-0BCA104134F9}" type="presParOf" srcId="{01B0329B-C7CE-4CC9-B12A-2BEB427BBF98}" destId="{E53B56A5-F7F0-41EF-99D0-DB800C86639B}" srcOrd="3" destOrd="0" presId="urn:diagrams.loki3.com/BracketList"/>
    <dgm:cxn modelId="{7F48FC0C-B74C-4BFF-8AEA-CC35B33E1146}" type="presParOf" srcId="{01CB23AD-922D-46ED-9549-B8CC47243374}" destId="{9227EC5A-FD74-4B71-8740-757DB49040EC}" srcOrd="5" destOrd="0" presId="urn:diagrams.loki3.com/BracketList"/>
    <dgm:cxn modelId="{DC990DB0-59DF-464E-B47F-A51028C0146D}" type="presParOf" srcId="{01CB23AD-922D-46ED-9549-B8CC47243374}" destId="{9479DD46-5FB4-4581-B777-C1272D5E045F}" srcOrd="6" destOrd="0" presId="urn:diagrams.loki3.com/BracketList"/>
    <dgm:cxn modelId="{175C5044-4795-4EF4-B55A-BB0D08F3DAE3}" type="presParOf" srcId="{9479DD46-5FB4-4581-B777-C1272D5E045F}" destId="{AD414598-41A5-43AE-9703-CE08F7D0AF0C}" srcOrd="0" destOrd="0" presId="urn:diagrams.loki3.com/BracketList"/>
    <dgm:cxn modelId="{CE21390F-F8B4-410C-9C97-CEE3036EC008}" type="presParOf" srcId="{9479DD46-5FB4-4581-B777-C1272D5E045F}" destId="{3E44BE93-6B08-411B-8936-97FA34455D7E}" srcOrd="1" destOrd="0" presId="urn:diagrams.loki3.com/BracketList"/>
    <dgm:cxn modelId="{2E852080-76CB-45D5-942E-51D6406D5002}" type="presParOf" srcId="{9479DD46-5FB4-4581-B777-C1272D5E045F}" destId="{E5C2251C-5A8F-489E-9821-E41E9521D145}" srcOrd="2" destOrd="0" presId="urn:diagrams.loki3.com/BracketList"/>
    <dgm:cxn modelId="{B347A017-242E-40F2-B697-919BEFB0AEBF}" type="presParOf" srcId="{9479DD46-5FB4-4581-B777-C1272D5E045F}" destId="{302E3489-D58A-489F-B9DC-2A3B8559BB2A}" srcOrd="3" destOrd="0" presId="urn:diagrams.loki3.com/BracketList"/>
    <dgm:cxn modelId="{AB02B206-4271-4A7C-A9D1-8EB1F0E074AA}" type="presParOf" srcId="{01CB23AD-922D-46ED-9549-B8CC47243374}" destId="{8ACD84DD-1CA6-4BFC-81F7-7D64203F7BF2}" srcOrd="7" destOrd="0" presId="urn:diagrams.loki3.com/BracketList"/>
    <dgm:cxn modelId="{D223EC53-BD77-4E7A-8AA5-8D5698282A42}" type="presParOf" srcId="{01CB23AD-922D-46ED-9549-B8CC47243374}" destId="{D504CF54-DF83-4251-BD21-E7F8785DEB65}" srcOrd="8" destOrd="0" presId="urn:diagrams.loki3.com/BracketList"/>
    <dgm:cxn modelId="{6ACB4BA0-218C-4407-8B83-99CFAF6EBC21}" type="presParOf" srcId="{D504CF54-DF83-4251-BD21-E7F8785DEB65}" destId="{3BAC74C2-1BF5-4E0D-9376-F41B4E4BDB12}" srcOrd="0" destOrd="0" presId="urn:diagrams.loki3.com/BracketList"/>
    <dgm:cxn modelId="{64CA2EB8-4061-4C89-96FA-3E12788FD351}" type="presParOf" srcId="{D504CF54-DF83-4251-BD21-E7F8785DEB65}" destId="{59F2D891-DBB8-4D77-82BF-FE50E8DB05F4}" srcOrd="1" destOrd="0" presId="urn:diagrams.loki3.com/BracketList"/>
    <dgm:cxn modelId="{44EDBC3D-D52B-4D1B-A19F-774C97ADDD80}" type="presParOf" srcId="{D504CF54-DF83-4251-BD21-E7F8785DEB65}" destId="{4720487D-1DE0-4292-8BC5-2A6CD31BC596}" srcOrd="2" destOrd="0" presId="urn:diagrams.loki3.com/BracketList"/>
    <dgm:cxn modelId="{F95C33D9-A0FB-448A-A3A5-38B1BE43A4D4}" type="presParOf" srcId="{D504CF54-DF83-4251-BD21-E7F8785DEB65}" destId="{3AC93931-CD46-4A1F-A6E3-F65B5DC85356}" srcOrd="3" destOrd="0" presId="urn:diagrams.loki3.com/BracketList"/>
    <dgm:cxn modelId="{7EAF3E32-3B2E-4C59-B337-66A578720EEF}" type="presParOf" srcId="{01CB23AD-922D-46ED-9549-B8CC47243374}" destId="{FD1C0982-1705-4549-B071-2F4CF93B69AC}" srcOrd="9" destOrd="0" presId="urn:diagrams.loki3.com/BracketList"/>
    <dgm:cxn modelId="{DE5CD183-371F-4A05-B619-D8415F02496C}" type="presParOf" srcId="{01CB23AD-922D-46ED-9549-B8CC47243374}" destId="{DA5737F5-DB67-4D80-852C-D908AD813B59}" srcOrd="10" destOrd="0" presId="urn:diagrams.loki3.com/BracketList"/>
    <dgm:cxn modelId="{E6FC1FF8-CE1B-4C82-A05B-5B71254EE362}" type="presParOf" srcId="{DA5737F5-DB67-4D80-852C-D908AD813B59}" destId="{64E0C865-900A-4346-8212-3A13E62BAF4D}" srcOrd="0" destOrd="0" presId="urn:diagrams.loki3.com/BracketList"/>
    <dgm:cxn modelId="{5E3B19F3-BD17-41F7-945D-8300CF24E595}" type="presParOf" srcId="{DA5737F5-DB67-4D80-852C-D908AD813B59}" destId="{A4AFEF78-6F9A-4515-901A-C66915F64483}" srcOrd="1" destOrd="0" presId="urn:diagrams.loki3.com/BracketList"/>
    <dgm:cxn modelId="{BBCAD8A9-2809-408E-B90A-86E6B71826EC}" type="presParOf" srcId="{DA5737F5-DB67-4D80-852C-D908AD813B59}" destId="{65647768-96A1-49CA-AA99-6FA39B5530D2}" srcOrd="2" destOrd="0" presId="urn:diagrams.loki3.com/BracketList"/>
    <dgm:cxn modelId="{D5170A13-34CA-4104-8D16-9D1FBB9F2B3F}" type="presParOf" srcId="{DA5737F5-DB67-4D80-852C-D908AD813B59}" destId="{FA5C63C6-04B1-40CE-9BE8-E4C817035BD7}" srcOrd="3" destOrd="0" presId="urn:diagrams.loki3.com/Bracket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213959-7BFC-4FE1-9DB0-8B793CD7B86E}">
      <dsp:nvSpPr>
        <dsp:cNvPr id="0" name=""/>
        <dsp:cNvSpPr/>
      </dsp:nvSpPr>
      <dsp:spPr>
        <a:xfrm rot="5400000">
          <a:off x="4357892" y="-1751423"/>
          <a:ext cx="692385" cy="4371928"/>
        </a:xfrm>
        <a:prstGeom prst="round2SameRect">
          <a:avLst/>
        </a:prstGeom>
        <a:solidFill>
          <a:schemeClr val="accent1">
            <a:alpha val="90000"/>
            <a:tint val="40000"/>
            <a:hueOff val="0"/>
            <a:satOff val="0"/>
            <a:lumOff val="0"/>
            <a:alphaOff val="0"/>
          </a:schemeClr>
        </a:solidFill>
        <a:ln w="12700" cap="rnd" cmpd="sng" algn="ctr">
          <a:solidFill>
            <a:schemeClr val="accent1">
              <a:alpha val="90000"/>
              <a:tint val="40000"/>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to recover the common body movements</a:t>
          </a:r>
          <a:endParaRPr lang="en-AU" sz="1800" kern="1200" dirty="0">
            <a:latin typeface="Arial" panose="020B0604020202020204" pitchFamily="34" charset="0"/>
            <a:cs typeface="Arial" panose="020B0604020202020204" pitchFamily="34" charset="0"/>
          </a:endParaRPr>
        </a:p>
      </dsp:txBody>
      <dsp:txXfrm rot="-5400000">
        <a:off x="2518121" y="122147"/>
        <a:ext cx="4338129" cy="624787"/>
      </dsp:txXfrm>
    </dsp:sp>
    <dsp:sp modelId="{0F4C136C-C8C7-4289-93F2-65CF1BCB31E8}">
      <dsp:nvSpPr>
        <dsp:cNvPr id="0" name=""/>
        <dsp:cNvSpPr/>
      </dsp:nvSpPr>
      <dsp:spPr>
        <a:xfrm>
          <a:off x="1660" y="1799"/>
          <a:ext cx="2516460" cy="865481"/>
        </a:xfrm>
        <a:prstGeom prst="round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Occupational therapy</a:t>
          </a:r>
          <a:endParaRPr lang="en-AU" sz="1800" kern="1200" dirty="0">
            <a:latin typeface="Arial" panose="020B0604020202020204" pitchFamily="34" charset="0"/>
            <a:cs typeface="Arial" panose="020B0604020202020204" pitchFamily="34" charset="0"/>
          </a:endParaRPr>
        </a:p>
      </dsp:txBody>
      <dsp:txXfrm>
        <a:off x="43909" y="44048"/>
        <a:ext cx="2431962" cy="780983"/>
      </dsp:txXfrm>
    </dsp:sp>
    <dsp:sp modelId="{41C74295-4C16-4B6B-988A-67B3CCB2198C}">
      <dsp:nvSpPr>
        <dsp:cNvPr id="0" name=""/>
        <dsp:cNvSpPr/>
      </dsp:nvSpPr>
      <dsp:spPr>
        <a:xfrm rot="5400000">
          <a:off x="4357892" y="-842667"/>
          <a:ext cx="692385" cy="4371928"/>
        </a:xfrm>
        <a:prstGeom prst="round2SameRect">
          <a:avLst/>
        </a:prstGeom>
        <a:solidFill>
          <a:schemeClr val="accent1">
            <a:alpha val="90000"/>
            <a:tint val="40000"/>
            <a:hueOff val="0"/>
            <a:satOff val="0"/>
            <a:lumOff val="0"/>
            <a:alphaOff val="0"/>
          </a:schemeClr>
        </a:solidFill>
        <a:ln w="12700" cap="rnd" cmpd="sng" algn="ctr">
          <a:solidFill>
            <a:schemeClr val="accent1">
              <a:alpha val="90000"/>
              <a:tint val="40000"/>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to restore abnormal speaking orientation</a:t>
          </a:r>
          <a:endParaRPr lang="en-AU" sz="1800" kern="1200" dirty="0">
            <a:latin typeface="Arial" panose="020B0604020202020204" pitchFamily="34" charset="0"/>
            <a:cs typeface="Arial" panose="020B0604020202020204" pitchFamily="34" charset="0"/>
          </a:endParaRPr>
        </a:p>
      </dsp:txBody>
      <dsp:txXfrm rot="-5400000">
        <a:off x="2518121" y="1030903"/>
        <a:ext cx="4338129" cy="624787"/>
      </dsp:txXfrm>
    </dsp:sp>
    <dsp:sp modelId="{4F427115-73A2-41CC-8B73-71336A64CDB3}">
      <dsp:nvSpPr>
        <dsp:cNvPr id="0" name=""/>
        <dsp:cNvSpPr/>
      </dsp:nvSpPr>
      <dsp:spPr>
        <a:xfrm>
          <a:off x="1660" y="910555"/>
          <a:ext cx="2516460" cy="865481"/>
        </a:xfrm>
        <a:prstGeom prst="round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Speech therapy</a:t>
          </a:r>
          <a:endParaRPr lang="en-AU" sz="1800" kern="1200" dirty="0">
            <a:latin typeface="Arial" panose="020B0604020202020204" pitchFamily="34" charset="0"/>
            <a:cs typeface="Arial" panose="020B0604020202020204" pitchFamily="34" charset="0"/>
          </a:endParaRPr>
        </a:p>
      </dsp:txBody>
      <dsp:txXfrm>
        <a:off x="43909" y="952804"/>
        <a:ext cx="2431962" cy="780983"/>
      </dsp:txXfrm>
    </dsp:sp>
    <dsp:sp modelId="{29A3BEB2-EB80-48CC-8813-BADCB53D39C6}">
      <dsp:nvSpPr>
        <dsp:cNvPr id="0" name=""/>
        <dsp:cNvSpPr/>
      </dsp:nvSpPr>
      <dsp:spPr>
        <a:xfrm rot="5400000">
          <a:off x="4357892" y="66088"/>
          <a:ext cx="692385" cy="4371928"/>
        </a:xfrm>
        <a:prstGeom prst="round2SameRect">
          <a:avLst/>
        </a:prstGeom>
        <a:solidFill>
          <a:schemeClr val="accent1">
            <a:alpha val="90000"/>
            <a:tint val="40000"/>
            <a:hueOff val="0"/>
            <a:satOff val="0"/>
            <a:lumOff val="0"/>
            <a:alphaOff val="0"/>
          </a:schemeClr>
        </a:solidFill>
        <a:ln w="12700" cap="rnd" cmpd="sng" algn="ctr">
          <a:solidFill>
            <a:schemeClr val="accent1">
              <a:alpha val="90000"/>
              <a:tint val="40000"/>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to improve arm and legs use and strengthen muscle movement</a:t>
          </a:r>
          <a:endParaRPr lang="en-AU" sz="1800" kern="1200" dirty="0">
            <a:latin typeface="Arial" panose="020B0604020202020204" pitchFamily="34" charset="0"/>
            <a:cs typeface="Arial" panose="020B0604020202020204" pitchFamily="34" charset="0"/>
          </a:endParaRPr>
        </a:p>
      </dsp:txBody>
      <dsp:txXfrm rot="-5400000">
        <a:off x="2518121" y="1939659"/>
        <a:ext cx="4338129" cy="624787"/>
      </dsp:txXfrm>
    </dsp:sp>
    <dsp:sp modelId="{E2479D27-E60B-4CE7-AC71-D454E5D2CD11}">
      <dsp:nvSpPr>
        <dsp:cNvPr id="0" name=""/>
        <dsp:cNvSpPr/>
      </dsp:nvSpPr>
      <dsp:spPr>
        <a:xfrm>
          <a:off x="1660" y="1819311"/>
          <a:ext cx="2516460" cy="865481"/>
        </a:xfrm>
        <a:prstGeom prst="round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Physical therapy</a:t>
          </a:r>
          <a:endParaRPr lang="en-AU" sz="1800" kern="1200" dirty="0">
            <a:latin typeface="Arial" panose="020B0604020202020204" pitchFamily="34" charset="0"/>
            <a:cs typeface="Arial" panose="020B0604020202020204" pitchFamily="34" charset="0"/>
          </a:endParaRPr>
        </a:p>
      </dsp:txBody>
      <dsp:txXfrm>
        <a:off x="43909" y="1861560"/>
        <a:ext cx="2431962" cy="780983"/>
      </dsp:txXfrm>
    </dsp:sp>
    <dsp:sp modelId="{9E7B938C-0173-422A-90DE-D12DB2A946BF}">
      <dsp:nvSpPr>
        <dsp:cNvPr id="0" name=""/>
        <dsp:cNvSpPr/>
      </dsp:nvSpPr>
      <dsp:spPr>
        <a:xfrm rot="5400000">
          <a:off x="4357892" y="974844"/>
          <a:ext cx="692385" cy="4371928"/>
        </a:xfrm>
        <a:prstGeom prst="round2SameRect">
          <a:avLst/>
        </a:prstGeom>
        <a:solidFill>
          <a:schemeClr val="accent1">
            <a:alpha val="90000"/>
            <a:tint val="40000"/>
            <a:hueOff val="0"/>
            <a:satOff val="0"/>
            <a:lumOff val="0"/>
            <a:alphaOff val="0"/>
          </a:schemeClr>
        </a:solidFill>
        <a:ln w="12700" cap="rnd" cmpd="sng" algn="ctr">
          <a:solidFill>
            <a:schemeClr val="accent1">
              <a:alpha val="90000"/>
              <a:tint val="40000"/>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to improve mental ability</a:t>
          </a:r>
          <a:endParaRPr lang="en-AU" sz="1800" kern="1200" dirty="0">
            <a:latin typeface="Arial" panose="020B0604020202020204" pitchFamily="34" charset="0"/>
            <a:cs typeface="Arial" panose="020B0604020202020204" pitchFamily="34" charset="0"/>
          </a:endParaRPr>
        </a:p>
      </dsp:txBody>
      <dsp:txXfrm rot="-5400000">
        <a:off x="2518121" y="2848415"/>
        <a:ext cx="4338129" cy="624787"/>
      </dsp:txXfrm>
    </dsp:sp>
    <dsp:sp modelId="{865C2695-05C9-46C5-8731-8C1989E4F62D}">
      <dsp:nvSpPr>
        <dsp:cNvPr id="0" name=""/>
        <dsp:cNvSpPr/>
      </dsp:nvSpPr>
      <dsp:spPr>
        <a:xfrm>
          <a:off x="1660" y="2728067"/>
          <a:ext cx="2516460" cy="865481"/>
        </a:xfrm>
        <a:prstGeom prst="round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Cognitive rehab</a:t>
          </a:r>
          <a:endParaRPr lang="en-AU" sz="1800" kern="1200" dirty="0">
            <a:latin typeface="Arial" panose="020B0604020202020204" pitchFamily="34" charset="0"/>
            <a:cs typeface="Arial" panose="020B0604020202020204" pitchFamily="34" charset="0"/>
          </a:endParaRPr>
        </a:p>
      </dsp:txBody>
      <dsp:txXfrm>
        <a:off x="43909" y="2770316"/>
        <a:ext cx="2431962" cy="7809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5D7E56-81EB-4CC6-9D42-C4D6C4003224}">
      <dsp:nvSpPr>
        <dsp:cNvPr id="0" name=""/>
        <dsp:cNvSpPr/>
      </dsp:nvSpPr>
      <dsp:spPr>
        <a:xfrm>
          <a:off x="0" y="0"/>
          <a:ext cx="12665336" cy="2434993"/>
        </a:xfrm>
        <a:prstGeom prst="roundRect">
          <a:avLst>
            <a:gd name="adj" fmla="val 10000"/>
          </a:avLst>
        </a:prstGeom>
        <a:solidFill>
          <a:schemeClr val="accent2">
            <a:tint val="40000"/>
            <a:alpha val="90000"/>
            <a:hueOff val="0"/>
            <a:satOff val="0"/>
            <a:lumOff val="0"/>
            <a:alphaOff val="0"/>
          </a:schemeClr>
        </a:solidFill>
        <a:ln>
          <a:noFill/>
        </a:ln>
        <a:effectLst/>
        <a:sp3d extrusionH="50600" contourW="3000">
          <a:bevelT w="101600" h="80600" prst="relaxedInset"/>
          <a:bevelB w="80600" h="80600" prst="relaxedInset"/>
        </a:sp3d>
      </dsp:spPr>
      <dsp:style>
        <a:lnRef idx="0">
          <a:scrgbClr r="0" g="0" b="0"/>
        </a:lnRef>
        <a:fillRef idx="1">
          <a:scrgbClr r="0" g="0" b="0"/>
        </a:fillRef>
        <a:effectRef idx="0">
          <a:scrgbClr r="0" g="0" b="0"/>
        </a:effectRef>
        <a:fontRef idx="minor"/>
      </dsp:style>
    </dsp:sp>
    <dsp:sp modelId="{F12DDD19-E2EE-4170-9709-06B37FF4B740}">
      <dsp:nvSpPr>
        <dsp:cNvPr id="0" name=""/>
        <dsp:cNvSpPr/>
      </dsp:nvSpPr>
      <dsp:spPr>
        <a:xfrm>
          <a:off x="383447" y="324665"/>
          <a:ext cx="2767079" cy="1785661"/>
        </a:xfrm>
        <a:prstGeom prst="roundRect">
          <a:avLst>
            <a:gd name="adj" fmla="val 10000"/>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10000" r="-10000"/>
          </a:stretch>
        </a:blipFill>
        <a:ln>
          <a:noFill/>
        </a:ln>
        <a:effectLst/>
        <a:sp3d z="57200" extrusionH="10600" prstMaterial="plastic">
          <a:bevelT w="101600" h="8600" prst="relaxedInset"/>
          <a:bevelB w="8600" h="8600" prst="relaxedInset"/>
        </a:sp3d>
      </dsp:spPr>
      <dsp:style>
        <a:lnRef idx="0">
          <a:scrgbClr r="0" g="0" b="0"/>
        </a:lnRef>
        <a:fillRef idx="1">
          <a:scrgbClr r="0" g="0" b="0"/>
        </a:fillRef>
        <a:effectRef idx="1">
          <a:scrgbClr r="0" g="0" b="0"/>
        </a:effectRef>
        <a:fontRef idx="minor"/>
      </dsp:style>
    </dsp:sp>
    <dsp:sp modelId="{D43D1C1B-8CEA-484B-B6D7-0AAD2902E172}">
      <dsp:nvSpPr>
        <dsp:cNvPr id="0" name=""/>
        <dsp:cNvSpPr/>
      </dsp:nvSpPr>
      <dsp:spPr>
        <a:xfrm rot="10800000">
          <a:off x="383447" y="2434993"/>
          <a:ext cx="2767079" cy="2976102"/>
        </a:xfrm>
        <a:prstGeom prst="round2SameRect">
          <a:avLst>
            <a:gd name="adj1" fmla="val 10500"/>
            <a:gd name="adj2" fmla="val 0"/>
          </a:avLst>
        </a:prstGeom>
        <a:solidFill>
          <a:schemeClr val="accent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28016" tIns="128016" rIns="128016" bIns="128016" numCol="1" spcCol="1270" anchor="t" anchorCtr="0">
          <a:noAutofit/>
        </a:bodyPr>
        <a:lstStyle/>
        <a:p>
          <a:pPr marL="0" lvl="0" indent="0" algn="ctr"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The NHS has contributed to stroke prevention by rolling out blood-thinning medication by specialist nurses, which is life-saving (NHS England, 2024b).</a:t>
          </a:r>
          <a:endParaRPr lang="en-IN" sz="1800" kern="1200" dirty="0">
            <a:latin typeface="Arial" panose="020B0604020202020204" pitchFamily="34" charset="0"/>
            <a:cs typeface="Arial" panose="020B0604020202020204" pitchFamily="34" charset="0"/>
          </a:endParaRPr>
        </a:p>
      </dsp:txBody>
      <dsp:txXfrm rot="10800000">
        <a:off x="468544" y="2434993"/>
        <a:ext cx="2596885" cy="2891005"/>
      </dsp:txXfrm>
    </dsp:sp>
    <dsp:sp modelId="{F971FF02-0E57-4159-A7E3-A8C737CF837B}">
      <dsp:nvSpPr>
        <dsp:cNvPr id="0" name=""/>
        <dsp:cNvSpPr/>
      </dsp:nvSpPr>
      <dsp:spPr>
        <a:xfrm>
          <a:off x="3427234" y="324665"/>
          <a:ext cx="2767079" cy="1785661"/>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000" r="-2000"/>
          </a:stretch>
        </a:blipFill>
        <a:ln>
          <a:noFill/>
        </a:ln>
        <a:effectLst/>
        <a:sp3d z="57200" extrusionH="10600" prstMaterial="plastic">
          <a:bevelT w="101600" h="8600" prst="relaxedInset"/>
          <a:bevelB w="8600" h="8600" prst="relaxedInset"/>
        </a:sp3d>
      </dsp:spPr>
      <dsp:style>
        <a:lnRef idx="0">
          <a:scrgbClr r="0" g="0" b="0"/>
        </a:lnRef>
        <a:fillRef idx="1">
          <a:scrgbClr r="0" g="0" b="0"/>
        </a:fillRef>
        <a:effectRef idx="1">
          <a:scrgbClr r="0" g="0" b="0"/>
        </a:effectRef>
        <a:fontRef idx="minor"/>
      </dsp:style>
    </dsp:sp>
    <dsp:sp modelId="{2673E227-8940-492F-B2A6-552BA0218C16}">
      <dsp:nvSpPr>
        <dsp:cNvPr id="0" name=""/>
        <dsp:cNvSpPr/>
      </dsp:nvSpPr>
      <dsp:spPr>
        <a:xfrm rot="10800000">
          <a:off x="3427234" y="2434993"/>
          <a:ext cx="2767079" cy="2976102"/>
        </a:xfrm>
        <a:prstGeom prst="round2SameRect">
          <a:avLst>
            <a:gd name="adj1" fmla="val 10500"/>
            <a:gd name="adj2" fmla="val 0"/>
          </a:avLst>
        </a:prstGeom>
        <a:solidFill>
          <a:schemeClr val="accent3">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28016" tIns="128016" rIns="128016" bIns="128016" numCol="1" spcCol="1270" anchor="t" anchorCtr="0">
          <a:noAutofit/>
        </a:bodyPr>
        <a:lstStyle/>
        <a:p>
          <a:pPr marL="0" lvl="0" indent="0" algn="ctr"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Specialist nurses can encourage potential people to engage in 30 minutes of moderate activity each day for lowering cholesterol levels and risk of stroke (</a:t>
          </a:r>
          <a:r>
            <a:rPr lang="en-AU" sz="1800" kern="1200" dirty="0">
              <a:latin typeface="Arial" panose="020B0604020202020204" pitchFamily="34" charset="0"/>
              <a:cs typeface="Arial" panose="020B0604020202020204" pitchFamily="34" charset="0"/>
            </a:rPr>
            <a:t>UK Healthcare, n.d.).</a:t>
          </a:r>
          <a:endParaRPr lang="en-IN" sz="1800" kern="1200" dirty="0">
            <a:latin typeface="Arial" panose="020B0604020202020204" pitchFamily="34" charset="0"/>
            <a:cs typeface="Arial" panose="020B0604020202020204" pitchFamily="34" charset="0"/>
          </a:endParaRPr>
        </a:p>
      </dsp:txBody>
      <dsp:txXfrm rot="10800000">
        <a:off x="3512331" y="2434993"/>
        <a:ext cx="2596885" cy="2891005"/>
      </dsp:txXfrm>
    </dsp:sp>
    <dsp:sp modelId="{641DBB03-CF9E-4B4F-AB5B-AAF4CC913C39}">
      <dsp:nvSpPr>
        <dsp:cNvPr id="0" name=""/>
        <dsp:cNvSpPr/>
      </dsp:nvSpPr>
      <dsp:spPr>
        <a:xfrm>
          <a:off x="6471021" y="324665"/>
          <a:ext cx="2767079" cy="1785661"/>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8000" r="-8000"/>
          </a:stretch>
        </a:blipFill>
        <a:ln>
          <a:noFill/>
        </a:ln>
        <a:effectLst/>
        <a:sp3d z="57200" extrusionH="10600" prstMaterial="plastic">
          <a:bevelT w="101600" h="8600" prst="relaxedInset"/>
          <a:bevelB w="8600" h="8600" prst="relaxedInset"/>
        </a:sp3d>
      </dsp:spPr>
      <dsp:style>
        <a:lnRef idx="0">
          <a:scrgbClr r="0" g="0" b="0"/>
        </a:lnRef>
        <a:fillRef idx="1">
          <a:scrgbClr r="0" g="0" b="0"/>
        </a:fillRef>
        <a:effectRef idx="1">
          <a:scrgbClr r="0" g="0" b="0"/>
        </a:effectRef>
        <a:fontRef idx="minor"/>
      </dsp:style>
    </dsp:sp>
    <dsp:sp modelId="{72CF926F-7EF0-4580-A820-39A21BD32276}">
      <dsp:nvSpPr>
        <dsp:cNvPr id="0" name=""/>
        <dsp:cNvSpPr/>
      </dsp:nvSpPr>
      <dsp:spPr>
        <a:xfrm rot="10800000">
          <a:off x="6471021" y="2434993"/>
          <a:ext cx="2767079" cy="2976102"/>
        </a:xfrm>
        <a:prstGeom prst="round2SameRect">
          <a:avLst>
            <a:gd name="adj1" fmla="val 10500"/>
            <a:gd name="adj2" fmla="val 0"/>
          </a:avLst>
        </a:prstGeom>
        <a:solidFill>
          <a:schemeClr val="accent4">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28016" tIns="128016" rIns="128016" bIns="128016" numCol="1" spcCol="1270" anchor="t" anchorCtr="0">
          <a:noAutofit/>
        </a:bodyPr>
        <a:lstStyle/>
        <a:p>
          <a:pPr marL="0" lvl="0" indent="0" algn="ctr" defTabSz="800100" rtl="0">
            <a:lnSpc>
              <a:spcPct val="90000"/>
            </a:lnSpc>
            <a:spcBef>
              <a:spcPct val="0"/>
            </a:spcBef>
            <a:spcAft>
              <a:spcPct val="35000"/>
            </a:spcAft>
            <a:buNone/>
          </a:pPr>
          <a:r>
            <a:rPr lang="en-AU" sz="1800" kern="1200" dirty="0">
              <a:latin typeface="Arial" panose="020B0604020202020204" pitchFamily="34" charset="0"/>
              <a:cs typeface="Arial" panose="020B0604020202020204" pitchFamily="34" charset="0"/>
            </a:rPr>
            <a:t>With the help of the smoking cessation services, stopping smoking can reduce the likelihood of clots (UK Healthcare, n.d.).</a:t>
          </a:r>
          <a:endParaRPr lang="en-IN" sz="1800" kern="1200" dirty="0">
            <a:latin typeface="Arial" panose="020B0604020202020204" pitchFamily="34" charset="0"/>
            <a:cs typeface="Arial" panose="020B0604020202020204" pitchFamily="34" charset="0"/>
          </a:endParaRPr>
        </a:p>
      </dsp:txBody>
      <dsp:txXfrm rot="10800000">
        <a:off x="6556118" y="2434993"/>
        <a:ext cx="2596885" cy="2891005"/>
      </dsp:txXfrm>
    </dsp:sp>
    <dsp:sp modelId="{1855E5B6-C896-4486-9056-6031AD2AAE31}">
      <dsp:nvSpPr>
        <dsp:cNvPr id="0" name=""/>
        <dsp:cNvSpPr/>
      </dsp:nvSpPr>
      <dsp:spPr>
        <a:xfrm>
          <a:off x="9514808" y="324665"/>
          <a:ext cx="2767079" cy="1785661"/>
        </a:xfrm>
        <a:prstGeom prst="roundRect">
          <a:avLst>
            <a:gd name="adj" fmla="val 10000"/>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t="-14000" b="-14000"/>
          </a:stretch>
        </a:blipFill>
        <a:ln>
          <a:noFill/>
        </a:ln>
        <a:effectLst/>
        <a:sp3d z="57200" extrusionH="10600" prstMaterial="plastic">
          <a:bevelT w="101600" h="8600" prst="relaxedInset"/>
          <a:bevelB w="8600" h="8600" prst="relaxedInset"/>
        </a:sp3d>
      </dsp:spPr>
      <dsp:style>
        <a:lnRef idx="0">
          <a:scrgbClr r="0" g="0" b="0"/>
        </a:lnRef>
        <a:fillRef idx="1">
          <a:scrgbClr r="0" g="0" b="0"/>
        </a:fillRef>
        <a:effectRef idx="1">
          <a:scrgbClr r="0" g="0" b="0"/>
        </a:effectRef>
        <a:fontRef idx="minor"/>
      </dsp:style>
    </dsp:sp>
    <dsp:sp modelId="{3CC1D892-15FD-4933-B342-00F50F6F9E6D}">
      <dsp:nvSpPr>
        <dsp:cNvPr id="0" name=""/>
        <dsp:cNvSpPr/>
      </dsp:nvSpPr>
      <dsp:spPr>
        <a:xfrm rot="10800000">
          <a:off x="9514808" y="2434993"/>
          <a:ext cx="2767079" cy="2976102"/>
        </a:xfrm>
        <a:prstGeom prst="round2SameRect">
          <a:avLst>
            <a:gd name="adj1" fmla="val 10500"/>
            <a:gd name="adj2" fmla="val 0"/>
          </a:avLst>
        </a:prstGeom>
        <a:solidFill>
          <a:schemeClr val="accent5">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128016" tIns="128016" rIns="128016" bIns="128016" numCol="1" spcCol="1270" anchor="t" anchorCtr="0">
          <a:noAutofit/>
        </a:bodyPr>
        <a:lstStyle/>
        <a:p>
          <a:pPr marL="0" lvl="0" indent="0" algn="ctr" defTabSz="800100" rtl="0">
            <a:lnSpc>
              <a:spcPct val="90000"/>
            </a:lnSpc>
            <a:spcBef>
              <a:spcPct val="0"/>
            </a:spcBef>
            <a:spcAft>
              <a:spcPct val="35000"/>
            </a:spcAft>
            <a:buNone/>
          </a:pPr>
          <a:r>
            <a:rPr lang="en-AU" sz="1800" kern="1200" dirty="0">
              <a:latin typeface="Arial" panose="020B0604020202020204" pitchFamily="34" charset="0"/>
              <a:cs typeface="Arial" panose="020B0604020202020204" pitchFamily="34" charset="0"/>
            </a:rPr>
            <a:t>Nurses have the role in encouraging people to take vegetables, nuts and grains, which balance the blood pressure and cholesterol levels (UK Healthcare, n.d.).</a:t>
          </a:r>
          <a:endParaRPr lang="en-IN" sz="1800" kern="1200" dirty="0">
            <a:latin typeface="Arial" panose="020B0604020202020204" pitchFamily="34" charset="0"/>
            <a:cs typeface="Arial" panose="020B0604020202020204" pitchFamily="34" charset="0"/>
          </a:endParaRPr>
        </a:p>
      </dsp:txBody>
      <dsp:txXfrm rot="10800000">
        <a:off x="9599905" y="2434993"/>
        <a:ext cx="2596885" cy="28910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89BCAA-D57A-4DA9-939F-D22F7036DE30}">
      <dsp:nvSpPr>
        <dsp:cNvPr id="0" name=""/>
        <dsp:cNvSpPr/>
      </dsp:nvSpPr>
      <dsp:spPr>
        <a:xfrm>
          <a:off x="2438" y="13110"/>
          <a:ext cx="1467281" cy="6521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33020" rIns="92456" bIns="33020" numCol="1" spcCol="1270" anchor="ctr" anchorCtr="0">
          <a:noAutofit/>
        </a:bodyPr>
        <a:lstStyle/>
        <a:p>
          <a:pPr marL="0" lvl="0" indent="0" algn="r" defTabSz="577850">
            <a:lnSpc>
              <a:spcPct val="100000"/>
            </a:lnSpc>
            <a:spcBef>
              <a:spcPct val="0"/>
            </a:spcBef>
            <a:spcAft>
              <a:spcPct val="35000"/>
            </a:spcAft>
            <a:buNone/>
          </a:pPr>
          <a:r>
            <a:rPr lang="en-GB" sz="1300" b="1" kern="1200" noProof="0" dirty="0">
              <a:solidFill>
                <a:schemeClr val="tx1"/>
              </a:solidFill>
              <a:latin typeface="Arial" panose="020B0604020202020204" pitchFamily="34" charset="0"/>
              <a:cs typeface="Arial" panose="020B0604020202020204" pitchFamily="34" charset="0"/>
            </a:rPr>
            <a:t>Shared decision-making:</a:t>
          </a:r>
          <a:endParaRPr lang="en-GB" sz="1300" kern="1200" noProof="0" dirty="0">
            <a:solidFill>
              <a:schemeClr val="tx1"/>
            </a:solidFill>
            <a:latin typeface="Arial" panose="020B0604020202020204" pitchFamily="34" charset="0"/>
            <a:cs typeface="Arial" panose="020B0604020202020204" pitchFamily="34" charset="0"/>
          </a:endParaRPr>
        </a:p>
      </dsp:txBody>
      <dsp:txXfrm>
        <a:off x="2438" y="13110"/>
        <a:ext cx="1467281" cy="652162"/>
      </dsp:txXfrm>
    </dsp:sp>
    <dsp:sp modelId="{E78B7A71-CD37-44A3-A86B-8A38C53D07D7}">
      <dsp:nvSpPr>
        <dsp:cNvPr id="0" name=""/>
        <dsp:cNvSpPr/>
      </dsp:nvSpPr>
      <dsp:spPr>
        <a:xfrm>
          <a:off x="1469720" y="2920"/>
          <a:ext cx="385128" cy="672542"/>
        </a:xfrm>
        <a:prstGeom prst="leftBrace">
          <a:avLst>
            <a:gd name="adj1" fmla="val 35000"/>
            <a:gd name="adj2" fmla="val 50000"/>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6A31518-39D9-43C7-ABD2-AD93F0D6ABA3}">
      <dsp:nvSpPr>
        <dsp:cNvPr id="0" name=""/>
        <dsp:cNvSpPr/>
      </dsp:nvSpPr>
      <dsp:spPr>
        <a:xfrm>
          <a:off x="2008900" y="2920"/>
          <a:ext cx="5852502" cy="67254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114300" lvl="1" indent="-114300" algn="l" defTabSz="577850">
            <a:lnSpc>
              <a:spcPct val="100000"/>
            </a:lnSpc>
            <a:spcBef>
              <a:spcPct val="0"/>
            </a:spcBef>
            <a:spcAft>
              <a:spcPct val="15000"/>
            </a:spcAft>
            <a:buChar char="•"/>
          </a:pPr>
          <a:r>
            <a:rPr lang="en-GB" sz="1300" kern="1200" noProof="0" dirty="0">
              <a:solidFill>
                <a:schemeClr val="tx1"/>
              </a:solidFill>
              <a:latin typeface="Arial" panose="020B0604020202020204" pitchFamily="34" charset="0"/>
              <a:cs typeface="Arial" panose="020B0604020202020204" pitchFamily="34" charset="0"/>
            </a:rPr>
            <a:t>The nurses can collaborate with the clinicians and patients to guide service users about treatment options and inform the clinicians about service-user preferences in managing long term pneumonia after a stroke.</a:t>
          </a:r>
        </a:p>
      </dsp:txBody>
      <dsp:txXfrm>
        <a:off x="2008900" y="2920"/>
        <a:ext cx="5852502" cy="672542"/>
      </dsp:txXfrm>
    </dsp:sp>
    <dsp:sp modelId="{7C1416D3-80E4-48FE-B115-B99D9AD10D3A}">
      <dsp:nvSpPr>
        <dsp:cNvPr id="0" name=""/>
        <dsp:cNvSpPr/>
      </dsp:nvSpPr>
      <dsp:spPr>
        <a:xfrm>
          <a:off x="2438" y="787063"/>
          <a:ext cx="1467281" cy="843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33020" rIns="92456" bIns="33020" numCol="1" spcCol="1270" anchor="ctr" anchorCtr="0">
          <a:noAutofit/>
        </a:bodyPr>
        <a:lstStyle/>
        <a:p>
          <a:pPr marL="0" lvl="0" indent="0" algn="r" defTabSz="577850">
            <a:lnSpc>
              <a:spcPct val="100000"/>
            </a:lnSpc>
            <a:spcBef>
              <a:spcPct val="0"/>
            </a:spcBef>
            <a:spcAft>
              <a:spcPct val="35000"/>
            </a:spcAft>
            <a:buNone/>
          </a:pPr>
          <a:r>
            <a:rPr lang="en-GB" sz="1300" b="1" kern="1200" noProof="0" dirty="0">
              <a:solidFill>
                <a:schemeClr val="tx1"/>
              </a:solidFill>
              <a:latin typeface="Arial" panose="020B0604020202020204" pitchFamily="34" charset="0"/>
              <a:cs typeface="Arial" panose="020B0604020202020204" pitchFamily="34" charset="0"/>
            </a:rPr>
            <a:t>Personalised care and support planning:</a:t>
          </a:r>
          <a:endParaRPr lang="en-GB" sz="1300" kern="1200" noProof="0" dirty="0">
            <a:solidFill>
              <a:schemeClr val="tx1"/>
            </a:solidFill>
            <a:latin typeface="Arial" panose="020B0604020202020204" pitchFamily="34" charset="0"/>
            <a:cs typeface="Arial" panose="020B0604020202020204" pitchFamily="34" charset="0"/>
          </a:endParaRPr>
        </a:p>
      </dsp:txBody>
      <dsp:txXfrm>
        <a:off x="2438" y="787063"/>
        <a:ext cx="1467281" cy="843975"/>
      </dsp:txXfrm>
    </dsp:sp>
    <dsp:sp modelId="{AE3E834C-21A7-410F-BEF9-6EB606ACFFAB}">
      <dsp:nvSpPr>
        <dsp:cNvPr id="0" name=""/>
        <dsp:cNvSpPr/>
      </dsp:nvSpPr>
      <dsp:spPr>
        <a:xfrm>
          <a:off x="1469720" y="787063"/>
          <a:ext cx="385128" cy="843975"/>
        </a:xfrm>
        <a:prstGeom prst="leftBrace">
          <a:avLst>
            <a:gd name="adj1" fmla="val 35000"/>
            <a:gd name="adj2" fmla="val 50000"/>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7A74C53-22B9-4D66-8301-7B259827B7B7}">
      <dsp:nvSpPr>
        <dsp:cNvPr id="0" name=""/>
        <dsp:cNvSpPr/>
      </dsp:nvSpPr>
      <dsp:spPr>
        <a:xfrm>
          <a:off x="2008900" y="787063"/>
          <a:ext cx="5852502" cy="8439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114300" lvl="1" indent="-114300" algn="l" defTabSz="577850">
            <a:lnSpc>
              <a:spcPct val="100000"/>
            </a:lnSpc>
            <a:spcBef>
              <a:spcPct val="0"/>
            </a:spcBef>
            <a:spcAft>
              <a:spcPct val="15000"/>
            </a:spcAft>
            <a:buChar char="•"/>
          </a:pPr>
          <a:r>
            <a:rPr lang="en-GB" sz="1300" kern="1200" noProof="0" dirty="0">
              <a:solidFill>
                <a:schemeClr val="tx1"/>
              </a:solidFill>
              <a:latin typeface="Arial" panose="020B0604020202020204" pitchFamily="34" charset="0"/>
              <a:cs typeface="Arial" panose="020B0604020202020204" pitchFamily="34" charset="0"/>
            </a:rPr>
            <a:t>Designing personalised care plan for the stroke related condition like deep vein thrombosis of an individual.</a:t>
          </a:r>
        </a:p>
      </dsp:txBody>
      <dsp:txXfrm>
        <a:off x="2008900" y="787063"/>
        <a:ext cx="5852502" cy="843975"/>
      </dsp:txXfrm>
    </dsp:sp>
    <dsp:sp modelId="{6F515154-8EC3-4BC4-9CAA-8D089F1A4A23}">
      <dsp:nvSpPr>
        <dsp:cNvPr id="0" name=""/>
        <dsp:cNvSpPr/>
      </dsp:nvSpPr>
      <dsp:spPr>
        <a:xfrm>
          <a:off x="2438" y="1771409"/>
          <a:ext cx="1467281" cy="613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33020" rIns="92456" bIns="33020" numCol="1" spcCol="1270" anchor="ctr" anchorCtr="0">
          <a:noAutofit/>
        </a:bodyPr>
        <a:lstStyle/>
        <a:p>
          <a:pPr marL="0" lvl="0" indent="0" algn="r" defTabSz="577850">
            <a:lnSpc>
              <a:spcPct val="100000"/>
            </a:lnSpc>
            <a:spcBef>
              <a:spcPct val="0"/>
            </a:spcBef>
            <a:spcAft>
              <a:spcPct val="35000"/>
            </a:spcAft>
            <a:buNone/>
          </a:pPr>
          <a:r>
            <a:rPr lang="en-GB" sz="1300" b="1" kern="1200" noProof="0" dirty="0">
              <a:solidFill>
                <a:schemeClr val="tx1"/>
              </a:solidFill>
              <a:latin typeface="Arial" panose="020B0604020202020204" pitchFamily="34" charset="0"/>
              <a:cs typeface="Arial" panose="020B0604020202020204" pitchFamily="34" charset="0"/>
            </a:rPr>
            <a:t>Enabling choice:</a:t>
          </a:r>
          <a:endParaRPr lang="en-GB" sz="1300" kern="1200" noProof="0" dirty="0">
            <a:solidFill>
              <a:schemeClr val="tx1"/>
            </a:solidFill>
            <a:latin typeface="Arial" panose="020B0604020202020204" pitchFamily="34" charset="0"/>
            <a:cs typeface="Arial" panose="020B0604020202020204" pitchFamily="34" charset="0"/>
          </a:endParaRPr>
        </a:p>
      </dsp:txBody>
      <dsp:txXfrm>
        <a:off x="2438" y="1771409"/>
        <a:ext cx="1467281" cy="613800"/>
      </dsp:txXfrm>
    </dsp:sp>
    <dsp:sp modelId="{D63C2EFA-8B9E-448E-9229-607A077810ED}">
      <dsp:nvSpPr>
        <dsp:cNvPr id="0" name=""/>
        <dsp:cNvSpPr/>
      </dsp:nvSpPr>
      <dsp:spPr>
        <a:xfrm>
          <a:off x="1469720" y="1742638"/>
          <a:ext cx="385128" cy="671343"/>
        </a:xfrm>
        <a:prstGeom prst="leftBrace">
          <a:avLst>
            <a:gd name="adj1" fmla="val 35000"/>
            <a:gd name="adj2" fmla="val 50000"/>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53B56A5-F7F0-41EF-99D0-DB800C86639B}">
      <dsp:nvSpPr>
        <dsp:cNvPr id="0" name=""/>
        <dsp:cNvSpPr/>
      </dsp:nvSpPr>
      <dsp:spPr>
        <a:xfrm>
          <a:off x="2008900" y="1742638"/>
          <a:ext cx="5852502" cy="67134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114300" lvl="1" indent="-114300" algn="l" defTabSz="577850">
            <a:lnSpc>
              <a:spcPct val="100000"/>
            </a:lnSpc>
            <a:spcBef>
              <a:spcPct val="0"/>
            </a:spcBef>
            <a:spcAft>
              <a:spcPct val="15000"/>
            </a:spcAft>
            <a:buChar char="•"/>
          </a:pPr>
          <a:r>
            <a:rPr lang="en-GB" sz="1300" kern="1200" noProof="0" dirty="0">
              <a:solidFill>
                <a:schemeClr val="tx1"/>
              </a:solidFill>
              <a:latin typeface="Arial" panose="020B0604020202020204" pitchFamily="34" charset="0"/>
              <a:cs typeface="Arial" panose="020B0604020202020204" pitchFamily="34" charset="0"/>
            </a:rPr>
            <a:t>The nurses can follow the NHS constitution for England by prioritising patient’s choice and providing any treatment options including blood thinning medication for managing thrombosis.</a:t>
          </a:r>
        </a:p>
      </dsp:txBody>
      <dsp:txXfrm>
        <a:off x="2008900" y="1742638"/>
        <a:ext cx="5852502" cy="671343"/>
      </dsp:txXfrm>
    </dsp:sp>
    <dsp:sp modelId="{AD414598-41A5-43AE-9703-CE08F7D0AF0C}">
      <dsp:nvSpPr>
        <dsp:cNvPr id="0" name=""/>
        <dsp:cNvSpPr/>
      </dsp:nvSpPr>
      <dsp:spPr>
        <a:xfrm>
          <a:off x="2438" y="2650259"/>
          <a:ext cx="1467281" cy="613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33020" rIns="92456" bIns="33020" numCol="1" spcCol="1270" anchor="ctr" anchorCtr="0">
          <a:noAutofit/>
        </a:bodyPr>
        <a:lstStyle/>
        <a:p>
          <a:pPr marL="0" lvl="0" indent="0" algn="r" defTabSz="577850">
            <a:lnSpc>
              <a:spcPct val="100000"/>
            </a:lnSpc>
            <a:spcBef>
              <a:spcPct val="0"/>
            </a:spcBef>
            <a:spcAft>
              <a:spcPct val="35000"/>
            </a:spcAft>
            <a:buNone/>
          </a:pPr>
          <a:r>
            <a:rPr lang="en-GB" sz="1300" b="1" kern="1200" noProof="0" dirty="0">
              <a:solidFill>
                <a:schemeClr val="tx1"/>
              </a:solidFill>
              <a:latin typeface="Arial" panose="020B0604020202020204" pitchFamily="34" charset="0"/>
              <a:cs typeface="Arial" panose="020B0604020202020204" pitchFamily="34" charset="0"/>
            </a:rPr>
            <a:t>Social prescribing:</a:t>
          </a:r>
          <a:endParaRPr lang="en-GB" sz="1300" kern="1200" noProof="0" dirty="0">
            <a:solidFill>
              <a:schemeClr val="tx1"/>
            </a:solidFill>
            <a:latin typeface="Arial" panose="020B0604020202020204" pitchFamily="34" charset="0"/>
            <a:cs typeface="Arial" panose="020B0604020202020204" pitchFamily="34" charset="0"/>
          </a:endParaRPr>
        </a:p>
      </dsp:txBody>
      <dsp:txXfrm>
        <a:off x="2438" y="2650259"/>
        <a:ext cx="1467281" cy="613800"/>
      </dsp:txXfrm>
    </dsp:sp>
    <dsp:sp modelId="{3E44BE93-6B08-411B-8936-97FA34455D7E}">
      <dsp:nvSpPr>
        <dsp:cNvPr id="0" name=""/>
        <dsp:cNvSpPr/>
      </dsp:nvSpPr>
      <dsp:spPr>
        <a:xfrm>
          <a:off x="1469720" y="2525581"/>
          <a:ext cx="385128" cy="863156"/>
        </a:xfrm>
        <a:prstGeom prst="leftBrace">
          <a:avLst>
            <a:gd name="adj1" fmla="val 35000"/>
            <a:gd name="adj2" fmla="val 50000"/>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02E3489-D58A-489F-B9DC-2A3B8559BB2A}">
      <dsp:nvSpPr>
        <dsp:cNvPr id="0" name=""/>
        <dsp:cNvSpPr/>
      </dsp:nvSpPr>
      <dsp:spPr>
        <a:xfrm>
          <a:off x="2008900" y="2525581"/>
          <a:ext cx="5852502" cy="86315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114300" lvl="1" indent="-114300" algn="l" defTabSz="577850">
            <a:lnSpc>
              <a:spcPct val="100000"/>
            </a:lnSpc>
            <a:spcBef>
              <a:spcPct val="0"/>
            </a:spcBef>
            <a:spcAft>
              <a:spcPct val="15000"/>
            </a:spcAft>
            <a:buChar char="•"/>
          </a:pPr>
          <a:r>
            <a:rPr lang="en-GB" sz="1300" kern="1200" noProof="0" dirty="0">
              <a:solidFill>
                <a:schemeClr val="tx1"/>
              </a:solidFill>
              <a:latin typeface="Arial" panose="020B0604020202020204" pitchFamily="34" charset="0"/>
              <a:cs typeface="Arial" panose="020B0604020202020204" pitchFamily="34" charset="0"/>
            </a:rPr>
            <a:t>The specialist stroke nurses will prioritise partnership working so the patients can be referred in by local agencies, and the focus will be on creating a socially supported care plan for the stroke patients so the speech normality can be achieved in long run.</a:t>
          </a:r>
        </a:p>
      </dsp:txBody>
      <dsp:txXfrm>
        <a:off x="2008900" y="2525581"/>
        <a:ext cx="5852502" cy="863156"/>
      </dsp:txXfrm>
    </dsp:sp>
    <dsp:sp modelId="{3BAC74C2-1BF5-4E0D-9376-F41B4E4BDB12}">
      <dsp:nvSpPr>
        <dsp:cNvPr id="0" name=""/>
        <dsp:cNvSpPr/>
      </dsp:nvSpPr>
      <dsp:spPr>
        <a:xfrm>
          <a:off x="2438" y="3720922"/>
          <a:ext cx="1467281" cy="613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33020" rIns="92456" bIns="33020" numCol="1" spcCol="1270" anchor="ctr" anchorCtr="0">
          <a:noAutofit/>
        </a:bodyPr>
        <a:lstStyle/>
        <a:p>
          <a:pPr marL="0" lvl="0" indent="0" algn="r" defTabSz="577850">
            <a:lnSpc>
              <a:spcPct val="100000"/>
            </a:lnSpc>
            <a:spcBef>
              <a:spcPct val="0"/>
            </a:spcBef>
            <a:spcAft>
              <a:spcPct val="35000"/>
            </a:spcAft>
            <a:buNone/>
          </a:pPr>
          <a:r>
            <a:rPr lang="en-GB" sz="1300" b="1" kern="1200" noProof="0" dirty="0">
              <a:solidFill>
                <a:schemeClr val="tx1"/>
              </a:solidFill>
              <a:latin typeface="Arial" panose="020B0604020202020204" pitchFamily="34" charset="0"/>
              <a:cs typeface="Arial" panose="020B0604020202020204" pitchFamily="34" charset="0"/>
            </a:rPr>
            <a:t>Supported self-management:</a:t>
          </a:r>
          <a:endParaRPr lang="en-GB" sz="1300" kern="1200" noProof="0" dirty="0">
            <a:solidFill>
              <a:schemeClr val="tx1"/>
            </a:solidFill>
            <a:latin typeface="Arial" panose="020B0604020202020204" pitchFamily="34" charset="0"/>
            <a:cs typeface="Arial" panose="020B0604020202020204" pitchFamily="34" charset="0"/>
          </a:endParaRPr>
        </a:p>
      </dsp:txBody>
      <dsp:txXfrm>
        <a:off x="2438" y="3720922"/>
        <a:ext cx="1467281" cy="613800"/>
      </dsp:txXfrm>
    </dsp:sp>
    <dsp:sp modelId="{59F2D891-DBB8-4D77-82BF-FE50E8DB05F4}">
      <dsp:nvSpPr>
        <dsp:cNvPr id="0" name=""/>
        <dsp:cNvSpPr/>
      </dsp:nvSpPr>
      <dsp:spPr>
        <a:xfrm>
          <a:off x="1469720" y="3500338"/>
          <a:ext cx="385128" cy="1054968"/>
        </a:xfrm>
        <a:prstGeom prst="leftBrace">
          <a:avLst>
            <a:gd name="adj1" fmla="val 35000"/>
            <a:gd name="adj2" fmla="val 50000"/>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AC93931-CD46-4A1F-A6E3-F65B5DC85356}">
      <dsp:nvSpPr>
        <dsp:cNvPr id="0" name=""/>
        <dsp:cNvSpPr/>
      </dsp:nvSpPr>
      <dsp:spPr>
        <a:xfrm>
          <a:off x="2008900" y="3500338"/>
          <a:ext cx="5852502" cy="10549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114300" lvl="1" indent="-114300" algn="l" defTabSz="577850">
            <a:lnSpc>
              <a:spcPct val="100000"/>
            </a:lnSpc>
            <a:spcBef>
              <a:spcPct val="0"/>
            </a:spcBef>
            <a:spcAft>
              <a:spcPct val="15000"/>
            </a:spcAft>
            <a:buChar char="•"/>
          </a:pPr>
          <a:r>
            <a:rPr lang="en-GB" sz="1300" kern="1200" dirty="0">
              <a:solidFill>
                <a:schemeClr val="tx1"/>
              </a:solidFill>
              <a:latin typeface="Arial" panose="020B0604020202020204" pitchFamily="34" charset="0"/>
              <a:cs typeface="Arial" panose="020B0604020202020204" pitchFamily="34" charset="0"/>
            </a:rPr>
            <a:t>Empowering patients by introducing them to peer groups or stroke specific community rehabilitation, </a:t>
          </a:r>
          <a:r>
            <a:rPr lang="en-GB" sz="1300" kern="1200" noProof="0" dirty="0">
              <a:solidFill>
                <a:schemeClr val="tx1"/>
              </a:solidFill>
              <a:latin typeface="Arial" panose="020B0604020202020204" pitchFamily="34" charset="0"/>
              <a:cs typeface="Arial" panose="020B0604020202020204" pitchFamily="34" charset="0"/>
            </a:rPr>
            <a:t>such as- Integrated Community Stroke Service (ICSS) to get mental support for tackling long term stroke impacts. Besides, self-management education (nutrition, lifestyle) will be provided for active participation in rehabilitation programmes and adhering to medical advice. </a:t>
          </a:r>
        </a:p>
      </dsp:txBody>
      <dsp:txXfrm>
        <a:off x="2008900" y="3500338"/>
        <a:ext cx="5852502" cy="1054968"/>
      </dsp:txXfrm>
    </dsp:sp>
    <dsp:sp modelId="{64E0C865-900A-4346-8212-3A13E62BAF4D}">
      <dsp:nvSpPr>
        <dsp:cNvPr id="0" name=""/>
        <dsp:cNvSpPr/>
      </dsp:nvSpPr>
      <dsp:spPr>
        <a:xfrm>
          <a:off x="2438" y="4695678"/>
          <a:ext cx="1467281" cy="613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33020" rIns="92456" bIns="33020" numCol="1" spcCol="1270" anchor="ctr" anchorCtr="0">
          <a:noAutofit/>
        </a:bodyPr>
        <a:lstStyle/>
        <a:p>
          <a:pPr marL="0" lvl="0" indent="0" algn="r" defTabSz="577850">
            <a:lnSpc>
              <a:spcPct val="100000"/>
            </a:lnSpc>
            <a:spcBef>
              <a:spcPct val="0"/>
            </a:spcBef>
            <a:spcAft>
              <a:spcPct val="35000"/>
            </a:spcAft>
            <a:buNone/>
          </a:pPr>
          <a:r>
            <a:rPr lang="en-GB" sz="1300" b="1" kern="1200" noProof="0" dirty="0">
              <a:solidFill>
                <a:schemeClr val="tx1"/>
              </a:solidFill>
              <a:latin typeface="Arial" panose="020B0604020202020204" pitchFamily="34" charset="0"/>
              <a:cs typeface="Arial" panose="020B0604020202020204" pitchFamily="34" charset="0"/>
            </a:rPr>
            <a:t>Personal health budget:</a:t>
          </a:r>
          <a:endParaRPr lang="en-GB" sz="1300" kern="1200" noProof="0" dirty="0">
            <a:solidFill>
              <a:schemeClr val="tx1"/>
            </a:solidFill>
            <a:latin typeface="Arial" panose="020B0604020202020204" pitchFamily="34" charset="0"/>
            <a:cs typeface="Arial" panose="020B0604020202020204" pitchFamily="34" charset="0"/>
          </a:endParaRPr>
        </a:p>
      </dsp:txBody>
      <dsp:txXfrm>
        <a:off x="2438" y="4695678"/>
        <a:ext cx="1467281" cy="613800"/>
      </dsp:txXfrm>
    </dsp:sp>
    <dsp:sp modelId="{A4AFEF78-6F9A-4515-901A-C66915F64483}">
      <dsp:nvSpPr>
        <dsp:cNvPr id="0" name=""/>
        <dsp:cNvSpPr/>
      </dsp:nvSpPr>
      <dsp:spPr>
        <a:xfrm>
          <a:off x="1469720" y="4666906"/>
          <a:ext cx="385128" cy="671343"/>
        </a:xfrm>
        <a:prstGeom prst="leftBrace">
          <a:avLst>
            <a:gd name="adj1" fmla="val 35000"/>
            <a:gd name="adj2" fmla="val 50000"/>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A5C63C6-04B1-40CE-9BE8-E4C817035BD7}">
      <dsp:nvSpPr>
        <dsp:cNvPr id="0" name=""/>
        <dsp:cNvSpPr/>
      </dsp:nvSpPr>
      <dsp:spPr>
        <a:xfrm>
          <a:off x="2008900" y="4666906"/>
          <a:ext cx="5852502" cy="67134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114300" lvl="1" indent="-114300" algn="l" defTabSz="577850">
            <a:lnSpc>
              <a:spcPct val="100000"/>
            </a:lnSpc>
            <a:spcBef>
              <a:spcPct val="0"/>
            </a:spcBef>
            <a:spcAft>
              <a:spcPct val="15000"/>
            </a:spcAft>
            <a:buChar char="•"/>
          </a:pPr>
          <a:r>
            <a:rPr lang="en-GB" sz="1300" kern="1200" noProof="0" dirty="0">
              <a:solidFill>
                <a:schemeClr val="tx1"/>
              </a:solidFill>
              <a:latin typeface="Arial" panose="020B0604020202020204" pitchFamily="34" charset="0"/>
              <a:cs typeface="Arial" panose="020B0604020202020204" pitchFamily="34" charset="0"/>
            </a:rPr>
            <a:t>The nurse will advocate for accessing the personal health budget from NHS funding to create an agreed personalised care and support plan for long term stroke care.</a:t>
          </a:r>
        </a:p>
      </dsp:txBody>
      <dsp:txXfrm>
        <a:off x="2008900" y="4666906"/>
        <a:ext cx="5852502" cy="671343"/>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U"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1ED037-B7B5-469B-830F-69EE082F777D}" type="datetimeFigureOut">
              <a:rPr lang="en-AU" smtClean="0"/>
              <a:t>8/12/2025</a:t>
            </a:fld>
            <a:endParaRPr lang="en-AU"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U"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U"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959820-EDC0-49A4-A686-8A08DBB41227}" type="slidenum">
              <a:rPr lang="en-AU" smtClean="0"/>
              <a:t>‹#›</a:t>
            </a:fld>
            <a:endParaRPr lang="en-AU" dirty="0"/>
          </a:p>
        </p:txBody>
      </p:sp>
    </p:spTree>
    <p:extLst>
      <p:ext uri="{BB962C8B-B14F-4D97-AF65-F5344CB8AC3E}">
        <p14:creationId xmlns:p14="http://schemas.microsoft.com/office/powerpoint/2010/main" val="537476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fld id="{3A959820-EDC0-49A4-A686-8A08DBB41227}" type="slidenum">
              <a:rPr lang="en-AU" smtClean="0"/>
              <a:t>12</a:t>
            </a:fld>
            <a:endParaRPr lang="en-AU" dirty="0"/>
          </a:p>
        </p:txBody>
      </p:sp>
    </p:spTree>
    <p:extLst>
      <p:ext uri="{BB962C8B-B14F-4D97-AF65-F5344CB8AC3E}">
        <p14:creationId xmlns:p14="http://schemas.microsoft.com/office/powerpoint/2010/main" val="38648096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C44283A-7188-47A0-9691-3163F57962BD}" type="datetimeFigureOut">
              <a:rPr lang="en-AU" smtClean="0"/>
              <a:t>8/12/2025</a:t>
            </a:fld>
            <a:endParaRPr lang="en-AU" dirty="0"/>
          </a:p>
        </p:txBody>
      </p:sp>
      <p:sp>
        <p:nvSpPr>
          <p:cNvPr id="5" name="Footer Placeholder 4"/>
          <p:cNvSpPr>
            <a:spLocks noGrp="1"/>
          </p:cNvSpPr>
          <p:nvPr>
            <p:ph type="ftr" sz="quarter" idx="11"/>
          </p:nvPr>
        </p:nvSpPr>
        <p:spPr/>
        <p:txBody>
          <a:bodyPr/>
          <a:lstStyle/>
          <a:p>
            <a:endParaRPr lang="en-AU" dirty="0"/>
          </a:p>
        </p:txBody>
      </p:sp>
      <p:sp>
        <p:nvSpPr>
          <p:cNvPr id="6" name="Slide Number Placeholder 5"/>
          <p:cNvSpPr>
            <a:spLocks noGrp="1"/>
          </p:cNvSpPr>
          <p:nvPr>
            <p:ph type="sldNum" sz="quarter" idx="12"/>
          </p:nvPr>
        </p:nvSpPr>
        <p:spPr/>
        <p:txBody>
          <a:bodyPr/>
          <a:lstStyle/>
          <a:p>
            <a:fld id="{CA3D2A25-E03B-48B0-BF55-32E4BB3B95C9}" type="slidenum">
              <a:rPr lang="en-AU" smtClean="0"/>
              <a:t>‹#›</a:t>
            </a:fld>
            <a:endParaRPr lang="en-AU" dirty="0"/>
          </a:p>
        </p:txBody>
      </p:sp>
    </p:spTree>
    <p:extLst>
      <p:ext uri="{BB962C8B-B14F-4D97-AF65-F5344CB8AC3E}">
        <p14:creationId xmlns:p14="http://schemas.microsoft.com/office/powerpoint/2010/main" val="2244531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44283A-7188-47A0-9691-3163F57962BD}" type="datetimeFigureOut">
              <a:rPr lang="en-AU" smtClean="0"/>
              <a:t>8/12/2025</a:t>
            </a:fld>
            <a:endParaRPr lang="en-AU" dirty="0"/>
          </a:p>
        </p:txBody>
      </p:sp>
      <p:sp>
        <p:nvSpPr>
          <p:cNvPr id="5" name="Footer Placeholder 4"/>
          <p:cNvSpPr>
            <a:spLocks noGrp="1"/>
          </p:cNvSpPr>
          <p:nvPr>
            <p:ph type="ftr" sz="quarter" idx="11"/>
          </p:nvPr>
        </p:nvSpPr>
        <p:spPr/>
        <p:txBody>
          <a:bodyPr/>
          <a:lstStyle/>
          <a:p>
            <a:endParaRPr lang="en-AU" dirty="0"/>
          </a:p>
        </p:txBody>
      </p:sp>
      <p:sp>
        <p:nvSpPr>
          <p:cNvPr id="6" name="Slide Number Placeholder 5"/>
          <p:cNvSpPr>
            <a:spLocks noGrp="1"/>
          </p:cNvSpPr>
          <p:nvPr>
            <p:ph type="sldNum" sz="quarter" idx="12"/>
          </p:nvPr>
        </p:nvSpPr>
        <p:spPr/>
        <p:txBody>
          <a:bodyPr/>
          <a:lstStyle/>
          <a:p>
            <a:fld id="{CA3D2A25-E03B-48B0-BF55-32E4BB3B95C9}" type="slidenum">
              <a:rPr lang="en-AU" smtClean="0"/>
              <a:t>‹#›</a:t>
            </a:fld>
            <a:endParaRPr lang="en-AU" dirty="0"/>
          </a:p>
        </p:txBody>
      </p:sp>
    </p:spTree>
    <p:extLst>
      <p:ext uri="{BB962C8B-B14F-4D97-AF65-F5344CB8AC3E}">
        <p14:creationId xmlns:p14="http://schemas.microsoft.com/office/powerpoint/2010/main" val="339069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44283A-7188-47A0-9691-3163F57962BD}" type="datetimeFigureOut">
              <a:rPr lang="en-AU" smtClean="0"/>
              <a:t>8/12/2025</a:t>
            </a:fld>
            <a:endParaRPr lang="en-AU" dirty="0"/>
          </a:p>
        </p:txBody>
      </p:sp>
      <p:sp>
        <p:nvSpPr>
          <p:cNvPr id="5" name="Footer Placeholder 4"/>
          <p:cNvSpPr>
            <a:spLocks noGrp="1"/>
          </p:cNvSpPr>
          <p:nvPr>
            <p:ph type="ftr" sz="quarter" idx="11"/>
          </p:nvPr>
        </p:nvSpPr>
        <p:spPr/>
        <p:txBody>
          <a:bodyPr/>
          <a:lstStyle/>
          <a:p>
            <a:endParaRPr lang="en-AU" dirty="0"/>
          </a:p>
        </p:txBody>
      </p:sp>
      <p:sp>
        <p:nvSpPr>
          <p:cNvPr id="6" name="Slide Number Placeholder 5"/>
          <p:cNvSpPr>
            <a:spLocks noGrp="1"/>
          </p:cNvSpPr>
          <p:nvPr>
            <p:ph type="sldNum" sz="quarter" idx="12"/>
          </p:nvPr>
        </p:nvSpPr>
        <p:spPr/>
        <p:txBody>
          <a:bodyPr/>
          <a:lstStyle/>
          <a:p>
            <a:fld id="{CA3D2A25-E03B-48B0-BF55-32E4BB3B95C9}" type="slidenum">
              <a:rPr lang="en-AU" smtClean="0"/>
              <a:t>‹#›</a:t>
            </a:fld>
            <a:endParaRPr lang="en-AU" dirty="0"/>
          </a:p>
        </p:txBody>
      </p:sp>
    </p:spTree>
    <p:extLst>
      <p:ext uri="{BB962C8B-B14F-4D97-AF65-F5344CB8AC3E}">
        <p14:creationId xmlns:p14="http://schemas.microsoft.com/office/powerpoint/2010/main" val="19018487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C44283A-7188-47A0-9691-3163F57962BD}" type="datetimeFigureOut">
              <a:rPr lang="en-AU" smtClean="0"/>
              <a:t>8/12/2025</a:t>
            </a:fld>
            <a:endParaRPr lang="en-AU" dirty="0"/>
          </a:p>
        </p:txBody>
      </p:sp>
      <p:sp>
        <p:nvSpPr>
          <p:cNvPr id="6" name="Footer Placeholder 5"/>
          <p:cNvSpPr>
            <a:spLocks noGrp="1"/>
          </p:cNvSpPr>
          <p:nvPr>
            <p:ph type="ftr" sz="quarter" idx="11"/>
          </p:nvPr>
        </p:nvSpPr>
        <p:spPr/>
        <p:txBody>
          <a:bodyPr/>
          <a:lstStyle/>
          <a:p>
            <a:endParaRPr lang="en-AU" dirty="0"/>
          </a:p>
        </p:txBody>
      </p:sp>
      <p:sp>
        <p:nvSpPr>
          <p:cNvPr id="7" name="Slide Number Placeholder 6"/>
          <p:cNvSpPr>
            <a:spLocks noGrp="1"/>
          </p:cNvSpPr>
          <p:nvPr>
            <p:ph type="sldNum" sz="quarter" idx="12"/>
          </p:nvPr>
        </p:nvSpPr>
        <p:spPr/>
        <p:txBody>
          <a:bodyPr/>
          <a:lstStyle/>
          <a:p>
            <a:fld id="{CA3D2A25-E03B-48B0-BF55-32E4BB3B95C9}" type="slidenum">
              <a:rPr lang="en-AU" smtClean="0"/>
              <a:t>‹#›</a:t>
            </a:fld>
            <a:endParaRPr lang="en-AU" dirty="0"/>
          </a:p>
        </p:txBody>
      </p:sp>
    </p:spTree>
    <p:extLst>
      <p:ext uri="{BB962C8B-B14F-4D97-AF65-F5344CB8AC3E}">
        <p14:creationId xmlns:p14="http://schemas.microsoft.com/office/powerpoint/2010/main" val="15941853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C44283A-7188-47A0-9691-3163F57962BD}" type="datetimeFigureOut">
              <a:rPr lang="en-AU" smtClean="0"/>
              <a:t>8/12/2025</a:t>
            </a:fld>
            <a:endParaRPr lang="en-AU" dirty="0"/>
          </a:p>
        </p:txBody>
      </p:sp>
      <p:sp>
        <p:nvSpPr>
          <p:cNvPr id="8" name="Footer Placeholder 7"/>
          <p:cNvSpPr>
            <a:spLocks noGrp="1"/>
          </p:cNvSpPr>
          <p:nvPr>
            <p:ph type="ftr" sz="quarter" idx="11"/>
          </p:nvPr>
        </p:nvSpPr>
        <p:spPr/>
        <p:txBody>
          <a:bodyPr/>
          <a:lstStyle/>
          <a:p>
            <a:endParaRPr lang="en-AU" dirty="0"/>
          </a:p>
        </p:txBody>
      </p:sp>
      <p:sp>
        <p:nvSpPr>
          <p:cNvPr id="9" name="Slide Number Placeholder 8"/>
          <p:cNvSpPr>
            <a:spLocks noGrp="1"/>
          </p:cNvSpPr>
          <p:nvPr>
            <p:ph type="sldNum" sz="quarter" idx="12"/>
          </p:nvPr>
        </p:nvSpPr>
        <p:spPr/>
        <p:txBody>
          <a:bodyPr/>
          <a:lstStyle/>
          <a:p>
            <a:fld id="{CA3D2A25-E03B-48B0-BF55-32E4BB3B95C9}" type="slidenum">
              <a:rPr lang="en-AU" smtClean="0"/>
              <a:t>‹#›</a:t>
            </a:fld>
            <a:endParaRPr lang="en-AU" dirty="0"/>
          </a:p>
        </p:txBody>
      </p:sp>
    </p:spTree>
    <p:extLst>
      <p:ext uri="{BB962C8B-B14F-4D97-AF65-F5344CB8AC3E}">
        <p14:creationId xmlns:p14="http://schemas.microsoft.com/office/powerpoint/2010/main" val="10349312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C44283A-7188-47A0-9691-3163F57962BD}" type="datetimeFigureOut">
              <a:rPr lang="en-AU" smtClean="0"/>
              <a:t>8/12/2025</a:t>
            </a:fld>
            <a:endParaRPr lang="en-AU" dirty="0"/>
          </a:p>
        </p:txBody>
      </p:sp>
      <p:sp>
        <p:nvSpPr>
          <p:cNvPr id="4" name="Footer Placeholder 3"/>
          <p:cNvSpPr>
            <a:spLocks noGrp="1"/>
          </p:cNvSpPr>
          <p:nvPr>
            <p:ph type="ftr" sz="quarter" idx="11"/>
          </p:nvPr>
        </p:nvSpPr>
        <p:spPr/>
        <p:txBody>
          <a:bodyPr/>
          <a:lstStyle/>
          <a:p>
            <a:endParaRPr lang="en-AU" dirty="0"/>
          </a:p>
        </p:txBody>
      </p:sp>
      <p:sp>
        <p:nvSpPr>
          <p:cNvPr id="5" name="Slide Number Placeholder 4"/>
          <p:cNvSpPr>
            <a:spLocks noGrp="1"/>
          </p:cNvSpPr>
          <p:nvPr>
            <p:ph type="sldNum" sz="quarter" idx="12"/>
          </p:nvPr>
        </p:nvSpPr>
        <p:spPr/>
        <p:txBody>
          <a:bodyPr/>
          <a:lstStyle/>
          <a:p>
            <a:fld id="{CA3D2A25-E03B-48B0-BF55-32E4BB3B95C9}" type="slidenum">
              <a:rPr lang="en-AU" smtClean="0"/>
              <a:t>‹#›</a:t>
            </a:fld>
            <a:endParaRPr lang="en-AU" dirty="0"/>
          </a:p>
        </p:txBody>
      </p:sp>
    </p:spTree>
    <p:extLst>
      <p:ext uri="{BB962C8B-B14F-4D97-AF65-F5344CB8AC3E}">
        <p14:creationId xmlns:p14="http://schemas.microsoft.com/office/powerpoint/2010/main" val="31401768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44283A-7188-47A0-9691-3163F57962BD}" type="datetimeFigureOut">
              <a:rPr lang="en-AU" smtClean="0"/>
              <a:t>8/12/2025</a:t>
            </a:fld>
            <a:endParaRPr lang="en-AU" dirty="0"/>
          </a:p>
        </p:txBody>
      </p:sp>
      <p:sp>
        <p:nvSpPr>
          <p:cNvPr id="3" name="Footer Placeholder 2"/>
          <p:cNvSpPr>
            <a:spLocks noGrp="1"/>
          </p:cNvSpPr>
          <p:nvPr>
            <p:ph type="ftr" sz="quarter" idx="11"/>
          </p:nvPr>
        </p:nvSpPr>
        <p:spPr/>
        <p:txBody>
          <a:bodyPr/>
          <a:lstStyle/>
          <a:p>
            <a:endParaRPr lang="en-AU" dirty="0"/>
          </a:p>
        </p:txBody>
      </p:sp>
      <p:sp>
        <p:nvSpPr>
          <p:cNvPr id="4" name="Slide Number Placeholder 3"/>
          <p:cNvSpPr>
            <a:spLocks noGrp="1"/>
          </p:cNvSpPr>
          <p:nvPr>
            <p:ph type="sldNum" sz="quarter" idx="12"/>
          </p:nvPr>
        </p:nvSpPr>
        <p:spPr/>
        <p:txBody>
          <a:bodyPr/>
          <a:lstStyle/>
          <a:p>
            <a:fld id="{CA3D2A25-E03B-48B0-BF55-32E4BB3B95C9}" type="slidenum">
              <a:rPr lang="en-AU" smtClean="0"/>
              <a:t>‹#›</a:t>
            </a:fld>
            <a:endParaRPr lang="en-AU" dirty="0"/>
          </a:p>
        </p:txBody>
      </p:sp>
    </p:spTree>
    <p:extLst>
      <p:ext uri="{BB962C8B-B14F-4D97-AF65-F5344CB8AC3E}">
        <p14:creationId xmlns:p14="http://schemas.microsoft.com/office/powerpoint/2010/main" val="4200288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44283A-7188-47A0-9691-3163F57962BD}" type="datetimeFigureOut">
              <a:rPr lang="en-AU" smtClean="0"/>
              <a:t>8/12/2025</a:t>
            </a:fld>
            <a:endParaRPr lang="en-AU" dirty="0"/>
          </a:p>
        </p:txBody>
      </p:sp>
      <p:sp>
        <p:nvSpPr>
          <p:cNvPr id="6" name="Footer Placeholder 5"/>
          <p:cNvSpPr>
            <a:spLocks noGrp="1"/>
          </p:cNvSpPr>
          <p:nvPr>
            <p:ph type="ftr" sz="quarter" idx="11"/>
          </p:nvPr>
        </p:nvSpPr>
        <p:spPr/>
        <p:txBody>
          <a:bodyPr/>
          <a:lstStyle/>
          <a:p>
            <a:endParaRPr lang="en-AU" dirty="0"/>
          </a:p>
        </p:txBody>
      </p:sp>
      <p:sp>
        <p:nvSpPr>
          <p:cNvPr id="7" name="Slide Number Placeholder 6"/>
          <p:cNvSpPr>
            <a:spLocks noGrp="1"/>
          </p:cNvSpPr>
          <p:nvPr>
            <p:ph type="sldNum" sz="quarter" idx="12"/>
          </p:nvPr>
        </p:nvSpPr>
        <p:spPr/>
        <p:txBody>
          <a:bodyPr/>
          <a:lstStyle/>
          <a:p>
            <a:fld id="{CA3D2A25-E03B-48B0-BF55-32E4BB3B95C9}" type="slidenum">
              <a:rPr lang="en-AU" smtClean="0"/>
              <a:t>‹#›</a:t>
            </a:fld>
            <a:endParaRPr lang="en-AU" dirty="0"/>
          </a:p>
        </p:txBody>
      </p:sp>
    </p:spTree>
    <p:extLst>
      <p:ext uri="{BB962C8B-B14F-4D97-AF65-F5344CB8AC3E}">
        <p14:creationId xmlns:p14="http://schemas.microsoft.com/office/powerpoint/2010/main" val="42475101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AU" dirty="0"/>
          </a:p>
        </p:txBody>
      </p:sp>
      <p:sp>
        <p:nvSpPr>
          <p:cNvPr id="7" name="Slide Number Placeholder 6"/>
          <p:cNvSpPr>
            <a:spLocks noGrp="1"/>
          </p:cNvSpPr>
          <p:nvPr>
            <p:ph type="sldNum" sz="quarter" idx="12"/>
          </p:nvPr>
        </p:nvSpPr>
        <p:spPr/>
        <p:txBody>
          <a:bodyPr/>
          <a:lstStyle/>
          <a:p>
            <a:fld id="{CA3D2A25-E03B-48B0-BF55-32E4BB3B95C9}" type="slidenum">
              <a:rPr lang="en-AU" smtClean="0"/>
              <a:t>‹#›</a:t>
            </a:fld>
            <a:endParaRPr lang="en-AU" dirty="0"/>
          </a:p>
        </p:txBody>
      </p:sp>
      <p:sp>
        <p:nvSpPr>
          <p:cNvPr id="5" name="Date Placeholder 4"/>
          <p:cNvSpPr>
            <a:spLocks noGrp="1"/>
          </p:cNvSpPr>
          <p:nvPr>
            <p:ph type="dt" sz="half" idx="10"/>
          </p:nvPr>
        </p:nvSpPr>
        <p:spPr/>
        <p:txBody>
          <a:bodyPr/>
          <a:lstStyle/>
          <a:p>
            <a:fld id="{2C44283A-7188-47A0-9691-3163F57962BD}" type="datetimeFigureOut">
              <a:rPr lang="en-AU" smtClean="0"/>
              <a:t>8/12/2025</a:t>
            </a:fld>
            <a:endParaRPr lang="en-AU" dirty="0"/>
          </a:p>
        </p:txBody>
      </p:sp>
    </p:spTree>
    <p:extLst>
      <p:ext uri="{BB962C8B-B14F-4D97-AF65-F5344CB8AC3E}">
        <p14:creationId xmlns:p14="http://schemas.microsoft.com/office/powerpoint/2010/main" val="18073032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44283A-7188-47A0-9691-3163F57962BD}" type="datetimeFigureOut">
              <a:rPr lang="en-AU" smtClean="0"/>
              <a:t>8/12/2025</a:t>
            </a:fld>
            <a:endParaRPr lang="en-AU" dirty="0"/>
          </a:p>
        </p:txBody>
      </p:sp>
      <p:sp>
        <p:nvSpPr>
          <p:cNvPr id="5" name="Footer Placeholder 4"/>
          <p:cNvSpPr>
            <a:spLocks noGrp="1"/>
          </p:cNvSpPr>
          <p:nvPr>
            <p:ph type="ftr" sz="quarter" idx="11"/>
          </p:nvPr>
        </p:nvSpPr>
        <p:spPr/>
        <p:txBody>
          <a:bodyPr/>
          <a:lstStyle/>
          <a:p>
            <a:endParaRPr lang="en-AU" dirty="0"/>
          </a:p>
        </p:txBody>
      </p:sp>
      <p:sp>
        <p:nvSpPr>
          <p:cNvPr id="6" name="Slide Number Placeholder 5"/>
          <p:cNvSpPr>
            <a:spLocks noGrp="1"/>
          </p:cNvSpPr>
          <p:nvPr>
            <p:ph type="sldNum" sz="quarter" idx="12"/>
          </p:nvPr>
        </p:nvSpPr>
        <p:spPr/>
        <p:txBody>
          <a:bodyPr/>
          <a:lstStyle/>
          <a:p>
            <a:fld id="{CA3D2A25-E03B-48B0-BF55-32E4BB3B95C9}" type="slidenum">
              <a:rPr lang="en-AU" smtClean="0"/>
              <a:t>‹#›</a:t>
            </a:fld>
            <a:endParaRPr lang="en-AU" dirty="0"/>
          </a:p>
        </p:txBody>
      </p:sp>
    </p:spTree>
    <p:extLst>
      <p:ext uri="{BB962C8B-B14F-4D97-AF65-F5344CB8AC3E}">
        <p14:creationId xmlns:p14="http://schemas.microsoft.com/office/powerpoint/2010/main" val="12708848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44283A-7188-47A0-9691-3163F57962BD}" type="datetimeFigureOut">
              <a:rPr lang="en-AU" smtClean="0"/>
              <a:t>8/12/2025</a:t>
            </a:fld>
            <a:endParaRPr lang="en-AU" dirty="0"/>
          </a:p>
        </p:txBody>
      </p:sp>
      <p:sp>
        <p:nvSpPr>
          <p:cNvPr id="5" name="Footer Placeholder 4"/>
          <p:cNvSpPr>
            <a:spLocks noGrp="1"/>
          </p:cNvSpPr>
          <p:nvPr>
            <p:ph type="ftr" sz="quarter" idx="11"/>
          </p:nvPr>
        </p:nvSpPr>
        <p:spPr/>
        <p:txBody>
          <a:bodyPr/>
          <a:lstStyle/>
          <a:p>
            <a:endParaRPr lang="en-AU" dirty="0"/>
          </a:p>
        </p:txBody>
      </p:sp>
      <p:sp>
        <p:nvSpPr>
          <p:cNvPr id="6" name="Slide Number Placeholder 5"/>
          <p:cNvSpPr>
            <a:spLocks noGrp="1"/>
          </p:cNvSpPr>
          <p:nvPr>
            <p:ph type="sldNum" sz="quarter" idx="12"/>
          </p:nvPr>
        </p:nvSpPr>
        <p:spPr/>
        <p:txBody>
          <a:bodyPr/>
          <a:lstStyle/>
          <a:p>
            <a:fld id="{CA3D2A25-E03B-48B0-BF55-32E4BB3B95C9}" type="slidenum">
              <a:rPr lang="en-AU" smtClean="0"/>
              <a:t>‹#›</a:t>
            </a:fld>
            <a:endParaRPr lang="en-AU"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15970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44283A-7188-47A0-9691-3163F57962BD}" type="datetimeFigureOut">
              <a:rPr lang="en-AU" smtClean="0"/>
              <a:t>8/12/2025</a:t>
            </a:fld>
            <a:endParaRPr lang="en-AU" dirty="0"/>
          </a:p>
        </p:txBody>
      </p:sp>
      <p:sp>
        <p:nvSpPr>
          <p:cNvPr id="5" name="Footer Placeholder 4"/>
          <p:cNvSpPr>
            <a:spLocks noGrp="1"/>
          </p:cNvSpPr>
          <p:nvPr>
            <p:ph type="ftr" sz="quarter" idx="11"/>
          </p:nvPr>
        </p:nvSpPr>
        <p:spPr/>
        <p:txBody>
          <a:bodyPr/>
          <a:lstStyle/>
          <a:p>
            <a:endParaRPr lang="en-AU" dirty="0"/>
          </a:p>
        </p:txBody>
      </p:sp>
      <p:sp>
        <p:nvSpPr>
          <p:cNvPr id="6" name="Slide Number Placeholder 5"/>
          <p:cNvSpPr>
            <a:spLocks noGrp="1"/>
          </p:cNvSpPr>
          <p:nvPr>
            <p:ph type="sldNum" sz="quarter" idx="12"/>
          </p:nvPr>
        </p:nvSpPr>
        <p:spPr/>
        <p:txBody>
          <a:bodyPr/>
          <a:lstStyle/>
          <a:p>
            <a:fld id="{CA3D2A25-E03B-48B0-BF55-32E4BB3B95C9}" type="slidenum">
              <a:rPr lang="en-AU" smtClean="0"/>
              <a:t>‹#›</a:t>
            </a:fld>
            <a:endParaRPr lang="en-AU" dirty="0"/>
          </a:p>
        </p:txBody>
      </p:sp>
    </p:spTree>
    <p:extLst>
      <p:ext uri="{BB962C8B-B14F-4D97-AF65-F5344CB8AC3E}">
        <p14:creationId xmlns:p14="http://schemas.microsoft.com/office/powerpoint/2010/main" val="8682800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44283A-7188-47A0-9691-3163F57962BD}" type="datetimeFigureOut">
              <a:rPr lang="en-AU" smtClean="0"/>
              <a:t>8/12/2025</a:t>
            </a:fld>
            <a:endParaRPr lang="en-AU" dirty="0"/>
          </a:p>
        </p:txBody>
      </p:sp>
      <p:sp>
        <p:nvSpPr>
          <p:cNvPr id="5" name="Footer Placeholder 4"/>
          <p:cNvSpPr>
            <a:spLocks noGrp="1"/>
          </p:cNvSpPr>
          <p:nvPr>
            <p:ph type="ftr" sz="quarter" idx="11"/>
          </p:nvPr>
        </p:nvSpPr>
        <p:spPr/>
        <p:txBody>
          <a:bodyPr/>
          <a:lstStyle/>
          <a:p>
            <a:endParaRPr lang="en-AU" dirty="0"/>
          </a:p>
        </p:txBody>
      </p:sp>
      <p:sp>
        <p:nvSpPr>
          <p:cNvPr id="6" name="Slide Number Placeholder 5"/>
          <p:cNvSpPr>
            <a:spLocks noGrp="1"/>
          </p:cNvSpPr>
          <p:nvPr>
            <p:ph type="sldNum" sz="quarter" idx="12"/>
          </p:nvPr>
        </p:nvSpPr>
        <p:spPr/>
        <p:txBody>
          <a:bodyPr/>
          <a:lstStyle/>
          <a:p>
            <a:fld id="{CA3D2A25-E03B-48B0-BF55-32E4BB3B95C9}" type="slidenum">
              <a:rPr lang="en-AU" smtClean="0"/>
              <a:t>‹#›</a:t>
            </a:fld>
            <a:endParaRPr lang="en-AU"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938578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44283A-7188-47A0-9691-3163F57962BD}" type="datetimeFigureOut">
              <a:rPr lang="en-AU" smtClean="0"/>
              <a:t>8/12/2025</a:t>
            </a:fld>
            <a:endParaRPr lang="en-AU" dirty="0"/>
          </a:p>
        </p:txBody>
      </p:sp>
      <p:sp>
        <p:nvSpPr>
          <p:cNvPr id="5" name="Footer Placeholder 4"/>
          <p:cNvSpPr>
            <a:spLocks noGrp="1"/>
          </p:cNvSpPr>
          <p:nvPr>
            <p:ph type="ftr" sz="quarter" idx="11"/>
          </p:nvPr>
        </p:nvSpPr>
        <p:spPr/>
        <p:txBody>
          <a:bodyPr/>
          <a:lstStyle/>
          <a:p>
            <a:endParaRPr lang="en-AU" dirty="0"/>
          </a:p>
        </p:txBody>
      </p:sp>
      <p:sp>
        <p:nvSpPr>
          <p:cNvPr id="6" name="Slide Number Placeholder 5"/>
          <p:cNvSpPr>
            <a:spLocks noGrp="1"/>
          </p:cNvSpPr>
          <p:nvPr>
            <p:ph type="sldNum" sz="quarter" idx="12"/>
          </p:nvPr>
        </p:nvSpPr>
        <p:spPr/>
        <p:txBody>
          <a:bodyPr/>
          <a:lstStyle/>
          <a:p>
            <a:fld id="{CA3D2A25-E03B-48B0-BF55-32E4BB3B95C9}" type="slidenum">
              <a:rPr lang="en-AU" smtClean="0"/>
              <a:t>‹#›</a:t>
            </a:fld>
            <a:endParaRPr lang="en-AU" dirty="0"/>
          </a:p>
        </p:txBody>
      </p:sp>
    </p:spTree>
    <p:extLst>
      <p:ext uri="{BB962C8B-B14F-4D97-AF65-F5344CB8AC3E}">
        <p14:creationId xmlns:p14="http://schemas.microsoft.com/office/powerpoint/2010/main" val="30608047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44283A-7188-47A0-9691-3163F57962BD}" type="datetimeFigureOut">
              <a:rPr lang="en-AU" smtClean="0"/>
              <a:t>8/12/2025</a:t>
            </a:fld>
            <a:endParaRPr lang="en-AU" dirty="0"/>
          </a:p>
        </p:txBody>
      </p:sp>
      <p:sp>
        <p:nvSpPr>
          <p:cNvPr id="5" name="Footer Placeholder 4"/>
          <p:cNvSpPr>
            <a:spLocks noGrp="1"/>
          </p:cNvSpPr>
          <p:nvPr>
            <p:ph type="ftr" sz="quarter" idx="11"/>
          </p:nvPr>
        </p:nvSpPr>
        <p:spPr/>
        <p:txBody>
          <a:bodyPr/>
          <a:lstStyle/>
          <a:p>
            <a:endParaRPr lang="en-AU" dirty="0"/>
          </a:p>
        </p:txBody>
      </p:sp>
      <p:sp>
        <p:nvSpPr>
          <p:cNvPr id="6" name="Slide Number Placeholder 5"/>
          <p:cNvSpPr>
            <a:spLocks noGrp="1"/>
          </p:cNvSpPr>
          <p:nvPr>
            <p:ph type="sldNum" sz="quarter" idx="12"/>
          </p:nvPr>
        </p:nvSpPr>
        <p:spPr/>
        <p:txBody>
          <a:bodyPr/>
          <a:lstStyle/>
          <a:p>
            <a:fld id="{CA3D2A25-E03B-48B0-BF55-32E4BB3B95C9}" type="slidenum">
              <a:rPr lang="en-AU" smtClean="0"/>
              <a:t>‹#›</a:t>
            </a:fld>
            <a:endParaRPr lang="en-AU" dirty="0"/>
          </a:p>
        </p:txBody>
      </p:sp>
    </p:spTree>
    <p:extLst>
      <p:ext uri="{BB962C8B-B14F-4D97-AF65-F5344CB8AC3E}">
        <p14:creationId xmlns:p14="http://schemas.microsoft.com/office/powerpoint/2010/main" val="1157110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44283A-7188-47A0-9691-3163F57962BD}" type="datetimeFigureOut">
              <a:rPr lang="en-AU" smtClean="0"/>
              <a:t>8/12/2025</a:t>
            </a:fld>
            <a:endParaRPr lang="en-AU" dirty="0"/>
          </a:p>
        </p:txBody>
      </p:sp>
      <p:sp>
        <p:nvSpPr>
          <p:cNvPr id="5" name="Footer Placeholder 4"/>
          <p:cNvSpPr>
            <a:spLocks noGrp="1"/>
          </p:cNvSpPr>
          <p:nvPr>
            <p:ph type="ftr" sz="quarter" idx="11"/>
          </p:nvPr>
        </p:nvSpPr>
        <p:spPr/>
        <p:txBody>
          <a:bodyPr/>
          <a:lstStyle/>
          <a:p>
            <a:endParaRPr lang="en-AU" dirty="0"/>
          </a:p>
        </p:txBody>
      </p:sp>
      <p:sp>
        <p:nvSpPr>
          <p:cNvPr id="6" name="Slide Number Placeholder 5"/>
          <p:cNvSpPr>
            <a:spLocks noGrp="1"/>
          </p:cNvSpPr>
          <p:nvPr>
            <p:ph type="sldNum" sz="quarter" idx="12"/>
          </p:nvPr>
        </p:nvSpPr>
        <p:spPr/>
        <p:txBody>
          <a:bodyPr/>
          <a:lstStyle/>
          <a:p>
            <a:fld id="{CA3D2A25-E03B-48B0-BF55-32E4BB3B95C9}" type="slidenum">
              <a:rPr lang="en-AU" smtClean="0"/>
              <a:t>‹#›</a:t>
            </a:fld>
            <a:endParaRPr lang="en-AU" dirty="0"/>
          </a:p>
        </p:txBody>
      </p:sp>
    </p:spTree>
    <p:extLst>
      <p:ext uri="{BB962C8B-B14F-4D97-AF65-F5344CB8AC3E}">
        <p14:creationId xmlns:p14="http://schemas.microsoft.com/office/powerpoint/2010/main" val="3793575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C44283A-7188-47A0-9691-3163F57962BD}" type="datetimeFigureOut">
              <a:rPr lang="en-AU" smtClean="0"/>
              <a:t>8/12/2025</a:t>
            </a:fld>
            <a:endParaRPr lang="en-AU"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AU"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A3D2A25-E03B-48B0-BF55-32E4BB3B95C9}" type="slidenum">
              <a:rPr lang="en-AU" smtClean="0"/>
              <a:t>‹#›</a:t>
            </a:fld>
            <a:endParaRPr lang="en-AU" dirty="0"/>
          </a:p>
        </p:txBody>
      </p:sp>
    </p:spTree>
    <p:extLst>
      <p:ext uri="{BB962C8B-B14F-4D97-AF65-F5344CB8AC3E}">
        <p14:creationId xmlns:p14="http://schemas.microsoft.com/office/powerpoint/2010/main" val="215065564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0.png"/><Relationship Id="rId7" Type="http://schemas.openxmlformats.org/officeDocument/2006/relationships/diagramColors" Target="../diagrams/colors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3.xml.rels><?xml version="1.0" encoding="UTF-8" standalone="yes"?>
<Relationships xmlns="http://schemas.openxmlformats.org/package/2006/relationships"><Relationship Id="rId8" Type="http://schemas.openxmlformats.org/officeDocument/2006/relationships/hyperlink" Target="https://www.hriuk.org/health/learn/cardiovascular-disease/stroke#:~:text=High%20blood%20pressure%20and%20risk,the%20greater%20the%20stroke%20risk" TargetMode="External"/><Relationship Id="rId13" Type="http://schemas.openxmlformats.org/officeDocument/2006/relationships/hyperlink" Target="https://www.nhs.uk/conditions/stroke/symptoms/" TargetMode="External"/><Relationship Id="rId3" Type="http://schemas.openxmlformats.org/officeDocument/2006/relationships/hyperlink" Target="https://my.clevelandclinic.org/health/diseases/5601-stroke" TargetMode="External"/><Relationship Id="rId7" Type="http://schemas.openxmlformats.org/officeDocument/2006/relationships/hyperlink" Target="https://www.theguardian.com/society/2024/apr/26/unsustainable-uk-predicted-to-see-50-spike-in-strokes-by-2035" TargetMode="External"/><Relationship Id="rId12" Type="http://schemas.openxmlformats.org/officeDocument/2006/relationships/hyperlink" Target="https://www.england.nhs.uk/wp-content/uploads/2021/05/stroke-service-model-may-2021.pdf" TargetMode="External"/><Relationship Id="rId2" Type="http://schemas.openxmlformats.org/officeDocument/2006/relationships/hyperlink" Target="https://www.bhf.org.uk/what-we-do/our-research/heart-and-circulatory-diseases-in-numbers/comorbidities-stroke" TargetMode="External"/><Relationship Id="rId1" Type="http://schemas.openxmlformats.org/officeDocument/2006/relationships/slideLayout" Target="../slideLayouts/slideLayout2.xml"/><Relationship Id="rId6" Type="http://schemas.openxmlformats.org/officeDocument/2006/relationships/hyperlink" Target="https://pmc.ncbi.nlm.nih.gov/articles/PMC9891657/pdf/10072_2023_Article_6640.pdf" TargetMode="External"/><Relationship Id="rId11" Type="http://schemas.openxmlformats.org/officeDocument/2006/relationships/hyperlink" Target="https://www.england.nhs.uk/wp-content/uploads/2019/02/comprehensive-model-of-personalised-care.pdf" TargetMode="External"/><Relationship Id="rId5" Type="http://schemas.openxmlformats.org/officeDocument/2006/relationships/hyperlink" Target="https://journals.sagepub.com/doi/pdf/10.1177/17474930241308142" TargetMode="External"/><Relationship Id="rId10" Type="http://schemas.openxmlformats.org/officeDocument/2006/relationships/hyperlink" Target="https://www.nhlbi.nih.gov/health/stroke" TargetMode="External"/><Relationship Id="rId4" Type="http://schemas.openxmlformats.org/officeDocument/2006/relationships/hyperlink" Target="https://www.emnote.org/emnotes/stroke-and-ich-or-sah" TargetMode="External"/><Relationship Id="rId9" Type="http://schemas.openxmlformats.org/officeDocument/2006/relationships/hyperlink" Target="https://www.thelancet.com/pdfs/journals/lanhl/PIIS2666-7568(24)00108-9.pdf"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sciencedirect.com/science/article/pii/S0378512220302826" TargetMode="External"/><Relationship Id="rId13" Type="http://schemas.openxmlformats.org/officeDocument/2006/relationships/hyperlink" Target="https://ukhealthcare.uky.edu/comprehensive-stroke-center/education-prevention/preventing-stroke/six-ways-prevent-stroke" TargetMode="External"/><Relationship Id="rId3" Type="http://schemas.openxmlformats.org/officeDocument/2006/relationships/hyperlink" Target="https://www.nhs.uk/conditions/stroke/diagnosis/#:~:text=If%20a%20doctor%20thinks%20you,ECG)%20to%20check%20your%20heart" TargetMode="External"/><Relationship Id="rId7" Type="http://schemas.openxmlformats.org/officeDocument/2006/relationships/hyperlink" Target="https://www.england.nhs.uk/north-west/north-west-coast-strategic-clinical-networks/our-networks/stroke/#:~:text=Stroke%20is%20the%20fourth%20single,psychological%2C%20visual%2C%20fatigue" TargetMode="External"/><Relationship Id="rId12" Type="http://schemas.openxmlformats.org/officeDocument/2006/relationships/hyperlink" Target="https://stroke-education.org.uk/framework/" TargetMode="External"/><Relationship Id="rId2" Type="http://schemas.openxmlformats.org/officeDocument/2006/relationships/hyperlink" Target="https://www.nhs.uk/conditions/stroke/treatment/" TargetMode="External"/><Relationship Id="rId1" Type="http://schemas.openxmlformats.org/officeDocument/2006/relationships/slideLayout" Target="../slideLayouts/slideLayout2.xml"/><Relationship Id="rId6" Type="http://schemas.openxmlformats.org/officeDocument/2006/relationships/hyperlink" Target="https://www.england.nhs.uk/personalisedcare/comprehensive-model-of-personalised-care/" TargetMode="External"/><Relationship Id="rId11" Type="http://schemas.openxmlformats.org/officeDocument/2006/relationships/hyperlink" Target="https://www.stroke.org.uk/stroke/symptoms#:~:text=How%20to%20identify%20a%20stroke,medical%20care%20and%20specialist%20treatment" TargetMode="External"/><Relationship Id="rId5" Type="http://schemas.openxmlformats.org/officeDocument/2006/relationships/hyperlink" Target="https://www.england.nhs.uk/2024/12/nhs-prevents-thousands-of-strokes-thanks-to-lifesaving-drive/" TargetMode="External"/><Relationship Id="rId10" Type="http://schemas.openxmlformats.org/officeDocument/2006/relationships/hyperlink" Target="https://www.stroke.org.uk/stroke/symptoms/diagnosis-treatment#treatment" TargetMode="External"/><Relationship Id="rId4" Type="http://schemas.openxmlformats.org/officeDocument/2006/relationships/hyperlink" Target="https://www.england.nhs.uk/2024/11/hospital-admissions-for-strokes-rise-by-28-since-2004-as-nhs-urges-the-public-to-act-fast/" TargetMode="External"/><Relationship Id="rId9" Type="http://schemas.openxmlformats.org/officeDocument/2006/relationships/hyperlink" Target="https://www.scie.org.uk/co-production/what-how/" TargetMode="External"/><Relationship Id="rId14" Type="http://schemas.openxmlformats.org/officeDocument/2006/relationships/hyperlink" Target="https://commonslibrary.parliament.uk/research-briefings/cdp-2023-020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2CAFCE2-979D-4295-A718-484F1FEC8502}"/>
              </a:ext>
            </a:extLst>
          </p:cNvPr>
          <p:cNvSpPr>
            <a:spLocks noGrp="1"/>
          </p:cNvSpPr>
          <p:nvPr>
            <p:ph type="title"/>
          </p:nvPr>
        </p:nvSpPr>
        <p:spPr>
          <a:xfrm>
            <a:off x="0" y="2217057"/>
            <a:ext cx="12206514" cy="2423885"/>
          </a:xfrm>
        </p:spPr>
        <p:txBody>
          <a:bodyPr>
            <a:normAutofit/>
          </a:bodyPr>
          <a:lstStyle/>
          <a:p>
            <a:r>
              <a:rPr lang="en-IN" sz="2000" u="sng" dirty="0">
                <a:latin typeface="Arial Black" panose="020B0A04020102020204" pitchFamily="34" charset="0"/>
              </a:rPr>
              <a:t> </a:t>
            </a:r>
            <a:r>
              <a:rPr lang="en-IN" sz="1800" u="sng" dirty="0">
                <a:latin typeface="Arial Black" panose="020B0A04020102020204" pitchFamily="34" charset="0"/>
              </a:rPr>
              <a:t>Name</a:t>
            </a:r>
            <a:r>
              <a:rPr lang="en-IN" sz="1800" dirty="0">
                <a:latin typeface="Arial Black" panose="020B0A04020102020204" pitchFamily="34" charset="0"/>
              </a:rPr>
              <a:t>:                  </a:t>
            </a:r>
            <a:r>
              <a:rPr lang="en-IN" sz="1800" dirty="0">
                <a:solidFill>
                  <a:schemeClr val="tx1"/>
                </a:solidFill>
                <a:latin typeface="Arial Black" panose="020B0A04020102020204" pitchFamily="34" charset="0"/>
              </a:rPr>
              <a:t>Patel </a:t>
            </a:r>
            <a:r>
              <a:rPr lang="en-IN" sz="1800" dirty="0" err="1">
                <a:solidFill>
                  <a:schemeClr val="tx1"/>
                </a:solidFill>
                <a:latin typeface="Arial Black" panose="020B0A04020102020204" pitchFamily="34" charset="0"/>
              </a:rPr>
              <a:t>Krutiben</a:t>
            </a:r>
            <a:r>
              <a:rPr lang="en-IN" sz="1800" dirty="0">
                <a:solidFill>
                  <a:schemeClr val="tx1"/>
                </a:solidFill>
                <a:latin typeface="Arial Black" panose="020B0A04020102020204" pitchFamily="34" charset="0"/>
              </a:rPr>
              <a:t> </a:t>
            </a:r>
            <a:r>
              <a:rPr lang="en-IN" sz="1800" dirty="0" err="1">
                <a:solidFill>
                  <a:schemeClr val="tx1"/>
                </a:solidFill>
                <a:latin typeface="Arial Black" panose="020B0A04020102020204" pitchFamily="34" charset="0"/>
              </a:rPr>
              <a:t>Rajeshbhai</a:t>
            </a:r>
            <a:br>
              <a:rPr lang="en-IN" sz="1800" dirty="0">
                <a:latin typeface="Arial Black" panose="020B0A04020102020204" pitchFamily="34" charset="0"/>
              </a:rPr>
            </a:br>
            <a:r>
              <a:rPr lang="en-IN" sz="1800" dirty="0">
                <a:latin typeface="Arial Black" panose="020B0A04020102020204" pitchFamily="34" charset="0"/>
              </a:rPr>
              <a:t> </a:t>
            </a:r>
            <a:r>
              <a:rPr lang="en-IN" sz="1800" u="sng" dirty="0">
                <a:latin typeface="Arial Black" panose="020B0A04020102020204" pitchFamily="34" charset="0"/>
              </a:rPr>
              <a:t>Student Id</a:t>
            </a:r>
            <a:r>
              <a:rPr lang="en-IN" sz="1800" dirty="0">
                <a:latin typeface="Arial Black" panose="020B0A04020102020204" pitchFamily="34" charset="0"/>
              </a:rPr>
              <a:t>:           </a:t>
            </a:r>
            <a:r>
              <a:rPr lang="en-IN" sz="1800" dirty="0">
                <a:solidFill>
                  <a:schemeClr val="tx1"/>
                </a:solidFill>
                <a:latin typeface="Arial Black" panose="020B0A04020102020204" pitchFamily="34" charset="0"/>
              </a:rPr>
              <a:t>2506595</a:t>
            </a:r>
            <a:br>
              <a:rPr lang="en-IN" sz="1800" dirty="0">
                <a:latin typeface="Arial Black" panose="020B0A04020102020204" pitchFamily="34" charset="0"/>
              </a:rPr>
            </a:br>
            <a:r>
              <a:rPr lang="en-IN" sz="1800" dirty="0">
                <a:latin typeface="Arial Black" panose="020B0A04020102020204" pitchFamily="34" charset="0"/>
              </a:rPr>
              <a:t> </a:t>
            </a:r>
            <a:r>
              <a:rPr lang="en-IN" sz="1800" u="sng" dirty="0">
                <a:latin typeface="Arial Black" panose="020B0A04020102020204" pitchFamily="34" charset="0"/>
              </a:rPr>
              <a:t>Module:</a:t>
            </a:r>
            <a:r>
              <a:rPr lang="en-IN" sz="1800" dirty="0">
                <a:latin typeface="Arial Black" panose="020B0A04020102020204" pitchFamily="34" charset="0"/>
              </a:rPr>
              <a:t>                </a:t>
            </a:r>
            <a:r>
              <a:rPr lang="en-IN" sz="1800" dirty="0">
                <a:solidFill>
                  <a:schemeClr val="tx1"/>
                </a:solidFill>
                <a:latin typeface="Arial Black" panose="020B0A04020102020204" pitchFamily="34" charset="0"/>
              </a:rPr>
              <a:t>Community Care and Management of </a:t>
            </a:r>
            <a:r>
              <a:rPr lang="en-IN" sz="1800" dirty="0" err="1">
                <a:solidFill>
                  <a:schemeClr val="tx1"/>
                </a:solidFill>
                <a:latin typeface="Arial Black" panose="020B0A04020102020204" pitchFamily="34" charset="0"/>
              </a:rPr>
              <a:t>LongerTerm</a:t>
            </a:r>
            <a:r>
              <a:rPr lang="en-IN" sz="1800" dirty="0">
                <a:solidFill>
                  <a:schemeClr val="tx1"/>
                </a:solidFill>
                <a:latin typeface="Arial Black" panose="020B0A04020102020204" pitchFamily="34" charset="0"/>
              </a:rPr>
              <a:t> Conditions(LCHS7003)</a:t>
            </a:r>
            <a:br>
              <a:rPr lang="en-IN" sz="1800" dirty="0">
                <a:solidFill>
                  <a:schemeClr val="tx1"/>
                </a:solidFill>
                <a:latin typeface="Arial Black" panose="020B0A04020102020204" pitchFamily="34" charset="0"/>
              </a:rPr>
            </a:br>
            <a:r>
              <a:rPr lang="en-IN" sz="1800" dirty="0">
                <a:solidFill>
                  <a:schemeClr val="tx1"/>
                </a:solidFill>
                <a:latin typeface="Arial Black" panose="020B0A04020102020204" pitchFamily="34" charset="0"/>
              </a:rPr>
              <a:t> </a:t>
            </a:r>
            <a:r>
              <a:rPr lang="en-IN" sz="1800" u="sng" dirty="0">
                <a:latin typeface="Arial Black" panose="020B0A04020102020204" pitchFamily="34" charset="0"/>
              </a:rPr>
              <a:t>Lecture's Name</a:t>
            </a:r>
            <a:r>
              <a:rPr lang="en-IN" sz="1800" dirty="0">
                <a:latin typeface="Arial Black" panose="020B0A04020102020204" pitchFamily="34" charset="0"/>
              </a:rPr>
              <a:t>:  </a:t>
            </a:r>
            <a:r>
              <a:rPr lang="en-IN" sz="1800">
                <a:solidFill>
                  <a:schemeClr val="tx1"/>
                </a:solidFill>
                <a:latin typeface="Arial Black" panose="020B0A04020102020204" pitchFamily="34" charset="0"/>
              </a:rPr>
              <a:t>Dr Brian </a:t>
            </a:r>
            <a:r>
              <a:rPr lang="en-IN" sz="1800" dirty="0" err="1">
                <a:solidFill>
                  <a:schemeClr val="tx1"/>
                </a:solidFill>
                <a:latin typeface="Arial Black" panose="020B0A04020102020204" pitchFamily="34" charset="0"/>
              </a:rPr>
              <a:t>Mashumba</a:t>
            </a:r>
            <a:br>
              <a:rPr lang="en-IN" sz="1800" dirty="0">
                <a:solidFill>
                  <a:schemeClr val="tx1"/>
                </a:solidFill>
                <a:latin typeface="Arial Black" panose="020B0A04020102020204" pitchFamily="34" charset="0"/>
              </a:rPr>
            </a:br>
            <a:r>
              <a:rPr lang="en-IN" sz="1800" dirty="0">
                <a:solidFill>
                  <a:schemeClr val="tx1"/>
                </a:solidFill>
                <a:latin typeface="Arial Black" panose="020B0A04020102020204" pitchFamily="34" charset="0"/>
              </a:rPr>
              <a:t> </a:t>
            </a:r>
            <a:r>
              <a:rPr lang="en-IN" sz="1800" u="sng" dirty="0">
                <a:latin typeface="Arial Black" panose="020B0A04020102020204" pitchFamily="34" charset="0"/>
              </a:rPr>
              <a:t>Assignment Title</a:t>
            </a:r>
            <a:r>
              <a:rPr lang="en-IN" sz="1800" dirty="0">
                <a:latin typeface="Arial Black" panose="020B0A04020102020204" pitchFamily="34" charset="0"/>
              </a:rPr>
              <a:t>:</a:t>
            </a:r>
            <a:r>
              <a:rPr lang="en-US" sz="1800" dirty="0">
                <a:solidFill>
                  <a:schemeClr val="tx1"/>
                </a:solidFill>
                <a:latin typeface="Arial Black" panose="020B0A04020102020204" pitchFamily="34" charset="0"/>
              </a:rPr>
              <a:t>Awareness creation for the long-term condition: Stroke</a:t>
            </a:r>
            <a:endParaRPr lang="en-IN" sz="1800" dirty="0">
              <a:solidFill>
                <a:schemeClr val="tx1"/>
              </a:solidFill>
              <a:latin typeface="Arial Black" panose="020B0A04020102020204" pitchFamily="34" charset="0"/>
            </a:endParaRPr>
          </a:p>
        </p:txBody>
      </p:sp>
      <p:pic>
        <p:nvPicPr>
          <p:cNvPr id="6" name="Content Placeholder 5" descr="A black background with white text&#10;&#10;AI-generated content may be incorrect.">
            <a:extLst>
              <a:ext uri="{FF2B5EF4-FFF2-40B4-BE49-F238E27FC236}">
                <a16:creationId xmlns:a16="http://schemas.microsoft.com/office/drawing/2014/main" id="{B4D10B7A-31C2-4865-8C19-5DABC6487526}"/>
              </a:ext>
            </a:extLst>
          </p:cNvPr>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4292713" y="206148"/>
            <a:ext cx="4735173" cy="1895475"/>
          </a:xfrm>
          <a:prstGeom prst="rect">
            <a:avLst/>
          </a:prstGeom>
        </p:spPr>
      </p:pic>
      <p:sp>
        <p:nvSpPr>
          <p:cNvPr id="2" name="TextBox 1">
            <a:extLst>
              <a:ext uri="{FF2B5EF4-FFF2-40B4-BE49-F238E27FC236}">
                <a16:creationId xmlns:a16="http://schemas.microsoft.com/office/drawing/2014/main" id="{C2CBBB72-8FA3-B63E-3F7E-60CF65CDBBDC}"/>
              </a:ext>
            </a:extLst>
          </p:cNvPr>
          <p:cNvSpPr txBox="1"/>
          <p:nvPr/>
        </p:nvSpPr>
        <p:spPr>
          <a:xfrm>
            <a:off x="5201652" y="2511258"/>
            <a:ext cx="1828800" cy="369332"/>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42219739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48608" y="4050833"/>
            <a:ext cx="7766936" cy="1646302"/>
          </a:xfrm>
        </p:spPr>
        <p:txBody>
          <a:bodyPr/>
          <a:lstStyle/>
          <a:p>
            <a:pPr algn="ctr"/>
            <a:br>
              <a:rPr lang="en-US" sz="4800" b="1" dirty="0">
                <a:latin typeface="Arial" panose="020B0604020202020204" pitchFamily="34" charset="0"/>
                <a:cs typeface="Arial" panose="020B0604020202020204" pitchFamily="34" charset="0"/>
              </a:rPr>
            </a:br>
            <a:br>
              <a:rPr lang="en-US" sz="4800" b="1" dirty="0">
                <a:latin typeface="Arial" panose="020B0604020202020204" pitchFamily="34" charset="0"/>
                <a:cs typeface="Arial" panose="020B0604020202020204" pitchFamily="34" charset="0"/>
              </a:rPr>
            </a:br>
            <a:r>
              <a:rPr lang="en-US" sz="4800" b="1" dirty="0">
                <a:latin typeface="Arial" panose="020B0604020202020204" pitchFamily="34" charset="0"/>
                <a:cs typeface="Arial" panose="020B0604020202020204" pitchFamily="34" charset="0"/>
              </a:rPr>
              <a:t>Component 2: Community Care and Management of Longer-term Conditions </a:t>
            </a:r>
            <a:br>
              <a:rPr lang="en-US" sz="4800" b="1" dirty="0">
                <a:latin typeface="Arial" panose="020B0604020202020204" pitchFamily="34" charset="0"/>
                <a:cs typeface="Arial" panose="020B0604020202020204" pitchFamily="34" charset="0"/>
              </a:rPr>
            </a:br>
            <a:r>
              <a:rPr lang="en-US" sz="3000" b="1" dirty="0">
                <a:latin typeface="Arial" panose="020B0604020202020204" pitchFamily="34" charset="0"/>
                <a:cs typeface="Arial" panose="020B0604020202020204" pitchFamily="34" charset="0"/>
              </a:rPr>
              <a:t>Awareness creation for the long-term condition: Stroke</a:t>
            </a:r>
            <a:br>
              <a:rPr lang="en-US" sz="3000" b="1" dirty="0">
                <a:latin typeface="Arial" panose="020B0604020202020204" pitchFamily="34" charset="0"/>
                <a:cs typeface="Arial" panose="020B0604020202020204" pitchFamily="34" charset="0"/>
              </a:rPr>
            </a:br>
            <a:r>
              <a:rPr lang="en-US" sz="3000" b="1" dirty="0">
                <a:latin typeface="Arial" panose="020B0604020202020204" pitchFamily="34" charset="0"/>
                <a:cs typeface="Arial" panose="020B0604020202020204" pitchFamily="34" charset="0"/>
              </a:rPr>
              <a:t>Audience: Specialist nurses </a:t>
            </a:r>
            <a:br>
              <a:rPr lang="en-US" sz="4800" b="1" dirty="0">
                <a:latin typeface="Arial" panose="020B0604020202020204" pitchFamily="34" charset="0"/>
                <a:cs typeface="Arial" panose="020B0604020202020204" pitchFamily="34" charset="0"/>
              </a:rPr>
            </a:br>
            <a:br>
              <a:rPr lang="en-IN" sz="4800" dirty="0">
                <a:latin typeface="Arial" panose="020B0604020202020204" pitchFamily="34" charset="0"/>
                <a:cs typeface="Arial" panose="020B0604020202020204" pitchFamily="34" charset="0"/>
              </a:rPr>
            </a:br>
            <a:endParaRPr lang="en-AU" sz="48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748608" y="4442908"/>
            <a:ext cx="7766936" cy="1803630"/>
          </a:xfrm>
        </p:spPr>
        <p:txBody>
          <a:bodyPr>
            <a:normAutofit/>
          </a:bodyPr>
          <a:lstStyle/>
          <a:p>
            <a:pPr algn="ctr"/>
            <a:endParaRPr lang="en-AU" sz="16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380493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400" b="1" dirty="0">
                <a:latin typeface="Arial" panose="020B0604020202020204" pitchFamily="34" charset="0"/>
                <a:cs typeface="Arial" panose="020B0604020202020204" pitchFamily="34" charset="0"/>
              </a:rPr>
              <a:t>Overview of stroke</a:t>
            </a:r>
            <a:br>
              <a:rPr lang="en-IN" sz="2400" dirty="0">
                <a:latin typeface="Arial" panose="020B0604020202020204" pitchFamily="34" charset="0"/>
                <a:cs typeface="Arial" panose="020B0604020202020204" pitchFamily="34" charset="0"/>
              </a:rPr>
            </a:br>
            <a:endParaRPr lang="en-AU"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22897" y="1270000"/>
            <a:ext cx="7669161" cy="4964830"/>
          </a:xfrm>
        </p:spPr>
        <p:txBody>
          <a:bodyPr>
            <a:noAutofit/>
          </a:bodyPr>
          <a:lstStyle/>
          <a:p>
            <a:pPr lvl="0"/>
            <a:r>
              <a:rPr lang="en-US" sz="2000" b="1" dirty="0">
                <a:solidFill>
                  <a:schemeClr val="tx1"/>
                </a:solidFill>
                <a:latin typeface="Arial" panose="020B0604020202020204" pitchFamily="34" charset="0"/>
                <a:cs typeface="Arial" panose="020B0604020202020204" pitchFamily="34" charset="0"/>
              </a:rPr>
              <a:t>Definition: </a:t>
            </a:r>
            <a:r>
              <a:rPr lang="en-US" sz="2000" dirty="0">
                <a:solidFill>
                  <a:schemeClr val="tx1"/>
                </a:solidFill>
                <a:latin typeface="Arial" panose="020B0604020202020204" pitchFamily="34" charset="0"/>
                <a:cs typeface="Arial" panose="020B0604020202020204" pitchFamily="34" charset="0"/>
              </a:rPr>
              <a:t>Stroke occurs when the blood flow to the brain is blocked, and without oxygen, nutrients, brain cells begin to die (</a:t>
            </a:r>
            <a:r>
              <a:rPr lang="en-AU" sz="2000" dirty="0">
                <a:solidFill>
                  <a:schemeClr val="tx1"/>
                </a:solidFill>
                <a:latin typeface="Arial" panose="020B0604020202020204" pitchFamily="34" charset="0"/>
                <a:cs typeface="Arial" panose="020B0604020202020204" pitchFamily="34" charset="0"/>
              </a:rPr>
              <a:t>National Heart, Lung and Blood Institute, 2023; EMNOTE, 2024</a:t>
            </a:r>
            <a:r>
              <a:rPr lang="en-US" sz="2000" dirty="0">
                <a:solidFill>
                  <a:schemeClr val="tx1"/>
                </a:solidFill>
                <a:latin typeface="Arial" panose="020B0604020202020204" pitchFamily="34" charset="0"/>
                <a:cs typeface="Arial" panose="020B0604020202020204" pitchFamily="34" charset="0"/>
              </a:rPr>
              <a:t>).</a:t>
            </a:r>
            <a:endParaRPr lang="en-IN" sz="2000" dirty="0">
              <a:solidFill>
                <a:schemeClr val="tx1"/>
              </a:solidFill>
              <a:latin typeface="Arial" panose="020B0604020202020204" pitchFamily="34" charset="0"/>
              <a:cs typeface="Arial" panose="020B0604020202020204" pitchFamily="34" charset="0"/>
            </a:endParaRPr>
          </a:p>
          <a:p>
            <a:pPr lvl="0"/>
            <a:r>
              <a:rPr lang="en-US" sz="2000" b="1" dirty="0">
                <a:solidFill>
                  <a:schemeClr val="tx1"/>
                </a:solidFill>
                <a:latin typeface="Arial" panose="020B0604020202020204" pitchFamily="34" charset="0"/>
                <a:cs typeface="Arial" panose="020B0604020202020204" pitchFamily="34" charset="0"/>
              </a:rPr>
              <a:t>Symptoms: </a:t>
            </a:r>
            <a:r>
              <a:rPr lang="en-US" sz="2000" dirty="0">
                <a:solidFill>
                  <a:schemeClr val="tx1"/>
                </a:solidFill>
                <a:latin typeface="Arial" panose="020B0604020202020204" pitchFamily="34" charset="0"/>
                <a:cs typeface="Arial" panose="020B0604020202020204" pitchFamily="34" charset="0"/>
              </a:rPr>
              <a:t>face weakness where one side of the face drops, unable to lift both arms, blurred speech, blurred vision, confusion, feeling dizzy and headache (NHS, 2024a).</a:t>
            </a:r>
            <a:endParaRPr lang="en-IN" sz="2000" dirty="0">
              <a:solidFill>
                <a:schemeClr val="tx1"/>
              </a:solidFill>
              <a:latin typeface="Arial" panose="020B0604020202020204" pitchFamily="34" charset="0"/>
              <a:cs typeface="Arial" panose="020B0604020202020204" pitchFamily="34" charset="0"/>
            </a:endParaRPr>
          </a:p>
          <a:p>
            <a:pPr lvl="0"/>
            <a:r>
              <a:rPr lang="en-US" sz="2000" b="1" dirty="0">
                <a:solidFill>
                  <a:schemeClr val="tx1"/>
                </a:solidFill>
                <a:latin typeface="Arial" panose="020B0604020202020204" pitchFamily="34" charset="0"/>
                <a:cs typeface="Arial" panose="020B0604020202020204" pitchFamily="34" charset="0"/>
              </a:rPr>
              <a:t>Aetiology</a:t>
            </a:r>
            <a:endParaRPr lang="en-IN" sz="2000" dirty="0">
              <a:solidFill>
                <a:schemeClr val="tx1"/>
              </a:solidFill>
              <a:latin typeface="Arial" panose="020B0604020202020204" pitchFamily="34" charset="0"/>
              <a:cs typeface="Arial" panose="020B0604020202020204" pitchFamily="34" charset="0"/>
            </a:endParaRPr>
          </a:p>
          <a:p>
            <a:pPr lvl="1">
              <a:buFont typeface="Wingdings" panose="05000000000000000000" pitchFamily="2" charset="2"/>
              <a:buChar char="Ø"/>
            </a:pPr>
            <a:r>
              <a:rPr lang="en-US" sz="2000" dirty="0">
                <a:solidFill>
                  <a:schemeClr val="tx1"/>
                </a:solidFill>
                <a:latin typeface="Arial" panose="020B0604020202020204" pitchFamily="34" charset="0"/>
                <a:cs typeface="Arial" panose="020B0604020202020204" pitchFamily="34" charset="0"/>
              </a:rPr>
              <a:t>Atherosclerosis causes stroke by the build-up of fat, cholesterol, and plaque formation in arteries (</a:t>
            </a:r>
            <a:r>
              <a:rPr lang="en-AU" sz="2000" dirty="0">
                <a:solidFill>
                  <a:schemeClr val="tx1"/>
                </a:solidFill>
                <a:latin typeface="Arial" panose="020B0604020202020204" pitchFamily="34" charset="0"/>
                <a:cs typeface="Arial" panose="020B0604020202020204" pitchFamily="34" charset="0"/>
              </a:rPr>
              <a:t>Heart Research Institute UK, n.d.).</a:t>
            </a:r>
            <a:endParaRPr lang="en-IN" sz="2000" dirty="0">
              <a:solidFill>
                <a:schemeClr val="tx1"/>
              </a:solidFill>
              <a:latin typeface="Arial" panose="020B0604020202020204" pitchFamily="34" charset="0"/>
              <a:cs typeface="Arial" panose="020B0604020202020204" pitchFamily="34" charset="0"/>
            </a:endParaRPr>
          </a:p>
          <a:p>
            <a:pPr lvl="1">
              <a:buFont typeface="Wingdings" panose="05000000000000000000" pitchFamily="2" charset="2"/>
              <a:buChar char="Ø"/>
            </a:pPr>
            <a:r>
              <a:rPr lang="en-US" sz="2000" dirty="0">
                <a:solidFill>
                  <a:schemeClr val="tx1"/>
                </a:solidFill>
                <a:latin typeface="Arial" panose="020B0604020202020204" pitchFamily="34" charset="0"/>
                <a:cs typeface="Arial" panose="020B0604020202020204" pitchFamily="34" charset="0"/>
              </a:rPr>
              <a:t>Cerebral embolism causes stroke when a blood clot forms in the heart and the blood supply to the brain is hampered</a:t>
            </a:r>
            <a:r>
              <a:rPr lang="en-US" sz="2000" b="1" dirty="0">
                <a:solidFill>
                  <a:schemeClr val="tx1"/>
                </a:solidFill>
                <a:latin typeface="Arial" panose="020B0604020202020204" pitchFamily="34" charset="0"/>
                <a:cs typeface="Arial" panose="020B0604020202020204" pitchFamily="34" charset="0"/>
              </a:rPr>
              <a:t> </a:t>
            </a:r>
            <a:r>
              <a:rPr lang="en-US" sz="2000" dirty="0">
                <a:solidFill>
                  <a:schemeClr val="tx1"/>
                </a:solidFill>
                <a:latin typeface="Arial" panose="020B0604020202020204" pitchFamily="34" charset="0"/>
                <a:cs typeface="Arial" panose="020B0604020202020204" pitchFamily="34" charset="0"/>
              </a:rPr>
              <a:t>(Heart Research Institute UK, n.d.).</a:t>
            </a:r>
            <a:endParaRPr lang="en-IN" sz="2000" dirty="0">
              <a:solidFill>
                <a:schemeClr val="tx1"/>
              </a:solidFill>
              <a:latin typeface="Arial" panose="020B0604020202020204" pitchFamily="34" charset="0"/>
              <a:cs typeface="Arial" panose="020B0604020202020204" pitchFamily="34" charset="0"/>
            </a:endParaRPr>
          </a:p>
        </p:txBody>
      </p:sp>
      <p:pic>
        <p:nvPicPr>
          <p:cNvPr id="4" name="Picture 3"/>
          <p:cNvPicPr/>
          <p:nvPr/>
        </p:nvPicPr>
        <p:blipFill>
          <a:blip r:embed="rId2"/>
          <a:stretch>
            <a:fillRect/>
          </a:stretch>
        </p:blipFill>
        <p:spPr>
          <a:xfrm>
            <a:off x="7691719" y="1090355"/>
            <a:ext cx="4195482" cy="4159377"/>
          </a:xfrm>
          <a:prstGeom prst="rect">
            <a:avLst/>
          </a:prstGeom>
        </p:spPr>
      </p:pic>
      <p:sp>
        <p:nvSpPr>
          <p:cNvPr id="5" name="TextBox 4"/>
          <p:cNvSpPr txBox="1"/>
          <p:nvPr/>
        </p:nvSpPr>
        <p:spPr>
          <a:xfrm>
            <a:off x="8047855" y="5328799"/>
            <a:ext cx="3752676" cy="646331"/>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Figure 1: Mechanism of stroke</a:t>
            </a:r>
            <a:endParaRPr lang="en-IN" dirty="0">
              <a:latin typeface="Arial" panose="020B0604020202020204" pitchFamily="34" charset="0"/>
              <a:cs typeface="Arial" panose="020B0604020202020204" pitchFamily="34" charset="0"/>
            </a:endParaRPr>
          </a:p>
          <a:p>
            <a:pPr algn="ctr"/>
            <a:r>
              <a:rPr lang="en-US" dirty="0">
                <a:latin typeface="Arial" panose="020B0604020202020204" pitchFamily="34" charset="0"/>
                <a:cs typeface="Arial" panose="020B0604020202020204" pitchFamily="34" charset="0"/>
              </a:rPr>
              <a:t>(Source: EMNOTE, 2024)</a:t>
            </a:r>
            <a:endParaRPr lang="en-IN"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ED4A4FA-15A0-CD18-DA16-075F953A2BB3}"/>
              </a:ext>
            </a:extLst>
          </p:cNvPr>
          <p:cNvSpPr txBox="1"/>
          <p:nvPr/>
        </p:nvSpPr>
        <p:spPr>
          <a:xfrm>
            <a:off x="5201652" y="2511258"/>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386964362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400" b="1" dirty="0">
                <a:latin typeface="Arial" panose="020B0604020202020204" pitchFamily="34" charset="0"/>
                <a:cs typeface="Arial" panose="020B0604020202020204" pitchFamily="34" charset="0"/>
              </a:rPr>
              <a:t>Prevalence of stroke in the UK </a:t>
            </a:r>
            <a:br>
              <a:rPr lang="en-IN" sz="2400" dirty="0">
                <a:latin typeface="Arial" panose="020B0604020202020204" pitchFamily="34" charset="0"/>
                <a:cs typeface="Arial" panose="020B0604020202020204" pitchFamily="34" charset="0"/>
              </a:rPr>
            </a:br>
            <a:endParaRPr lang="en-AU"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64490" y="1614385"/>
            <a:ext cx="5780975" cy="4246097"/>
          </a:xfrm>
        </p:spPr>
        <p:txBody>
          <a:bodyPr>
            <a:normAutofit/>
          </a:bodyPr>
          <a:lstStyle/>
          <a:p>
            <a:pPr lvl="0"/>
            <a:r>
              <a:rPr lang="en-US" sz="2000" dirty="0">
                <a:solidFill>
                  <a:schemeClr val="tx1"/>
                </a:solidFill>
                <a:latin typeface="Arial" panose="020B0604020202020204" pitchFamily="34" charset="0"/>
                <a:cs typeface="Arial" panose="020B0604020202020204" pitchFamily="34" charset="0"/>
              </a:rPr>
              <a:t>Globally, there are 12 million stroke cases each year (</a:t>
            </a:r>
            <a:r>
              <a:rPr lang="en-AU" sz="2000" dirty="0">
                <a:solidFill>
                  <a:schemeClr val="tx1"/>
                </a:solidFill>
                <a:latin typeface="Arial" panose="020B0604020202020204" pitchFamily="34" charset="0"/>
                <a:cs typeface="Arial" panose="020B0604020202020204" pitchFamily="34" charset="0"/>
              </a:rPr>
              <a:t>Feigin </a:t>
            </a:r>
            <a:r>
              <a:rPr lang="en-AU" sz="2000" i="1" dirty="0">
                <a:solidFill>
                  <a:schemeClr val="tx1"/>
                </a:solidFill>
                <a:latin typeface="Arial" panose="020B0604020202020204" pitchFamily="34" charset="0"/>
                <a:cs typeface="Arial" panose="020B0604020202020204" pitchFamily="34" charset="0"/>
              </a:rPr>
              <a:t>et al., </a:t>
            </a:r>
            <a:r>
              <a:rPr lang="en-AU" sz="2000" dirty="0">
                <a:solidFill>
                  <a:schemeClr val="tx1"/>
                </a:solidFill>
                <a:latin typeface="Arial" panose="020B0604020202020204" pitchFamily="34" charset="0"/>
                <a:cs typeface="Arial" panose="020B0604020202020204" pitchFamily="34" charset="0"/>
              </a:rPr>
              <a:t>2025).</a:t>
            </a:r>
            <a:endParaRPr lang="en-IN" sz="2000" dirty="0">
              <a:solidFill>
                <a:schemeClr val="tx1"/>
              </a:solidFill>
              <a:latin typeface="Arial" panose="020B0604020202020204" pitchFamily="34" charset="0"/>
              <a:cs typeface="Arial" panose="020B0604020202020204" pitchFamily="34" charset="0"/>
            </a:endParaRPr>
          </a:p>
          <a:p>
            <a:pPr lvl="0"/>
            <a:r>
              <a:rPr lang="en-AU" sz="2000" dirty="0">
                <a:solidFill>
                  <a:schemeClr val="tx1"/>
                </a:solidFill>
                <a:latin typeface="Arial" panose="020B0604020202020204" pitchFamily="34" charset="0"/>
                <a:cs typeface="Arial" panose="020B0604020202020204" pitchFamily="34" charset="0"/>
              </a:rPr>
              <a:t>One in four people aged 25 years old has a stroke in their lifetime, globally (Feigin </a:t>
            </a:r>
            <a:r>
              <a:rPr lang="en-AU" sz="2000" i="1" dirty="0">
                <a:solidFill>
                  <a:schemeClr val="tx1"/>
                </a:solidFill>
                <a:latin typeface="Arial" panose="020B0604020202020204" pitchFamily="34" charset="0"/>
                <a:cs typeface="Arial" panose="020B0604020202020204" pitchFamily="34" charset="0"/>
              </a:rPr>
              <a:t>et al., </a:t>
            </a:r>
            <a:r>
              <a:rPr lang="en-AU" sz="2000" dirty="0">
                <a:solidFill>
                  <a:schemeClr val="tx1"/>
                </a:solidFill>
                <a:latin typeface="Arial" panose="020B0604020202020204" pitchFamily="34" charset="0"/>
                <a:cs typeface="Arial" panose="020B0604020202020204" pitchFamily="34" charset="0"/>
              </a:rPr>
              <a:t>2025). </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In the UK, 111,137 stroke-related hospital admissions were reported in 2023-2024, which is 28% more than in 2004-05 (NHS England, 2024a).</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In the UK, there are 1.3 million stroke survivors in 2023 (UK Parliament, 2023).</a:t>
            </a:r>
            <a:endParaRPr lang="en-IN" sz="2000" dirty="0">
              <a:solidFill>
                <a:schemeClr val="tx1"/>
              </a:solidFill>
              <a:latin typeface="Arial" panose="020B0604020202020204" pitchFamily="34" charset="0"/>
              <a:cs typeface="Arial" panose="020B0604020202020204" pitchFamily="34" charset="0"/>
            </a:endParaRPr>
          </a:p>
        </p:txBody>
      </p:sp>
      <p:pic>
        <p:nvPicPr>
          <p:cNvPr id="4" name="Picture 3"/>
          <p:cNvPicPr/>
          <p:nvPr/>
        </p:nvPicPr>
        <p:blipFill>
          <a:blip r:embed="rId2"/>
          <a:stretch>
            <a:fillRect/>
          </a:stretch>
        </p:blipFill>
        <p:spPr>
          <a:xfrm>
            <a:off x="6214985" y="1487728"/>
            <a:ext cx="5731510" cy="4119441"/>
          </a:xfrm>
          <a:prstGeom prst="rect">
            <a:avLst/>
          </a:prstGeom>
        </p:spPr>
      </p:pic>
      <p:sp>
        <p:nvSpPr>
          <p:cNvPr id="5" name="Rectangle 4"/>
          <p:cNvSpPr/>
          <p:nvPr/>
        </p:nvSpPr>
        <p:spPr>
          <a:xfrm>
            <a:off x="6856858" y="5702334"/>
            <a:ext cx="4447764" cy="646331"/>
          </a:xfrm>
          <a:prstGeom prst="rect">
            <a:avLst/>
          </a:prstGeom>
        </p:spPr>
        <p:txBody>
          <a:bodyPr wrap="square">
            <a:spAutoFit/>
          </a:bodyPr>
          <a:lstStyle/>
          <a:p>
            <a:pPr algn="ctr"/>
            <a:r>
              <a:rPr lang="en-US" b="1" dirty="0">
                <a:latin typeface="Arial" panose="020B0604020202020204" pitchFamily="34" charset="0"/>
                <a:ea typeface="Calibri" panose="020F0502020204030204" pitchFamily="34" charset="0"/>
                <a:cs typeface="Arial" panose="020B0604020202020204" pitchFamily="34" charset="0"/>
              </a:rPr>
              <a:t>Figure 2: Global stroke prevalence</a:t>
            </a:r>
            <a:endParaRPr lang="en-IN" sz="1600" dirty="0">
              <a:latin typeface="Arial" panose="020B0604020202020204" pitchFamily="34" charset="0"/>
              <a:ea typeface="Calibri" panose="020F0502020204030204" pitchFamily="34" charset="0"/>
              <a:cs typeface="Arial" panose="020B0604020202020204" pitchFamily="34" charset="0"/>
            </a:endParaRPr>
          </a:p>
          <a:p>
            <a:pPr algn="ctr"/>
            <a:r>
              <a:rPr lang="en-US" dirty="0">
                <a:latin typeface="Arial" panose="020B0604020202020204" pitchFamily="34" charset="0"/>
                <a:ea typeface="Calibri" panose="020F0502020204030204" pitchFamily="34" charset="0"/>
                <a:cs typeface="Arial" panose="020B0604020202020204" pitchFamily="34" charset="0"/>
              </a:rPr>
              <a:t>(Source: </a:t>
            </a:r>
            <a:r>
              <a:rPr lang="en-AU" dirty="0">
                <a:latin typeface="Arial" panose="020B0604020202020204" pitchFamily="34" charset="0"/>
                <a:ea typeface="Calibri" panose="020F0502020204030204" pitchFamily="34" charset="0"/>
                <a:cs typeface="Arial" panose="020B0604020202020204" pitchFamily="34" charset="0"/>
              </a:rPr>
              <a:t>Feigin </a:t>
            </a:r>
            <a:r>
              <a:rPr lang="en-AU" i="1" dirty="0">
                <a:latin typeface="Arial" panose="020B0604020202020204" pitchFamily="34" charset="0"/>
                <a:ea typeface="Calibri" panose="020F0502020204030204" pitchFamily="34" charset="0"/>
                <a:cs typeface="Arial" panose="020B0604020202020204" pitchFamily="34" charset="0"/>
              </a:rPr>
              <a:t>et al., </a:t>
            </a:r>
            <a:r>
              <a:rPr lang="en-AU" dirty="0">
                <a:latin typeface="Arial" panose="020B0604020202020204" pitchFamily="34" charset="0"/>
                <a:ea typeface="Calibri" panose="020F0502020204030204" pitchFamily="34" charset="0"/>
                <a:cs typeface="Arial" panose="020B0604020202020204" pitchFamily="34" charset="0"/>
              </a:rPr>
              <a:t>2025)</a:t>
            </a:r>
            <a:endParaRPr lang="en-IN" sz="16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060752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400" b="1" dirty="0">
                <a:latin typeface="Arial" panose="020B0604020202020204" pitchFamily="34" charset="0"/>
                <a:cs typeface="Arial" panose="020B0604020202020204" pitchFamily="34" charset="0"/>
              </a:rPr>
              <a:t>Economic and social burden</a:t>
            </a:r>
            <a:br>
              <a:rPr lang="en-IN" sz="2400" dirty="0">
                <a:latin typeface="Arial" panose="020B0604020202020204" pitchFamily="34" charset="0"/>
                <a:cs typeface="Arial" panose="020B0604020202020204" pitchFamily="34" charset="0"/>
              </a:rPr>
            </a:br>
            <a:endParaRPr lang="en-AU"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699" y="1930400"/>
            <a:ext cx="8596668" cy="3880773"/>
          </a:xfrm>
        </p:spPr>
        <p:txBody>
          <a:bodyPr>
            <a:normAutofit/>
          </a:bodyPr>
          <a:lstStyle/>
          <a:p>
            <a:pPr lvl="0"/>
            <a:r>
              <a:rPr lang="en-US" sz="2000" dirty="0">
                <a:solidFill>
                  <a:schemeClr val="tx1"/>
                </a:solidFill>
                <a:latin typeface="Arial" panose="020B0604020202020204" pitchFamily="34" charset="0"/>
                <a:cs typeface="Arial" panose="020B0604020202020204" pitchFamily="34" charset="0"/>
              </a:rPr>
              <a:t>On average, stroke imposes a financial burden of 75 billion GBP on the NHS (</a:t>
            </a:r>
            <a:r>
              <a:rPr lang="en-AU" sz="2000" dirty="0">
                <a:solidFill>
                  <a:schemeClr val="tx1"/>
                </a:solidFill>
                <a:latin typeface="Arial" panose="020B0604020202020204" pitchFamily="34" charset="0"/>
                <a:cs typeface="Arial" panose="020B0604020202020204" pitchFamily="34" charset="0"/>
              </a:rPr>
              <a:t>Gregory, 2024).</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The causes of major economic burden are informal care, social care, health care and loss of productivity (</a:t>
            </a:r>
            <a:r>
              <a:rPr lang="en-AU" sz="2000" dirty="0">
                <a:solidFill>
                  <a:schemeClr val="tx1"/>
                </a:solidFill>
                <a:latin typeface="Arial" panose="020B0604020202020204" pitchFamily="34" charset="0"/>
                <a:cs typeface="Arial" panose="020B0604020202020204" pitchFamily="34" charset="0"/>
              </a:rPr>
              <a:t>Landeiro </a:t>
            </a:r>
            <a:r>
              <a:rPr lang="en-AU" sz="2000" i="1" dirty="0">
                <a:solidFill>
                  <a:schemeClr val="tx1"/>
                </a:solidFill>
                <a:latin typeface="Arial" panose="020B0604020202020204" pitchFamily="34" charset="0"/>
                <a:cs typeface="Arial" panose="020B0604020202020204" pitchFamily="34" charset="0"/>
              </a:rPr>
              <a:t>et al., </a:t>
            </a:r>
            <a:r>
              <a:rPr lang="en-AU" sz="2000" dirty="0">
                <a:solidFill>
                  <a:schemeClr val="tx1"/>
                </a:solidFill>
                <a:latin typeface="Arial" panose="020B0604020202020204" pitchFamily="34" charset="0"/>
                <a:cs typeface="Arial" panose="020B0604020202020204" pitchFamily="34" charset="0"/>
              </a:rPr>
              <a:t>2024)</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Stroke is the fourth largest cause of death in the UK (NHS England, n.d.a).</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Stroke is an increasing social burden in the UK, by 50% disability, such as fatigue, visual, psychological, cognitive, communication and physical (NHS England, n.d.a).</a:t>
            </a:r>
            <a:endParaRPr lang="en-IN" sz="2000" dirty="0">
              <a:solidFill>
                <a:schemeClr val="tx1"/>
              </a:solidFill>
              <a:latin typeface="Arial" panose="020B0604020202020204" pitchFamily="34" charset="0"/>
              <a:cs typeface="Arial" panose="020B0604020202020204" pitchFamily="34" charset="0"/>
            </a:endParaRPr>
          </a:p>
          <a:p>
            <a:pPr marL="0" indent="0">
              <a:buNone/>
            </a:pPr>
            <a:endParaRPr lang="en-AU"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570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96008" y="139848"/>
            <a:ext cx="3453601" cy="871370"/>
          </a:xfrm>
        </p:spPr>
        <p:txBody>
          <a:bodyPr>
            <a:normAutofit/>
          </a:bodyPr>
          <a:lstStyle/>
          <a:p>
            <a:pPr algn="ctr"/>
            <a:r>
              <a:rPr lang="en-US" sz="2400" b="1" dirty="0">
                <a:latin typeface="Arial" panose="020B0604020202020204" pitchFamily="34" charset="0"/>
                <a:cs typeface="Arial" panose="020B0604020202020204" pitchFamily="34" charset="0"/>
              </a:rPr>
              <a:t>Diagnosis and initial assessment</a:t>
            </a:r>
            <a:endParaRPr lang="en-AU"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561705" y="1011218"/>
            <a:ext cx="5862917" cy="5706934"/>
          </a:xfrm>
          <a:solidFill>
            <a:schemeClr val="accent1">
              <a:lumMod val="20000"/>
              <a:lumOff val="80000"/>
            </a:schemeClr>
          </a:solidFill>
        </p:spPr>
        <p:txBody>
          <a:bodyPr>
            <a:noAutofit/>
          </a:bodyPr>
          <a:lstStyle/>
          <a:p>
            <a:pPr lvl="0"/>
            <a:r>
              <a:rPr lang="en-US" sz="2000" dirty="0">
                <a:solidFill>
                  <a:schemeClr val="tx1"/>
                </a:solidFill>
                <a:latin typeface="Arial" panose="020B0604020202020204" pitchFamily="34" charset="0"/>
                <a:cs typeface="Arial" panose="020B0604020202020204" pitchFamily="34" charset="0"/>
              </a:rPr>
              <a:t>Computed Tomography Scan, Magnetic Resonance Imaging are often used to detect initial stroke through detection of blood clot in brain (NHS, 2024c).</a:t>
            </a:r>
          </a:p>
          <a:p>
            <a:pPr lvl="0"/>
            <a:r>
              <a:rPr lang="en-IN" sz="2000" dirty="0">
                <a:solidFill>
                  <a:schemeClr val="tx1"/>
                </a:solidFill>
                <a:latin typeface="Arial" panose="020B0604020202020204" pitchFamily="34" charset="0"/>
                <a:cs typeface="Arial" panose="020B0604020202020204" pitchFamily="34" charset="0"/>
              </a:rPr>
              <a:t>Along with several neurological tests to diagnose stroke, CT scan, Electrocardiogram (EKG), MRI and Electroencephalogram (EEG) are carried out to confirm stroke (Cleveland Clinic, 2025) </a:t>
            </a:r>
          </a:p>
          <a:p>
            <a:pPr lvl="0"/>
            <a:r>
              <a:rPr lang="en-US" sz="2000" dirty="0">
                <a:solidFill>
                  <a:schemeClr val="tx1"/>
                </a:solidFill>
                <a:latin typeface="Arial" panose="020B0604020202020204" pitchFamily="34" charset="0"/>
                <a:cs typeface="Arial" panose="020B0604020202020204" pitchFamily="34" charset="0"/>
              </a:rPr>
              <a:t>In the initial assessment face weakness and arm weakness are assessed (Stroke Association, n.d.b).</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Speech problem like the slurry speech is assessed later (Stroke Association, n.d.b).</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Calling 999 is the action when such indications are seen (Stroke Association, n.d.b). </a:t>
            </a:r>
            <a:endParaRPr lang="en-AU" sz="2000" dirty="0">
              <a:solidFill>
                <a:schemeClr val="tx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D78C2115-2FEC-4797-82D5-AD3D4A33A92F}"/>
              </a:ext>
            </a:extLst>
          </p:cNvPr>
          <p:cNvPicPr>
            <a:picLocks noChangeAspect="1"/>
          </p:cNvPicPr>
          <p:nvPr/>
        </p:nvPicPr>
        <p:blipFill>
          <a:blip r:embed="rId2"/>
          <a:stretch>
            <a:fillRect/>
          </a:stretch>
        </p:blipFill>
        <p:spPr>
          <a:xfrm>
            <a:off x="-1" y="0"/>
            <a:ext cx="5260489" cy="5927464"/>
          </a:xfrm>
          <a:prstGeom prst="rect">
            <a:avLst/>
          </a:prstGeom>
        </p:spPr>
      </p:pic>
      <p:sp>
        <p:nvSpPr>
          <p:cNvPr id="6" name="Rectangle 5">
            <a:extLst>
              <a:ext uri="{FF2B5EF4-FFF2-40B4-BE49-F238E27FC236}">
                <a16:creationId xmlns:a16="http://schemas.microsoft.com/office/drawing/2014/main" id="{B01A81D6-40A7-4168-8F55-6E720E868072}"/>
              </a:ext>
            </a:extLst>
          </p:cNvPr>
          <p:cNvSpPr/>
          <p:nvPr/>
        </p:nvSpPr>
        <p:spPr>
          <a:xfrm>
            <a:off x="-48609" y="5852161"/>
            <a:ext cx="5309097" cy="923330"/>
          </a:xfrm>
          <a:prstGeom prst="rect">
            <a:avLst/>
          </a:prstGeom>
        </p:spPr>
        <p:txBody>
          <a:bodyPr wrap="square">
            <a:spAutoFit/>
          </a:bodyPr>
          <a:lstStyle/>
          <a:p>
            <a:pPr algn="ctr"/>
            <a:r>
              <a:rPr lang="en-US" b="1" dirty="0">
                <a:latin typeface="Arial" panose="020B0604020202020204" pitchFamily="34" charset="0"/>
                <a:ea typeface="Calibri" panose="020F0502020204030204" pitchFamily="34" charset="0"/>
                <a:cs typeface="Arial" panose="020B0604020202020204" pitchFamily="34" charset="0"/>
              </a:rPr>
              <a:t>Figure 3: Actions to be taken after identifying stroke symptoms</a:t>
            </a:r>
            <a:endParaRPr lang="en-IN" sz="1600" dirty="0">
              <a:latin typeface="Arial" panose="020B0604020202020204" pitchFamily="34" charset="0"/>
              <a:ea typeface="Calibri" panose="020F0502020204030204" pitchFamily="34" charset="0"/>
              <a:cs typeface="Arial" panose="020B0604020202020204" pitchFamily="34" charset="0"/>
            </a:endParaRPr>
          </a:p>
          <a:p>
            <a:pPr algn="ctr"/>
            <a:r>
              <a:rPr lang="en-US" dirty="0">
                <a:latin typeface="Arial" panose="020B0604020202020204" pitchFamily="34" charset="0"/>
                <a:ea typeface="Calibri" panose="020F0502020204030204" pitchFamily="34" charset="0"/>
                <a:cs typeface="Arial" panose="020B0604020202020204" pitchFamily="34" charset="0"/>
              </a:rPr>
              <a:t>(Source: </a:t>
            </a:r>
            <a:r>
              <a:rPr lang="en-AU" dirty="0">
                <a:latin typeface="Arial" panose="020B0604020202020204" pitchFamily="34" charset="0"/>
                <a:ea typeface="Calibri" panose="020F0502020204030204" pitchFamily="34" charset="0"/>
                <a:cs typeface="Arial" panose="020B0604020202020204" pitchFamily="34" charset="0"/>
              </a:rPr>
              <a:t>Cleveland Clinic, 2025)</a:t>
            </a:r>
            <a:endParaRPr lang="en-IN" sz="16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560733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400" b="1" dirty="0">
                <a:latin typeface="Arial" panose="020B0604020202020204" pitchFamily="34" charset="0"/>
                <a:cs typeface="Arial" panose="020B0604020202020204" pitchFamily="34" charset="0"/>
              </a:rPr>
              <a:t>Management (Model, Framework)</a:t>
            </a:r>
            <a:br>
              <a:rPr lang="en-IN" sz="2400" dirty="0">
                <a:latin typeface="Arial" panose="020B0604020202020204" pitchFamily="34" charset="0"/>
                <a:cs typeface="Arial" panose="020B0604020202020204" pitchFamily="34" charset="0"/>
              </a:rPr>
            </a:br>
            <a:endParaRPr lang="en-AU"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22730" y="1367364"/>
            <a:ext cx="6331789" cy="5016588"/>
          </a:xfrm>
        </p:spPr>
        <p:txBody>
          <a:bodyPr>
            <a:normAutofit lnSpcReduction="10000"/>
          </a:bodyPr>
          <a:lstStyle/>
          <a:p>
            <a:pPr lvl="0"/>
            <a:r>
              <a:rPr lang="en-US" sz="2000" dirty="0">
                <a:solidFill>
                  <a:schemeClr val="tx1"/>
                </a:solidFill>
                <a:latin typeface="Arial" panose="020B0604020202020204" pitchFamily="34" charset="0"/>
                <a:cs typeface="Arial" panose="020B0604020202020204" pitchFamily="34" charset="0"/>
              </a:rPr>
              <a:t>In the UK, stroke management is being done by </a:t>
            </a:r>
            <a:r>
              <a:rPr lang="en-US" sz="2000" b="1" dirty="0">
                <a:solidFill>
                  <a:schemeClr val="tx1"/>
                </a:solidFill>
                <a:latin typeface="Arial" panose="020B0604020202020204" pitchFamily="34" charset="0"/>
                <a:cs typeface="Arial" panose="020B0604020202020204" pitchFamily="34" charset="0"/>
              </a:rPr>
              <a:t>the National Stroke Service Model (NSSM).</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NSSM prioritises a full pathway approach through improved diagnosis and treatment access through 24/7 specialist stroke units and focusing on rehabilitation, which nurses can follow (NHS, 2021).</a:t>
            </a:r>
            <a:endParaRPr lang="en-IN" sz="2000" dirty="0">
              <a:solidFill>
                <a:schemeClr val="tx1"/>
              </a:solidFill>
              <a:latin typeface="Arial" panose="020B0604020202020204" pitchFamily="34" charset="0"/>
              <a:cs typeface="Arial" panose="020B0604020202020204" pitchFamily="34" charset="0"/>
            </a:endParaRPr>
          </a:p>
          <a:p>
            <a:pPr lvl="0"/>
            <a:r>
              <a:rPr lang="en-US" sz="2000" b="1" dirty="0">
                <a:solidFill>
                  <a:schemeClr val="tx1"/>
                </a:solidFill>
                <a:latin typeface="Arial" panose="020B0604020202020204" pitchFamily="34" charset="0"/>
                <a:cs typeface="Arial" panose="020B0604020202020204" pitchFamily="34" charset="0"/>
              </a:rPr>
              <a:t>Stroke-Specific Education framework (SSEF)</a:t>
            </a:r>
            <a:r>
              <a:rPr lang="en-US" sz="2000" dirty="0">
                <a:solidFill>
                  <a:schemeClr val="tx1"/>
                </a:solidFill>
                <a:latin typeface="Arial" panose="020B0604020202020204" pitchFamily="34" charset="0"/>
                <a:cs typeface="Arial" panose="020B0604020202020204" pitchFamily="34" charset="0"/>
              </a:rPr>
              <a:t> is used in the UK to guide specialist nurses for managing stroke (</a:t>
            </a:r>
            <a:r>
              <a:rPr lang="en-AU" sz="2000" dirty="0">
                <a:solidFill>
                  <a:schemeClr val="tx1"/>
                </a:solidFill>
                <a:latin typeface="Arial" panose="020B0604020202020204" pitchFamily="34" charset="0"/>
                <a:cs typeface="Arial" panose="020B0604020202020204" pitchFamily="34" charset="0"/>
              </a:rPr>
              <a:t>Stroke-education, n.d.).</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SSEF involves management steps like: awareness raising, risk management, information, user involvement, assessment, treatment, urgent response, stroke assessment and treatment, rehabilitation and many more (</a:t>
            </a:r>
            <a:r>
              <a:rPr lang="en-AU" sz="2000" dirty="0">
                <a:solidFill>
                  <a:schemeClr val="tx1"/>
                </a:solidFill>
                <a:latin typeface="Arial" panose="020B0604020202020204" pitchFamily="34" charset="0"/>
                <a:cs typeface="Arial" panose="020B0604020202020204" pitchFamily="34" charset="0"/>
              </a:rPr>
              <a:t>Stroke-education, n.d.).</a:t>
            </a:r>
            <a:endParaRPr lang="en-IN" sz="2000" dirty="0">
              <a:solidFill>
                <a:schemeClr val="tx1"/>
              </a:solidFill>
              <a:latin typeface="Arial" panose="020B0604020202020204" pitchFamily="34" charset="0"/>
              <a:cs typeface="Arial" panose="020B0604020202020204" pitchFamily="34" charset="0"/>
            </a:endParaRPr>
          </a:p>
          <a:p>
            <a:endParaRPr lang="en-AU" sz="2000" dirty="0">
              <a:solidFill>
                <a:schemeClr val="tx1"/>
              </a:solidFill>
              <a:latin typeface="Arial" panose="020B0604020202020204" pitchFamily="34" charset="0"/>
              <a:cs typeface="Arial" panose="020B0604020202020204" pitchFamily="34" charset="0"/>
            </a:endParaRPr>
          </a:p>
        </p:txBody>
      </p:sp>
      <p:pic>
        <p:nvPicPr>
          <p:cNvPr id="4" name="Picture 3"/>
          <p:cNvPicPr/>
          <p:nvPr/>
        </p:nvPicPr>
        <p:blipFill>
          <a:blip r:embed="rId2"/>
          <a:stretch>
            <a:fillRect/>
          </a:stretch>
        </p:blipFill>
        <p:spPr>
          <a:xfrm>
            <a:off x="6540649" y="1129553"/>
            <a:ext cx="5482074" cy="4170020"/>
          </a:xfrm>
          <a:prstGeom prst="rect">
            <a:avLst/>
          </a:prstGeom>
        </p:spPr>
      </p:pic>
      <p:sp>
        <p:nvSpPr>
          <p:cNvPr id="5" name="TextBox 4"/>
          <p:cNvSpPr txBox="1"/>
          <p:nvPr/>
        </p:nvSpPr>
        <p:spPr>
          <a:xfrm>
            <a:off x="7071161" y="5299573"/>
            <a:ext cx="4951562" cy="923330"/>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Figure 4: Steps of stroke management by NSSM for specialist nurses</a:t>
            </a:r>
            <a:endParaRPr lang="en-IN" dirty="0">
              <a:latin typeface="Arial" panose="020B0604020202020204" pitchFamily="34" charset="0"/>
              <a:cs typeface="Arial" panose="020B0604020202020204" pitchFamily="34" charset="0"/>
            </a:endParaRPr>
          </a:p>
          <a:p>
            <a:pPr algn="ctr"/>
            <a:r>
              <a:rPr lang="en-US" dirty="0">
                <a:latin typeface="Arial" panose="020B0604020202020204" pitchFamily="34" charset="0"/>
                <a:cs typeface="Arial" panose="020B0604020202020204" pitchFamily="34" charset="0"/>
              </a:rPr>
              <a:t>(Source: NHS, 2021)</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3771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3395" y="373123"/>
            <a:ext cx="8596668" cy="568254"/>
          </a:xfrm>
        </p:spPr>
        <p:txBody>
          <a:bodyPr>
            <a:normAutofit/>
          </a:bodyPr>
          <a:lstStyle/>
          <a:p>
            <a:pPr algn="ctr"/>
            <a:r>
              <a:rPr lang="en-US" sz="2400" b="1" dirty="0">
                <a:latin typeface="Arial" panose="020B0604020202020204" pitchFamily="34" charset="0"/>
                <a:cs typeface="Arial" panose="020B0604020202020204" pitchFamily="34" charset="0"/>
              </a:rPr>
              <a:t>Treatment option</a:t>
            </a:r>
            <a:endParaRPr lang="en-AU"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60240" y="1495313"/>
            <a:ext cx="4136456" cy="4231137"/>
          </a:xfrm>
        </p:spPr>
        <p:txBody>
          <a:bodyPr>
            <a:normAutofit/>
          </a:bodyPr>
          <a:lstStyle/>
          <a:p>
            <a:pPr lvl="0"/>
            <a:r>
              <a:rPr lang="en-US" sz="2000" dirty="0">
                <a:solidFill>
                  <a:schemeClr val="tx1"/>
                </a:solidFill>
                <a:latin typeface="Arial" panose="020B0604020202020204" pitchFamily="34" charset="0"/>
                <a:cs typeface="Arial" panose="020B0604020202020204" pitchFamily="34" charset="0"/>
              </a:rPr>
              <a:t>Two main treatment options available in the UK are: thrombolysis (clot-bursting medication) and thrombectomy (mechanical clot removal) (</a:t>
            </a:r>
            <a:r>
              <a:rPr lang="en-AU" sz="2000" dirty="0">
                <a:solidFill>
                  <a:schemeClr val="tx1"/>
                </a:solidFill>
                <a:latin typeface="Arial" panose="020B0604020202020204" pitchFamily="34" charset="0"/>
                <a:cs typeface="Arial" panose="020B0604020202020204" pitchFamily="34" charset="0"/>
              </a:rPr>
              <a:t>Stroke Association, n.d.b).</a:t>
            </a:r>
            <a:endParaRPr lang="en-IN" sz="2000" dirty="0">
              <a:solidFill>
                <a:schemeClr val="tx1"/>
              </a:solidFill>
              <a:latin typeface="Arial" panose="020B0604020202020204" pitchFamily="34" charset="0"/>
              <a:cs typeface="Arial" panose="020B0604020202020204" pitchFamily="34" charset="0"/>
            </a:endParaRPr>
          </a:p>
          <a:p>
            <a:pPr lvl="0"/>
            <a:r>
              <a:rPr lang="en-US" sz="2000" dirty="0">
                <a:solidFill>
                  <a:schemeClr val="tx1"/>
                </a:solidFill>
                <a:latin typeface="Arial" panose="020B0604020202020204" pitchFamily="34" charset="0"/>
                <a:cs typeface="Arial" panose="020B0604020202020204" pitchFamily="34" charset="0"/>
              </a:rPr>
              <a:t>Medicines are used for stroke treatment, such as anticoagulants (for stopping clot formation), blood pressure-lowering medicines and statins for lowering cholesterol (NHS, 2024b).</a:t>
            </a:r>
          </a:p>
        </p:txBody>
      </p:sp>
      <p:sp>
        <p:nvSpPr>
          <p:cNvPr id="4" name="Content Placeholder 2">
            <a:extLst>
              <a:ext uri="{FF2B5EF4-FFF2-40B4-BE49-F238E27FC236}">
                <a16:creationId xmlns:a16="http://schemas.microsoft.com/office/drawing/2014/main" id="{97C81BE3-E547-4BEE-9626-BF088FB5DB20}"/>
              </a:ext>
            </a:extLst>
          </p:cNvPr>
          <p:cNvSpPr txBox="1">
            <a:spLocks/>
          </p:cNvSpPr>
          <p:nvPr/>
        </p:nvSpPr>
        <p:spPr>
          <a:xfrm>
            <a:off x="4691728" y="1148320"/>
            <a:ext cx="6022887" cy="83900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sz="2000" dirty="0">
                <a:solidFill>
                  <a:schemeClr val="tx1"/>
                </a:solidFill>
                <a:latin typeface="Arial" panose="020B0604020202020204" pitchFamily="34" charset="0"/>
                <a:cs typeface="Arial" panose="020B0604020202020204" pitchFamily="34" charset="0"/>
              </a:rPr>
              <a:t>Stroke rehabilitation is another option for stroke treatment including (Cleveland Clinic, 2025): </a:t>
            </a:r>
          </a:p>
        </p:txBody>
      </p:sp>
      <p:graphicFrame>
        <p:nvGraphicFramePr>
          <p:cNvPr id="7" name="Diagram 6">
            <a:extLst>
              <a:ext uri="{FF2B5EF4-FFF2-40B4-BE49-F238E27FC236}">
                <a16:creationId xmlns:a16="http://schemas.microsoft.com/office/drawing/2014/main" id="{BAB464B9-1CF8-4841-B498-94E3A5940584}"/>
              </a:ext>
            </a:extLst>
          </p:cNvPr>
          <p:cNvGraphicFramePr/>
          <p:nvPr>
            <p:extLst>
              <p:ext uri="{D42A27DB-BD31-4B8C-83A1-F6EECF244321}">
                <p14:modId xmlns:p14="http://schemas.microsoft.com/office/powerpoint/2010/main" val="933087476"/>
              </p:ext>
            </p:extLst>
          </p:nvPr>
        </p:nvGraphicFramePr>
        <p:xfrm>
          <a:off x="4594909" y="2131101"/>
          <a:ext cx="6891710" cy="3595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6728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400" b="1" dirty="0">
                <a:latin typeface="Arial" panose="020B0604020202020204" pitchFamily="34" charset="0"/>
                <a:cs typeface="Arial" panose="020B0604020202020204" pitchFamily="34" charset="0"/>
              </a:rPr>
              <a:t>Comorbidity</a:t>
            </a:r>
            <a:br>
              <a:rPr lang="en-IN" sz="2400" dirty="0">
                <a:latin typeface="Arial" panose="020B0604020202020204" pitchFamily="34" charset="0"/>
                <a:cs typeface="Arial" panose="020B0604020202020204" pitchFamily="34" charset="0"/>
              </a:rPr>
            </a:br>
            <a:endParaRPr lang="en-AU"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3" y="1487728"/>
            <a:ext cx="9112125" cy="4429992"/>
          </a:xfrm>
        </p:spPr>
        <p:txBody>
          <a:bodyPr>
            <a:normAutofit lnSpcReduction="10000"/>
          </a:bodyPr>
          <a:lstStyle/>
          <a:p>
            <a:pPr lvl="0">
              <a:lnSpc>
                <a:spcPct val="150000"/>
              </a:lnSpc>
            </a:pPr>
            <a:r>
              <a:rPr lang="en-US" sz="2000" dirty="0">
                <a:solidFill>
                  <a:schemeClr val="tx1"/>
                </a:solidFill>
                <a:latin typeface="Arial" panose="020B0604020202020204" pitchFamily="34" charset="0"/>
                <a:cs typeface="Arial" panose="020B0604020202020204" pitchFamily="34" charset="0"/>
              </a:rPr>
              <a:t>In the UK, several post-stroke comorbidities are reported, with an odds ratio for stroke and palliative care need of 3.88 (</a:t>
            </a:r>
            <a:r>
              <a:rPr lang="en-AU" sz="2000" dirty="0">
                <a:solidFill>
                  <a:schemeClr val="tx1"/>
                </a:solidFill>
                <a:latin typeface="Arial" panose="020B0604020202020204" pitchFamily="34" charset="0"/>
                <a:cs typeface="Arial" panose="020B0604020202020204" pitchFamily="34" charset="0"/>
              </a:rPr>
              <a:t>Fluck </a:t>
            </a:r>
            <a:r>
              <a:rPr lang="en-AU" sz="2000" i="1" dirty="0">
                <a:solidFill>
                  <a:schemeClr val="tx1"/>
                </a:solidFill>
                <a:latin typeface="Arial" panose="020B0604020202020204" pitchFamily="34" charset="0"/>
                <a:cs typeface="Arial" panose="020B0604020202020204" pitchFamily="34" charset="0"/>
              </a:rPr>
              <a:t>et al., </a:t>
            </a:r>
            <a:r>
              <a:rPr lang="en-AU" sz="2000" dirty="0">
                <a:solidFill>
                  <a:schemeClr val="tx1"/>
                </a:solidFill>
                <a:latin typeface="Arial" panose="020B0604020202020204" pitchFamily="34" charset="0"/>
                <a:cs typeface="Arial" panose="020B0604020202020204" pitchFamily="34" charset="0"/>
              </a:rPr>
              <a:t>2023). </a:t>
            </a:r>
            <a:endParaRPr lang="en-IN" sz="2000" dirty="0">
              <a:solidFill>
                <a:schemeClr val="tx1"/>
              </a:solidFill>
              <a:latin typeface="Arial" panose="020B0604020202020204" pitchFamily="34" charset="0"/>
              <a:cs typeface="Arial" panose="020B0604020202020204" pitchFamily="34" charset="0"/>
            </a:endParaRPr>
          </a:p>
          <a:p>
            <a:pPr lvl="0">
              <a:lnSpc>
                <a:spcPct val="150000"/>
              </a:lnSpc>
            </a:pPr>
            <a:r>
              <a:rPr lang="en-US" sz="2000" dirty="0">
                <a:solidFill>
                  <a:schemeClr val="tx1"/>
                </a:solidFill>
                <a:latin typeface="Arial" panose="020B0604020202020204" pitchFamily="34" charset="0"/>
                <a:cs typeface="Arial" panose="020B0604020202020204" pitchFamily="34" charset="0"/>
              </a:rPr>
              <a:t>Odds ratio of nosocomial pneumonia and urinary tract infection with stroke is 1.86 (</a:t>
            </a:r>
            <a:r>
              <a:rPr lang="en-AU" sz="2000" dirty="0">
                <a:solidFill>
                  <a:schemeClr val="tx1"/>
                </a:solidFill>
                <a:latin typeface="Arial" panose="020B0604020202020204" pitchFamily="34" charset="0"/>
                <a:cs typeface="Arial" panose="020B0604020202020204" pitchFamily="34" charset="0"/>
              </a:rPr>
              <a:t>Fluck </a:t>
            </a:r>
            <a:r>
              <a:rPr lang="en-AU" sz="2000" i="1" dirty="0">
                <a:solidFill>
                  <a:schemeClr val="tx1"/>
                </a:solidFill>
                <a:latin typeface="Arial" panose="020B0604020202020204" pitchFamily="34" charset="0"/>
                <a:cs typeface="Arial" panose="020B0604020202020204" pitchFamily="34" charset="0"/>
              </a:rPr>
              <a:t>et al., </a:t>
            </a:r>
            <a:r>
              <a:rPr lang="en-AU" sz="2000" dirty="0">
                <a:solidFill>
                  <a:schemeClr val="tx1"/>
                </a:solidFill>
                <a:latin typeface="Arial" panose="020B0604020202020204" pitchFamily="34" charset="0"/>
                <a:cs typeface="Arial" panose="020B0604020202020204" pitchFamily="34" charset="0"/>
              </a:rPr>
              <a:t>2023).</a:t>
            </a:r>
            <a:endParaRPr lang="en-IN" sz="2000" dirty="0">
              <a:solidFill>
                <a:schemeClr val="tx1"/>
              </a:solidFill>
              <a:latin typeface="Arial" panose="020B0604020202020204" pitchFamily="34" charset="0"/>
              <a:cs typeface="Arial" panose="020B0604020202020204" pitchFamily="34" charset="0"/>
            </a:endParaRPr>
          </a:p>
          <a:p>
            <a:pPr lvl="0">
              <a:lnSpc>
                <a:spcPct val="150000"/>
              </a:lnSpc>
            </a:pPr>
            <a:r>
              <a:rPr lang="en-AU" sz="2000" dirty="0">
                <a:solidFill>
                  <a:schemeClr val="tx1"/>
                </a:solidFill>
                <a:latin typeface="Arial" panose="020B0604020202020204" pitchFamily="34" charset="0"/>
                <a:cs typeface="Arial" panose="020B0604020202020204" pitchFamily="34" charset="0"/>
              </a:rPr>
              <a:t>18% of the stroke survivors in the UK are dealing with atrial fibrillation (British Heart Foundation, n.d.). </a:t>
            </a:r>
            <a:endParaRPr lang="en-IN" sz="2000" dirty="0">
              <a:solidFill>
                <a:schemeClr val="tx1"/>
              </a:solidFill>
              <a:latin typeface="Arial" panose="020B0604020202020204" pitchFamily="34" charset="0"/>
              <a:cs typeface="Arial" panose="020B0604020202020204" pitchFamily="34" charset="0"/>
            </a:endParaRPr>
          </a:p>
          <a:p>
            <a:pPr lvl="0">
              <a:lnSpc>
                <a:spcPct val="150000"/>
              </a:lnSpc>
            </a:pPr>
            <a:r>
              <a:rPr lang="en-AU" sz="2000" dirty="0">
                <a:solidFill>
                  <a:schemeClr val="tx1"/>
                </a:solidFill>
                <a:latin typeface="Arial" panose="020B0604020202020204" pitchFamily="34" charset="0"/>
                <a:cs typeface="Arial" panose="020B0604020202020204" pitchFamily="34" charset="0"/>
              </a:rPr>
              <a:t>Other comorbidities reported from the UK are heart failure, peripheral vascular disease, deep vein thrombosis (DVT), pneumonia and coronary heart disease (British Heart Foundation, n.d.; </a:t>
            </a:r>
            <a:r>
              <a:rPr lang="en-US" sz="2000" dirty="0">
                <a:solidFill>
                  <a:schemeClr val="tx1"/>
                </a:solidFill>
                <a:latin typeface="Arial" panose="020B0604020202020204" pitchFamily="34" charset="0"/>
                <a:cs typeface="Arial" panose="020B0604020202020204" pitchFamily="34" charset="0"/>
              </a:rPr>
              <a:t>Cleveland Clinic, 2025</a:t>
            </a:r>
            <a:r>
              <a:rPr lang="en-AU" sz="2000" dirty="0">
                <a:solidFill>
                  <a:schemeClr val="tx1"/>
                </a:solidFill>
                <a:latin typeface="Arial" panose="020B0604020202020204" pitchFamily="34" charset="0"/>
                <a:cs typeface="Arial" panose="020B0604020202020204" pitchFamily="34" charset="0"/>
              </a:rPr>
              <a:t>).</a:t>
            </a:r>
            <a:endParaRPr lang="en-IN" sz="2000" dirty="0">
              <a:solidFill>
                <a:schemeClr val="tx1"/>
              </a:solidFill>
              <a:latin typeface="Arial" panose="020B0604020202020204" pitchFamily="34" charset="0"/>
              <a:cs typeface="Arial" panose="020B0604020202020204" pitchFamily="34" charset="0"/>
            </a:endParaRPr>
          </a:p>
          <a:p>
            <a:pPr>
              <a:lnSpc>
                <a:spcPct val="150000"/>
              </a:lnSpc>
            </a:pPr>
            <a:endParaRPr lang="en-AU"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694737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52346" y="168537"/>
            <a:ext cx="6089226" cy="649045"/>
          </a:xfrm>
        </p:spPr>
        <p:txBody>
          <a:bodyPr>
            <a:normAutofit/>
          </a:bodyPr>
          <a:lstStyle/>
          <a:p>
            <a:pPr algn="ctr"/>
            <a:r>
              <a:rPr lang="en-US" sz="2400" b="1" dirty="0">
                <a:latin typeface="Arial" panose="020B0604020202020204" pitchFamily="34" charset="0"/>
                <a:cs typeface="Arial" panose="020B0604020202020204" pitchFamily="34" charset="0"/>
              </a:rPr>
              <a:t>Prevention</a:t>
            </a:r>
            <a:endParaRPr lang="en-AU" sz="2400"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91815442"/>
              </p:ext>
            </p:extLst>
          </p:nvPr>
        </p:nvGraphicFramePr>
        <p:xfrm>
          <a:off x="-1359049" y="978948"/>
          <a:ext cx="12665336" cy="5411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70982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3696" y="349624"/>
            <a:ext cx="9574704" cy="660400"/>
          </a:xfrm>
        </p:spPr>
        <p:txBody>
          <a:bodyPr>
            <a:normAutofit/>
          </a:bodyPr>
          <a:lstStyle/>
          <a:p>
            <a:pPr algn="ctr"/>
            <a:r>
              <a:rPr lang="en-US" sz="2400" b="1" dirty="0">
                <a:latin typeface="Arial" panose="020B0604020202020204" pitchFamily="34" charset="0"/>
                <a:cs typeface="Arial" panose="020B0604020202020204" pitchFamily="34" charset="0"/>
              </a:rPr>
              <a:t>Skills, values and </a:t>
            </a:r>
            <a:r>
              <a:rPr lang="en-GB" sz="2400" b="1" dirty="0">
                <a:latin typeface="Arial" panose="020B0604020202020204" pitchFamily="34" charset="0"/>
                <a:cs typeface="Arial" panose="020B0604020202020204" pitchFamily="34" charset="0"/>
              </a:rPr>
              <a:t>behaviours</a:t>
            </a:r>
            <a:r>
              <a:rPr lang="en-US" sz="2400" b="1" dirty="0">
                <a:latin typeface="Arial" panose="020B0604020202020204" pitchFamily="34" charset="0"/>
                <a:cs typeface="Arial" panose="020B0604020202020204" pitchFamily="34" charset="0"/>
              </a:rPr>
              <a:t> for co-productive care</a:t>
            </a:r>
            <a:endParaRPr lang="en-AU"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28267" y="1162424"/>
            <a:ext cx="9848467" cy="5238376"/>
          </a:xfrm>
        </p:spPr>
        <p:txBody>
          <a:bodyPr>
            <a:noAutofit/>
          </a:bodyPr>
          <a:lstStyle/>
          <a:p>
            <a:pPr lvl="0"/>
            <a:r>
              <a:rPr lang="en-US" sz="2000" dirty="0">
                <a:solidFill>
                  <a:schemeClr val="tx1"/>
                </a:solidFill>
                <a:latin typeface="Arial" panose="020B0604020202020204" pitchFamily="34" charset="0"/>
                <a:cs typeface="Arial" panose="020B0604020202020204" pitchFamily="34" charset="0"/>
              </a:rPr>
              <a:t>For the specialist nurses to deliver co-productive care in stroke management requires:</a:t>
            </a:r>
          </a:p>
          <a:p>
            <a:pPr lvl="1"/>
            <a:r>
              <a:rPr lang="en-US" sz="2000" b="1" dirty="0">
                <a:solidFill>
                  <a:schemeClr val="tx1"/>
                </a:solidFill>
                <a:latin typeface="Arial" panose="020B0604020202020204" pitchFamily="34" charset="0"/>
                <a:cs typeface="Arial" panose="020B0604020202020204" pitchFamily="34" charset="0"/>
              </a:rPr>
              <a:t>Skills: </a:t>
            </a:r>
            <a:r>
              <a:rPr lang="en-US" sz="2000" dirty="0">
                <a:solidFill>
                  <a:schemeClr val="tx1"/>
                </a:solidFill>
                <a:latin typeface="Arial" panose="020B0604020202020204" pitchFamily="34" charset="0"/>
                <a:cs typeface="Arial" panose="020B0604020202020204" pitchFamily="34" charset="0"/>
              </a:rPr>
              <a:t>Co-designing skills, applying which nurses are involved with families in co-designing care services; co-decision making with other people; emotional and psychological competence; problem solving; communication skill; navigation and co-delivery of rehabilitation services with allied health workers (SCIE, 2022).</a:t>
            </a:r>
            <a:endParaRPr lang="en-IN" sz="2000" dirty="0">
              <a:solidFill>
                <a:schemeClr val="tx1"/>
              </a:solidFill>
              <a:latin typeface="Arial" panose="020B0604020202020204" pitchFamily="34" charset="0"/>
              <a:cs typeface="Arial" panose="020B0604020202020204" pitchFamily="34" charset="0"/>
            </a:endParaRPr>
          </a:p>
          <a:p>
            <a:pPr lvl="1"/>
            <a:r>
              <a:rPr lang="en-US" sz="2000" b="1" dirty="0">
                <a:solidFill>
                  <a:schemeClr val="tx1"/>
                </a:solidFill>
                <a:latin typeface="Arial" panose="020B0604020202020204" pitchFamily="34" charset="0"/>
                <a:cs typeface="Arial" panose="020B0604020202020204" pitchFamily="34" charset="0"/>
              </a:rPr>
              <a:t>Values: </a:t>
            </a:r>
            <a:r>
              <a:rPr lang="en-US" sz="2000" dirty="0">
                <a:solidFill>
                  <a:schemeClr val="tx1"/>
                </a:solidFill>
                <a:latin typeface="Arial" panose="020B0604020202020204" pitchFamily="34" charset="0"/>
                <a:cs typeface="Arial" panose="020B0604020202020204" pitchFamily="34" charset="0"/>
              </a:rPr>
              <a:t>Maintaining equal access to the care services for all patients and responding to the needs of each patient, dignity, respect, collaboration, empowerment are important values to maintain in co-productive care (SCIE, 2022).</a:t>
            </a:r>
            <a:r>
              <a:rPr lang="en-IN" sz="2000" dirty="0">
                <a:solidFill>
                  <a:schemeClr val="tx1"/>
                </a:solidFill>
                <a:latin typeface="Arial" panose="020B0604020202020204" pitchFamily="34" charset="0"/>
                <a:cs typeface="Arial" panose="020B0604020202020204" pitchFamily="34" charset="0"/>
              </a:rPr>
              <a:t> Besides, maintaining</a:t>
            </a:r>
            <a:r>
              <a:rPr lang="en-AU" sz="2000" dirty="0">
                <a:solidFill>
                  <a:schemeClr val="tx1"/>
                </a:solidFill>
                <a:latin typeface="Arial" panose="020B0604020202020204" pitchFamily="34" charset="0"/>
                <a:cs typeface="Arial" panose="020B0604020202020204" pitchFamily="34" charset="0"/>
              </a:rPr>
              <a:t> equality and diversity within healthcare is a care priority as per the World Health Organization (WHO) (Rudnicka </a:t>
            </a:r>
            <a:r>
              <a:rPr lang="en-AU" sz="2000" i="1" dirty="0">
                <a:solidFill>
                  <a:schemeClr val="tx1"/>
                </a:solidFill>
                <a:latin typeface="Arial" panose="020B0604020202020204" pitchFamily="34" charset="0"/>
                <a:cs typeface="Arial" panose="020B0604020202020204" pitchFamily="34" charset="0"/>
              </a:rPr>
              <a:t>et al., </a:t>
            </a:r>
            <a:r>
              <a:rPr lang="en-AU" sz="2000" dirty="0">
                <a:solidFill>
                  <a:schemeClr val="tx1"/>
                </a:solidFill>
                <a:latin typeface="Arial" panose="020B0604020202020204" pitchFamily="34" charset="0"/>
                <a:cs typeface="Arial" panose="020B0604020202020204" pitchFamily="34" charset="0"/>
              </a:rPr>
              <a:t>2020</a:t>
            </a:r>
            <a:r>
              <a:rPr lang="en-US" sz="2000" dirty="0">
                <a:solidFill>
                  <a:schemeClr val="tx1"/>
                </a:solidFill>
                <a:latin typeface="Arial" panose="020B0604020202020204" pitchFamily="34" charset="0"/>
                <a:cs typeface="Arial" panose="020B0604020202020204" pitchFamily="34" charset="0"/>
              </a:rPr>
              <a:t>)</a:t>
            </a:r>
            <a:endParaRPr lang="en-IN" sz="2000" dirty="0">
              <a:solidFill>
                <a:schemeClr val="tx1"/>
              </a:solidFill>
              <a:latin typeface="Arial" panose="020B0604020202020204" pitchFamily="34" charset="0"/>
              <a:cs typeface="Arial" panose="020B0604020202020204" pitchFamily="34" charset="0"/>
            </a:endParaRPr>
          </a:p>
          <a:p>
            <a:pPr lvl="1"/>
            <a:r>
              <a:rPr lang="en-GB" sz="2000" b="1" dirty="0">
                <a:solidFill>
                  <a:schemeClr val="tx1"/>
                </a:solidFill>
                <a:latin typeface="Arial" panose="020B0604020202020204" pitchFamily="34" charset="0"/>
                <a:cs typeface="Arial" panose="020B0604020202020204" pitchFamily="34" charset="0"/>
              </a:rPr>
              <a:t>Behaviours</a:t>
            </a:r>
            <a:r>
              <a:rPr lang="en-US" sz="2000" b="1" dirty="0">
                <a:solidFill>
                  <a:schemeClr val="tx1"/>
                </a:solidFill>
                <a:latin typeface="Arial" panose="020B0604020202020204" pitchFamily="34" charset="0"/>
                <a:cs typeface="Arial" panose="020B0604020202020204" pitchFamily="34" charset="0"/>
              </a:rPr>
              <a:t>: </a:t>
            </a:r>
            <a:r>
              <a:rPr lang="en-US" sz="2000" dirty="0">
                <a:solidFill>
                  <a:schemeClr val="tx1"/>
                </a:solidFill>
                <a:latin typeface="Arial" panose="020B0604020202020204" pitchFamily="34" charset="0"/>
                <a:cs typeface="Arial" panose="020B0604020202020204" pitchFamily="34" charset="0"/>
              </a:rPr>
              <a:t>The frontline health workers, like the nurses, have to be open enough to involve the community in planning stroke initiatives and flexible treatment as per need, offering peer support, trust building (SCIE, 2022). </a:t>
            </a:r>
            <a:endParaRPr lang="en-IN" sz="2000" dirty="0">
              <a:solidFill>
                <a:schemeClr val="tx1"/>
              </a:solidFill>
              <a:latin typeface="Arial" panose="020B0604020202020204" pitchFamily="34" charset="0"/>
              <a:cs typeface="Arial" panose="020B0604020202020204" pitchFamily="34" charset="0"/>
            </a:endParaRPr>
          </a:p>
          <a:p>
            <a:endParaRPr lang="en-AU"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67813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3817" y="0"/>
            <a:ext cx="8596668" cy="1320800"/>
          </a:xfrm>
        </p:spPr>
        <p:txBody>
          <a:bodyPr>
            <a:normAutofit/>
          </a:bodyPr>
          <a:lstStyle/>
          <a:p>
            <a:pPr algn="ctr"/>
            <a:r>
              <a:rPr lang="en-US" sz="2400" b="1" dirty="0">
                <a:latin typeface="Arial" panose="020B0604020202020204" pitchFamily="34" charset="0"/>
                <a:cs typeface="Arial" panose="020B0604020202020204" pitchFamily="34" charset="0"/>
              </a:rPr>
              <a:t>Recommendation </a:t>
            </a:r>
            <a:br>
              <a:rPr lang="en-IN" sz="2400" dirty="0">
                <a:latin typeface="Arial" panose="020B0604020202020204" pitchFamily="34" charset="0"/>
                <a:cs typeface="Arial" panose="020B0604020202020204" pitchFamily="34" charset="0"/>
              </a:rPr>
            </a:br>
            <a:endParaRPr lang="en-AU" sz="2400" dirty="0">
              <a:latin typeface="Arial" panose="020B0604020202020204" pitchFamily="34" charset="0"/>
              <a:cs typeface="Arial" panose="020B0604020202020204" pitchFamily="34" charset="0"/>
            </a:endParaRPr>
          </a:p>
        </p:txBody>
      </p:sp>
      <p:pic>
        <p:nvPicPr>
          <p:cNvPr id="4" name="Picture 3"/>
          <p:cNvPicPr/>
          <p:nvPr/>
        </p:nvPicPr>
        <p:blipFill>
          <a:blip r:embed="rId3"/>
          <a:stretch>
            <a:fillRect/>
          </a:stretch>
        </p:blipFill>
        <p:spPr>
          <a:xfrm>
            <a:off x="164951" y="1856309"/>
            <a:ext cx="3951643" cy="3145382"/>
          </a:xfrm>
          <a:prstGeom prst="rect">
            <a:avLst/>
          </a:prstGeom>
        </p:spPr>
      </p:pic>
      <p:sp>
        <p:nvSpPr>
          <p:cNvPr id="5" name="Rectangle 4"/>
          <p:cNvSpPr/>
          <p:nvPr/>
        </p:nvSpPr>
        <p:spPr>
          <a:xfrm>
            <a:off x="420934" y="5298392"/>
            <a:ext cx="3225908" cy="738664"/>
          </a:xfrm>
          <a:prstGeom prst="rect">
            <a:avLst/>
          </a:prstGeom>
        </p:spPr>
        <p:txBody>
          <a:bodyPr wrap="square">
            <a:spAutoFit/>
          </a:bodyPr>
          <a:lstStyle/>
          <a:p>
            <a:pPr algn="ctr"/>
            <a:r>
              <a:rPr lang="en-US" sz="1400" b="1" dirty="0">
                <a:latin typeface="Arial" panose="020B0604020202020204" pitchFamily="34" charset="0"/>
                <a:ea typeface="Calibri" panose="020F0502020204030204" pitchFamily="34" charset="0"/>
                <a:cs typeface="Arial" panose="020B0604020202020204" pitchFamily="34" charset="0"/>
              </a:rPr>
              <a:t>Figure 5: Comprehensive Personalised Care Model</a:t>
            </a:r>
            <a:endParaRPr lang="en-IN" sz="1400" dirty="0">
              <a:latin typeface="Arial" panose="020B0604020202020204" pitchFamily="34" charset="0"/>
              <a:ea typeface="Calibri" panose="020F0502020204030204" pitchFamily="34" charset="0"/>
              <a:cs typeface="Arial" panose="020B0604020202020204" pitchFamily="34" charset="0"/>
            </a:endParaRPr>
          </a:p>
          <a:p>
            <a:pPr algn="ctr"/>
            <a:r>
              <a:rPr lang="en-US" sz="1400" dirty="0">
                <a:latin typeface="Arial" panose="020B0604020202020204" pitchFamily="34" charset="0"/>
                <a:ea typeface="Calibri" panose="020F0502020204030204" pitchFamily="34" charset="0"/>
                <a:cs typeface="Arial" panose="020B0604020202020204" pitchFamily="34" charset="0"/>
              </a:rPr>
              <a:t>(Source: NHS, 2019)</a:t>
            </a:r>
            <a:endParaRPr lang="en-IN" sz="1400" dirty="0">
              <a:latin typeface="Arial" panose="020B0604020202020204" pitchFamily="34" charset="0"/>
              <a:ea typeface="Calibri" panose="020F0502020204030204" pitchFamily="34" charset="0"/>
              <a:cs typeface="Arial" panose="020B0604020202020204" pitchFamily="34" charset="0"/>
            </a:endParaRPr>
          </a:p>
        </p:txBody>
      </p:sp>
      <p:graphicFrame>
        <p:nvGraphicFramePr>
          <p:cNvPr id="7" name="Diagram 6">
            <a:extLst>
              <a:ext uri="{FF2B5EF4-FFF2-40B4-BE49-F238E27FC236}">
                <a16:creationId xmlns:a16="http://schemas.microsoft.com/office/drawing/2014/main" id="{7847E2DC-E863-41D4-9862-CEEAFC4E05CD}"/>
              </a:ext>
            </a:extLst>
          </p:cNvPr>
          <p:cNvGraphicFramePr/>
          <p:nvPr>
            <p:extLst>
              <p:ext uri="{D42A27DB-BD31-4B8C-83A1-F6EECF244321}">
                <p14:modId xmlns:p14="http://schemas.microsoft.com/office/powerpoint/2010/main" val="3226531477"/>
              </p:ext>
            </p:extLst>
          </p:nvPr>
        </p:nvGraphicFramePr>
        <p:xfrm>
          <a:off x="4143487" y="1516829"/>
          <a:ext cx="7863841" cy="534117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Content Placeholder 2">
            <a:extLst>
              <a:ext uri="{FF2B5EF4-FFF2-40B4-BE49-F238E27FC236}">
                <a16:creationId xmlns:a16="http://schemas.microsoft.com/office/drawing/2014/main" id="{EDAE6C96-D4E7-4025-BA21-D677DCA076B9}"/>
              </a:ext>
            </a:extLst>
          </p:cNvPr>
          <p:cNvSpPr txBox="1">
            <a:spLocks/>
          </p:cNvSpPr>
          <p:nvPr/>
        </p:nvSpPr>
        <p:spPr>
          <a:xfrm>
            <a:off x="86061" y="451822"/>
            <a:ext cx="11994778" cy="946672"/>
          </a:xfrm>
          <a:prstGeom prst="rect">
            <a:avLst/>
          </a:prstGeom>
          <a:solidFill>
            <a:schemeClr val="accent1">
              <a:lumMod val="20000"/>
              <a:lumOff val="80000"/>
            </a:schemeClr>
          </a:solidFill>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just">
              <a:buNone/>
            </a:pPr>
            <a:r>
              <a:rPr lang="en-US" dirty="0">
                <a:solidFill>
                  <a:schemeClr val="tx1"/>
                </a:solidFill>
                <a:latin typeface="Arial" panose="020B0604020202020204" pitchFamily="34" charset="0"/>
                <a:cs typeface="Arial" panose="020B0604020202020204" pitchFamily="34" charset="0"/>
              </a:rPr>
              <a:t>The comprehensive care model represents a whole-population approach for supporting people of all ages and carers, managing their mental and physical health (NHS, 2019; NHS England, n.d.a). Following this and self-management support for stroke management the recommendations are (NHS England, n.d.a; NHS England, n.d.b):</a:t>
            </a:r>
          </a:p>
        </p:txBody>
      </p:sp>
    </p:spTree>
    <p:extLst>
      <p:ext uri="{BB962C8B-B14F-4D97-AF65-F5344CB8AC3E}">
        <p14:creationId xmlns:p14="http://schemas.microsoft.com/office/powerpoint/2010/main" val="16059243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320800"/>
          </a:xfrm>
        </p:spPr>
        <p:txBody>
          <a:bodyPr>
            <a:normAutofit/>
          </a:bodyPr>
          <a:lstStyle/>
          <a:p>
            <a:pPr algn="ctr"/>
            <a:r>
              <a:rPr lang="en-AU" sz="2400" b="1" dirty="0">
                <a:latin typeface="Arial" panose="020B0604020202020204" pitchFamily="34" charset="0"/>
                <a:cs typeface="Arial" panose="020B0604020202020204" pitchFamily="34" charset="0"/>
              </a:rPr>
              <a:t>References</a:t>
            </a:r>
            <a:br>
              <a:rPr lang="en-IN" sz="2400" dirty="0">
                <a:latin typeface="Arial" panose="020B0604020202020204" pitchFamily="34" charset="0"/>
                <a:cs typeface="Arial" panose="020B0604020202020204" pitchFamily="34" charset="0"/>
              </a:rPr>
            </a:br>
            <a:endParaRPr lang="en-AU"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05609" y="513818"/>
            <a:ext cx="8896575" cy="6252742"/>
          </a:xfrm>
        </p:spPr>
        <p:txBody>
          <a:bodyPr>
            <a:noAutofit/>
          </a:bodyPr>
          <a:lstStyle/>
          <a:p>
            <a:pPr marL="0" indent="0" algn="just">
              <a:spcBef>
                <a:spcPts val="0"/>
              </a:spcBef>
              <a:buNone/>
            </a:pPr>
            <a:r>
              <a:rPr lang="en-AU" sz="1250" dirty="0">
                <a:solidFill>
                  <a:schemeClr val="tx1"/>
                </a:solidFill>
                <a:latin typeface="Arial" panose="020B0604020202020204" pitchFamily="34" charset="0"/>
                <a:cs typeface="Arial" panose="020B0604020202020204" pitchFamily="34" charset="0"/>
              </a:rPr>
              <a:t>British Heart Foundation (n.d.) </a:t>
            </a:r>
            <a:r>
              <a:rPr lang="en-AU" sz="1250" i="1" dirty="0">
                <a:solidFill>
                  <a:schemeClr val="tx1"/>
                </a:solidFill>
                <a:latin typeface="Arial" panose="020B0604020202020204" pitchFamily="34" charset="0"/>
                <a:cs typeface="Arial" panose="020B0604020202020204" pitchFamily="34" charset="0"/>
              </a:rPr>
              <a:t>Incidence and prevalence - comorbidities – stroke. </a:t>
            </a:r>
            <a:r>
              <a:rPr lang="en-AU" sz="1250" dirty="0">
                <a:solidFill>
                  <a:schemeClr val="tx1"/>
                </a:solidFill>
                <a:latin typeface="Arial" panose="020B0604020202020204" pitchFamily="34" charset="0"/>
                <a:cs typeface="Arial" panose="020B0604020202020204" pitchFamily="34" charset="0"/>
              </a:rPr>
              <a:t>Available at: </a:t>
            </a:r>
            <a:r>
              <a:rPr lang="en-AU" sz="1250" u="sng" dirty="0">
                <a:solidFill>
                  <a:schemeClr val="tx1"/>
                </a:solidFill>
                <a:latin typeface="Arial" panose="020B0604020202020204" pitchFamily="34" charset="0"/>
                <a:cs typeface="Arial" panose="020B0604020202020204" pitchFamily="34" charset="0"/>
                <a:hlinkClick r:id="rId2"/>
              </a:rPr>
              <a:t>https://www.bhf.org.uk/what-we-do/our-research/heart-and-circulatory-diseases-in-numbers/comorbidities-stroke</a:t>
            </a:r>
            <a:r>
              <a:rPr lang="en-AU" sz="1250" dirty="0">
                <a:solidFill>
                  <a:schemeClr val="tx1"/>
                </a:solidFill>
                <a:latin typeface="Arial" panose="020B0604020202020204" pitchFamily="34" charset="0"/>
                <a:cs typeface="Arial" panose="020B0604020202020204" pitchFamily="34" charset="0"/>
              </a:rPr>
              <a:t> (Accessed: 24 November 2025)</a:t>
            </a:r>
            <a:endParaRPr lang="en-IN" sz="1250" dirty="0">
              <a:solidFill>
                <a:schemeClr val="tx1"/>
              </a:solidFill>
              <a:latin typeface="Arial" panose="020B0604020202020204" pitchFamily="34" charset="0"/>
              <a:cs typeface="Arial" panose="020B0604020202020204" pitchFamily="34" charset="0"/>
            </a:endParaRPr>
          </a:p>
          <a:p>
            <a:pPr marL="0" indent="0" algn="just">
              <a:spcBef>
                <a:spcPts val="0"/>
              </a:spcBef>
              <a:buNone/>
            </a:pPr>
            <a:r>
              <a:rPr lang="en-AU" sz="1250" dirty="0">
                <a:solidFill>
                  <a:schemeClr val="tx1"/>
                </a:solidFill>
                <a:latin typeface="Arial" panose="020B0604020202020204" pitchFamily="34" charset="0"/>
                <a:cs typeface="Arial" panose="020B0604020202020204" pitchFamily="34" charset="0"/>
              </a:rPr>
              <a:t>Cleveland Clinic (2025) </a:t>
            </a:r>
            <a:r>
              <a:rPr lang="en-AU" sz="1250" i="1" dirty="0">
                <a:solidFill>
                  <a:schemeClr val="tx1"/>
                </a:solidFill>
                <a:latin typeface="Arial" panose="020B0604020202020204" pitchFamily="34" charset="0"/>
                <a:cs typeface="Arial" panose="020B0604020202020204" pitchFamily="34" charset="0"/>
              </a:rPr>
              <a:t>Stroke. </a:t>
            </a:r>
            <a:r>
              <a:rPr lang="en-AU" sz="1250" dirty="0">
                <a:solidFill>
                  <a:schemeClr val="tx1"/>
                </a:solidFill>
                <a:latin typeface="Arial" panose="020B0604020202020204" pitchFamily="34" charset="0"/>
                <a:cs typeface="Arial" panose="020B0604020202020204" pitchFamily="34" charset="0"/>
              </a:rPr>
              <a:t>Available at: </a:t>
            </a:r>
            <a:r>
              <a:rPr lang="en-AU" sz="1250" u="sng" dirty="0">
                <a:solidFill>
                  <a:schemeClr val="tx1"/>
                </a:solidFill>
                <a:latin typeface="Arial" panose="020B0604020202020204" pitchFamily="34" charset="0"/>
                <a:cs typeface="Arial" panose="020B0604020202020204" pitchFamily="34" charset="0"/>
                <a:hlinkClick r:id="rId3"/>
              </a:rPr>
              <a:t>https://my.clevelandclinic.org/health/diseases/5601-stroke</a:t>
            </a:r>
            <a:r>
              <a:rPr lang="en-AU" sz="1250" dirty="0">
                <a:solidFill>
                  <a:schemeClr val="tx1"/>
                </a:solidFill>
                <a:latin typeface="Arial" panose="020B0604020202020204" pitchFamily="34" charset="0"/>
                <a:cs typeface="Arial" panose="020B0604020202020204" pitchFamily="34" charset="0"/>
              </a:rPr>
              <a:t> (Accessed: 24 November 2025)</a:t>
            </a:r>
            <a:endParaRPr lang="en-IN" sz="1250" dirty="0">
              <a:solidFill>
                <a:schemeClr val="tx1"/>
              </a:solidFill>
              <a:latin typeface="Arial" panose="020B0604020202020204" pitchFamily="34" charset="0"/>
              <a:cs typeface="Arial" panose="020B0604020202020204" pitchFamily="34" charset="0"/>
            </a:endParaRPr>
          </a:p>
          <a:p>
            <a:pPr marL="0" indent="0" algn="just">
              <a:spcBef>
                <a:spcPts val="0"/>
              </a:spcBef>
              <a:buNone/>
            </a:pPr>
            <a:r>
              <a:rPr lang="en-AU" sz="1250" dirty="0">
                <a:solidFill>
                  <a:schemeClr val="tx1"/>
                </a:solidFill>
                <a:latin typeface="Arial" panose="020B0604020202020204" pitchFamily="34" charset="0"/>
                <a:cs typeface="Arial" panose="020B0604020202020204" pitchFamily="34" charset="0"/>
              </a:rPr>
              <a:t>EMNOTE (2024) </a:t>
            </a:r>
            <a:r>
              <a:rPr lang="en-AU" sz="1250" i="1" dirty="0">
                <a:solidFill>
                  <a:schemeClr val="tx1"/>
                </a:solidFill>
                <a:latin typeface="Arial" panose="020B0604020202020204" pitchFamily="34" charset="0"/>
                <a:cs typeface="Arial" panose="020B0604020202020204" pitchFamily="34" charset="0"/>
              </a:rPr>
              <a:t>Stroke and ICH or SAH. </a:t>
            </a:r>
            <a:r>
              <a:rPr lang="en-AU" sz="1250" dirty="0">
                <a:solidFill>
                  <a:schemeClr val="tx1"/>
                </a:solidFill>
                <a:latin typeface="Arial" panose="020B0604020202020204" pitchFamily="34" charset="0"/>
                <a:cs typeface="Arial" panose="020B0604020202020204" pitchFamily="34" charset="0"/>
              </a:rPr>
              <a:t>Available at: </a:t>
            </a:r>
            <a:r>
              <a:rPr lang="en-AU" sz="1250" u="sng" dirty="0">
                <a:solidFill>
                  <a:schemeClr val="tx1"/>
                </a:solidFill>
                <a:latin typeface="Arial" panose="020B0604020202020204" pitchFamily="34" charset="0"/>
                <a:cs typeface="Arial" panose="020B0604020202020204" pitchFamily="34" charset="0"/>
                <a:hlinkClick r:id="rId4"/>
              </a:rPr>
              <a:t>https://www.emnote.org/emnotes/stroke-and-ich-or-sah</a:t>
            </a:r>
            <a:r>
              <a:rPr lang="en-AU" sz="1250" dirty="0">
                <a:solidFill>
                  <a:schemeClr val="tx1"/>
                </a:solidFill>
                <a:latin typeface="Arial" panose="020B0604020202020204" pitchFamily="34" charset="0"/>
                <a:cs typeface="Arial" panose="020B0604020202020204" pitchFamily="34" charset="0"/>
              </a:rPr>
              <a:t> (Accessed: 24 November 2025)</a:t>
            </a:r>
            <a:endParaRPr lang="en-IN" sz="1250" dirty="0">
              <a:solidFill>
                <a:schemeClr val="tx1"/>
              </a:solidFill>
              <a:latin typeface="Arial" panose="020B0604020202020204" pitchFamily="34" charset="0"/>
              <a:cs typeface="Arial" panose="020B0604020202020204" pitchFamily="34" charset="0"/>
            </a:endParaRPr>
          </a:p>
          <a:p>
            <a:pPr marL="0" indent="0" algn="just">
              <a:spcBef>
                <a:spcPts val="0"/>
              </a:spcBef>
              <a:buNone/>
            </a:pPr>
            <a:r>
              <a:rPr lang="en-AU" sz="1250" dirty="0">
                <a:solidFill>
                  <a:schemeClr val="tx1"/>
                </a:solidFill>
                <a:latin typeface="Arial" panose="020B0604020202020204" pitchFamily="34" charset="0"/>
                <a:cs typeface="Arial" panose="020B0604020202020204" pitchFamily="34" charset="0"/>
              </a:rPr>
              <a:t>Feigin, V.L., Brainin, M., Norrving, B., Martins, S.O., Pandian, J., Lindsay, P., F Grupper, M. and Rautalin, I. (2025) ‘World stroke organization: global stroke fact sheet 2025’, </a:t>
            </a:r>
            <a:r>
              <a:rPr lang="en-AU" sz="1250" i="1" dirty="0">
                <a:solidFill>
                  <a:schemeClr val="tx1"/>
                </a:solidFill>
                <a:latin typeface="Arial" panose="020B0604020202020204" pitchFamily="34" charset="0"/>
                <a:cs typeface="Arial" panose="020B0604020202020204" pitchFamily="34" charset="0"/>
              </a:rPr>
              <a:t>International Journal of Stroke</a:t>
            </a:r>
            <a:r>
              <a:rPr lang="en-AU" sz="1250" dirty="0">
                <a:solidFill>
                  <a:schemeClr val="tx1"/>
                </a:solidFill>
                <a:latin typeface="Arial" panose="020B0604020202020204" pitchFamily="34" charset="0"/>
                <a:cs typeface="Arial" panose="020B0604020202020204" pitchFamily="34" charset="0"/>
              </a:rPr>
              <a:t>, </a:t>
            </a:r>
            <a:r>
              <a:rPr lang="en-AU" sz="1250" i="1" dirty="0">
                <a:solidFill>
                  <a:schemeClr val="tx1"/>
                </a:solidFill>
                <a:latin typeface="Arial" panose="020B0604020202020204" pitchFamily="34" charset="0"/>
                <a:cs typeface="Arial" panose="020B0604020202020204" pitchFamily="34" charset="0"/>
              </a:rPr>
              <a:t>20</a:t>
            </a:r>
            <a:r>
              <a:rPr lang="en-AU" sz="1250" dirty="0">
                <a:solidFill>
                  <a:schemeClr val="tx1"/>
                </a:solidFill>
                <a:latin typeface="Arial" panose="020B0604020202020204" pitchFamily="34" charset="0"/>
                <a:cs typeface="Arial" panose="020B0604020202020204" pitchFamily="34" charset="0"/>
              </a:rPr>
              <a:t>(2), pp.132-144. </a:t>
            </a:r>
            <a:r>
              <a:rPr lang="en-AU" sz="1250" u="sng" dirty="0">
                <a:solidFill>
                  <a:schemeClr val="tx1"/>
                </a:solidFill>
                <a:latin typeface="Arial" panose="020B0604020202020204" pitchFamily="34" charset="0"/>
                <a:cs typeface="Arial" panose="020B0604020202020204" pitchFamily="34" charset="0"/>
                <a:hlinkClick r:id="rId5"/>
              </a:rPr>
              <a:t>https://journals.sagepub.com/doi/pdf/10.1177/17474930241308142</a:t>
            </a:r>
            <a:r>
              <a:rPr lang="en-AU" sz="1250" dirty="0">
                <a:solidFill>
                  <a:schemeClr val="tx1"/>
                </a:solidFill>
                <a:latin typeface="Arial" panose="020B0604020202020204" pitchFamily="34" charset="0"/>
                <a:cs typeface="Arial" panose="020B0604020202020204" pitchFamily="34" charset="0"/>
              </a:rPr>
              <a:t> </a:t>
            </a:r>
            <a:endParaRPr lang="en-IN" sz="1250" dirty="0">
              <a:solidFill>
                <a:schemeClr val="tx1"/>
              </a:solidFill>
              <a:latin typeface="Arial" panose="020B0604020202020204" pitchFamily="34" charset="0"/>
              <a:cs typeface="Arial" panose="020B0604020202020204" pitchFamily="34" charset="0"/>
            </a:endParaRPr>
          </a:p>
          <a:p>
            <a:pPr marL="0" indent="0" algn="just">
              <a:spcBef>
                <a:spcPts val="0"/>
              </a:spcBef>
              <a:buNone/>
            </a:pPr>
            <a:r>
              <a:rPr lang="en-AU" sz="1250" dirty="0">
                <a:solidFill>
                  <a:schemeClr val="tx1"/>
                </a:solidFill>
                <a:latin typeface="Arial" panose="020B0604020202020204" pitchFamily="34" charset="0"/>
                <a:cs typeface="Arial" panose="020B0604020202020204" pitchFamily="34" charset="0"/>
              </a:rPr>
              <a:t>Fluck, D., Fry, C.H., Gulli, G., Affley, B., Robin, J., Kakar, P., Sharma, P. and Han, T.S. (2023) ‘Adverse stroke outcomes amongst UK ethnic minorities: a multi-centre registry-based cohort study of acute stroke’, </a:t>
            </a:r>
            <a:r>
              <a:rPr lang="en-AU" sz="1250" i="1" dirty="0">
                <a:solidFill>
                  <a:schemeClr val="tx1"/>
                </a:solidFill>
                <a:latin typeface="Arial" panose="020B0604020202020204" pitchFamily="34" charset="0"/>
                <a:cs typeface="Arial" panose="020B0604020202020204" pitchFamily="34" charset="0"/>
              </a:rPr>
              <a:t>Neurological Sciences</a:t>
            </a:r>
            <a:r>
              <a:rPr lang="en-AU" sz="1250" dirty="0">
                <a:solidFill>
                  <a:schemeClr val="tx1"/>
                </a:solidFill>
                <a:latin typeface="Arial" panose="020B0604020202020204" pitchFamily="34" charset="0"/>
                <a:cs typeface="Arial" panose="020B0604020202020204" pitchFamily="34" charset="0"/>
              </a:rPr>
              <a:t>, </a:t>
            </a:r>
            <a:r>
              <a:rPr lang="en-AU" sz="1250" i="1" dirty="0">
                <a:solidFill>
                  <a:schemeClr val="tx1"/>
                </a:solidFill>
                <a:latin typeface="Arial" panose="020B0604020202020204" pitchFamily="34" charset="0"/>
                <a:cs typeface="Arial" panose="020B0604020202020204" pitchFamily="34" charset="0"/>
              </a:rPr>
              <a:t>44</a:t>
            </a:r>
            <a:r>
              <a:rPr lang="en-AU" sz="1250" dirty="0">
                <a:solidFill>
                  <a:schemeClr val="tx1"/>
                </a:solidFill>
                <a:latin typeface="Arial" panose="020B0604020202020204" pitchFamily="34" charset="0"/>
                <a:cs typeface="Arial" panose="020B0604020202020204" pitchFamily="34" charset="0"/>
              </a:rPr>
              <a:t>(6), pp.2071-2080. </a:t>
            </a:r>
            <a:r>
              <a:rPr lang="en-AU" sz="1250" u="sng" dirty="0">
                <a:solidFill>
                  <a:schemeClr val="tx1"/>
                </a:solidFill>
                <a:latin typeface="Arial" panose="020B0604020202020204" pitchFamily="34" charset="0"/>
                <a:cs typeface="Arial" panose="020B0604020202020204" pitchFamily="34" charset="0"/>
                <a:hlinkClick r:id="rId6"/>
              </a:rPr>
              <a:t>https://pmc.ncbi.nlm.nih.gov/articles/PMC9891657/pdf/10072_2023_Article_6640.pdf</a:t>
            </a:r>
            <a:r>
              <a:rPr lang="en-AU" sz="1250" dirty="0">
                <a:solidFill>
                  <a:schemeClr val="tx1"/>
                </a:solidFill>
                <a:latin typeface="Arial" panose="020B0604020202020204" pitchFamily="34" charset="0"/>
                <a:cs typeface="Arial" panose="020B0604020202020204" pitchFamily="34" charset="0"/>
              </a:rPr>
              <a:t> </a:t>
            </a:r>
            <a:endParaRPr lang="en-IN" sz="1250" dirty="0">
              <a:solidFill>
                <a:schemeClr val="tx1"/>
              </a:solidFill>
              <a:latin typeface="Arial" panose="020B0604020202020204" pitchFamily="34" charset="0"/>
              <a:cs typeface="Arial" panose="020B0604020202020204" pitchFamily="34" charset="0"/>
            </a:endParaRPr>
          </a:p>
          <a:p>
            <a:pPr marL="0" indent="0" algn="just">
              <a:spcBef>
                <a:spcPts val="0"/>
              </a:spcBef>
              <a:buNone/>
            </a:pPr>
            <a:r>
              <a:rPr lang="en-AU" sz="1250" dirty="0">
                <a:solidFill>
                  <a:schemeClr val="tx1"/>
                </a:solidFill>
                <a:latin typeface="Arial" panose="020B0604020202020204" pitchFamily="34" charset="0"/>
                <a:cs typeface="Arial" panose="020B0604020202020204" pitchFamily="34" charset="0"/>
              </a:rPr>
              <a:t>Gregory, A. (2024) ‘</a:t>
            </a:r>
            <a:r>
              <a:rPr lang="en-AU" sz="1250" i="1" dirty="0">
                <a:solidFill>
                  <a:schemeClr val="tx1"/>
                </a:solidFill>
                <a:latin typeface="Arial" panose="020B0604020202020204" pitchFamily="34" charset="0"/>
                <a:cs typeface="Arial" panose="020B0604020202020204" pitchFamily="34" charset="0"/>
              </a:rPr>
              <a:t>Unsustainable’: UK predicted to see 50% spike in strokes by 2035. </a:t>
            </a:r>
            <a:r>
              <a:rPr lang="en-AU" sz="1250" dirty="0">
                <a:solidFill>
                  <a:schemeClr val="tx1"/>
                </a:solidFill>
                <a:latin typeface="Arial" panose="020B0604020202020204" pitchFamily="34" charset="0"/>
                <a:cs typeface="Arial" panose="020B0604020202020204" pitchFamily="34" charset="0"/>
              </a:rPr>
              <a:t>Available at: </a:t>
            </a:r>
            <a:r>
              <a:rPr lang="en-AU" sz="1250" u="sng" dirty="0">
                <a:solidFill>
                  <a:schemeClr val="tx1"/>
                </a:solidFill>
                <a:latin typeface="Arial" panose="020B0604020202020204" pitchFamily="34" charset="0"/>
                <a:cs typeface="Arial" panose="020B0604020202020204" pitchFamily="34" charset="0"/>
                <a:hlinkClick r:id="rId7"/>
              </a:rPr>
              <a:t>https://www.theguardian.com/society/2024/apr/26/unsustainable-uk-predicted-to-see-50-spike-in-strokes-by-2035</a:t>
            </a:r>
            <a:r>
              <a:rPr lang="en-AU" sz="1250" dirty="0">
                <a:solidFill>
                  <a:schemeClr val="tx1"/>
                </a:solidFill>
                <a:latin typeface="Arial" panose="020B0604020202020204" pitchFamily="34" charset="0"/>
                <a:cs typeface="Arial" panose="020B0604020202020204" pitchFamily="34" charset="0"/>
              </a:rPr>
              <a:t> (Accessed: 24 November 2025)</a:t>
            </a:r>
            <a:endParaRPr lang="en-IN" sz="1250" dirty="0">
              <a:solidFill>
                <a:schemeClr val="tx1"/>
              </a:solidFill>
              <a:latin typeface="Arial" panose="020B0604020202020204" pitchFamily="34" charset="0"/>
              <a:cs typeface="Arial" panose="020B0604020202020204" pitchFamily="34" charset="0"/>
            </a:endParaRPr>
          </a:p>
          <a:p>
            <a:pPr marL="0" indent="0" algn="just">
              <a:spcBef>
                <a:spcPts val="0"/>
              </a:spcBef>
              <a:buNone/>
            </a:pPr>
            <a:r>
              <a:rPr lang="en-AU" sz="1250" dirty="0">
                <a:latin typeface="Arial" panose="020B0604020202020204" pitchFamily="34" charset="0"/>
                <a:cs typeface="Arial" panose="020B0604020202020204" pitchFamily="34" charset="0"/>
              </a:rPr>
              <a:t>Heart Research Institute UK (n.d.) </a:t>
            </a:r>
            <a:r>
              <a:rPr lang="en-AU" sz="1250" i="1" dirty="0">
                <a:latin typeface="Arial" panose="020B0604020202020204" pitchFamily="34" charset="0"/>
                <a:cs typeface="Arial" panose="020B0604020202020204" pitchFamily="34" charset="0"/>
              </a:rPr>
              <a:t>Stroke: symptoms, causes and prevention. </a:t>
            </a:r>
            <a:r>
              <a:rPr lang="en-AU" sz="1250" dirty="0">
                <a:latin typeface="Arial" panose="020B0604020202020204" pitchFamily="34" charset="0"/>
                <a:cs typeface="Arial" panose="020B0604020202020204" pitchFamily="34" charset="0"/>
              </a:rPr>
              <a:t>Available at: </a:t>
            </a:r>
            <a:r>
              <a:rPr lang="en-AU" sz="1250" u="sng" dirty="0">
                <a:latin typeface="Arial" panose="020B0604020202020204" pitchFamily="34" charset="0"/>
                <a:cs typeface="Arial" panose="020B0604020202020204" pitchFamily="34" charset="0"/>
                <a:hlinkClick r:id="rId8"/>
              </a:rPr>
              <a:t>https://www.hriuk.org/health/learn/cardiovascular-disease/stroke#:~:text=High%20blood%20pressure%20and%20risk,the%20greater%20the%20stroke%20risk</a:t>
            </a:r>
            <a:r>
              <a:rPr lang="en-AU" sz="1250" dirty="0">
                <a:latin typeface="Arial" panose="020B0604020202020204" pitchFamily="34" charset="0"/>
                <a:cs typeface="Arial" panose="020B0604020202020204" pitchFamily="34" charset="0"/>
              </a:rPr>
              <a:t>. (Accessed: 24 November 2025)</a:t>
            </a:r>
            <a:endParaRPr lang="en-IN" sz="1250" dirty="0">
              <a:latin typeface="Arial" panose="020B0604020202020204" pitchFamily="34" charset="0"/>
              <a:cs typeface="Arial" panose="020B0604020202020204" pitchFamily="34" charset="0"/>
            </a:endParaRPr>
          </a:p>
          <a:p>
            <a:pPr marL="0" indent="0" algn="just">
              <a:spcBef>
                <a:spcPts val="0"/>
              </a:spcBef>
              <a:buNone/>
            </a:pPr>
            <a:r>
              <a:rPr lang="en-AU" sz="1250" dirty="0">
                <a:latin typeface="Arial" panose="020B0604020202020204" pitchFamily="34" charset="0"/>
                <a:cs typeface="Arial" panose="020B0604020202020204" pitchFamily="34" charset="0"/>
              </a:rPr>
              <a:t>Landeiro, F., Harris, C., Groves, D., O’Neill, S., Jandu, K.S., Tacconi, E.M., Field, S., Patel, N., Göpfert, A., Hagson, H. and Leal, J. (2024) ‘The economic burden of cancer, coronary heart disease, dementia, and stroke in England in 2018, with projection to 2050: an evaluation of two cohort studies’, </a:t>
            </a:r>
            <a:r>
              <a:rPr lang="en-AU" sz="1250" i="1" dirty="0">
                <a:latin typeface="Arial" panose="020B0604020202020204" pitchFamily="34" charset="0"/>
                <a:cs typeface="Arial" panose="020B0604020202020204" pitchFamily="34" charset="0"/>
              </a:rPr>
              <a:t>The Lancet Healthy Longevity</a:t>
            </a:r>
            <a:r>
              <a:rPr lang="en-AU" sz="1250" dirty="0">
                <a:latin typeface="Arial" panose="020B0604020202020204" pitchFamily="34" charset="0"/>
                <a:cs typeface="Arial" panose="020B0604020202020204" pitchFamily="34" charset="0"/>
              </a:rPr>
              <a:t>, </a:t>
            </a:r>
            <a:r>
              <a:rPr lang="en-AU" sz="1250" i="1" dirty="0">
                <a:latin typeface="Arial" panose="020B0604020202020204" pitchFamily="34" charset="0"/>
                <a:cs typeface="Arial" panose="020B0604020202020204" pitchFamily="34" charset="0"/>
              </a:rPr>
              <a:t>5</a:t>
            </a:r>
            <a:r>
              <a:rPr lang="en-AU" sz="1250" dirty="0">
                <a:latin typeface="Arial" panose="020B0604020202020204" pitchFamily="34" charset="0"/>
                <a:cs typeface="Arial" panose="020B0604020202020204" pitchFamily="34" charset="0"/>
              </a:rPr>
              <a:t>(8), pp.e514-e523. </a:t>
            </a:r>
            <a:r>
              <a:rPr lang="en-AU" sz="1250" u="sng" dirty="0">
                <a:latin typeface="Arial" panose="020B0604020202020204" pitchFamily="34" charset="0"/>
                <a:cs typeface="Arial" panose="020B0604020202020204" pitchFamily="34" charset="0"/>
                <a:hlinkClick r:id="rId9"/>
              </a:rPr>
              <a:t>https://www.thelancet.com/pdfs/journals/lanhl/PIIS2666-7568(24)00108-9.pdf</a:t>
            </a:r>
            <a:r>
              <a:rPr lang="en-AU" sz="1250" dirty="0">
                <a:latin typeface="Arial" panose="020B0604020202020204" pitchFamily="34" charset="0"/>
                <a:cs typeface="Arial" panose="020B0604020202020204" pitchFamily="34" charset="0"/>
              </a:rPr>
              <a:t> </a:t>
            </a:r>
            <a:endParaRPr lang="en-IN" sz="1250" dirty="0">
              <a:latin typeface="Arial" panose="020B0604020202020204" pitchFamily="34" charset="0"/>
              <a:cs typeface="Arial" panose="020B0604020202020204" pitchFamily="34" charset="0"/>
            </a:endParaRPr>
          </a:p>
          <a:p>
            <a:pPr marL="0" indent="0" algn="just">
              <a:spcBef>
                <a:spcPts val="0"/>
              </a:spcBef>
              <a:buNone/>
            </a:pPr>
            <a:r>
              <a:rPr lang="en-AU" sz="1250" dirty="0">
                <a:latin typeface="Arial" panose="020B0604020202020204" pitchFamily="34" charset="0"/>
                <a:cs typeface="Arial" panose="020B0604020202020204" pitchFamily="34" charset="0"/>
              </a:rPr>
              <a:t>National Heart, Lung and Blood Institute (2023) </a:t>
            </a:r>
            <a:r>
              <a:rPr lang="en-AU" sz="1250" i="1" dirty="0">
                <a:latin typeface="Arial" panose="020B0604020202020204" pitchFamily="34" charset="0"/>
                <a:cs typeface="Arial" panose="020B0604020202020204" pitchFamily="34" charset="0"/>
              </a:rPr>
              <a:t>What Is a Stroke? </a:t>
            </a:r>
            <a:r>
              <a:rPr lang="en-AU" sz="1250" dirty="0">
                <a:latin typeface="Arial" panose="020B0604020202020204" pitchFamily="34" charset="0"/>
                <a:cs typeface="Arial" panose="020B0604020202020204" pitchFamily="34" charset="0"/>
              </a:rPr>
              <a:t>Available at: </a:t>
            </a:r>
            <a:r>
              <a:rPr lang="en-AU" sz="1250" u="sng" dirty="0">
                <a:latin typeface="Arial" panose="020B0604020202020204" pitchFamily="34" charset="0"/>
                <a:cs typeface="Arial" panose="020B0604020202020204" pitchFamily="34" charset="0"/>
                <a:hlinkClick r:id="rId10"/>
              </a:rPr>
              <a:t>https://www.nhlbi.nih.gov/health/stroke</a:t>
            </a:r>
            <a:r>
              <a:rPr lang="en-AU" sz="1250" dirty="0">
                <a:latin typeface="Arial" panose="020B0604020202020204" pitchFamily="34" charset="0"/>
                <a:cs typeface="Arial" panose="020B0604020202020204" pitchFamily="34" charset="0"/>
              </a:rPr>
              <a:t> (Accessed: 24 November 2025)</a:t>
            </a:r>
            <a:endParaRPr lang="en-IN" sz="1250" dirty="0">
              <a:latin typeface="Arial" panose="020B0604020202020204" pitchFamily="34" charset="0"/>
              <a:cs typeface="Arial" panose="020B0604020202020204" pitchFamily="34" charset="0"/>
            </a:endParaRPr>
          </a:p>
          <a:p>
            <a:pPr marL="0" indent="0" algn="just">
              <a:spcBef>
                <a:spcPts val="0"/>
              </a:spcBef>
              <a:buNone/>
            </a:pPr>
            <a:r>
              <a:rPr lang="en-AU" sz="1250" dirty="0">
                <a:latin typeface="Arial" panose="020B0604020202020204" pitchFamily="34" charset="0"/>
                <a:cs typeface="Arial" panose="020B0604020202020204" pitchFamily="34" charset="0"/>
              </a:rPr>
              <a:t>NHS (2019) </a:t>
            </a:r>
            <a:r>
              <a:rPr lang="en-AU" sz="1250" i="1" dirty="0">
                <a:latin typeface="Arial" panose="020B0604020202020204" pitchFamily="34" charset="0"/>
                <a:cs typeface="Arial" panose="020B0604020202020204" pitchFamily="34" charset="0"/>
              </a:rPr>
              <a:t>Comprehensive Personalised Care Model </a:t>
            </a:r>
            <a:r>
              <a:rPr lang="en-AU" sz="1250" dirty="0">
                <a:latin typeface="Arial" panose="020B0604020202020204" pitchFamily="34" charset="0"/>
                <a:cs typeface="Arial" panose="020B0604020202020204" pitchFamily="34" charset="0"/>
              </a:rPr>
              <a:t>Available at: </a:t>
            </a:r>
            <a:r>
              <a:rPr lang="en-AU" sz="1250" u="sng" dirty="0">
                <a:latin typeface="Arial" panose="020B0604020202020204" pitchFamily="34" charset="0"/>
                <a:cs typeface="Arial" panose="020B0604020202020204" pitchFamily="34" charset="0"/>
                <a:hlinkClick r:id="rId11"/>
              </a:rPr>
              <a:t>https://www.england.nhs.uk/wp-content/uploads/2019/02/comprehensive-model-of-personalised-care.pdf</a:t>
            </a:r>
            <a:r>
              <a:rPr lang="en-AU" sz="1250" dirty="0">
                <a:latin typeface="Arial" panose="020B0604020202020204" pitchFamily="34" charset="0"/>
                <a:cs typeface="Arial" panose="020B0604020202020204" pitchFamily="34" charset="0"/>
              </a:rPr>
              <a:t> (Accessed: 24 November 2025)</a:t>
            </a:r>
            <a:endParaRPr lang="en-IN" sz="1250" dirty="0">
              <a:latin typeface="Arial" panose="020B0604020202020204" pitchFamily="34" charset="0"/>
              <a:cs typeface="Arial" panose="020B0604020202020204" pitchFamily="34" charset="0"/>
            </a:endParaRPr>
          </a:p>
          <a:p>
            <a:pPr marL="0" indent="0" algn="just">
              <a:spcBef>
                <a:spcPts val="0"/>
              </a:spcBef>
              <a:buNone/>
            </a:pPr>
            <a:r>
              <a:rPr lang="en-AU" sz="1250" dirty="0">
                <a:latin typeface="Arial" panose="020B0604020202020204" pitchFamily="34" charset="0"/>
                <a:cs typeface="Arial" panose="020B0604020202020204" pitchFamily="34" charset="0"/>
              </a:rPr>
              <a:t>NHS (2021) </a:t>
            </a:r>
            <a:r>
              <a:rPr lang="en-AU" sz="1250" i="1" dirty="0">
                <a:latin typeface="Arial" panose="020B0604020202020204" pitchFamily="34" charset="0"/>
                <a:cs typeface="Arial" panose="020B0604020202020204" pitchFamily="34" charset="0"/>
              </a:rPr>
              <a:t>National Stroke Service Model. </a:t>
            </a:r>
            <a:r>
              <a:rPr lang="en-AU" sz="1250" dirty="0">
                <a:latin typeface="Arial" panose="020B0604020202020204" pitchFamily="34" charset="0"/>
                <a:cs typeface="Arial" panose="020B0604020202020204" pitchFamily="34" charset="0"/>
              </a:rPr>
              <a:t>Available at: </a:t>
            </a:r>
            <a:r>
              <a:rPr lang="en-AU" sz="1250" u="sng" dirty="0">
                <a:latin typeface="Arial" panose="020B0604020202020204" pitchFamily="34" charset="0"/>
                <a:cs typeface="Arial" panose="020B0604020202020204" pitchFamily="34" charset="0"/>
                <a:hlinkClick r:id="rId12"/>
              </a:rPr>
              <a:t>https://www.england.nhs.uk/wp-content/uploads/2021/05/stroke-service-model-may-2021.pdf</a:t>
            </a:r>
            <a:r>
              <a:rPr lang="en-AU" sz="1250" dirty="0">
                <a:latin typeface="Arial" panose="020B0604020202020204" pitchFamily="34" charset="0"/>
                <a:cs typeface="Arial" panose="020B0604020202020204" pitchFamily="34" charset="0"/>
              </a:rPr>
              <a:t> (Accessed: 24 November 2025)</a:t>
            </a:r>
            <a:endParaRPr lang="en-IN" sz="1250" dirty="0">
              <a:latin typeface="Arial" panose="020B0604020202020204" pitchFamily="34" charset="0"/>
              <a:cs typeface="Arial" panose="020B0604020202020204" pitchFamily="34" charset="0"/>
            </a:endParaRPr>
          </a:p>
          <a:p>
            <a:pPr marL="0" indent="0" algn="just">
              <a:spcBef>
                <a:spcPts val="0"/>
              </a:spcBef>
              <a:buNone/>
            </a:pPr>
            <a:r>
              <a:rPr lang="en-AU" sz="1250" dirty="0">
                <a:latin typeface="Arial" panose="020B0604020202020204" pitchFamily="34" charset="0"/>
                <a:cs typeface="Arial" panose="020B0604020202020204" pitchFamily="34" charset="0"/>
              </a:rPr>
              <a:t>NHS (2024a) </a:t>
            </a:r>
            <a:r>
              <a:rPr lang="en-AU" sz="1250" i="1" dirty="0">
                <a:latin typeface="Arial" panose="020B0604020202020204" pitchFamily="34" charset="0"/>
                <a:cs typeface="Arial" panose="020B0604020202020204" pitchFamily="34" charset="0"/>
              </a:rPr>
              <a:t>Symptoms of a stroke. </a:t>
            </a:r>
            <a:r>
              <a:rPr lang="en-AU" sz="1250" dirty="0">
                <a:latin typeface="Arial" panose="020B0604020202020204" pitchFamily="34" charset="0"/>
                <a:cs typeface="Arial" panose="020B0604020202020204" pitchFamily="34" charset="0"/>
              </a:rPr>
              <a:t>Available at: </a:t>
            </a:r>
            <a:r>
              <a:rPr lang="en-AU" sz="1250" u="sng" dirty="0">
                <a:latin typeface="Arial" panose="020B0604020202020204" pitchFamily="34" charset="0"/>
                <a:cs typeface="Arial" panose="020B0604020202020204" pitchFamily="34" charset="0"/>
                <a:hlinkClick r:id="rId13"/>
              </a:rPr>
              <a:t>https://www.nhs.uk/conditions/stroke/symptoms/</a:t>
            </a:r>
            <a:r>
              <a:rPr lang="en-AU" sz="1250" dirty="0">
                <a:latin typeface="Arial" panose="020B0604020202020204" pitchFamily="34" charset="0"/>
                <a:cs typeface="Arial" panose="020B0604020202020204" pitchFamily="34" charset="0"/>
              </a:rPr>
              <a:t> (Accessed: 24 November 2025)</a:t>
            </a:r>
            <a:endParaRPr lang="en-IN" sz="12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08078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365" y="168536"/>
            <a:ext cx="8596668" cy="510136"/>
          </a:xfrm>
        </p:spPr>
        <p:txBody>
          <a:bodyPr>
            <a:normAutofit/>
          </a:bodyPr>
          <a:lstStyle/>
          <a:p>
            <a:pPr algn="ctr"/>
            <a:r>
              <a:rPr lang="en-AU" sz="2400" b="1" dirty="0">
                <a:latin typeface="Arial" panose="020B0604020202020204" pitchFamily="34" charset="0"/>
                <a:cs typeface="Arial" panose="020B0604020202020204" pitchFamily="34" charset="0"/>
              </a:rPr>
              <a:t>Cont’d.. </a:t>
            </a:r>
          </a:p>
        </p:txBody>
      </p:sp>
      <p:sp>
        <p:nvSpPr>
          <p:cNvPr id="3" name="Content Placeholder 2"/>
          <p:cNvSpPr>
            <a:spLocks noGrp="1"/>
          </p:cNvSpPr>
          <p:nvPr>
            <p:ph idx="1"/>
          </p:nvPr>
        </p:nvSpPr>
        <p:spPr>
          <a:xfrm>
            <a:off x="355003" y="526273"/>
            <a:ext cx="9359152" cy="6172156"/>
          </a:xfrm>
        </p:spPr>
        <p:txBody>
          <a:bodyPr>
            <a:noAutofit/>
          </a:bodyPr>
          <a:lstStyle/>
          <a:p>
            <a:pPr marL="0" indent="0" algn="just">
              <a:spcBef>
                <a:spcPts val="0"/>
              </a:spcBef>
              <a:buNone/>
            </a:pPr>
            <a:r>
              <a:rPr lang="en-AU" sz="1250" dirty="0">
                <a:latin typeface="Arial" panose="020B0604020202020204" pitchFamily="34" charset="0"/>
                <a:cs typeface="Arial" panose="020B0604020202020204" pitchFamily="34" charset="0"/>
              </a:rPr>
              <a:t>NHS (2024b) </a:t>
            </a:r>
            <a:r>
              <a:rPr lang="en-AU" sz="1250" i="1" dirty="0">
                <a:latin typeface="Arial" panose="020B0604020202020204" pitchFamily="34" charset="0"/>
                <a:cs typeface="Arial" panose="020B0604020202020204" pitchFamily="34" charset="0"/>
              </a:rPr>
              <a:t>Treatment for a stroke. </a:t>
            </a:r>
            <a:r>
              <a:rPr lang="en-AU" sz="1250" dirty="0">
                <a:latin typeface="Arial" panose="020B0604020202020204" pitchFamily="34" charset="0"/>
                <a:cs typeface="Arial" panose="020B0604020202020204" pitchFamily="34" charset="0"/>
              </a:rPr>
              <a:t>Available at: </a:t>
            </a:r>
            <a:r>
              <a:rPr lang="en-AU" sz="1250" u="sng" dirty="0">
                <a:latin typeface="Arial" panose="020B0604020202020204" pitchFamily="34" charset="0"/>
                <a:cs typeface="Arial" panose="020B0604020202020204" pitchFamily="34" charset="0"/>
                <a:hlinkClick r:id="rId2"/>
              </a:rPr>
              <a:t>https://www.nhs.uk/conditions/stroke/treatment/</a:t>
            </a:r>
            <a:r>
              <a:rPr lang="en-AU" sz="1250" dirty="0">
                <a:latin typeface="Arial" panose="020B0604020202020204" pitchFamily="34" charset="0"/>
                <a:cs typeface="Arial" panose="020B0604020202020204" pitchFamily="34" charset="0"/>
              </a:rPr>
              <a:t> (Accessed: 24 November 2025)</a:t>
            </a:r>
            <a:endParaRPr lang="en-IN" sz="1250" dirty="0">
              <a:latin typeface="Arial" panose="020B0604020202020204" pitchFamily="34" charset="0"/>
              <a:cs typeface="Arial" panose="020B0604020202020204" pitchFamily="34" charset="0"/>
            </a:endParaRPr>
          </a:p>
          <a:p>
            <a:pPr marL="0" indent="0" algn="just">
              <a:spcBef>
                <a:spcPts val="0"/>
              </a:spcBef>
              <a:buNone/>
            </a:pPr>
            <a:r>
              <a:rPr lang="en-US" sz="1250" dirty="0">
                <a:latin typeface="Arial" panose="020B0604020202020204" pitchFamily="34" charset="0"/>
                <a:cs typeface="Arial" panose="020B0604020202020204" pitchFamily="34" charset="0"/>
              </a:rPr>
              <a:t>NHS (2024c) Diagnosing a stroke. Available at: </a:t>
            </a:r>
            <a:r>
              <a:rPr lang="en-US" sz="1250" dirty="0">
                <a:latin typeface="Arial" panose="020B0604020202020204" pitchFamily="34" charset="0"/>
                <a:cs typeface="Arial" panose="020B0604020202020204" pitchFamily="34" charset="0"/>
                <a:hlinkClick r:id="rId3"/>
              </a:rPr>
              <a:t>https://www.nhs.uk/conditions/stroke/diagnosis/#:~:text=If%20a%20doctor%20thinks%20you,ECG)%20to%20check%20your%20heart</a:t>
            </a:r>
            <a:r>
              <a:rPr lang="en-US" sz="1250" dirty="0">
                <a:latin typeface="Arial" panose="020B0604020202020204" pitchFamily="34" charset="0"/>
                <a:cs typeface="Arial" panose="020B0604020202020204" pitchFamily="34" charset="0"/>
              </a:rPr>
              <a:t> (Accessed: 24 November 2025)</a:t>
            </a:r>
          </a:p>
          <a:p>
            <a:pPr marL="0" indent="0" algn="just">
              <a:spcBef>
                <a:spcPts val="0"/>
              </a:spcBef>
              <a:buNone/>
            </a:pPr>
            <a:r>
              <a:rPr lang="en-AU" sz="1250" dirty="0">
                <a:latin typeface="Arial" panose="020B0604020202020204" pitchFamily="34" charset="0"/>
                <a:cs typeface="Arial" panose="020B0604020202020204" pitchFamily="34" charset="0"/>
              </a:rPr>
              <a:t>NHS England (2024a) </a:t>
            </a:r>
            <a:r>
              <a:rPr lang="en-AU" sz="1250" i="1" dirty="0">
                <a:latin typeface="Arial" panose="020B0604020202020204" pitchFamily="34" charset="0"/>
                <a:cs typeface="Arial" panose="020B0604020202020204" pitchFamily="34" charset="0"/>
              </a:rPr>
              <a:t>Hospital admissions for strokes rise by 28% since 2004 – as NHS urges the public to ‘Act FAST’. </a:t>
            </a:r>
            <a:r>
              <a:rPr lang="en-AU" sz="1250" dirty="0">
                <a:latin typeface="Arial" panose="020B0604020202020204" pitchFamily="34" charset="0"/>
                <a:cs typeface="Arial" panose="020B0604020202020204" pitchFamily="34" charset="0"/>
              </a:rPr>
              <a:t>Available at: </a:t>
            </a:r>
            <a:r>
              <a:rPr lang="en-AU" sz="1250" u="sng" dirty="0">
                <a:latin typeface="Arial" panose="020B0604020202020204" pitchFamily="34" charset="0"/>
                <a:cs typeface="Arial" panose="020B0604020202020204" pitchFamily="34" charset="0"/>
                <a:hlinkClick r:id="rId4"/>
              </a:rPr>
              <a:t>https://www.england.nhs.uk/2024/11/hospital-admissions-for-strokes-rise-by-28-since-2004-as-nhs-urges-the-public-to-act-fast/</a:t>
            </a:r>
            <a:r>
              <a:rPr lang="en-AU" sz="1250" dirty="0">
                <a:latin typeface="Arial" panose="020B0604020202020204" pitchFamily="34" charset="0"/>
                <a:cs typeface="Arial" panose="020B0604020202020204" pitchFamily="34" charset="0"/>
              </a:rPr>
              <a:t> (Accessed: 24 November 2025)</a:t>
            </a:r>
            <a:endParaRPr lang="en-IN" sz="1250" dirty="0">
              <a:latin typeface="Arial" panose="020B0604020202020204" pitchFamily="34" charset="0"/>
              <a:cs typeface="Arial" panose="020B0604020202020204" pitchFamily="34" charset="0"/>
            </a:endParaRPr>
          </a:p>
          <a:p>
            <a:pPr marL="0" indent="0" algn="just">
              <a:spcBef>
                <a:spcPts val="0"/>
              </a:spcBef>
              <a:buNone/>
            </a:pPr>
            <a:r>
              <a:rPr lang="en-AU" sz="1250" dirty="0">
                <a:latin typeface="Arial" panose="020B0604020202020204" pitchFamily="34" charset="0"/>
                <a:cs typeface="Arial" panose="020B0604020202020204" pitchFamily="34" charset="0"/>
              </a:rPr>
              <a:t>NHS England (2024b) </a:t>
            </a:r>
            <a:r>
              <a:rPr lang="en-AU" sz="1250" i="1" dirty="0">
                <a:latin typeface="Arial" panose="020B0604020202020204" pitchFamily="34" charset="0"/>
                <a:cs typeface="Arial" panose="020B0604020202020204" pitchFamily="34" charset="0"/>
              </a:rPr>
              <a:t>NHS prevents thousands of strokes, thanks to lifesaving drive. </a:t>
            </a:r>
            <a:r>
              <a:rPr lang="en-AU" sz="1250" dirty="0">
                <a:latin typeface="Arial" panose="020B0604020202020204" pitchFamily="34" charset="0"/>
                <a:cs typeface="Arial" panose="020B0604020202020204" pitchFamily="34" charset="0"/>
              </a:rPr>
              <a:t>Available at: </a:t>
            </a:r>
            <a:r>
              <a:rPr lang="en-AU" sz="1250" u="sng" dirty="0">
                <a:latin typeface="Arial" panose="020B0604020202020204" pitchFamily="34" charset="0"/>
                <a:cs typeface="Arial" panose="020B0604020202020204" pitchFamily="34" charset="0"/>
                <a:hlinkClick r:id="rId5"/>
              </a:rPr>
              <a:t>https://www.england.nhs.uk/2024/12/nhs-prevents-thousands-of-strokes-thanks-to-lifesaving-drive/</a:t>
            </a:r>
            <a:r>
              <a:rPr lang="en-AU" sz="1250" dirty="0">
                <a:latin typeface="Arial" panose="020B0604020202020204" pitchFamily="34" charset="0"/>
                <a:cs typeface="Arial" panose="020B0604020202020204" pitchFamily="34" charset="0"/>
              </a:rPr>
              <a:t> (Accessed: 24 November 2025)</a:t>
            </a:r>
            <a:endParaRPr lang="en-IN" sz="1250" dirty="0">
              <a:latin typeface="Arial" panose="020B0604020202020204" pitchFamily="34" charset="0"/>
              <a:cs typeface="Arial" panose="020B0604020202020204" pitchFamily="34" charset="0"/>
            </a:endParaRPr>
          </a:p>
          <a:p>
            <a:pPr marL="0" indent="0" algn="just">
              <a:spcBef>
                <a:spcPts val="0"/>
              </a:spcBef>
              <a:buNone/>
            </a:pPr>
            <a:r>
              <a:rPr lang="en-AU" sz="1250" dirty="0">
                <a:latin typeface="Arial" panose="020B0604020202020204" pitchFamily="34" charset="0"/>
                <a:cs typeface="Arial" panose="020B0604020202020204" pitchFamily="34" charset="0"/>
              </a:rPr>
              <a:t>NHS England (n.d.a) </a:t>
            </a:r>
            <a:r>
              <a:rPr lang="en-AU" sz="1250" i="1" dirty="0">
                <a:latin typeface="Arial" panose="020B0604020202020204" pitchFamily="34" charset="0"/>
                <a:cs typeface="Arial" panose="020B0604020202020204" pitchFamily="34" charset="0"/>
              </a:rPr>
              <a:t>Comprehensive model of personalised care. </a:t>
            </a:r>
            <a:r>
              <a:rPr lang="en-AU" sz="1250" dirty="0">
                <a:latin typeface="Arial" panose="020B0604020202020204" pitchFamily="34" charset="0"/>
                <a:cs typeface="Arial" panose="020B0604020202020204" pitchFamily="34" charset="0"/>
              </a:rPr>
              <a:t>Available at: </a:t>
            </a:r>
            <a:r>
              <a:rPr lang="en-AU" sz="1250" u="sng" dirty="0">
                <a:latin typeface="Arial" panose="020B0604020202020204" pitchFamily="34" charset="0"/>
                <a:cs typeface="Arial" panose="020B0604020202020204" pitchFamily="34" charset="0"/>
                <a:hlinkClick r:id="rId6"/>
              </a:rPr>
              <a:t>https://www.england.nhs.uk/personalisedcare/comprehensive-model-of-personalised-care/</a:t>
            </a:r>
            <a:r>
              <a:rPr lang="en-AU" sz="1250" dirty="0">
                <a:latin typeface="Arial" panose="020B0604020202020204" pitchFamily="34" charset="0"/>
                <a:cs typeface="Arial" panose="020B0604020202020204" pitchFamily="34" charset="0"/>
              </a:rPr>
              <a:t> (Accessed: 24 November 2025)</a:t>
            </a:r>
            <a:endParaRPr lang="en-IN" sz="1250" dirty="0">
              <a:latin typeface="Arial" panose="020B0604020202020204" pitchFamily="34" charset="0"/>
              <a:cs typeface="Arial" panose="020B0604020202020204" pitchFamily="34" charset="0"/>
            </a:endParaRPr>
          </a:p>
          <a:p>
            <a:pPr marL="0" indent="0" algn="just">
              <a:spcBef>
                <a:spcPts val="0"/>
              </a:spcBef>
              <a:buNone/>
            </a:pPr>
            <a:r>
              <a:rPr lang="en-AU" sz="1250" dirty="0">
                <a:latin typeface="Arial" panose="020B0604020202020204" pitchFamily="34" charset="0"/>
                <a:cs typeface="Arial" panose="020B0604020202020204" pitchFamily="34" charset="0"/>
              </a:rPr>
              <a:t>NHS England (n.d.b) </a:t>
            </a:r>
            <a:r>
              <a:rPr lang="en-AU" sz="1250" i="1" dirty="0">
                <a:latin typeface="Arial" panose="020B0604020202020204" pitchFamily="34" charset="0"/>
                <a:cs typeface="Arial" panose="020B0604020202020204" pitchFamily="34" charset="0"/>
              </a:rPr>
              <a:t>Stroke. </a:t>
            </a:r>
            <a:r>
              <a:rPr lang="en-AU" sz="1250" dirty="0">
                <a:latin typeface="Arial" panose="020B0604020202020204" pitchFamily="34" charset="0"/>
                <a:cs typeface="Arial" panose="020B0604020202020204" pitchFamily="34" charset="0"/>
              </a:rPr>
              <a:t>Available at: </a:t>
            </a:r>
            <a:r>
              <a:rPr lang="en-AU" sz="1250" u="sng" dirty="0">
                <a:latin typeface="Arial" panose="020B0604020202020204" pitchFamily="34" charset="0"/>
                <a:cs typeface="Arial" panose="020B0604020202020204" pitchFamily="34" charset="0"/>
                <a:hlinkClick r:id="rId7"/>
              </a:rPr>
              <a:t>https://www.england.nhs.uk/north-west/north-west-coast-strategic-clinical-networks/our-networks/stroke/#:~:text=Stroke%20is%20the%20fourth%20single,psychological%2C%20visual%2C%20fatigue</a:t>
            </a:r>
            <a:r>
              <a:rPr lang="en-AU" sz="1250" dirty="0">
                <a:latin typeface="Arial" panose="020B0604020202020204" pitchFamily="34" charset="0"/>
                <a:cs typeface="Arial" panose="020B0604020202020204" pitchFamily="34" charset="0"/>
              </a:rPr>
              <a:t>. (Accessed: 24 November 2025)</a:t>
            </a:r>
            <a:endParaRPr lang="en-IN" sz="1250" dirty="0">
              <a:latin typeface="Arial" panose="020B0604020202020204" pitchFamily="34" charset="0"/>
              <a:cs typeface="Arial" panose="020B0604020202020204" pitchFamily="34" charset="0"/>
            </a:endParaRPr>
          </a:p>
          <a:p>
            <a:pPr marL="0" indent="0" algn="just">
              <a:spcBef>
                <a:spcPts val="0"/>
              </a:spcBef>
              <a:buNone/>
            </a:pPr>
            <a:r>
              <a:rPr lang="en-AU" sz="1250" dirty="0">
                <a:latin typeface="Arial" panose="020B0604020202020204" pitchFamily="34" charset="0"/>
                <a:cs typeface="Arial" panose="020B0604020202020204" pitchFamily="34" charset="0"/>
              </a:rPr>
              <a:t>Rudnicka, E., Napierała, P., Podfigurna, A., Męczekalski, B., Smolarczyk, R. and Grymowicz, M. (2020) ‘The World Health Organization (WHO) approach to healthy ageing’, </a:t>
            </a:r>
            <a:r>
              <a:rPr lang="en-AU" sz="1250" i="1" dirty="0">
                <a:latin typeface="Arial" panose="020B0604020202020204" pitchFamily="34" charset="0"/>
                <a:cs typeface="Arial" panose="020B0604020202020204" pitchFamily="34" charset="0"/>
              </a:rPr>
              <a:t>Maturitas</a:t>
            </a:r>
            <a:r>
              <a:rPr lang="en-AU" sz="1250" dirty="0">
                <a:latin typeface="Arial" panose="020B0604020202020204" pitchFamily="34" charset="0"/>
                <a:cs typeface="Arial" panose="020B0604020202020204" pitchFamily="34" charset="0"/>
              </a:rPr>
              <a:t>, </a:t>
            </a:r>
            <a:r>
              <a:rPr lang="en-AU" sz="1250" i="1" dirty="0">
                <a:latin typeface="Arial" panose="020B0604020202020204" pitchFamily="34" charset="0"/>
                <a:cs typeface="Arial" panose="020B0604020202020204" pitchFamily="34" charset="0"/>
              </a:rPr>
              <a:t>139</a:t>
            </a:r>
            <a:r>
              <a:rPr lang="en-AU" sz="1250" dirty="0">
                <a:latin typeface="Arial" panose="020B0604020202020204" pitchFamily="34" charset="0"/>
                <a:cs typeface="Arial" panose="020B0604020202020204" pitchFamily="34" charset="0"/>
              </a:rPr>
              <a:t>, pp.6-11. </a:t>
            </a:r>
            <a:r>
              <a:rPr lang="en-AU" sz="1250" u="sng" dirty="0">
                <a:latin typeface="Arial" panose="020B0604020202020204" pitchFamily="34" charset="0"/>
                <a:cs typeface="Arial" panose="020B0604020202020204" pitchFamily="34" charset="0"/>
                <a:hlinkClick r:id="rId8"/>
              </a:rPr>
              <a:t>https://www.sciencedirect.com/science/article/pii/S0378512220302826</a:t>
            </a:r>
            <a:r>
              <a:rPr lang="en-AU" sz="1250" dirty="0">
                <a:latin typeface="Arial" panose="020B0604020202020204" pitchFamily="34" charset="0"/>
                <a:cs typeface="Arial" panose="020B0604020202020204" pitchFamily="34" charset="0"/>
              </a:rPr>
              <a:t> </a:t>
            </a:r>
            <a:endParaRPr lang="en-IN" sz="1250" dirty="0">
              <a:latin typeface="Arial" panose="020B0604020202020204" pitchFamily="34" charset="0"/>
              <a:cs typeface="Arial" panose="020B0604020202020204" pitchFamily="34" charset="0"/>
            </a:endParaRPr>
          </a:p>
          <a:p>
            <a:pPr marL="0" indent="0" algn="just">
              <a:spcBef>
                <a:spcPts val="0"/>
              </a:spcBef>
              <a:buNone/>
            </a:pPr>
            <a:r>
              <a:rPr lang="en-AU" sz="1250" dirty="0">
                <a:latin typeface="Arial" panose="020B0604020202020204" pitchFamily="34" charset="0"/>
                <a:cs typeface="Arial" panose="020B0604020202020204" pitchFamily="34" charset="0"/>
              </a:rPr>
              <a:t>SCIE (2022) </a:t>
            </a:r>
            <a:r>
              <a:rPr lang="en-AU" sz="1250" i="1" dirty="0">
                <a:latin typeface="Arial" panose="020B0604020202020204" pitchFamily="34" charset="0"/>
                <a:cs typeface="Arial" panose="020B0604020202020204" pitchFamily="34" charset="0"/>
              </a:rPr>
              <a:t>Co-production: what it is and how to do it. </a:t>
            </a:r>
            <a:r>
              <a:rPr lang="en-AU" sz="1250" dirty="0">
                <a:latin typeface="Arial" panose="020B0604020202020204" pitchFamily="34" charset="0"/>
                <a:cs typeface="Arial" panose="020B0604020202020204" pitchFamily="34" charset="0"/>
              </a:rPr>
              <a:t>Available at: </a:t>
            </a:r>
            <a:r>
              <a:rPr lang="en-AU" sz="1250" u="sng" dirty="0">
                <a:latin typeface="Arial" panose="020B0604020202020204" pitchFamily="34" charset="0"/>
                <a:cs typeface="Arial" panose="020B0604020202020204" pitchFamily="34" charset="0"/>
                <a:hlinkClick r:id="rId9"/>
              </a:rPr>
              <a:t>https://www.scie.org.uk/co-production/what-how/</a:t>
            </a:r>
            <a:r>
              <a:rPr lang="en-AU" sz="1250" dirty="0">
                <a:latin typeface="Arial" panose="020B0604020202020204" pitchFamily="34" charset="0"/>
                <a:cs typeface="Arial" panose="020B0604020202020204" pitchFamily="34" charset="0"/>
              </a:rPr>
              <a:t> (Accessed: 24 November 2025)</a:t>
            </a:r>
            <a:endParaRPr lang="en-IN" sz="1250" dirty="0">
              <a:latin typeface="Arial" panose="020B0604020202020204" pitchFamily="34" charset="0"/>
              <a:cs typeface="Arial" panose="020B0604020202020204" pitchFamily="34" charset="0"/>
            </a:endParaRPr>
          </a:p>
          <a:p>
            <a:pPr marL="0" indent="0" algn="just">
              <a:spcBef>
                <a:spcPts val="0"/>
              </a:spcBef>
              <a:buNone/>
            </a:pPr>
            <a:r>
              <a:rPr lang="en-AU" sz="1250" dirty="0">
                <a:latin typeface="Arial" panose="020B0604020202020204" pitchFamily="34" charset="0"/>
                <a:cs typeface="Arial" panose="020B0604020202020204" pitchFamily="34" charset="0"/>
              </a:rPr>
              <a:t>Stroke Association (n.d.a) </a:t>
            </a:r>
            <a:r>
              <a:rPr lang="en-AU" sz="1250" i="1" dirty="0">
                <a:latin typeface="Arial" panose="020B0604020202020204" pitchFamily="34" charset="0"/>
                <a:cs typeface="Arial" panose="020B0604020202020204" pitchFamily="34" charset="0"/>
              </a:rPr>
              <a:t>Diagnosis and emergency treatment. </a:t>
            </a:r>
            <a:r>
              <a:rPr lang="en-AU" sz="1250" dirty="0">
                <a:latin typeface="Arial" panose="020B0604020202020204" pitchFamily="34" charset="0"/>
                <a:cs typeface="Arial" panose="020B0604020202020204" pitchFamily="34" charset="0"/>
              </a:rPr>
              <a:t>Available at: </a:t>
            </a:r>
            <a:r>
              <a:rPr lang="en-AU" sz="1250" u="sng" dirty="0">
                <a:latin typeface="Arial" panose="020B0604020202020204" pitchFamily="34" charset="0"/>
                <a:cs typeface="Arial" panose="020B0604020202020204" pitchFamily="34" charset="0"/>
                <a:hlinkClick r:id="rId10"/>
              </a:rPr>
              <a:t>https://www.stroke.org.uk/stroke/symptoms/diagnosis-treatment#treatment</a:t>
            </a:r>
            <a:r>
              <a:rPr lang="en-AU" sz="1250" dirty="0">
                <a:latin typeface="Arial" panose="020B0604020202020204" pitchFamily="34" charset="0"/>
                <a:cs typeface="Arial" panose="020B0604020202020204" pitchFamily="34" charset="0"/>
              </a:rPr>
              <a:t> (Accessed: 24 November 2025)</a:t>
            </a:r>
            <a:endParaRPr lang="en-IN" sz="1250" dirty="0">
              <a:latin typeface="Arial" panose="020B0604020202020204" pitchFamily="34" charset="0"/>
              <a:cs typeface="Arial" panose="020B0604020202020204" pitchFamily="34" charset="0"/>
            </a:endParaRPr>
          </a:p>
          <a:p>
            <a:pPr marL="0" indent="0" algn="just">
              <a:spcBef>
                <a:spcPts val="0"/>
              </a:spcBef>
              <a:buNone/>
            </a:pPr>
            <a:r>
              <a:rPr lang="en-AU" sz="1250" dirty="0">
                <a:latin typeface="Arial" panose="020B0604020202020204" pitchFamily="34" charset="0"/>
                <a:cs typeface="Arial" panose="020B0604020202020204" pitchFamily="34" charset="0"/>
              </a:rPr>
              <a:t>Stroke Association (n.d.b) </a:t>
            </a:r>
            <a:r>
              <a:rPr lang="en-AU" sz="1250" i="1" dirty="0">
                <a:latin typeface="Arial" panose="020B0604020202020204" pitchFamily="34" charset="0"/>
                <a:cs typeface="Arial" panose="020B0604020202020204" pitchFamily="34" charset="0"/>
              </a:rPr>
              <a:t>Stroke signs and symptoms. </a:t>
            </a:r>
            <a:r>
              <a:rPr lang="en-AU" sz="1250" dirty="0">
                <a:latin typeface="Arial" panose="020B0604020202020204" pitchFamily="34" charset="0"/>
                <a:cs typeface="Arial" panose="020B0604020202020204" pitchFamily="34" charset="0"/>
              </a:rPr>
              <a:t>Available at: </a:t>
            </a:r>
            <a:r>
              <a:rPr lang="en-AU" sz="1250" u="sng" dirty="0">
                <a:latin typeface="Arial" panose="020B0604020202020204" pitchFamily="34" charset="0"/>
                <a:cs typeface="Arial" panose="020B0604020202020204" pitchFamily="34" charset="0"/>
                <a:hlinkClick r:id="rId11"/>
              </a:rPr>
              <a:t>https://www.stroke.org.uk/stroke/symptoms#:~:text=How%20to%20identify%20a%20stroke,medical%20care%20and%20specialist%20treatment</a:t>
            </a:r>
            <a:r>
              <a:rPr lang="en-AU" sz="1250" dirty="0">
                <a:latin typeface="Arial" panose="020B0604020202020204" pitchFamily="34" charset="0"/>
                <a:cs typeface="Arial" panose="020B0604020202020204" pitchFamily="34" charset="0"/>
              </a:rPr>
              <a:t>. (Accessed: 24 November 2025)</a:t>
            </a:r>
            <a:endParaRPr lang="en-IN" sz="1250" dirty="0">
              <a:latin typeface="Arial" panose="020B0604020202020204" pitchFamily="34" charset="0"/>
              <a:cs typeface="Arial" panose="020B0604020202020204" pitchFamily="34" charset="0"/>
            </a:endParaRPr>
          </a:p>
          <a:p>
            <a:pPr marL="0" indent="0" algn="just">
              <a:spcBef>
                <a:spcPts val="0"/>
              </a:spcBef>
              <a:buNone/>
            </a:pPr>
            <a:r>
              <a:rPr lang="en-AU" sz="1250" dirty="0">
                <a:latin typeface="Arial" panose="020B0604020202020204" pitchFamily="34" charset="0"/>
                <a:cs typeface="Arial" panose="020B0604020202020204" pitchFamily="34" charset="0"/>
              </a:rPr>
              <a:t>Stroke-education (n.d.) </a:t>
            </a:r>
            <a:r>
              <a:rPr lang="en-AU" sz="1250" i="1" dirty="0">
                <a:latin typeface="Arial" panose="020B0604020202020204" pitchFamily="34" charset="0"/>
                <a:cs typeface="Arial" panose="020B0604020202020204" pitchFamily="34" charset="0"/>
              </a:rPr>
              <a:t>The Stroke-Specific Education Framework. </a:t>
            </a:r>
            <a:r>
              <a:rPr lang="en-AU" sz="1250" dirty="0">
                <a:latin typeface="Arial" panose="020B0604020202020204" pitchFamily="34" charset="0"/>
                <a:cs typeface="Arial" panose="020B0604020202020204" pitchFamily="34" charset="0"/>
              </a:rPr>
              <a:t>Available at: </a:t>
            </a:r>
            <a:r>
              <a:rPr lang="en-AU" sz="1250" u="sng" dirty="0">
                <a:latin typeface="Arial" panose="020B0604020202020204" pitchFamily="34" charset="0"/>
                <a:cs typeface="Arial" panose="020B0604020202020204" pitchFamily="34" charset="0"/>
                <a:hlinkClick r:id="rId12"/>
              </a:rPr>
              <a:t>https://stroke-education.org.uk/framework/</a:t>
            </a:r>
            <a:r>
              <a:rPr lang="en-AU" sz="1250" dirty="0">
                <a:latin typeface="Arial" panose="020B0604020202020204" pitchFamily="34" charset="0"/>
                <a:cs typeface="Arial" panose="020B0604020202020204" pitchFamily="34" charset="0"/>
              </a:rPr>
              <a:t> (Accessed: 24 November 2025)</a:t>
            </a:r>
            <a:endParaRPr lang="en-IN" sz="1250" dirty="0">
              <a:latin typeface="Arial" panose="020B0604020202020204" pitchFamily="34" charset="0"/>
              <a:cs typeface="Arial" panose="020B0604020202020204" pitchFamily="34" charset="0"/>
            </a:endParaRPr>
          </a:p>
          <a:p>
            <a:pPr marL="0" indent="0" algn="just">
              <a:spcBef>
                <a:spcPts val="0"/>
              </a:spcBef>
              <a:buNone/>
            </a:pPr>
            <a:r>
              <a:rPr lang="en-AU" sz="1250" dirty="0">
                <a:latin typeface="Arial" panose="020B0604020202020204" pitchFamily="34" charset="0"/>
                <a:cs typeface="Arial" panose="020B0604020202020204" pitchFamily="34" charset="0"/>
              </a:rPr>
              <a:t>UK Healthcare (n.d.) </a:t>
            </a:r>
            <a:r>
              <a:rPr lang="en-AU" sz="1250" i="1" dirty="0">
                <a:latin typeface="Arial" panose="020B0604020202020204" pitchFamily="34" charset="0"/>
                <a:cs typeface="Arial" panose="020B0604020202020204" pitchFamily="34" charset="0"/>
              </a:rPr>
              <a:t>Six ways to prevent stroke. </a:t>
            </a:r>
            <a:r>
              <a:rPr lang="en-AU" sz="1250" dirty="0">
                <a:latin typeface="Arial" panose="020B0604020202020204" pitchFamily="34" charset="0"/>
                <a:cs typeface="Arial" panose="020B0604020202020204" pitchFamily="34" charset="0"/>
              </a:rPr>
              <a:t>Available at: </a:t>
            </a:r>
            <a:r>
              <a:rPr lang="en-AU" sz="1250" u="sng" dirty="0">
                <a:latin typeface="Arial" panose="020B0604020202020204" pitchFamily="34" charset="0"/>
                <a:cs typeface="Arial" panose="020B0604020202020204" pitchFamily="34" charset="0"/>
                <a:hlinkClick r:id="rId13"/>
              </a:rPr>
              <a:t>https://ukhealthcare.uky.edu/comprehensive-stroke-center/education-prevention/preventing-stroke/six-ways-prevent-stroke</a:t>
            </a:r>
            <a:r>
              <a:rPr lang="en-AU" sz="1250" dirty="0">
                <a:latin typeface="Arial" panose="020B0604020202020204" pitchFamily="34" charset="0"/>
                <a:cs typeface="Arial" panose="020B0604020202020204" pitchFamily="34" charset="0"/>
              </a:rPr>
              <a:t> (Accessed: 24 November 2025)</a:t>
            </a:r>
            <a:endParaRPr lang="en-IN" sz="1250" dirty="0">
              <a:latin typeface="Arial" panose="020B0604020202020204" pitchFamily="34" charset="0"/>
              <a:cs typeface="Arial" panose="020B0604020202020204" pitchFamily="34" charset="0"/>
            </a:endParaRPr>
          </a:p>
          <a:p>
            <a:pPr marL="0" indent="0" algn="just">
              <a:spcBef>
                <a:spcPts val="0"/>
              </a:spcBef>
              <a:buNone/>
            </a:pPr>
            <a:r>
              <a:rPr lang="en-AU" sz="1250" dirty="0">
                <a:latin typeface="Arial" panose="020B0604020202020204" pitchFamily="34" charset="0"/>
                <a:cs typeface="Arial" panose="020B0604020202020204" pitchFamily="34" charset="0"/>
              </a:rPr>
              <a:t>UK Parliament (2023) </a:t>
            </a:r>
            <a:r>
              <a:rPr lang="en-AU" sz="1250" i="1" dirty="0">
                <a:latin typeface="Arial" panose="020B0604020202020204" pitchFamily="34" charset="0"/>
                <a:cs typeface="Arial" panose="020B0604020202020204" pitchFamily="34" charset="0"/>
              </a:rPr>
              <a:t>World Stroke Day. </a:t>
            </a:r>
            <a:r>
              <a:rPr lang="en-AU" sz="1250" dirty="0">
                <a:latin typeface="Arial" panose="020B0604020202020204" pitchFamily="34" charset="0"/>
                <a:cs typeface="Arial" panose="020B0604020202020204" pitchFamily="34" charset="0"/>
              </a:rPr>
              <a:t>Available at: </a:t>
            </a:r>
            <a:r>
              <a:rPr lang="en-AU" sz="1250" u="sng" dirty="0">
                <a:latin typeface="Arial" panose="020B0604020202020204" pitchFamily="34" charset="0"/>
                <a:cs typeface="Arial" panose="020B0604020202020204" pitchFamily="34" charset="0"/>
                <a:hlinkClick r:id="rId14"/>
              </a:rPr>
              <a:t>https://commonslibrary.parliament.uk/research-briefings/cdp-2023-0204/</a:t>
            </a:r>
            <a:r>
              <a:rPr lang="en-AU" sz="1250" dirty="0">
                <a:latin typeface="Arial" panose="020B0604020202020204" pitchFamily="34" charset="0"/>
                <a:cs typeface="Arial" panose="020B0604020202020204" pitchFamily="34" charset="0"/>
              </a:rPr>
              <a:t> (Accessed: 24 November 2025)</a:t>
            </a:r>
            <a:endParaRPr lang="en-IN" sz="12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600063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225</TotalTime>
  <Words>2785</Words>
  <Application>Microsoft Office PowerPoint</Application>
  <PresentationFormat>Widescreen</PresentationFormat>
  <Paragraphs>108</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Facet</vt:lpstr>
      <vt:lpstr> Name:                  Patel Krutiben Rajeshbhai  Student Id:           2506595  Module:                Community Care and Management of LongerTerm Conditions(LCHS7003)  Lecture's Name:  Dr Brian Mashumba  Assignment Title:Awareness creation for the long-term condition: Stroke</vt:lpstr>
      <vt:lpstr>  Component 2: Community Care and Management of Longer-term Conditions  Awareness creation for the long-term condition: Stroke Audience: Specialist nurses   </vt:lpstr>
      <vt:lpstr>Overview of stroke </vt:lpstr>
      <vt:lpstr>Prevalence of stroke in the UK  </vt:lpstr>
      <vt:lpstr>Economic and social burden </vt:lpstr>
      <vt:lpstr>Diagnosis and initial assessment</vt:lpstr>
      <vt:lpstr>Management (Model, Framework) </vt:lpstr>
      <vt:lpstr>Treatment option</vt:lpstr>
      <vt:lpstr>Comorbidity </vt:lpstr>
      <vt:lpstr>Prevention</vt:lpstr>
      <vt:lpstr>Skills, values and behaviours for co-productive care</vt:lpstr>
      <vt:lpstr>Recommendation  </vt:lpstr>
      <vt:lpstr>References </vt:lpstr>
      <vt:lpstr>Cont’d..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12</cp:revision>
  <dcterms:created xsi:type="dcterms:W3CDTF">2025-11-24T09:32:32Z</dcterms:created>
  <dcterms:modified xsi:type="dcterms:W3CDTF">2025-12-08T14:11:30Z</dcterms:modified>
</cp:coreProperties>
</file>