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8" r:id="rId1"/>
  </p:sldMasterIdLst>
  <p:sldIdLst>
    <p:sldId id="257" r:id="rId2"/>
    <p:sldId id="256" r:id="rId3"/>
    <p:sldId id="258" r:id="rId4"/>
    <p:sldId id="259" r:id="rId5"/>
    <p:sldId id="261" r:id="rId6"/>
    <p:sldId id="260"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8F8F"/>
    <a:srgbClr val="F70509"/>
    <a:srgbClr val="FA0000"/>
    <a:srgbClr val="F00A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ADA559-F287-0B6A-3862-BBBA205C9DE2}" v="412" dt="2020-01-15T20:04:56.271"/>
    <p1510:client id="{59A5C3BD-7EFF-9CBF-9E40-EF2EF01FD4FC}" v="631" dt="2020-01-15T14:16:42.359"/>
    <p1510:client id="{5D981883-9854-66F5-5ABA-8AE836C93E1C}" v="489" dt="2020-01-16T13:37:33.862"/>
    <p1510:client id="{6EEF92B6-498B-40F1-ADF7-E5D5854A35C6}" v="2396" dt="2020-01-13T14:30:15.813"/>
    <p1510:client id="{70032461-ED5E-EFF3-62A8-65C2D606862B}" v="538" dt="2020-01-16T20:06:21.797"/>
    <p1510:client id="{9284067D-0F5D-3B84-E721-61194AE399FF}" v="1187" dt="2020-01-13T18:23:42.587"/>
    <p1510:client id="{AE3B5255-24FC-F8BE-8EA3-12F5CD82781A}" v="191" dt="2020-01-16T12:21:36.092"/>
    <p1510:client id="{EC638FF1-C2C4-42CB-BE9E-97DAB269DA13}" v="1357" dt="2020-01-14T17:23:55.535"/>
    <p1510:client id="{FDBB72B6-4E80-13B5-F1C5-B44AD809B2EB}" v="300" dt="2020-01-08T18:06:00.0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3" d="100"/>
          <a:sy n="73" d="100"/>
        </p:scale>
        <p:origin x="414"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 Gilbert (1802659)" userId="S::1802659@student.uwtsd.ac.uk::73ab4ea5-7f99-46af-927b-07e98a9e63ad" providerId="AD" clId="Web-{9284067D-0F5D-3B84-E721-61194AE399FF}"/>
    <pc:docChg chg="addSld modSld">
      <pc:chgData name="Eve Gilbert (1802659)" userId="S::1802659@student.uwtsd.ac.uk::73ab4ea5-7f99-46af-927b-07e98a9e63ad" providerId="AD" clId="Web-{9284067D-0F5D-3B84-E721-61194AE399FF}" dt="2020-01-13T18:23:42.587" v="1181"/>
      <pc:docMkLst>
        <pc:docMk/>
      </pc:docMkLst>
      <pc:sldChg chg="addSp delSp modSp">
        <pc:chgData name="Eve Gilbert (1802659)" userId="S::1802659@student.uwtsd.ac.uk::73ab4ea5-7f99-46af-927b-07e98a9e63ad" providerId="AD" clId="Web-{9284067D-0F5D-3B84-E721-61194AE399FF}" dt="2020-01-13T18:22:46.931" v="1173" actId="20577"/>
        <pc:sldMkLst>
          <pc:docMk/>
          <pc:sldMk cId="109857222" sldId="256"/>
        </pc:sldMkLst>
        <pc:spChg chg="mod">
          <ac:chgData name="Eve Gilbert (1802659)" userId="S::1802659@student.uwtsd.ac.uk::73ab4ea5-7f99-46af-927b-07e98a9e63ad" providerId="AD" clId="Web-{9284067D-0F5D-3B84-E721-61194AE399FF}" dt="2020-01-13T18:09:24.739" v="1095"/>
          <ac:spMkLst>
            <pc:docMk/>
            <pc:sldMk cId="109857222" sldId="256"/>
            <ac:spMk id="2" creationId="{167410C7-B19E-4CF6-9567-7111F0E4D5F5}"/>
          </ac:spMkLst>
        </pc:spChg>
        <pc:spChg chg="add del">
          <ac:chgData name="Eve Gilbert (1802659)" userId="S::1802659@student.uwtsd.ac.uk::73ab4ea5-7f99-46af-927b-07e98a9e63ad" providerId="AD" clId="Web-{9284067D-0F5D-3B84-E721-61194AE399FF}" dt="2020-01-13T17:04:55.752" v="1"/>
          <ac:spMkLst>
            <pc:docMk/>
            <pc:sldMk cId="109857222" sldId="256"/>
            <ac:spMk id="3" creationId="{32618407-C77D-46FD-AF7A-70DA0D149442}"/>
          </ac:spMkLst>
        </pc:spChg>
        <pc:spChg chg="mod">
          <ac:chgData name="Eve Gilbert (1802659)" userId="S::1802659@student.uwtsd.ac.uk::73ab4ea5-7f99-46af-927b-07e98a9e63ad" providerId="AD" clId="Web-{9284067D-0F5D-3B84-E721-61194AE399FF}" dt="2020-01-13T17:27:29.274" v="438" actId="14100"/>
          <ac:spMkLst>
            <pc:docMk/>
            <pc:sldMk cId="109857222" sldId="256"/>
            <ac:spMk id="4" creationId="{FFD4BB70-696D-4F7E-893A-7A3D055A19C6}"/>
          </ac:spMkLst>
        </pc:spChg>
        <pc:spChg chg="mod">
          <ac:chgData name="Eve Gilbert (1802659)" userId="S::1802659@student.uwtsd.ac.uk::73ab4ea5-7f99-46af-927b-07e98a9e63ad" providerId="AD" clId="Web-{9284067D-0F5D-3B84-E721-61194AE399FF}" dt="2020-01-13T18:22:46.931" v="1173" actId="20577"/>
          <ac:spMkLst>
            <pc:docMk/>
            <pc:sldMk cId="109857222" sldId="256"/>
            <ac:spMk id="5" creationId="{8372725A-A1C6-4C1A-A0CB-A369D158E7F6}"/>
          </ac:spMkLst>
        </pc:spChg>
        <pc:spChg chg="mod">
          <ac:chgData name="Eve Gilbert (1802659)" userId="S::1802659@student.uwtsd.ac.uk::73ab4ea5-7f99-46af-927b-07e98a9e63ad" providerId="AD" clId="Web-{9284067D-0F5D-3B84-E721-61194AE399FF}" dt="2020-01-13T17:09:41.503" v="18"/>
          <ac:spMkLst>
            <pc:docMk/>
            <pc:sldMk cId="109857222" sldId="256"/>
            <ac:spMk id="7" creationId="{2D700214-9096-4FE6-8A09-955C0352837F}"/>
          </ac:spMkLst>
        </pc:spChg>
        <pc:spChg chg="mod">
          <ac:chgData name="Eve Gilbert (1802659)" userId="S::1802659@student.uwtsd.ac.uk::73ab4ea5-7f99-46af-927b-07e98a9e63ad" providerId="AD" clId="Web-{9284067D-0F5D-3B84-E721-61194AE399FF}" dt="2020-01-13T17:14:26.036" v="43" actId="1076"/>
          <ac:spMkLst>
            <pc:docMk/>
            <pc:sldMk cId="109857222" sldId="256"/>
            <ac:spMk id="8" creationId="{0FE135EB-9BA5-4FFF-B085-9BDE6E2498FC}"/>
          </ac:spMkLst>
        </pc:spChg>
        <pc:spChg chg="mod">
          <ac:chgData name="Eve Gilbert (1802659)" userId="S::1802659@student.uwtsd.ac.uk::73ab4ea5-7f99-46af-927b-07e98a9e63ad" providerId="AD" clId="Web-{9284067D-0F5D-3B84-E721-61194AE399FF}" dt="2020-01-13T17:51:30.391" v="1022" actId="1076"/>
          <ac:spMkLst>
            <pc:docMk/>
            <pc:sldMk cId="109857222" sldId="256"/>
            <ac:spMk id="9" creationId="{2A803250-8268-43E3-87E9-45A59661E0D6}"/>
          </ac:spMkLst>
        </pc:spChg>
        <pc:spChg chg="mod">
          <ac:chgData name="Eve Gilbert (1802659)" userId="S::1802659@student.uwtsd.ac.uk::73ab4ea5-7f99-46af-927b-07e98a9e63ad" providerId="AD" clId="Web-{9284067D-0F5D-3B84-E721-61194AE399FF}" dt="2020-01-13T17:14:32.161" v="44" actId="1076"/>
          <ac:spMkLst>
            <pc:docMk/>
            <pc:sldMk cId="109857222" sldId="256"/>
            <ac:spMk id="10" creationId="{6A3750C7-8884-4D8D-BC69-FABFC20F9767}"/>
          </ac:spMkLst>
        </pc:spChg>
        <pc:spChg chg="add mod">
          <ac:chgData name="Eve Gilbert (1802659)" userId="S::1802659@student.uwtsd.ac.uk::73ab4ea5-7f99-46af-927b-07e98a9e63ad" providerId="AD" clId="Web-{9284067D-0F5D-3B84-E721-61194AE399FF}" dt="2020-01-13T17:52:31.657" v="1028" actId="1076"/>
          <ac:spMkLst>
            <pc:docMk/>
            <pc:sldMk cId="109857222" sldId="256"/>
            <ac:spMk id="11" creationId="{A40F6E84-034B-4978-93C3-28D470211F38}"/>
          </ac:spMkLst>
        </pc:spChg>
        <pc:spChg chg="add mod">
          <ac:chgData name="Eve Gilbert (1802659)" userId="S::1802659@student.uwtsd.ac.uk::73ab4ea5-7f99-46af-927b-07e98a9e63ad" providerId="AD" clId="Web-{9284067D-0F5D-3B84-E721-61194AE399FF}" dt="2020-01-13T17:53:33.891" v="1080" actId="20577"/>
          <ac:spMkLst>
            <pc:docMk/>
            <pc:sldMk cId="109857222" sldId="256"/>
            <ac:spMk id="12" creationId="{5BB25F4A-CD4A-4965-B7C3-F92CC2A79871}"/>
          </ac:spMkLst>
        </pc:spChg>
      </pc:sldChg>
      <pc:sldChg chg="addSp delSp modSp new">
        <pc:chgData name="Eve Gilbert (1802659)" userId="S::1802659@student.uwtsd.ac.uk::73ab4ea5-7f99-46af-927b-07e98a9e63ad" providerId="AD" clId="Web-{9284067D-0F5D-3B84-E721-61194AE399FF}" dt="2020-01-13T18:23:42.587" v="1181"/>
        <pc:sldMkLst>
          <pc:docMk/>
          <pc:sldMk cId="3673450618" sldId="258"/>
        </pc:sldMkLst>
        <pc:spChg chg="del">
          <ac:chgData name="Eve Gilbert (1802659)" userId="S::1802659@student.uwtsd.ac.uk::73ab4ea5-7f99-46af-927b-07e98a9e63ad" providerId="AD" clId="Web-{9284067D-0F5D-3B84-E721-61194AE399FF}" dt="2020-01-13T18:16:25.242" v="1097"/>
          <ac:spMkLst>
            <pc:docMk/>
            <pc:sldMk cId="3673450618" sldId="258"/>
            <ac:spMk id="2" creationId="{14DFF66B-50DF-4CAC-86AA-D848D644A727}"/>
          </ac:spMkLst>
        </pc:spChg>
        <pc:spChg chg="del">
          <ac:chgData name="Eve Gilbert (1802659)" userId="S::1802659@student.uwtsd.ac.uk::73ab4ea5-7f99-46af-927b-07e98a9e63ad" providerId="AD" clId="Web-{9284067D-0F5D-3B84-E721-61194AE399FF}" dt="2020-01-13T18:16:29.413" v="1098"/>
          <ac:spMkLst>
            <pc:docMk/>
            <pc:sldMk cId="3673450618" sldId="258"/>
            <ac:spMk id="3" creationId="{D38D8CCC-0C38-451E-8EDC-D442D2330AE2}"/>
          </ac:spMkLst>
        </pc:spChg>
        <pc:spChg chg="add mod">
          <ac:chgData name="Eve Gilbert (1802659)" userId="S::1802659@student.uwtsd.ac.uk::73ab4ea5-7f99-46af-927b-07e98a9e63ad" providerId="AD" clId="Web-{9284067D-0F5D-3B84-E721-61194AE399FF}" dt="2020-01-13T18:23:42.587" v="1181"/>
          <ac:spMkLst>
            <pc:docMk/>
            <pc:sldMk cId="3673450618" sldId="258"/>
            <ac:spMk id="5" creationId="{7C57C36D-C6ED-4DBE-9099-511693B759F6}"/>
          </ac:spMkLst>
        </pc:spChg>
        <pc:cxnChg chg="add mod">
          <ac:chgData name="Eve Gilbert (1802659)" userId="S::1802659@student.uwtsd.ac.uk::73ab4ea5-7f99-46af-927b-07e98a9e63ad" providerId="AD" clId="Web-{9284067D-0F5D-3B84-E721-61194AE399FF}" dt="2020-01-13T18:19:11.383" v="1107" actId="14100"/>
          <ac:cxnSpMkLst>
            <pc:docMk/>
            <pc:sldMk cId="3673450618" sldId="258"/>
            <ac:cxnSpMk id="4" creationId="{41D4DE34-72ED-4584-AD7B-B8BB1ACB06E7}"/>
          </ac:cxnSpMkLst>
        </pc:cxnChg>
      </pc:sldChg>
    </pc:docChg>
  </pc:docChgLst>
  <pc:docChgLst>
    <pc:chgData name="Eve Gilbert (1802659)" userId="S::1802659@student.uwtsd.ac.uk::73ab4ea5-7f99-46af-927b-07e98a9e63ad" providerId="AD" clId="Web-{AE3B5255-24FC-F8BE-8EA3-12F5CD82781A}"/>
    <pc:docChg chg="modSld">
      <pc:chgData name="Eve Gilbert (1802659)" userId="S::1802659@student.uwtsd.ac.uk::73ab4ea5-7f99-46af-927b-07e98a9e63ad" providerId="AD" clId="Web-{AE3B5255-24FC-F8BE-8EA3-12F5CD82781A}" dt="2020-01-16T12:21:36.092" v="190" actId="20577"/>
      <pc:docMkLst>
        <pc:docMk/>
      </pc:docMkLst>
      <pc:sldChg chg="modSp">
        <pc:chgData name="Eve Gilbert (1802659)" userId="S::1802659@student.uwtsd.ac.uk::73ab4ea5-7f99-46af-927b-07e98a9e63ad" providerId="AD" clId="Web-{AE3B5255-24FC-F8BE-8EA3-12F5CD82781A}" dt="2020-01-16T09:44:28.206" v="2" actId="20577"/>
        <pc:sldMkLst>
          <pc:docMk/>
          <pc:sldMk cId="109857222" sldId="256"/>
        </pc:sldMkLst>
        <pc:spChg chg="mod">
          <ac:chgData name="Eve Gilbert (1802659)" userId="S::1802659@student.uwtsd.ac.uk::73ab4ea5-7f99-46af-927b-07e98a9e63ad" providerId="AD" clId="Web-{AE3B5255-24FC-F8BE-8EA3-12F5CD82781A}" dt="2020-01-16T09:44:28.206" v="2" actId="20577"/>
          <ac:spMkLst>
            <pc:docMk/>
            <pc:sldMk cId="109857222" sldId="256"/>
            <ac:spMk id="11" creationId="{A40F6E84-034B-4978-93C3-28D470211F38}"/>
          </ac:spMkLst>
        </pc:spChg>
      </pc:sldChg>
      <pc:sldChg chg="addSp modSp">
        <pc:chgData name="Eve Gilbert (1802659)" userId="S::1802659@student.uwtsd.ac.uk::73ab4ea5-7f99-46af-927b-07e98a9e63ad" providerId="AD" clId="Web-{AE3B5255-24FC-F8BE-8EA3-12F5CD82781A}" dt="2020-01-16T12:21:36.092" v="190" actId="20577"/>
        <pc:sldMkLst>
          <pc:docMk/>
          <pc:sldMk cId="2947057644" sldId="261"/>
        </pc:sldMkLst>
        <pc:spChg chg="add mod">
          <ac:chgData name="Eve Gilbert (1802659)" userId="S::1802659@student.uwtsd.ac.uk::73ab4ea5-7f99-46af-927b-07e98a9e63ad" providerId="AD" clId="Web-{AE3B5255-24FC-F8BE-8EA3-12F5CD82781A}" dt="2020-01-16T12:21:36.092" v="190" actId="20577"/>
          <ac:spMkLst>
            <pc:docMk/>
            <pc:sldMk cId="2947057644" sldId="261"/>
            <ac:spMk id="2" creationId="{AC5CB619-03FB-4D13-BC85-B8EA37542252}"/>
          </ac:spMkLst>
        </pc:spChg>
      </pc:sldChg>
    </pc:docChg>
  </pc:docChgLst>
  <pc:docChgLst>
    <pc:chgData name="Eve Gilbert (1802659)" userId="S::1802659@student.uwtsd.ac.uk::73ab4ea5-7f99-46af-927b-07e98a9e63ad" providerId="AD" clId="Web-{17ADA559-F287-0B6A-3862-BBBA205C9DE2}"/>
    <pc:docChg chg="addSld modSld sldOrd">
      <pc:chgData name="Eve Gilbert (1802659)" userId="S::1802659@student.uwtsd.ac.uk::73ab4ea5-7f99-46af-927b-07e98a9e63ad" providerId="AD" clId="Web-{17ADA559-F287-0B6A-3862-BBBA205C9DE2}" dt="2020-01-15T20:04:56.271" v="411" actId="20577"/>
      <pc:docMkLst>
        <pc:docMk/>
      </pc:docMkLst>
      <pc:sldChg chg="modSp">
        <pc:chgData name="Eve Gilbert (1802659)" userId="S::1802659@student.uwtsd.ac.uk::73ab4ea5-7f99-46af-927b-07e98a9e63ad" providerId="AD" clId="Web-{17ADA559-F287-0B6A-3862-BBBA205C9DE2}" dt="2020-01-15T17:57:45.167" v="178" actId="14100"/>
        <pc:sldMkLst>
          <pc:docMk/>
          <pc:sldMk cId="109857222" sldId="256"/>
        </pc:sldMkLst>
        <pc:spChg chg="mod">
          <ac:chgData name="Eve Gilbert (1802659)" userId="S::1802659@student.uwtsd.ac.uk::73ab4ea5-7f99-46af-927b-07e98a9e63ad" providerId="AD" clId="Web-{17ADA559-F287-0B6A-3862-BBBA205C9DE2}" dt="2020-01-15T17:55:12.152" v="112" actId="20577"/>
          <ac:spMkLst>
            <pc:docMk/>
            <pc:sldMk cId="109857222" sldId="256"/>
            <ac:spMk id="7" creationId="{2D700214-9096-4FE6-8A09-955C0352837F}"/>
          </ac:spMkLst>
        </pc:spChg>
        <pc:spChg chg="mod">
          <ac:chgData name="Eve Gilbert (1802659)" userId="S::1802659@student.uwtsd.ac.uk::73ab4ea5-7f99-46af-927b-07e98a9e63ad" providerId="AD" clId="Web-{17ADA559-F287-0B6A-3862-BBBA205C9DE2}" dt="2020-01-15T17:54:49.949" v="83" actId="20577"/>
          <ac:spMkLst>
            <pc:docMk/>
            <pc:sldMk cId="109857222" sldId="256"/>
            <ac:spMk id="8" creationId="{0FE135EB-9BA5-4FFF-B085-9BDE6E2498FC}"/>
          </ac:spMkLst>
        </pc:spChg>
        <pc:spChg chg="mod">
          <ac:chgData name="Eve Gilbert (1802659)" userId="S::1802659@student.uwtsd.ac.uk::73ab4ea5-7f99-46af-927b-07e98a9e63ad" providerId="AD" clId="Web-{17ADA559-F287-0B6A-3862-BBBA205C9DE2}" dt="2020-01-15T17:57:38.917" v="177" actId="14100"/>
          <ac:spMkLst>
            <pc:docMk/>
            <pc:sldMk cId="109857222" sldId="256"/>
            <ac:spMk id="9" creationId="{2A803250-8268-43E3-87E9-45A59661E0D6}"/>
          </ac:spMkLst>
        </pc:spChg>
        <pc:spChg chg="mod">
          <ac:chgData name="Eve Gilbert (1802659)" userId="S::1802659@student.uwtsd.ac.uk::73ab4ea5-7f99-46af-927b-07e98a9e63ad" providerId="AD" clId="Web-{17ADA559-F287-0B6A-3862-BBBA205C9DE2}" dt="2020-01-15T17:55:40.339" v="161" actId="20577"/>
          <ac:spMkLst>
            <pc:docMk/>
            <pc:sldMk cId="109857222" sldId="256"/>
            <ac:spMk id="10" creationId="{6A3750C7-8884-4D8D-BC69-FABFC20F9767}"/>
          </ac:spMkLst>
        </pc:spChg>
        <pc:spChg chg="mod">
          <ac:chgData name="Eve Gilbert (1802659)" userId="S::1802659@student.uwtsd.ac.uk::73ab4ea5-7f99-46af-927b-07e98a9e63ad" providerId="AD" clId="Web-{17ADA559-F287-0B6A-3862-BBBA205C9DE2}" dt="2020-01-15T17:54:08.089" v="32" actId="20577"/>
          <ac:spMkLst>
            <pc:docMk/>
            <pc:sldMk cId="109857222" sldId="256"/>
            <ac:spMk id="11" creationId="{A40F6E84-034B-4978-93C3-28D470211F38}"/>
          </ac:spMkLst>
        </pc:spChg>
        <pc:spChg chg="mod">
          <ac:chgData name="Eve Gilbert (1802659)" userId="S::1802659@student.uwtsd.ac.uk::73ab4ea5-7f99-46af-927b-07e98a9e63ad" providerId="AD" clId="Web-{17ADA559-F287-0B6A-3862-BBBA205C9DE2}" dt="2020-01-15T17:57:45.167" v="178" actId="14100"/>
          <ac:spMkLst>
            <pc:docMk/>
            <pc:sldMk cId="109857222" sldId="256"/>
            <ac:spMk id="12" creationId="{5BB25F4A-CD4A-4965-B7C3-F92CC2A79871}"/>
          </ac:spMkLst>
        </pc:spChg>
      </pc:sldChg>
      <pc:sldChg chg="modSp">
        <pc:chgData name="Eve Gilbert (1802659)" userId="S::1802659@student.uwtsd.ac.uk::73ab4ea5-7f99-46af-927b-07e98a9e63ad" providerId="AD" clId="Web-{17ADA559-F287-0B6A-3862-BBBA205C9DE2}" dt="2020-01-15T18:07:29.259" v="187" actId="20577"/>
        <pc:sldMkLst>
          <pc:docMk/>
          <pc:sldMk cId="3673450618" sldId="258"/>
        </pc:sldMkLst>
        <pc:spChg chg="mod">
          <ac:chgData name="Eve Gilbert (1802659)" userId="S::1802659@student.uwtsd.ac.uk::73ab4ea5-7f99-46af-927b-07e98a9e63ad" providerId="AD" clId="Web-{17ADA559-F287-0B6A-3862-BBBA205C9DE2}" dt="2020-01-15T18:06:50.384" v="180" actId="20577"/>
          <ac:spMkLst>
            <pc:docMk/>
            <pc:sldMk cId="3673450618" sldId="258"/>
            <ac:spMk id="8" creationId="{B6B815C7-14C5-441C-A809-49AFA1356ABC}"/>
          </ac:spMkLst>
        </pc:spChg>
        <pc:spChg chg="mod">
          <ac:chgData name="Eve Gilbert (1802659)" userId="S::1802659@student.uwtsd.ac.uk::73ab4ea5-7f99-46af-927b-07e98a9e63ad" providerId="AD" clId="Web-{17ADA559-F287-0B6A-3862-BBBA205C9DE2}" dt="2020-01-15T18:07:20.400" v="185" actId="1076"/>
          <ac:spMkLst>
            <pc:docMk/>
            <pc:sldMk cId="3673450618" sldId="258"/>
            <ac:spMk id="10" creationId="{64494A0E-810F-4398-808C-BEE831C5C25E}"/>
          </ac:spMkLst>
        </pc:spChg>
        <pc:spChg chg="mod">
          <ac:chgData name="Eve Gilbert (1802659)" userId="S::1802659@student.uwtsd.ac.uk::73ab4ea5-7f99-46af-927b-07e98a9e63ad" providerId="AD" clId="Web-{17ADA559-F287-0B6A-3862-BBBA205C9DE2}" dt="2020-01-15T18:07:29.259" v="187" actId="20577"/>
          <ac:spMkLst>
            <pc:docMk/>
            <pc:sldMk cId="3673450618" sldId="258"/>
            <ac:spMk id="12" creationId="{C2AE0820-B42B-4C42-883D-CA7D80E1C817}"/>
          </ac:spMkLst>
        </pc:spChg>
      </pc:sldChg>
      <pc:sldChg chg="addSp delSp modSp">
        <pc:chgData name="Eve Gilbert (1802659)" userId="S::1802659@student.uwtsd.ac.uk::73ab4ea5-7f99-46af-927b-07e98a9e63ad" providerId="AD" clId="Web-{17ADA559-F287-0B6A-3862-BBBA205C9DE2}" dt="2020-01-15T19:50:20.876" v="399"/>
        <pc:sldMkLst>
          <pc:docMk/>
          <pc:sldMk cId="2008789126" sldId="259"/>
        </pc:sldMkLst>
        <pc:spChg chg="add mod">
          <ac:chgData name="Eve Gilbert (1802659)" userId="S::1802659@student.uwtsd.ac.uk::73ab4ea5-7f99-46af-927b-07e98a9e63ad" providerId="AD" clId="Web-{17ADA559-F287-0B6A-3862-BBBA205C9DE2}" dt="2020-01-15T18:56:20.947" v="279"/>
          <ac:spMkLst>
            <pc:docMk/>
            <pc:sldMk cId="2008789126" sldId="259"/>
            <ac:spMk id="2" creationId="{BB256DFF-D6EB-4A16-B46B-30E3B04C5418}"/>
          </ac:spMkLst>
        </pc:spChg>
        <pc:spChg chg="add mod">
          <ac:chgData name="Eve Gilbert (1802659)" userId="S::1802659@student.uwtsd.ac.uk::73ab4ea5-7f99-46af-927b-07e98a9e63ad" providerId="AD" clId="Web-{17ADA559-F287-0B6A-3862-BBBA205C9DE2}" dt="2020-01-15T19:50:20.876" v="399"/>
          <ac:spMkLst>
            <pc:docMk/>
            <pc:sldMk cId="2008789126" sldId="259"/>
            <ac:spMk id="3" creationId="{3279B269-D735-44FB-B8C8-B17F47B979A8}"/>
          </ac:spMkLst>
        </pc:spChg>
        <pc:spChg chg="mod">
          <ac:chgData name="Eve Gilbert (1802659)" userId="S::1802659@student.uwtsd.ac.uk::73ab4ea5-7f99-46af-927b-07e98a9e63ad" providerId="AD" clId="Web-{17ADA559-F287-0B6A-3862-BBBA205C9DE2}" dt="2020-01-15T19:48:16.391" v="350" actId="1076"/>
          <ac:spMkLst>
            <pc:docMk/>
            <pc:sldMk cId="2008789126" sldId="259"/>
            <ac:spMk id="6" creationId="{E4E64B2F-36E6-491A-A43E-294E04D0AAA6}"/>
          </ac:spMkLst>
        </pc:spChg>
        <pc:spChg chg="mod">
          <ac:chgData name="Eve Gilbert (1802659)" userId="S::1802659@student.uwtsd.ac.uk::73ab4ea5-7f99-46af-927b-07e98a9e63ad" providerId="AD" clId="Web-{17ADA559-F287-0B6A-3862-BBBA205C9DE2}" dt="2020-01-15T18:54:23.602" v="190" actId="1076"/>
          <ac:spMkLst>
            <pc:docMk/>
            <pc:sldMk cId="2008789126" sldId="259"/>
            <ac:spMk id="16" creationId="{B49DD43F-CDBB-4EFE-871F-AE63517C0FA0}"/>
          </ac:spMkLst>
        </pc:spChg>
        <pc:spChg chg="mod">
          <ac:chgData name="Eve Gilbert (1802659)" userId="S::1802659@student.uwtsd.ac.uk::73ab4ea5-7f99-46af-927b-07e98a9e63ad" providerId="AD" clId="Web-{17ADA559-F287-0B6A-3862-BBBA205C9DE2}" dt="2020-01-15T18:54:19.415" v="189" actId="1076"/>
          <ac:spMkLst>
            <pc:docMk/>
            <pc:sldMk cId="2008789126" sldId="259"/>
            <ac:spMk id="17" creationId="{4F958FAD-B794-4592-A54C-11900344E4E7}"/>
          </ac:spMkLst>
        </pc:spChg>
        <pc:spChg chg="mod">
          <ac:chgData name="Eve Gilbert (1802659)" userId="S::1802659@student.uwtsd.ac.uk::73ab4ea5-7f99-46af-927b-07e98a9e63ad" providerId="AD" clId="Web-{17ADA559-F287-0B6A-3862-BBBA205C9DE2}" dt="2020-01-15T18:54:26.837" v="191" actId="1076"/>
          <ac:spMkLst>
            <pc:docMk/>
            <pc:sldMk cId="2008789126" sldId="259"/>
            <ac:spMk id="19" creationId="{3458FDC0-2D5C-4B5E-9089-BB7929CEE4B2}"/>
          </ac:spMkLst>
        </pc:spChg>
        <pc:spChg chg="mod">
          <ac:chgData name="Eve Gilbert (1802659)" userId="S::1802659@student.uwtsd.ac.uk::73ab4ea5-7f99-46af-927b-07e98a9e63ad" providerId="AD" clId="Web-{17ADA559-F287-0B6A-3862-BBBA205C9DE2}" dt="2020-01-15T18:55:53.040" v="258" actId="1076"/>
          <ac:spMkLst>
            <pc:docMk/>
            <pc:sldMk cId="2008789126" sldId="259"/>
            <ac:spMk id="20" creationId="{3458FDC0-2D5C-4B5E-9089-BB7929CEE4B2}"/>
          </ac:spMkLst>
        </pc:spChg>
        <pc:spChg chg="mod">
          <ac:chgData name="Eve Gilbert (1802659)" userId="S::1802659@student.uwtsd.ac.uk::73ab4ea5-7f99-46af-927b-07e98a9e63ad" providerId="AD" clId="Web-{17ADA559-F287-0B6A-3862-BBBA205C9DE2}" dt="2020-01-15T18:55:48.775" v="257" actId="1076"/>
          <ac:spMkLst>
            <pc:docMk/>
            <pc:sldMk cId="2008789126" sldId="259"/>
            <ac:spMk id="21" creationId="{3458FDC0-2D5C-4B5E-9089-BB7929CEE4B2}"/>
          </ac:spMkLst>
        </pc:spChg>
        <pc:spChg chg="del">
          <ac:chgData name="Eve Gilbert (1802659)" userId="S::1802659@student.uwtsd.ac.uk::73ab4ea5-7f99-46af-927b-07e98a9e63ad" providerId="AD" clId="Web-{17ADA559-F287-0B6A-3862-BBBA205C9DE2}" dt="2020-01-15T19:48:21.360" v="351"/>
          <ac:spMkLst>
            <pc:docMk/>
            <pc:sldMk cId="2008789126" sldId="259"/>
            <ac:spMk id="23" creationId="{1885B1CF-3434-4B24-8703-B71CCEE7680E}"/>
          </ac:spMkLst>
        </pc:spChg>
        <pc:spChg chg="mod">
          <ac:chgData name="Eve Gilbert (1802659)" userId="S::1802659@student.uwtsd.ac.uk::73ab4ea5-7f99-46af-927b-07e98a9e63ad" providerId="AD" clId="Web-{17ADA559-F287-0B6A-3862-BBBA205C9DE2}" dt="2020-01-15T19:49:48.720" v="386" actId="14100"/>
          <ac:spMkLst>
            <pc:docMk/>
            <pc:sldMk cId="2008789126" sldId="259"/>
            <ac:spMk id="24" creationId="{7015F434-B3BD-4034-8F50-DF04045F5649}"/>
          </ac:spMkLst>
        </pc:spChg>
      </pc:sldChg>
      <pc:sldChg chg="modSp">
        <pc:chgData name="Eve Gilbert (1802659)" userId="S::1802659@student.uwtsd.ac.uk::73ab4ea5-7f99-46af-927b-07e98a9e63ad" providerId="AD" clId="Web-{17ADA559-F287-0B6A-3862-BBBA205C9DE2}" dt="2020-01-15T20:04:50.709" v="409" actId="20577"/>
        <pc:sldMkLst>
          <pc:docMk/>
          <pc:sldMk cId="2149274070" sldId="260"/>
        </pc:sldMkLst>
        <pc:spChg chg="mod">
          <ac:chgData name="Eve Gilbert (1802659)" userId="S::1802659@student.uwtsd.ac.uk::73ab4ea5-7f99-46af-927b-07e98a9e63ad" providerId="AD" clId="Web-{17ADA559-F287-0B6A-3862-BBBA205C9DE2}" dt="2020-01-15T20:04:50.709" v="409" actId="20577"/>
          <ac:spMkLst>
            <pc:docMk/>
            <pc:sldMk cId="2149274070" sldId="260"/>
            <ac:spMk id="2" creationId="{934AA808-2E12-4743-BEF3-208FD4D4FB64}"/>
          </ac:spMkLst>
        </pc:spChg>
      </pc:sldChg>
      <pc:sldChg chg="addSp modSp new ord">
        <pc:chgData name="Eve Gilbert (1802659)" userId="S::1802659@student.uwtsd.ac.uk::73ab4ea5-7f99-46af-927b-07e98a9e63ad" providerId="AD" clId="Web-{17ADA559-F287-0B6A-3862-BBBA205C9DE2}" dt="2020-01-15T20:04:39.365" v="400"/>
        <pc:sldMkLst>
          <pc:docMk/>
          <pc:sldMk cId="2947057644" sldId="261"/>
        </pc:sldMkLst>
        <pc:spChg chg="add mod">
          <ac:chgData name="Eve Gilbert (1802659)" userId="S::1802659@student.uwtsd.ac.uk::73ab4ea5-7f99-46af-927b-07e98a9e63ad" providerId="AD" clId="Web-{17ADA559-F287-0B6A-3862-BBBA205C9DE2}" dt="2020-01-15T19:45:25.172" v="319"/>
          <ac:spMkLst>
            <pc:docMk/>
            <pc:sldMk cId="2947057644" sldId="261"/>
            <ac:spMk id="3" creationId="{6016D55E-E072-4C33-8C9F-ED796270ED05}"/>
          </ac:spMkLst>
        </pc:spChg>
      </pc:sldChg>
      <pc:sldChg chg="addSp modSp new">
        <pc:chgData name="Eve Gilbert (1802659)" userId="S::1802659@student.uwtsd.ac.uk::73ab4ea5-7f99-46af-927b-07e98a9e63ad" providerId="AD" clId="Web-{17ADA559-F287-0B6A-3862-BBBA205C9DE2}" dt="2020-01-15T19:47:12.672" v="349"/>
        <pc:sldMkLst>
          <pc:docMk/>
          <pc:sldMk cId="4070045761" sldId="262"/>
        </pc:sldMkLst>
        <pc:spChg chg="add mod">
          <ac:chgData name="Eve Gilbert (1802659)" userId="S::1802659@student.uwtsd.ac.uk::73ab4ea5-7f99-46af-927b-07e98a9e63ad" providerId="AD" clId="Web-{17ADA559-F287-0B6A-3862-BBBA205C9DE2}" dt="2020-01-15T19:47:12.672" v="349"/>
          <ac:spMkLst>
            <pc:docMk/>
            <pc:sldMk cId="4070045761" sldId="262"/>
            <ac:spMk id="2" creationId="{1EE07A9E-8109-4239-8123-F5667D8DAAFE}"/>
          </ac:spMkLst>
        </pc:spChg>
      </pc:sldChg>
    </pc:docChg>
  </pc:docChgLst>
  <pc:docChgLst>
    <pc:chgData name="Eve Gilbert (1802659)" userId="S::1802659@student.uwtsd.ac.uk::73ab4ea5-7f99-46af-927b-07e98a9e63ad" providerId="AD" clId="Web-{FDBB72B6-4E80-13B5-F1C5-B44AD809B2EB}"/>
    <pc:docChg chg="addSld modSld addMainMaster delMainMaster">
      <pc:chgData name="Eve Gilbert (1802659)" userId="S::1802659@student.uwtsd.ac.uk::73ab4ea5-7f99-46af-927b-07e98a9e63ad" providerId="AD" clId="Web-{FDBB72B6-4E80-13B5-F1C5-B44AD809B2EB}" dt="2020-01-08T18:06:00.052" v="299" actId="20577"/>
      <pc:docMkLst>
        <pc:docMk/>
      </pc:docMkLst>
      <pc:sldChg chg="addSp delSp modSp mod modClrScheme chgLayout">
        <pc:chgData name="Eve Gilbert (1802659)" userId="S::1802659@student.uwtsd.ac.uk::73ab4ea5-7f99-46af-927b-07e98a9e63ad" providerId="AD" clId="Web-{FDBB72B6-4E80-13B5-F1C5-B44AD809B2EB}" dt="2020-01-08T18:06:00.052" v="298" actId="20577"/>
        <pc:sldMkLst>
          <pc:docMk/>
          <pc:sldMk cId="109857222" sldId="256"/>
        </pc:sldMkLst>
        <pc:spChg chg="del">
          <ac:chgData name="Eve Gilbert (1802659)" userId="S::1802659@student.uwtsd.ac.uk::73ab4ea5-7f99-46af-927b-07e98a9e63ad" providerId="AD" clId="Web-{FDBB72B6-4E80-13B5-F1C5-B44AD809B2EB}" dt="2020-01-08T17:22:09.843" v="0"/>
          <ac:spMkLst>
            <pc:docMk/>
            <pc:sldMk cId="109857222" sldId="256"/>
            <ac:spMk id="2" creationId="{00000000-0000-0000-0000-000000000000}"/>
          </ac:spMkLst>
        </pc:spChg>
        <pc:spChg chg="add del mod">
          <ac:chgData name="Eve Gilbert (1802659)" userId="S::1802659@student.uwtsd.ac.uk::73ab4ea5-7f99-46af-927b-07e98a9e63ad" providerId="AD" clId="Web-{FDBB72B6-4E80-13B5-F1C5-B44AD809B2EB}" dt="2020-01-08T17:39:40.313" v="5"/>
          <ac:spMkLst>
            <pc:docMk/>
            <pc:sldMk cId="109857222" sldId="256"/>
            <ac:spMk id="2" creationId="{8DAF69AC-B869-4056-9A09-3720660ABAC1}"/>
          </ac:spMkLst>
        </pc:spChg>
        <pc:spChg chg="del">
          <ac:chgData name="Eve Gilbert (1802659)" userId="S::1802659@student.uwtsd.ac.uk::73ab4ea5-7f99-46af-927b-07e98a9e63ad" providerId="AD" clId="Web-{FDBB72B6-4E80-13B5-F1C5-B44AD809B2EB}" dt="2020-01-08T17:22:13.140" v="1"/>
          <ac:spMkLst>
            <pc:docMk/>
            <pc:sldMk cId="109857222" sldId="256"/>
            <ac:spMk id="3" creationId="{00000000-0000-0000-0000-000000000000}"/>
          </ac:spMkLst>
        </pc:spChg>
        <pc:spChg chg="add del mod">
          <ac:chgData name="Eve Gilbert (1802659)" userId="S::1802659@student.uwtsd.ac.uk::73ab4ea5-7f99-46af-927b-07e98a9e63ad" providerId="AD" clId="Web-{FDBB72B6-4E80-13B5-F1C5-B44AD809B2EB}" dt="2020-01-08T17:44:07.189" v="81"/>
          <ac:spMkLst>
            <pc:docMk/>
            <pc:sldMk cId="109857222" sldId="256"/>
            <ac:spMk id="3" creationId="{D9B06748-C7EB-4106-AC95-CED0A05FDEC6}"/>
          </ac:spMkLst>
        </pc:spChg>
        <pc:spChg chg="add del mod">
          <ac:chgData name="Eve Gilbert (1802659)" userId="S::1802659@student.uwtsd.ac.uk::73ab4ea5-7f99-46af-927b-07e98a9e63ad" providerId="AD" clId="Web-{FDBB72B6-4E80-13B5-F1C5-B44AD809B2EB}" dt="2020-01-08T17:51:03.815" v="163" actId="1076"/>
          <ac:spMkLst>
            <pc:docMk/>
            <pc:sldMk cId="109857222" sldId="256"/>
            <ac:spMk id="4" creationId="{FFD4BB70-696D-4F7E-893A-7A3D055A19C6}"/>
          </ac:spMkLst>
        </pc:spChg>
        <pc:spChg chg="add mod">
          <ac:chgData name="Eve Gilbert (1802659)" userId="S::1802659@student.uwtsd.ac.uk::73ab4ea5-7f99-46af-927b-07e98a9e63ad" providerId="AD" clId="Web-{FDBB72B6-4E80-13B5-F1C5-B44AD809B2EB}" dt="2020-01-08T18:05:54.365" v="297" actId="1076"/>
          <ac:spMkLst>
            <pc:docMk/>
            <pc:sldMk cId="109857222" sldId="256"/>
            <ac:spMk id="5" creationId="{8372725A-A1C6-4C1A-A0CB-A369D158E7F6}"/>
          </ac:spMkLst>
        </pc:spChg>
        <pc:spChg chg="add mod">
          <ac:chgData name="Eve Gilbert (1802659)" userId="S::1802659@student.uwtsd.ac.uk::73ab4ea5-7f99-46af-927b-07e98a9e63ad" providerId="AD" clId="Web-{FDBB72B6-4E80-13B5-F1C5-B44AD809B2EB}" dt="2020-01-08T18:06:00.052" v="298" actId="20577"/>
          <ac:spMkLst>
            <pc:docMk/>
            <pc:sldMk cId="109857222" sldId="256"/>
            <ac:spMk id="6" creationId="{35A0AE14-21BE-47E8-BBFA-EFC0C8387648}"/>
          </ac:spMkLst>
        </pc:spChg>
      </pc:sldChg>
      <pc:sldChg chg="addSp delSp modSp new mod setBg modClrScheme delDesignElem chgLayout">
        <pc:chgData name="Eve Gilbert (1802659)" userId="S::1802659@student.uwtsd.ac.uk::73ab4ea5-7f99-46af-927b-07e98a9e63ad" providerId="AD" clId="Web-{FDBB72B6-4E80-13B5-F1C5-B44AD809B2EB}" dt="2020-01-08T18:05:40.693" v="294" actId="20577"/>
        <pc:sldMkLst>
          <pc:docMk/>
          <pc:sldMk cId="4289672976" sldId="257"/>
        </pc:sldMkLst>
        <pc:spChg chg="del">
          <ac:chgData name="Eve Gilbert (1802659)" userId="S::1802659@student.uwtsd.ac.uk::73ab4ea5-7f99-46af-927b-07e98a9e63ad" providerId="AD" clId="Web-{FDBB72B6-4E80-13B5-F1C5-B44AD809B2EB}" dt="2020-01-08T17:51:50.159" v="170"/>
          <ac:spMkLst>
            <pc:docMk/>
            <pc:sldMk cId="4289672976" sldId="257"/>
            <ac:spMk id="2" creationId="{9BBE9489-32BF-4894-B914-38AFB08B6469}"/>
          </ac:spMkLst>
        </pc:spChg>
        <pc:spChg chg="del">
          <ac:chgData name="Eve Gilbert (1802659)" userId="S::1802659@student.uwtsd.ac.uk::73ab4ea5-7f99-46af-927b-07e98a9e63ad" providerId="AD" clId="Web-{FDBB72B6-4E80-13B5-F1C5-B44AD809B2EB}" dt="2020-01-08T17:51:54.112" v="171"/>
          <ac:spMkLst>
            <pc:docMk/>
            <pc:sldMk cId="4289672976" sldId="257"/>
            <ac:spMk id="3" creationId="{2DDA13DE-D69A-41B1-833F-97F862D1AEAF}"/>
          </ac:spMkLst>
        </pc:spChg>
        <pc:spChg chg="add mod ord">
          <ac:chgData name="Eve Gilbert (1802659)" userId="S::1802659@student.uwtsd.ac.uk::73ab4ea5-7f99-46af-927b-07e98a9e63ad" providerId="AD" clId="Web-{FDBB72B6-4E80-13B5-F1C5-B44AD809B2EB}" dt="2020-01-08T18:03:00.770" v="284" actId="1076"/>
          <ac:spMkLst>
            <pc:docMk/>
            <pc:sldMk cId="4289672976" sldId="257"/>
            <ac:spMk id="4" creationId="{1FBB3ECC-7C24-4244-98FF-E05E36D54A3F}"/>
          </ac:spMkLst>
        </pc:spChg>
        <pc:spChg chg="add mod">
          <ac:chgData name="Eve Gilbert (1802659)" userId="S::1802659@student.uwtsd.ac.uk::73ab4ea5-7f99-46af-927b-07e98a9e63ad" providerId="AD" clId="Web-{FDBB72B6-4E80-13B5-F1C5-B44AD809B2EB}" dt="2020-01-08T18:05:40.693" v="294" actId="20577"/>
          <ac:spMkLst>
            <pc:docMk/>
            <pc:sldMk cId="4289672976" sldId="257"/>
            <ac:spMk id="5" creationId="{DD9F3799-5B78-410D-9F11-E80DC118E4CA}"/>
          </ac:spMkLst>
        </pc:spChg>
        <pc:spChg chg="add del">
          <ac:chgData name="Eve Gilbert (1802659)" userId="S::1802659@student.uwtsd.ac.uk::73ab4ea5-7f99-46af-927b-07e98a9e63ad" providerId="AD" clId="Web-{FDBB72B6-4E80-13B5-F1C5-B44AD809B2EB}" dt="2020-01-08T18:02:37.036" v="280"/>
          <ac:spMkLst>
            <pc:docMk/>
            <pc:sldMk cId="4289672976" sldId="257"/>
            <ac:spMk id="38" creationId="{6A10670B-6568-4038-91D8-392C78C0CFE4}"/>
          </ac:spMkLst>
        </pc:spChg>
        <pc:spChg chg="add del">
          <ac:chgData name="Eve Gilbert (1802659)" userId="S::1802659@student.uwtsd.ac.uk::73ab4ea5-7f99-46af-927b-07e98a9e63ad" providerId="AD" clId="Web-{FDBB72B6-4E80-13B5-F1C5-B44AD809B2EB}" dt="2020-01-08T18:02:37.036" v="280"/>
          <ac:spMkLst>
            <pc:docMk/>
            <pc:sldMk cId="4289672976" sldId="257"/>
            <ac:spMk id="40" creationId="{62163DB6-3EE7-474C-8726-1A05F7DE4229}"/>
          </ac:spMkLst>
        </pc:spChg>
        <pc:spChg chg="add del">
          <ac:chgData name="Eve Gilbert (1802659)" userId="S::1802659@student.uwtsd.ac.uk::73ab4ea5-7f99-46af-927b-07e98a9e63ad" providerId="AD" clId="Web-{FDBB72B6-4E80-13B5-F1C5-B44AD809B2EB}" dt="2020-01-08T18:02:37.036" v="280"/>
          <ac:spMkLst>
            <pc:docMk/>
            <pc:sldMk cId="4289672976" sldId="257"/>
            <ac:spMk id="42" creationId="{F2EA518E-6C90-4FB8-9D88-C59B749893F3}"/>
          </ac:spMkLst>
        </pc:spChg>
        <pc:spChg chg="add del">
          <ac:chgData name="Eve Gilbert (1802659)" userId="S::1802659@student.uwtsd.ac.uk::73ab4ea5-7f99-46af-927b-07e98a9e63ad" providerId="AD" clId="Web-{FDBB72B6-4E80-13B5-F1C5-B44AD809B2EB}" dt="2020-01-08T18:02:37.036" v="280"/>
          <ac:spMkLst>
            <pc:docMk/>
            <pc:sldMk cId="4289672976" sldId="257"/>
            <ac:spMk id="44" creationId="{51AFC3C9-5F6F-4B0C-B9BC-4538C1E6F3E3}"/>
          </ac:spMkLst>
        </pc:spChg>
        <pc:spChg chg="add del">
          <ac:chgData name="Eve Gilbert (1802659)" userId="S::1802659@student.uwtsd.ac.uk::73ab4ea5-7f99-46af-927b-07e98a9e63ad" providerId="AD" clId="Web-{FDBB72B6-4E80-13B5-F1C5-B44AD809B2EB}" dt="2020-01-08T18:02:37.036" v="280"/>
          <ac:spMkLst>
            <pc:docMk/>
            <pc:sldMk cId="4289672976" sldId="257"/>
            <ac:spMk id="46" creationId="{BA844245-4805-4DD5-AF47-842A0B27FA79}"/>
          </ac:spMkLst>
        </pc:spChg>
        <pc:spChg chg="add">
          <ac:chgData name="Eve Gilbert (1802659)" userId="S::1802659@student.uwtsd.ac.uk::73ab4ea5-7f99-46af-927b-07e98a9e63ad" providerId="AD" clId="Web-{FDBB72B6-4E80-13B5-F1C5-B44AD809B2EB}" dt="2020-01-08T18:02:37.036" v="280"/>
          <ac:spMkLst>
            <pc:docMk/>
            <pc:sldMk cId="4289672976" sldId="257"/>
            <ac:spMk id="79" creationId="{6A10670B-6568-4038-91D8-392C78C0CFE4}"/>
          </ac:spMkLst>
        </pc:spChg>
        <pc:spChg chg="add">
          <ac:chgData name="Eve Gilbert (1802659)" userId="S::1802659@student.uwtsd.ac.uk::73ab4ea5-7f99-46af-927b-07e98a9e63ad" providerId="AD" clId="Web-{FDBB72B6-4E80-13B5-F1C5-B44AD809B2EB}" dt="2020-01-08T18:02:37.036" v="280"/>
          <ac:spMkLst>
            <pc:docMk/>
            <pc:sldMk cId="4289672976" sldId="257"/>
            <ac:spMk id="81" creationId="{62163DB6-3EE7-474C-8726-1A05F7DE4229}"/>
          </ac:spMkLst>
        </pc:spChg>
        <pc:spChg chg="add">
          <ac:chgData name="Eve Gilbert (1802659)" userId="S::1802659@student.uwtsd.ac.uk::73ab4ea5-7f99-46af-927b-07e98a9e63ad" providerId="AD" clId="Web-{FDBB72B6-4E80-13B5-F1C5-B44AD809B2EB}" dt="2020-01-08T18:02:37.036" v="280"/>
          <ac:spMkLst>
            <pc:docMk/>
            <pc:sldMk cId="4289672976" sldId="257"/>
            <ac:spMk id="83" creationId="{57ABABA7-0420-4200-9B65-1C1967CE9373}"/>
          </ac:spMkLst>
        </pc:spChg>
        <pc:spChg chg="add">
          <ac:chgData name="Eve Gilbert (1802659)" userId="S::1802659@student.uwtsd.ac.uk::73ab4ea5-7f99-46af-927b-07e98a9e63ad" providerId="AD" clId="Web-{FDBB72B6-4E80-13B5-F1C5-B44AD809B2EB}" dt="2020-01-08T18:02:37.036" v="280"/>
          <ac:spMkLst>
            <pc:docMk/>
            <pc:sldMk cId="4289672976" sldId="257"/>
            <ac:spMk id="85" creationId="{A317EBE3-FF86-4DA1-BC9A-331F7F2144E9}"/>
          </ac:spMkLst>
        </pc:spChg>
        <pc:grpChg chg="add del">
          <ac:chgData name="Eve Gilbert (1802659)" userId="S::1802659@student.uwtsd.ac.uk::73ab4ea5-7f99-46af-927b-07e98a9e63ad" providerId="AD" clId="Web-{FDBB72B6-4E80-13B5-F1C5-B44AD809B2EB}" dt="2020-01-08T18:02:37.036" v="280"/>
          <ac:grpSpMkLst>
            <pc:docMk/>
            <pc:sldMk cId="4289672976" sldId="257"/>
            <ac:grpSpMk id="10" creationId="{04E9F44E-02E7-4A97-B7DB-1DB0F1F4EB04}"/>
          </ac:grpSpMkLst>
        </pc:grpChg>
        <pc:grpChg chg="add del">
          <ac:chgData name="Eve Gilbert (1802659)" userId="S::1802659@student.uwtsd.ac.uk::73ab4ea5-7f99-46af-927b-07e98a9e63ad" providerId="AD" clId="Web-{FDBB72B6-4E80-13B5-F1C5-B44AD809B2EB}" dt="2020-01-08T18:02:37.036" v="280"/>
          <ac:grpSpMkLst>
            <pc:docMk/>
            <pc:sldMk cId="4289672976" sldId="257"/>
            <ac:grpSpMk id="24" creationId="{3F22DE9C-F188-48E2-A82C-4434A8EEEA57}"/>
          </ac:grpSpMkLst>
        </pc:grpChg>
        <pc:grpChg chg="add">
          <ac:chgData name="Eve Gilbert (1802659)" userId="S::1802659@student.uwtsd.ac.uk::73ab4ea5-7f99-46af-927b-07e98a9e63ad" providerId="AD" clId="Web-{FDBB72B6-4E80-13B5-F1C5-B44AD809B2EB}" dt="2020-01-08T18:02:37.036" v="280"/>
          <ac:grpSpMkLst>
            <pc:docMk/>
            <pc:sldMk cId="4289672976" sldId="257"/>
            <ac:grpSpMk id="51" creationId="{04E9F44E-02E7-4A97-B7DB-1DB0F1F4EB04}"/>
          </ac:grpSpMkLst>
        </pc:grpChg>
        <pc:grpChg chg="add">
          <ac:chgData name="Eve Gilbert (1802659)" userId="S::1802659@student.uwtsd.ac.uk::73ab4ea5-7f99-46af-927b-07e98a9e63ad" providerId="AD" clId="Web-{FDBB72B6-4E80-13B5-F1C5-B44AD809B2EB}" dt="2020-01-08T18:02:37.036" v="280"/>
          <ac:grpSpMkLst>
            <pc:docMk/>
            <pc:sldMk cId="4289672976" sldId="257"/>
            <ac:grpSpMk id="65" creationId="{3F22DE9C-F188-48E2-A82C-4434A8EEEA57}"/>
          </ac:grpSpMkLst>
        </pc:grpChg>
        <pc:cxnChg chg="add">
          <ac:chgData name="Eve Gilbert (1802659)" userId="S::1802659@student.uwtsd.ac.uk::73ab4ea5-7f99-46af-927b-07e98a9e63ad" providerId="AD" clId="Web-{FDBB72B6-4E80-13B5-F1C5-B44AD809B2EB}" dt="2020-01-08T18:02:37.036" v="280"/>
          <ac:cxnSpMkLst>
            <pc:docMk/>
            <pc:sldMk cId="4289672976" sldId="257"/>
            <ac:cxnSpMk id="87" creationId="{34D43EC1-35FA-4FC3-8526-F655CEB09D9C}"/>
          </ac:cxnSpMkLst>
        </pc:cxnChg>
      </pc:sldChg>
      <pc:sldMasterChg chg="del delSldLayout">
        <pc:chgData name="Eve Gilbert (1802659)" userId="S::1802659@student.uwtsd.ac.uk::73ab4ea5-7f99-46af-927b-07e98a9e63ad" providerId="AD" clId="Web-{FDBB72B6-4E80-13B5-F1C5-B44AD809B2EB}" dt="2020-01-08T17:52:10.315" v="172"/>
        <pc:sldMasterMkLst>
          <pc:docMk/>
          <pc:sldMasterMk cId="2460954070" sldId="2147483660"/>
        </pc:sldMasterMkLst>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2385387890" sldId="2147483661"/>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949138452" sldId="2147483662"/>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2591524520" sldId="2147483663"/>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1203092039" sldId="2147483664"/>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3733172339" sldId="2147483665"/>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3210312558" sldId="2147483666"/>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3146388984" sldId="2147483667"/>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3171841454" sldId="2147483668"/>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1718958274" sldId="2147483669"/>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2202905451" sldId="2147483670"/>
          </pc:sldLayoutMkLst>
        </pc:sldLayoutChg>
        <pc:sldLayoutChg chg="del">
          <pc:chgData name="Eve Gilbert (1802659)" userId="S::1802659@student.uwtsd.ac.uk::73ab4ea5-7f99-46af-927b-07e98a9e63ad" providerId="AD" clId="Web-{FDBB72B6-4E80-13B5-F1C5-B44AD809B2EB}" dt="2020-01-08T17:52:10.315" v="172"/>
          <pc:sldLayoutMkLst>
            <pc:docMk/>
            <pc:sldMasterMk cId="2460954070" sldId="2147483660"/>
            <pc:sldLayoutMk cId="3479445657" sldId="2147483671"/>
          </pc:sldLayoutMkLst>
        </pc:sldLayoutChg>
      </pc:sldMasterChg>
      <pc:sldMasterChg chg="add del addSldLayout delSldLayout modSldLayout">
        <pc:chgData name="Eve Gilbert (1802659)" userId="S::1802659@student.uwtsd.ac.uk::73ab4ea5-7f99-46af-927b-07e98a9e63ad" providerId="AD" clId="Web-{FDBB72B6-4E80-13B5-F1C5-B44AD809B2EB}" dt="2020-01-08T17:52:13.440" v="173"/>
        <pc:sldMasterMkLst>
          <pc:docMk/>
          <pc:sldMasterMk cId="3351930157" sldId="2147483672"/>
        </pc:sldMasterMkLst>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2944771592" sldId="2147483673"/>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502157180" sldId="2147483674"/>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2201150788" sldId="2147483675"/>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12031924" sldId="2147483676"/>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3981555257" sldId="2147483677"/>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1857144923" sldId="2147483678"/>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1874862174" sldId="2147483679"/>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841869749" sldId="2147483680"/>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4272102702" sldId="2147483681"/>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1373829794" sldId="2147483682"/>
          </pc:sldLayoutMkLst>
        </pc:sldLayoutChg>
        <pc:sldLayoutChg chg="add del mod replId">
          <pc:chgData name="Eve Gilbert (1802659)" userId="S::1802659@student.uwtsd.ac.uk::73ab4ea5-7f99-46af-927b-07e98a9e63ad" providerId="AD" clId="Web-{FDBB72B6-4E80-13B5-F1C5-B44AD809B2EB}" dt="2020-01-08T17:52:13.440" v="173"/>
          <pc:sldLayoutMkLst>
            <pc:docMk/>
            <pc:sldMasterMk cId="3351930157" sldId="2147483672"/>
            <pc:sldLayoutMk cId="718343606" sldId="2147483683"/>
          </pc:sldLayoutMkLst>
        </pc:sldLayoutChg>
      </pc:sldMasterChg>
      <pc:sldMasterChg chg="add del addSldLayout delSldLayout modSldLayout">
        <pc:chgData name="Eve Gilbert (1802659)" userId="S::1802659@student.uwtsd.ac.uk::73ab4ea5-7f99-46af-927b-07e98a9e63ad" providerId="AD" clId="Web-{FDBB72B6-4E80-13B5-F1C5-B44AD809B2EB}" dt="2020-01-08T17:52:30.956" v="174"/>
        <pc:sldMasterMkLst>
          <pc:docMk/>
          <pc:sldMasterMk cId="4067297632" sldId="2147483684"/>
        </pc:sldMasterMkLst>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2795069685" sldId="2147483685"/>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2536802019" sldId="2147483686"/>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613835663" sldId="2147483687"/>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742216909" sldId="2147483688"/>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287733972" sldId="2147483689"/>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2312184985" sldId="2147483690"/>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2458238976" sldId="2147483691"/>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2063403006" sldId="2147483692"/>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2405550352" sldId="2147483693"/>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2162370015" sldId="2147483694"/>
          </pc:sldLayoutMkLst>
        </pc:sldLayoutChg>
        <pc:sldLayoutChg chg="add del mod replId">
          <pc:chgData name="Eve Gilbert (1802659)" userId="S::1802659@student.uwtsd.ac.uk::73ab4ea5-7f99-46af-927b-07e98a9e63ad" providerId="AD" clId="Web-{FDBB72B6-4E80-13B5-F1C5-B44AD809B2EB}" dt="2020-01-08T17:52:30.956" v="174"/>
          <pc:sldLayoutMkLst>
            <pc:docMk/>
            <pc:sldMasterMk cId="4067297632" sldId="2147483684"/>
            <pc:sldLayoutMk cId="2225085139" sldId="2147483695"/>
          </pc:sldLayoutMkLst>
        </pc:sldLayoutChg>
      </pc:sldMasterChg>
      <pc:sldMasterChg chg="add del addSldLayout delSldLayout modSldLayout">
        <pc:chgData name="Eve Gilbert (1802659)" userId="S::1802659@student.uwtsd.ac.uk::73ab4ea5-7f99-46af-927b-07e98a9e63ad" providerId="AD" clId="Web-{FDBB72B6-4E80-13B5-F1C5-B44AD809B2EB}" dt="2020-01-08T17:52:40.144" v="175"/>
        <pc:sldMasterMkLst>
          <pc:docMk/>
          <pc:sldMasterMk cId="1958175527" sldId="2147483696"/>
        </pc:sldMasterMkLst>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2833787388" sldId="2147483697"/>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1241426938" sldId="2147483698"/>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663316855" sldId="2147483699"/>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927326016" sldId="2147483700"/>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3084225365" sldId="2147483701"/>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4136936928" sldId="2147483702"/>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40153280" sldId="2147483703"/>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2961988777" sldId="2147483704"/>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1260438161" sldId="2147483705"/>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3741958853" sldId="2147483706"/>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1087341344" sldId="2147483707"/>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639424352" sldId="2147483708"/>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1627853573" sldId="2147483709"/>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823834691" sldId="2147483710"/>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73209876" sldId="2147483711"/>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851249144" sldId="2147483712"/>
          </pc:sldLayoutMkLst>
        </pc:sldLayoutChg>
        <pc:sldLayoutChg chg="add del mod replId">
          <pc:chgData name="Eve Gilbert (1802659)" userId="S::1802659@student.uwtsd.ac.uk::73ab4ea5-7f99-46af-927b-07e98a9e63ad" providerId="AD" clId="Web-{FDBB72B6-4E80-13B5-F1C5-B44AD809B2EB}" dt="2020-01-08T17:52:40.144" v="175"/>
          <pc:sldLayoutMkLst>
            <pc:docMk/>
            <pc:sldMasterMk cId="1958175527" sldId="2147483696"/>
            <pc:sldLayoutMk cId="2314860891" sldId="2147483713"/>
          </pc:sldLayoutMkLst>
        </pc:sldLayoutChg>
      </pc:sldMasterChg>
      <pc:sldMasterChg chg="add del addSldLayout delSldLayout modSldLayout">
        <pc:chgData name="Eve Gilbert (1802659)" userId="S::1802659@student.uwtsd.ac.uk::73ab4ea5-7f99-46af-927b-07e98a9e63ad" providerId="AD" clId="Web-{FDBB72B6-4E80-13B5-F1C5-B44AD809B2EB}" dt="2020-01-08T17:53:00.722" v="176"/>
        <pc:sldMasterMkLst>
          <pc:docMk/>
          <pc:sldMasterMk cId="2640473926" sldId="2147483714"/>
        </pc:sldMasterMkLst>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1998459165" sldId="2147483715"/>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2531926958" sldId="2147483716"/>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499016926" sldId="2147483717"/>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3866733116" sldId="2147483718"/>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2439631083" sldId="2147483719"/>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4280139627" sldId="2147483720"/>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2163984366" sldId="2147483721"/>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3411734067" sldId="2147483722"/>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3004306815" sldId="2147483723"/>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2681507048" sldId="2147483724"/>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1967445751" sldId="2147483725"/>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3344764764" sldId="2147483726"/>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2480199118" sldId="2147483727"/>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179942996" sldId="2147483728"/>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2857633971" sldId="2147483729"/>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728731526" sldId="2147483730"/>
          </pc:sldLayoutMkLst>
        </pc:sldLayoutChg>
        <pc:sldLayoutChg chg="add del mod replId">
          <pc:chgData name="Eve Gilbert (1802659)" userId="S::1802659@student.uwtsd.ac.uk::73ab4ea5-7f99-46af-927b-07e98a9e63ad" providerId="AD" clId="Web-{FDBB72B6-4E80-13B5-F1C5-B44AD809B2EB}" dt="2020-01-08T17:53:00.722" v="176"/>
          <pc:sldLayoutMkLst>
            <pc:docMk/>
            <pc:sldMasterMk cId="2640473926" sldId="2147483714"/>
            <pc:sldLayoutMk cId="825005490" sldId="2147483731"/>
          </pc:sldLayoutMkLst>
        </pc:sldLayoutChg>
      </pc:sldMasterChg>
      <pc:sldMasterChg chg="add del addSldLayout delSldLayout modSldLayout">
        <pc:chgData name="Eve Gilbert (1802659)" userId="S::1802659@student.uwtsd.ac.uk::73ab4ea5-7f99-46af-927b-07e98a9e63ad" providerId="AD" clId="Web-{FDBB72B6-4E80-13B5-F1C5-B44AD809B2EB}" dt="2020-01-08T17:53:11.034" v="177"/>
        <pc:sldMasterMkLst>
          <pc:docMk/>
          <pc:sldMasterMk cId="649215382" sldId="2147483732"/>
        </pc:sldMasterMkLst>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4234877288" sldId="2147483733"/>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4104049278" sldId="2147483734"/>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1606184976" sldId="2147483735"/>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3248319856" sldId="2147483736"/>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2473347526" sldId="2147483737"/>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413194297" sldId="2147483738"/>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2997522982" sldId="2147483739"/>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1731436363" sldId="2147483740"/>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1298375433" sldId="2147483741"/>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93156419" sldId="2147483742"/>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2569499486" sldId="2147483743"/>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730090276" sldId="2147483744"/>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3744800068" sldId="2147483745"/>
          </pc:sldLayoutMkLst>
        </pc:sldLayoutChg>
        <pc:sldLayoutChg chg="add del mod replId">
          <pc:chgData name="Eve Gilbert (1802659)" userId="S::1802659@student.uwtsd.ac.uk::73ab4ea5-7f99-46af-927b-07e98a9e63ad" providerId="AD" clId="Web-{FDBB72B6-4E80-13B5-F1C5-B44AD809B2EB}" dt="2020-01-08T17:53:11.034" v="177"/>
          <pc:sldLayoutMkLst>
            <pc:docMk/>
            <pc:sldMasterMk cId="649215382" sldId="2147483732"/>
            <pc:sldLayoutMk cId="1948563787" sldId="2147483746"/>
          </pc:sldLayoutMkLst>
        </pc:sldLayoutChg>
      </pc:sldMasterChg>
      <pc:sldMasterChg chg="add del addSldLayout delSldLayout modSldLayout">
        <pc:chgData name="Eve Gilbert (1802659)" userId="S::1802659@student.uwtsd.ac.uk::73ab4ea5-7f99-46af-927b-07e98a9e63ad" providerId="AD" clId="Web-{FDBB72B6-4E80-13B5-F1C5-B44AD809B2EB}" dt="2020-01-08T17:53:17.066" v="178"/>
        <pc:sldMasterMkLst>
          <pc:docMk/>
          <pc:sldMasterMk cId="2018318989" sldId="2147483747"/>
        </pc:sldMasterMkLst>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4289895903" sldId="2147483748"/>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965608554" sldId="2147483749"/>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1803079025" sldId="2147483750"/>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1957920084" sldId="2147483751"/>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158594685" sldId="2147483752"/>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563486052" sldId="2147483753"/>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512643570" sldId="2147483754"/>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962532062" sldId="2147483755"/>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3658458281" sldId="2147483756"/>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3546266781" sldId="2147483757"/>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457370617" sldId="2147483758"/>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3482674487" sldId="2147483759"/>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1335837322" sldId="2147483760"/>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2743642447" sldId="2147483761"/>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1024879664" sldId="2147483762"/>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2953207619" sldId="2147483763"/>
          </pc:sldLayoutMkLst>
        </pc:sldLayoutChg>
        <pc:sldLayoutChg chg="add del mod replId">
          <pc:chgData name="Eve Gilbert (1802659)" userId="S::1802659@student.uwtsd.ac.uk::73ab4ea5-7f99-46af-927b-07e98a9e63ad" providerId="AD" clId="Web-{FDBB72B6-4E80-13B5-F1C5-B44AD809B2EB}" dt="2020-01-08T17:53:17.066" v="178"/>
          <pc:sldLayoutMkLst>
            <pc:docMk/>
            <pc:sldMasterMk cId="2018318989" sldId="2147483747"/>
            <pc:sldLayoutMk cId="2140446319" sldId="2147483764"/>
          </pc:sldLayoutMkLst>
        </pc:sldLayoutChg>
      </pc:sldMasterChg>
      <pc:sldMasterChg chg="add del addSldLayout delSldLayout modSldLayout">
        <pc:chgData name="Eve Gilbert (1802659)" userId="S::1802659@student.uwtsd.ac.uk::73ab4ea5-7f99-46af-927b-07e98a9e63ad" providerId="AD" clId="Web-{FDBB72B6-4E80-13B5-F1C5-B44AD809B2EB}" dt="2020-01-08T18:00:35.817" v="264"/>
        <pc:sldMasterMkLst>
          <pc:docMk/>
          <pc:sldMasterMk cId="1310258974" sldId="2147483765"/>
        </pc:sldMasterMkLst>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1462149089" sldId="2147483766"/>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2900467306" sldId="2147483767"/>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3650540953" sldId="2147483768"/>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55659371" sldId="2147483769"/>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2709437117" sldId="2147483770"/>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749016764" sldId="2147483771"/>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3418803003" sldId="2147483772"/>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465119515" sldId="2147483773"/>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4272672504" sldId="2147483774"/>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2642794827" sldId="2147483775"/>
          </pc:sldLayoutMkLst>
        </pc:sldLayoutChg>
        <pc:sldLayoutChg chg="add del mod replId">
          <pc:chgData name="Eve Gilbert (1802659)" userId="S::1802659@student.uwtsd.ac.uk::73ab4ea5-7f99-46af-927b-07e98a9e63ad" providerId="AD" clId="Web-{FDBB72B6-4E80-13B5-F1C5-B44AD809B2EB}" dt="2020-01-08T18:00:35.817" v="264"/>
          <pc:sldLayoutMkLst>
            <pc:docMk/>
            <pc:sldMasterMk cId="1310258974" sldId="2147483765"/>
            <pc:sldLayoutMk cId="3933002411" sldId="2147483776"/>
          </pc:sldLayoutMkLst>
        </pc:sldLayoutChg>
      </pc:sldMasterChg>
      <pc:sldMasterChg chg="add del addSldLayout delSldLayout modSldLayout">
        <pc:chgData name="Eve Gilbert (1802659)" userId="S::1802659@student.uwtsd.ac.uk::73ab4ea5-7f99-46af-927b-07e98a9e63ad" providerId="AD" clId="Web-{FDBB72B6-4E80-13B5-F1C5-B44AD809B2EB}" dt="2020-01-08T18:00:43.989" v="265"/>
        <pc:sldMasterMkLst>
          <pc:docMk/>
          <pc:sldMasterMk cId="4294345078" sldId="2147483777"/>
        </pc:sldMasterMkLst>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1299407991" sldId="2147483778"/>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456470425" sldId="2147483779"/>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3983945012" sldId="2147483780"/>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2898172201" sldId="2147483781"/>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3797253595" sldId="2147483782"/>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4258909709" sldId="2147483783"/>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969136045" sldId="2147483784"/>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3701248824" sldId="2147483785"/>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1070181811" sldId="2147483786"/>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653086926" sldId="2147483787"/>
          </pc:sldLayoutMkLst>
        </pc:sldLayoutChg>
        <pc:sldLayoutChg chg="add del mod replId">
          <pc:chgData name="Eve Gilbert (1802659)" userId="S::1802659@student.uwtsd.ac.uk::73ab4ea5-7f99-46af-927b-07e98a9e63ad" providerId="AD" clId="Web-{FDBB72B6-4E80-13B5-F1C5-B44AD809B2EB}" dt="2020-01-08T18:00:43.989" v="265"/>
          <pc:sldLayoutMkLst>
            <pc:docMk/>
            <pc:sldMasterMk cId="4294345078" sldId="2147483777"/>
            <pc:sldLayoutMk cId="1911647268" sldId="2147483788"/>
          </pc:sldLayoutMkLst>
        </pc:sldLayoutChg>
      </pc:sldMasterChg>
      <pc:sldMasterChg chg="add del addSldLayout delSldLayout modSldLayout">
        <pc:chgData name="Eve Gilbert (1802659)" userId="S::1802659@student.uwtsd.ac.uk::73ab4ea5-7f99-46af-927b-07e98a9e63ad" providerId="AD" clId="Web-{FDBB72B6-4E80-13B5-F1C5-B44AD809B2EB}" dt="2020-01-08T18:00:57.270" v="266"/>
        <pc:sldMasterMkLst>
          <pc:docMk/>
          <pc:sldMasterMk cId="937896599" sldId="2147483789"/>
        </pc:sldMasterMkLst>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3469419808" sldId="2147483790"/>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1774895869" sldId="2147483791"/>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710545842" sldId="2147483792"/>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1243419031" sldId="2147483793"/>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4118886232" sldId="2147483794"/>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263699837" sldId="2147483795"/>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3035913358" sldId="2147483796"/>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786013789" sldId="2147483797"/>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3949006214" sldId="2147483798"/>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1448930061" sldId="2147483799"/>
          </pc:sldLayoutMkLst>
        </pc:sldLayoutChg>
        <pc:sldLayoutChg chg="add del mod replId">
          <pc:chgData name="Eve Gilbert (1802659)" userId="S::1802659@student.uwtsd.ac.uk::73ab4ea5-7f99-46af-927b-07e98a9e63ad" providerId="AD" clId="Web-{FDBB72B6-4E80-13B5-F1C5-B44AD809B2EB}" dt="2020-01-08T18:00:57.270" v="266"/>
          <pc:sldLayoutMkLst>
            <pc:docMk/>
            <pc:sldMasterMk cId="937896599" sldId="2147483789"/>
            <pc:sldLayoutMk cId="3228903550" sldId="2147483800"/>
          </pc:sldLayoutMkLst>
        </pc:sldLayoutChg>
      </pc:sldMasterChg>
      <pc:sldMasterChg chg="add del addSldLayout delSldLayout modSldLayout">
        <pc:chgData name="Eve Gilbert (1802659)" userId="S::1802659@student.uwtsd.ac.uk::73ab4ea5-7f99-46af-927b-07e98a9e63ad" providerId="AD" clId="Web-{FDBB72B6-4E80-13B5-F1C5-B44AD809B2EB}" dt="2020-01-08T18:01:13.911" v="267"/>
        <pc:sldMasterMkLst>
          <pc:docMk/>
          <pc:sldMasterMk cId="3493104729" sldId="2147483801"/>
        </pc:sldMasterMkLst>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2809704960" sldId="2147483802"/>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3807507361" sldId="2147483803"/>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1917047590" sldId="2147483804"/>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641888838" sldId="2147483805"/>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103262713" sldId="2147483806"/>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1107326851" sldId="2147483807"/>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2307508100" sldId="2147483808"/>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1671652484" sldId="2147483809"/>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1254861993" sldId="2147483810"/>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514330225" sldId="2147483811"/>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2200769427" sldId="2147483812"/>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2201608455" sldId="2147483813"/>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1824137680" sldId="2147483814"/>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439841729" sldId="2147483815"/>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3172023580" sldId="2147483816"/>
          </pc:sldLayoutMkLst>
        </pc:sldLayoutChg>
        <pc:sldLayoutChg chg="add del mod replId">
          <pc:chgData name="Eve Gilbert (1802659)" userId="S::1802659@student.uwtsd.ac.uk::73ab4ea5-7f99-46af-927b-07e98a9e63ad" providerId="AD" clId="Web-{FDBB72B6-4E80-13B5-F1C5-B44AD809B2EB}" dt="2020-01-08T18:01:13.911" v="267"/>
          <pc:sldLayoutMkLst>
            <pc:docMk/>
            <pc:sldMasterMk cId="3493104729" sldId="2147483801"/>
            <pc:sldLayoutMk cId="447840492" sldId="2147483817"/>
          </pc:sldLayoutMkLst>
        </pc:sldLayoutChg>
      </pc:sldMasterChg>
      <pc:sldMasterChg chg="add del addSldLayout delSldLayout modSldLayout">
        <pc:chgData name="Eve Gilbert (1802659)" userId="S::1802659@student.uwtsd.ac.uk::73ab4ea5-7f99-46af-927b-07e98a9e63ad" providerId="AD" clId="Web-{FDBB72B6-4E80-13B5-F1C5-B44AD809B2EB}" dt="2020-01-08T18:02:26.489" v="279"/>
        <pc:sldMasterMkLst>
          <pc:docMk/>
          <pc:sldMasterMk cId="594386211" sldId="2147483818"/>
        </pc:sldMasterMkLst>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2943433493" sldId="2147483819"/>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2635428726" sldId="2147483820"/>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1838171034" sldId="2147483821"/>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3111572268" sldId="2147483822"/>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881621784" sldId="2147483823"/>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4076301423" sldId="2147483824"/>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2972854521" sldId="2147483825"/>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2124452335" sldId="2147483826"/>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2631898906" sldId="2147483827"/>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2744464474" sldId="2147483828"/>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1355403021" sldId="2147483829"/>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2560218126" sldId="2147483830"/>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3486249945" sldId="2147483831"/>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3486244908" sldId="2147483832"/>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3104954187" sldId="2147483833"/>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594386211" sldId="2147483818"/>
            <pc:sldLayoutMk cId="1796661408" sldId="2147483834"/>
          </pc:sldLayoutMkLst>
        </pc:sldLayoutChg>
      </pc:sldMasterChg>
      <pc:sldMasterChg chg="add del addSldLayout delSldLayout modSldLayout">
        <pc:chgData name="Eve Gilbert (1802659)" userId="S::1802659@student.uwtsd.ac.uk::73ab4ea5-7f99-46af-927b-07e98a9e63ad" providerId="AD" clId="Web-{FDBB72B6-4E80-13B5-F1C5-B44AD809B2EB}" dt="2020-01-08T18:02:26.489" v="279"/>
        <pc:sldMasterMkLst>
          <pc:docMk/>
          <pc:sldMasterMk cId="1126197840" sldId="2147483835"/>
        </pc:sldMasterMkLst>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2986794204" sldId="2147483836"/>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1195267086" sldId="2147483837"/>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491735421" sldId="2147483838"/>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3491602070" sldId="2147483839"/>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3002887926" sldId="2147483840"/>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3848029095" sldId="2147483841"/>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1255163073" sldId="2147483842"/>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2040651477" sldId="2147483843"/>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3184774823" sldId="2147483844"/>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2282933492" sldId="2147483845"/>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1934104653" sldId="2147483846"/>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1190910714" sldId="2147483847"/>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2574623787" sldId="2147483848"/>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2965902672" sldId="2147483849"/>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2540390919" sldId="2147483850"/>
          </pc:sldLayoutMkLst>
        </pc:sldLayoutChg>
        <pc:sldLayoutChg chg="add del mod replId">
          <pc:chgData name="Eve Gilbert (1802659)" userId="S::1802659@student.uwtsd.ac.uk::73ab4ea5-7f99-46af-927b-07e98a9e63ad" providerId="AD" clId="Web-{FDBB72B6-4E80-13B5-F1C5-B44AD809B2EB}" dt="2020-01-08T18:02:26.489" v="279"/>
          <pc:sldLayoutMkLst>
            <pc:docMk/>
            <pc:sldMasterMk cId="1126197840" sldId="2147483835"/>
            <pc:sldLayoutMk cId="4291321186" sldId="2147483851"/>
          </pc:sldLayoutMkLst>
        </pc:sldLayoutChg>
      </pc:sldMasterChg>
    </pc:docChg>
  </pc:docChgLst>
  <pc:docChgLst>
    <pc:chgData name="Eve Gilbert (1802659)" userId="S::1802659@student.uwtsd.ac.uk::73ab4ea5-7f99-46af-927b-07e98a9e63ad" providerId="AD" clId="Web-{5D981883-9854-66F5-5ABA-8AE836C93E1C}"/>
    <pc:docChg chg="modSld">
      <pc:chgData name="Eve Gilbert (1802659)" userId="S::1802659@student.uwtsd.ac.uk::73ab4ea5-7f99-46af-927b-07e98a9e63ad" providerId="AD" clId="Web-{5D981883-9854-66F5-5ABA-8AE836C93E1C}" dt="2020-01-16T13:37:33.862" v="485" actId="20577"/>
      <pc:docMkLst>
        <pc:docMk/>
      </pc:docMkLst>
      <pc:sldChg chg="addSp delSp modSp">
        <pc:chgData name="Eve Gilbert (1802659)" userId="S::1802659@student.uwtsd.ac.uk::73ab4ea5-7f99-46af-927b-07e98a9e63ad" providerId="AD" clId="Web-{5D981883-9854-66F5-5ABA-8AE836C93E1C}" dt="2020-01-16T13:37:33.862" v="484" actId="20577"/>
        <pc:sldMkLst>
          <pc:docMk/>
          <pc:sldMk cId="2947057644" sldId="261"/>
        </pc:sldMkLst>
        <pc:spChg chg="del mod">
          <ac:chgData name="Eve Gilbert (1802659)" userId="S::1802659@student.uwtsd.ac.uk::73ab4ea5-7f99-46af-927b-07e98a9e63ad" providerId="AD" clId="Web-{5D981883-9854-66F5-5ABA-8AE836C93E1C}" dt="2020-01-16T13:35:10.830" v="333"/>
          <ac:spMkLst>
            <pc:docMk/>
            <pc:sldMk cId="2947057644" sldId="261"/>
            <ac:spMk id="2" creationId="{AC5CB619-03FB-4D13-BC85-B8EA37542252}"/>
          </ac:spMkLst>
        </pc:spChg>
        <pc:spChg chg="add mod">
          <ac:chgData name="Eve Gilbert (1802659)" userId="S::1802659@student.uwtsd.ac.uk::73ab4ea5-7f99-46af-927b-07e98a9e63ad" providerId="AD" clId="Web-{5D981883-9854-66F5-5ABA-8AE836C93E1C}" dt="2020-01-16T13:33:28.017" v="189" actId="14100"/>
          <ac:spMkLst>
            <pc:docMk/>
            <pc:sldMk cId="2947057644" sldId="261"/>
            <ac:spMk id="4" creationId="{A04227F1-9557-4013-B959-993FE43D1103}"/>
          </ac:spMkLst>
        </pc:spChg>
        <pc:spChg chg="add mod">
          <ac:chgData name="Eve Gilbert (1802659)" userId="S::1802659@student.uwtsd.ac.uk::73ab4ea5-7f99-46af-927b-07e98a9e63ad" providerId="AD" clId="Web-{5D981883-9854-66F5-5ABA-8AE836C93E1C}" dt="2020-01-16T13:34:45.283" v="328" actId="20577"/>
          <ac:spMkLst>
            <pc:docMk/>
            <pc:sldMk cId="2947057644" sldId="261"/>
            <ac:spMk id="5" creationId="{F65A05B7-4DF4-492F-AC9B-AD7A5F5AACAA}"/>
          </ac:spMkLst>
        </pc:spChg>
        <pc:spChg chg="add del mod">
          <ac:chgData name="Eve Gilbert (1802659)" userId="S::1802659@student.uwtsd.ac.uk::73ab4ea5-7f99-46af-927b-07e98a9e63ad" providerId="AD" clId="Web-{5D981883-9854-66F5-5ABA-8AE836C93E1C}" dt="2020-01-16T13:36:48.143" v="356"/>
          <ac:spMkLst>
            <pc:docMk/>
            <pc:sldMk cId="2947057644" sldId="261"/>
            <ac:spMk id="6" creationId="{90EFC2D3-2829-4B09-90B6-5768784CD752}"/>
          </ac:spMkLst>
        </pc:spChg>
        <pc:spChg chg="add mod">
          <ac:chgData name="Eve Gilbert (1802659)" userId="S::1802659@student.uwtsd.ac.uk::73ab4ea5-7f99-46af-927b-07e98a9e63ad" providerId="AD" clId="Web-{5D981883-9854-66F5-5ABA-8AE836C93E1C}" dt="2020-01-16T13:37:33.862" v="484" actId="20577"/>
          <ac:spMkLst>
            <pc:docMk/>
            <pc:sldMk cId="2947057644" sldId="261"/>
            <ac:spMk id="7" creationId="{0F0B8C2B-2969-4FB1-A82D-E7708966C77C}"/>
          </ac:spMkLst>
        </pc:spChg>
      </pc:sldChg>
    </pc:docChg>
  </pc:docChgLst>
  <pc:docChgLst>
    <pc:chgData name="Eve Gilbert (1802659)" userId="S::1802659@student.uwtsd.ac.uk::73ab4ea5-7f99-46af-927b-07e98a9e63ad" providerId="AD" clId="Web-{70032461-ED5E-EFF3-62A8-65C2D606862B}"/>
    <pc:docChg chg="addSld modSld">
      <pc:chgData name="Eve Gilbert (1802659)" userId="S::1802659@student.uwtsd.ac.uk::73ab4ea5-7f99-46af-927b-07e98a9e63ad" providerId="AD" clId="Web-{70032461-ED5E-EFF3-62A8-65C2D606862B}" dt="2020-01-16T20:06:21.797" v="530" actId="20577"/>
      <pc:docMkLst>
        <pc:docMk/>
      </pc:docMkLst>
      <pc:sldChg chg="modSp">
        <pc:chgData name="Eve Gilbert (1802659)" userId="S::1802659@student.uwtsd.ac.uk::73ab4ea5-7f99-46af-927b-07e98a9e63ad" providerId="AD" clId="Web-{70032461-ED5E-EFF3-62A8-65C2D606862B}" dt="2020-01-16T20:06:21.156" v="528" actId="20577"/>
        <pc:sldMkLst>
          <pc:docMk/>
          <pc:sldMk cId="4289672976" sldId="257"/>
        </pc:sldMkLst>
        <pc:spChg chg="mod">
          <ac:chgData name="Eve Gilbert (1802659)" userId="S::1802659@student.uwtsd.ac.uk::73ab4ea5-7f99-46af-927b-07e98a9e63ad" providerId="AD" clId="Web-{70032461-ED5E-EFF3-62A8-65C2D606862B}" dt="2020-01-16T20:06:21.156" v="528" actId="20577"/>
          <ac:spMkLst>
            <pc:docMk/>
            <pc:sldMk cId="4289672976" sldId="257"/>
            <ac:spMk id="4" creationId="{1FBB3ECC-7C24-4244-98FF-E05E36D54A3F}"/>
          </ac:spMkLst>
        </pc:spChg>
      </pc:sldChg>
      <pc:sldChg chg="addSp delSp modSp">
        <pc:chgData name="Eve Gilbert (1802659)" userId="S::1802659@student.uwtsd.ac.uk::73ab4ea5-7f99-46af-927b-07e98a9e63ad" providerId="AD" clId="Web-{70032461-ED5E-EFF3-62A8-65C2D606862B}" dt="2020-01-16T19:41:58.416" v="404" actId="20577"/>
        <pc:sldMkLst>
          <pc:docMk/>
          <pc:sldMk cId="2149274070" sldId="260"/>
        </pc:sldMkLst>
        <pc:spChg chg="add del">
          <ac:chgData name="Eve Gilbert (1802659)" userId="S::1802659@student.uwtsd.ac.uk::73ab4ea5-7f99-46af-927b-07e98a9e63ad" providerId="AD" clId="Web-{70032461-ED5E-EFF3-62A8-65C2D606862B}" dt="2020-01-16T19:22:36.736" v="229"/>
          <ac:spMkLst>
            <pc:docMk/>
            <pc:sldMk cId="2149274070" sldId="260"/>
            <ac:spMk id="3" creationId="{AB0E176A-7DD2-4D99-883D-54895D8B92AC}"/>
          </ac:spMkLst>
        </pc:spChg>
        <pc:spChg chg="add mod">
          <ac:chgData name="Eve Gilbert (1802659)" userId="S::1802659@student.uwtsd.ac.uk::73ab4ea5-7f99-46af-927b-07e98a9e63ad" providerId="AD" clId="Web-{70032461-ED5E-EFF3-62A8-65C2D606862B}" dt="2020-01-16T19:29:09.238" v="297" actId="20577"/>
          <ac:spMkLst>
            <pc:docMk/>
            <pc:sldMk cId="2149274070" sldId="260"/>
            <ac:spMk id="5" creationId="{16DF5422-4545-4B9D-9BCB-1A8BDC9969EE}"/>
          </ac:spMkLst>
        </pc:spChg>
        <pc:spChg chg="add mod">
          <ac:chgData name="Eve Gilbert (1802659)" userId="S::1802659@student.uwtsd.ac.uk::73ab4ea5-7f99-46af-927b-07e98a9e63ad" providerId="AD" clId="Web-{70032461-ED5E-EFF3-62A8-65C2D606862B}" dt="2020-01-16T19:29:04.582" v="294" actId="20577"/>
          <ac:spMkLst>
            <pc:docMk/>
            <pc:sldMk cId="2149274070" sldId="260"/>
            <ac:spMk id="6" creationId="{41672786-369B-4AAB-80EA-AF2BDD771D3F}"/>
          </ac:spMkLst>
        </pc:spChg>
        <pc:spChg chg="add mod">
          <ac:chgData name="Eve Gilbert (1802659)" userId="S::1802659@student.uwtsd.ac.uk::73ab4ea5-7f99-46af-927b-07e98a9e63ad" providerId="AD" clId="Web-{70032461-ED5E-EFF3-62A8-65C2D606862B}" dt="2020-01-16T19:29:37.004" v="326" actId="20577"/>
          <ac:spMkLst>
            <pc:docMk/>
            <pc:sldMk cId="2149274070" sldId="260"/>
            <ac:spMk id="7" creationId="{B0C6CD79-E301-42F6-8716-69DDDA103345}"/>
          </ac:spMkLst>
        </pc:spChg>
        <pc:spChg chg="add mod">
          <ac:chgData name="Eve Gilbert (1802659)" userId="S::1802659@student.uwtsd.ac.uk::73ab4ea5-7f99-46af-927b-07e98a9e63ad" providerId="AD" clId="Web-{70032461-ED5E-EFF3-62A8-65C2D606862B}" dt="2020-01-16T19:32:09.238" v="346" actId="20577"/>
          <ac:spMkLst>
            <pc:docMk/>
            <pc:sldMk cId="2149274070" sldId="260"/>
            <ac:spMk id="8" creationId="{01C97251-623D-479C-A941-C5CC80A8D7D0}"/>
          </ac:spMkLst>
        </pc:spChg>
        <pc:spChg chg="add mod">
          <ac:chgData name="Eve Gilbert (1802659)" userId="S::1802659@student.uwtsd.ac.uk::73ab4ea5-7f99-46af-927b-07e98a9e63ad" providerId="AD" clId="Web-{70032461-ED5E-EFF3-62A8-65C2D606862B}" dt="2020-01-16T19:32:38.988" v="375" actId="1076"/>
          <ac:spMkLst>
            <pc:docMk/>
            <pc:sldMk cId="2149274070" sldId="260"/>
            <ac:spMk id="9" creationId="{7F5157A9-47E2-48F4-8553-0F6E21FAF84B}"/>
          </ac:spMkLst>
        </pc:spChg>
        <pc:spChg chg="add mod">
          <ac:chgData name="Eve Gilbert (1802659)" userId="S::1802659@student.uwtsd.ac.uk::73ab4ea5-7f99-46af-927b-07e98a9e63ad" providerId="AD" clId="Web-{70032461-ED5E-EFF3-62A8-65C2D606862B}" dt="2020-01-16T19:41:58.416" v="404" actId="20577"/>
          <ac:spMkLst>
            <pc:docMk/>
            <pc:sldMk cId="2149274070" sldId="260"/>
            <ac:spMk id="10" creationId="{8F7ACED2-5FDC-4EBE-AB6D-1094576043D8}"/>
          </ac:spMkLst>
        </pc:spChg>
      </pc:sldChg>
      <pc:sldChg chg="addSp modSp">
        <pc:chgData name="Eve Gilbert (1802659)" userId="S::1802659@student.uwtsd.ac.uk::73ab4ea5-7f99-46af-927b-07e98a9e63ad" providerId="AD" clId="Web-{70032461-ED5E-EFF3-62A8-65C2D606862B}" dt="2020-01-16T18:44:14.819" v="227" actId="14100"/>
        <pc:sldMkLst>
          <pc:docMk/>
          <pc:sldMk cId="2947057644" sldId="261"/>
        </pc:sldMkLst>
        <pc:spChg chg="mod">
          <ac:chgData name="Eve Gilbert (1802659)" userId="S::1802659@student.uwtsd.ac.uk::73ab4ea5-7f99-46af-927b-07e98a9e63ad" providerId="AD" clId="Web-{70032461-ED5E-EFF3-62A8-65C2D606862B}" dt="2020-01-16T18:43:31.115" v="191" actId="1076"/>
          <ac:spMkLst>
            <pc:docMk/>
            <pc:sldMk cId="2947057644" sldId="261"/>
            <ac:spMk id="4" creationId="{A04227F1-9557-4013-B959-993FE43D1103}"/>
          </ac:spMkLst>
        </pc:spChg>
        <pc:spChg chg="mod">
          <ac:chgData name="Eve Gilbert (1802659)" userId="S::1802659@student.uwtsd.ac.uk::73ab4ea5-7f99-46af-927b-07e98a9e63ad" providerId="AD" clId="Web-{70032461-ED5E-EFF3-62A8-65C2D606862B}" dt="2020-01-16T18:43:45.725" v="194" actId="1076"/>
          <ac:spMkLst>
            <pc:docMk/>
            <pc:sldMk cId="2947057644" sldId="261"/>
            <ac:spMk id="5" creationId="{F65A05B7-4DF4-492F-AC9B-AD7A5F5AACAA}"/>
          </ac:spMkLst>
        </pc:spChg>
        <pc:spChg chg="add mod">
          <ac:chgData name="Eve Gilbert (1802659)" userId="S::1802659@student.uwtsd.ac.uk::73ab4ea5-7f99-46af-927b-07e98a9e63ad" providerId="AD" clId="Web-{70032461-ED5E-EFF3-62A8-65C2D606862B}" dt="2020-01-16T18:43:41.772" v="193" actId="1076"/>
          <ac:spMkLst>
            <pc:docMk/>
            <pc:sldMk cId="2947057644" sldId="261"/>
            <ac:spMk id="6" creationId="{E7D5E03C-55E3-4A62-9610-31AD69578EEC}"/>
          </ac:spMkLst>
        </pc:spChg>
        <pc:spChg chg="mod">
          <ac:chgData name="Eve Gilbert (1802659)" userId="S::1802659@student.uwtsd.ac.uk::73ab4ea5-7f99-46af-927b-07e98a9e63ad" providerId="AD" clId="Web-{70032461-ED5E-EFF3-62A8-65C2D606862B}" dt="2020-01-16T18:41:05.489" v="101" actId="20577"/>
          <ac:spMkLst>
            <pc:docMk/>
            <pc:sldMk cId="2947057644" sldId="261"/>
            <ac:spMk id="7" creationId="{0F0B8C2B-2969-4FB1-A82D-E7708966C77C}"/>
          </ac:spMkLst>
        </pc:spChg>
        <pc:spChg chg="add mod">
          <ac:chgData name="Eve Gilbert (1802659)" userId="S::1802659@student.uwtsd.ac.uk::73ab4ea5-7f99-46af-927b-07e98a9e63ad" providerId="AD" clId="Web-{70032461-ED5E-EFF3-62A8-65C2D606862B}" dt="2020-01-16T18:43:49.334" v="195" actId="1076"/>
          <ac:spMkLst>
            <pc:docMk/>
            <pc:sldMk cId="2947057644" sldId="261"/>
            <ac:spMk id="8" creationId="{6D7A8E69-ACA1-4171-99D9-9513B249F4D6}"/>
          </ac:spMkLst>
        </pc:spChg>
        <pc:spChg chg="add mod">
          <ac:chgData name="Eve Gilbert (1802659)" userId="S::1802659@student.uwtsd.ac.uk::73ab4ea5-7f99-46af-927b-07e98a9e63ad" providerId="AD" clId="Web-{70032461-ED5E-EFF3-62A8-65C2D606862B}" dt="2020-01-16T18:43:36.693" v="192" actId="1076"/>
          <ac:spMkLst>
            <pc:docMk/>
            <pc:sldMk cId="2947057644" sldId="261"/>
            <ac:spMk id="9" creationId="{40010E59-9BFC-47B0-B20F-4941C25CBB0B}"/>
          </ac:spMkLst>
        </pc:spChg>
        <pc:spChg chg="add mod">
          <ac:chgData name="Eve Gilbert (1802659)" userId="S::1802659@student.uwtsd.ac.uk::73ab4ea5-7f99-46af-927b-07e98a9e63ad" providerId="AD" clId="Web-{70032461-ED5E-EFF3-62A8-65C2D606862B}" dt="2020-01-16T18:44:14.819" v="227" actId="14100"/>
          <ac:spMkLst>
            <pc:docMk/>
            <pc:sldMk cId="2947057644" sldId="261"/>
            <ac:spMk id="10" creationId="{672931A3-A4C9-43FE-AB2D-993A84E95795}"/>
          </ac:spMkLst>
        </pc:spChg>
      </pc:sldChg>
      <pc:sldChg chg="addSp modSp">
        <pc:chgData name="Eve Gilbert (1802659)" userId="S::1802659@student.uwtsd.ac.uk::73ab4ea5-7f99-46af-927b-07e98a9e63ad" providerId="AD" clId="Web-{70032461-ED5E-EFF3-62A8-65C2D606862B}" dt="2020-01-16T20:03:22.472" v="476" actId="20577"/>
        <pc:sldMkLst>
          <pc:docMk/>
          <pc:sldMk cId="4070045761" sldId="262"/>
        </pc:sldMkLst>
        <pc:spChg chg="add mod">
          <ac:chgData name="Eve Gilbert (1802659)" userId="S::1802659@student.uwtsd.ac.uk::73ab4ea5-7f99-46af-927b-07e98a9e63ad" providerId="AD" clId="Web-{70032461-ED5E-EFF3-62A8-65C2D606862B}" dt="2020-01-16T20:03:22.472" v="476" actId="20577"/>
          <ac:spMkLst>
            <pc:docMk/>
            <pc:sldMk cId="4070045761" sldId="262"/>
            <ac:spMk id="3" creationId="{D2CA5641-E31D-4BBB-BA76-0AB7AD1530D4}"/>
          </ac:spMkLst>
        </pc:spChg>
      </pc:sldChg>
      <pc:sldChg chg="addSp modSp new">
        <pc:chgData name="Eve Gilbert (1802659)" userId="S::1802659@student.uwtsd.ac.uk::73ab4ea5-7f99-46af-927b-07e98a9e63ad" providerId="AD" clId="Web-{70032461-ED5E-EFF3-62A8-65C2D606862B}" dt="2020-01-16T20:05:27.532" v="515" actId="20577"/>
        <pc:sldMkLst>
          <pc:docMk/>
          <pc:sldMk cId="3072496014" sldId="263"/>
        </pc:sldMkLst>
        <pc:spChg chg="add mod">
          <ac:chgData name="Eve Gilbert (1802659)" userId="S::1802659@student.uwtsd.ac.uk::73ab4ea5-7f99-46af-927b-07e98a9e63ad" providerId="AD" clId="Web-{70032461-ED5E-EFF3-62A8-65C2D606862B}" dt="2020-01-16T20:05:27.532" v="515" actId="20577"/>
          <ac:spMkLst>
            <pc:docMk/>
            <pc:sldMk cId="3072496014" sldId="263"/>
            <ac:spMk id="2" creationId="{D22A2226-E05D-413D-8C9B-884EB573D9EA}"/>
          </ac:spMkLst>
        </pc:spChg>
      </pc:sldChg>
    </pc:docChg>
  </pc:docChgLst>
  <pc:docChgLst>
    <pc:chgData name="Eve Gilbert (1802659)" userId="S::1802659@student.uwtsd.ac.uk::73ab4ea5-7f99-46af-927b-07e98a9e63ad" providerId="AD" clId="Web-{6EEF92B6-498B-40F1-ADF7-E5D5854A35C6}"/>
    <pc:docChg chg="modSld">
      <pc:chgData name="Eve Gilbert (1802659)" userId="S::1802659@student.uwtsd.ac.uk::73ab4ea5-7f99-46af-927b-07e98a9e63ad" providerId="AD" clId="Web-{6EEF92B6-498B-40F1-ADF7-E5D5854A35C6}" dt="2020-01-13T14:30:15.813" v="2390" actId="20577"/>
      <pc:docMkLst>
        <pc:docMk/>
      </pc:docMkLst>
      <pc:sldChg chg="addSp delSp modSp">
        <pc:chgData name="Eve Gilbert (1802659)" userId="S::1802659@student.uwtsd.ac.uk::73ab4ea5-7f99-46af-927b-07e98a9e63ad" providerId="AD" clId="Web-{6EEF92B6-498B-40F1-ADF7-E5D5854A35C6}" dt="2020-01-13T14:30:07.422" v="2388" actId="20577"/>
        <pc:sldMkLst>
          <pc:docMk/>
          <pc:sldMk cId="109857222" sldId="256"/>
        </pc:sldMkLst>
        <pc:spChg chg="add mod">
          <ac:chgData name="Eve Gilbert (1802659)" userId="S::1802659@student.uwtsd.ac.uk::73ab4ea5-7f99-46af-927b-07e98a9e63ad" providerId="AD" clId="Web-{6EEF92B6-498B-40F1-ADF7-E5D5854A35C6}" dt="2020-01-13T13:42:13.955" v="1148" actId="1076"/>
          <ac:spMkLst>
            <pc:docMk/>
            <pc:sldMk cId="109857222" sldId="256"/>
            <ac:spMk id="2" creationId="{167410C7-B19E-4CF6-9567-7111F0E4D5F5}"/>
          </ac:spMkLst>
        </pc:spChg>
        <pc:spChg chg="add del mod">
          <ac:chgData name="Eve Gilbert (1802659)" userId="S::1802659@student.uwtsd.ac.uk::73ab4ea5-7f99-46af-927b-07e98a9e63ad" providerId="AD" clId="Web-{6EEF92B6-498B-40F1-ADF7-E5D5854A35C6}" dt="2020-01-13T13:34:51.614" v="771"/>
          <ac:spMkLst>
            <pc:docMk/>
            <pc:sldMk cId="109857222" sldId="256"/>
            <ac:spMk id="3" creationId="{69A4A206-E796-40A1-8533-55E5A29CBD0C}"/>
          </ac:spMkLst>
        </pc:spChg>
        <pc:spChg chg="mod">
          <ac:chgData name="Eve Gilbert (1802659)" userId="S::1802659@student.uwtsd.ac.uk::73ab4ea5-7f99-46af-927b-07e98a9e63ad" providerId="AD" clId="Web-{6EEF92B6-498B-40F1-ADF7-E5D5854A35C6}" dt="2020-01-13T13:10:10.843" v="4" actId="14100"/>
          <ac:spMkLst>
            <pc:docMk/>
            <pc:sldMk cId="109857222" sldId="256"/>
            <ac:spMk id="6" creationId="{35A0AE14-21BE-47E8-BBFA-EFC0C8387648}"/>
          </ac:spMkLst>
        </pc:spChg>
        <pc:spChg chg="add del mod">
          <ac:chgData name="Eve Gilbert (1802659)" userId="S::1802659@student.uwtsd.ac.uk::73ab4ea5-7f99-46af-927b-07e98a9e63ad" providerId="AD" clId="Web-{6EEF92B6-498B-40F1-ADF7-E5D5854A35C6}" dt="2020-01-13T13:48:23.031" v="1645" actId="20577"/>
          <ac:spMkLst>
            <pc:docMk/>
            <pc:sldMk cId="109857222" sldId="256"/>
            <ac:spMk id="7" creationId="{2D700214-9096-4FE6-8A09-955C0352837F}"/>
          </ac:spMkLst>
        </pc:spChg>
        <pc:spChg chg="add mod">
          <ac:chgData name="Eve Gilbert (1802659)" userId="S::1802659@student.uwtsd.ac.uk::73ab4ea5-7f99-46af-927b-07e98a9e63ad" providerId="AD" clId="Web-{6EEF92B6-498B-40F1-ADF7-E5D5854A35C6}" dt="2020-01-13T13:50:32.452" v="1701" actId="1076"/>
          <ac:spMkLst>
            <pc:docMk/>
            <pc:sldMk cId="109857222" sldId="256"/>
            <ac:spMk id="8" creationId="{0FE135EB-9BA5-4FFF-B085-9BDE6E2498FC}"/>
          </ac:spMkLst>
        </pc:spChg>
        <pc:spChg chg="add mod">
          <ac:chgData name="Eve Gilbert (1802659)" userId="S::1802659@student.uwtsd.ac.uk::73ab4ea5-7f99-46af-927b-07e98a9e63ad" providerId="AD" clId="Web-{6EEF92B6-498B-40F1-ADF7-E5D5854A35C6}" dt="2020-01-13T14:30:07.422" v="2388" actId="20577"/>
          <ac:spMkLst>
            <pc:docMk/>
            <pc:sldMk cId="109857222" sldId="256"/>
            <ac:spMk id="9" creationId="{2A803250-8268-43E3-87E9-45A59661E0D6}"/>
          </ac:spMkLst>
        </pc:spChg>
        <pc:spChg chg="add del">
          <ac:chgData name="Eve Gilbert (1802659)" userId="S::1802659@student.uwtsd.ac.uk::73ab4ea5-7f99-46af-927b-07e98a9e63ad" providerId="AD" clId="Web-{6EEF92B6-498B-40F1-ADF7-E5D5854A35C6}" dt="2020-01-13T13:42:28.002" v="1150"/>
          <ac:spMkLst>
            <pc:docMk/>
            <pc:sldMk cId="109857222" sldId="256"/>
            <ac:spMk id="9" creationId="{83DAE93A-102E-40B3-84BD-236F43F77A43}"/>
          </ac:spMkLst>
        </pc:spChg>
        <pc:spChg chg="add mod">
          <ac:chgData name="Eve Gilbert (1802659)" userId="S::1802659@student.uwtsd.ac.uk::73ab4ea5-7f99-46af-927b-07e98a9e63ad" providerId="AD" clId="Web-{6EEF92B6-498B-40F1-ADF7-E5D5854A35C6}" dt="2020-01-13T13:50:37.358" v="1702" actId="1076"/>
          <ac:spMkLst>
            <pc:docMk/>
            <pc:sldMk cId="109857222" sldId="256"/>
            <ac:spMk id="10" creationId="{6A3750C7-8884-4D8D-BC69-FABFC20F9767}"/>
          </ac:spMkLst>
        </pc:spChg>
      </pc:sldChg>
    </pc:docChg>
  </pc:docChgLst>
  <pc:docChgLst>
    <pc:chgData name="Eve Gilbert (1802659)" userId="S::1802659@student.uwtsd.ac.uk::73ab4ea5-7f99-46af-927b-07e98a9e63ad" providerId="AD" clId="Web-{59A5C3BD-7EFF-9CBF-9E40-EF2EF01FD4FC}"/>
    <pc:docChg chg="addSld modSld">
      <pc:chgData name="Eve Gilbert (1802659)" userId="S::1802659@student.uwtsd.ac.uk::73ab4ea5-7f99-46af-927b-07e98a9e63ad" providerId="AD" clId="Web-{59A5C3BD-7EFF-9CBF-9E40-EF2EF01FD4FC}" dt="2020-01-15T14:16:42.359" v="611" actId="20577"/>
      <pc:docMkLst>
        <pc:docMk/>
      </pc:docMkLst>
      <pc:sldChg chg="modSp">
        <pc:chgData name="Eve Gilbert (1802659)" userId="S::1802659@student.uwtsd.ac.uk::73ab4ea5-7f99-46af-927b-07e98a9e63ad" providerId="AD" clId="Web-{59A5C3BD-7EFF-9CBF-9E40-EF2EF01FD4FC}" dt="2020-01-15T13:47:47.837" v="377" actId="20577"/>
        <pc:sldMkLst>
          <pc:docMk/>
          <pc:sldMk cId="3673450618" sldId="258"/>
        </pc:sldMkLst>
        <pc:spChg chg="mod">
          <ac:chgData name="Eve Gilbert (1802659)" userId="S::1802659@student.uwtsd.ac.uk::73ab4ea5-7f99-46af-927b-07e98a9e63ad" providerId="AD" clId="Web-{59A5C3BD-7EFF-9CBF-9E40-EF2EF01FD4FC}" dt="2020-01-15T13:18:10.191" v="22" actId="20577"/>
          <ac:spMkLst>
            <pc:docMk/>
            <pc:sldMk cId="3673450618" sldId="258"/>
            <ac:spMk id="3" creationId="{D2D98959-46B6-48C0-B61A-E2398FD09E7A}"/>
          </ac:spMkLst>
        </pc:spChg>
        <pc:spChg chg="mod">
          <ac:chgData name="Eve Gilbert (1802659)" userId="S::1802659@student.uwtsd.ac.uk::73ab4ea5-7f99-46af-927b-07e98a9e63ad" providerId="AD" clId="Web-{59A5C3BD-7EFF-9CBF-9E40-EF2EF01FD4FC}" dt="2020-01-15T13:47:33.353" v="368"/>
          <ac:spMkLst>
            <pc:docMk/>
            <pc:sldMk cId="3673450618" sldId="258"/>
            <ac:spMk id="5" creationId="{7C57C36D-C6ED-4DBE-9099-511693B759F6}"/>
          </ac:spMkLst>
        </pc:spChg>
        <pc:spChg chg="mod">
          <ac:chgData name="Eve Gilbert (1802659)" userId="S::1802659@student.uwtsd.ac.uk::73ab4ea5-7f99-46af-927b-07e98a9e63ad" providerId="AD" clId="Web-{59A5C3BD-7EFF-9CBF-9E40-EF2EF01FD4FC}" dt="2020-01-15T13:47:47.837" v="377" actId="20577"/>
          <ac:spMkLst>
            <pc:docMk/>
            <pc:sldMk cId="3673450618" sldId="258"/>
            <ac:spMk id="10" creationId="{64494A0E-810F-4398-808C-BEE831C5C25E}"/>
          </ac:spMkLst>
        </pc:spChg>
        <pc:spChg chg="mod">
          <ac:chgData name="Eve Gilbert (1802659)" userId="S::1802659@student.uwtsd.ac.uk::73ab4ea5-7f99-46af-927b-07e98a9e63ad" providerId="AD" clId="Web-{59A5C3BD-7EFF-9CBF-9E40-EF2EF01FD4FC}" dt="2020-01-15T13:17:24.034" v="10" actId="20577"/>
          <ac:spMkLst>
            <pc:docMk/>
            <pc:sldMk cId="3673450618" sldId="258"/>
            <ac:spMk id="12" creationId="{C2AE0820-B42B-4C42-883D-CA7D80E1C817}"/>
          </ac:spMkLst>
        </pc:spChg>
        <pc:cxnChg chg="mod">
          <ac:chgData name="Eve Gilbert (1802659)" userId="S::1802659@student.uwtsd.ac.uk::73ab4ea5-7f99-46af-927b-07e98a9e63ad" providerId="AD" clId="Web-{59A5C3BD-7EFF-9CBF-9E40-EF2EF01FD4FC}" dt="2020-01-15T13:18:26.191" v="25" actId="14100"/>
          <ac:cxnSpMkLst>
            <pc:docMk/>
            <pc:sldMk cId="3673450618" sldId="258"/>
            <ac:cxnSpMk id="2" creationId="{09AC0C8B-09B6-440D-A072-C4BE1E9D22C4}"/>
          </ac:cxnSpMkLst>
        </pc:cxnChg>
        <pc:cxnChg chg="mod">
          <ac:chgData name="Eve Gilbert (1802659)" userId="S::1802659@student.uwtsd.ac.uk::73ab4ea5-7f99-46af-927b-07e98a9e63ad" providerId="AD" clId="Web-{59A5C3BD-7EFF-9CBF-9E40-EF2EF01FD4FC}" dt="2020-01-15T13:18:42.082" v="26" actId="1076"/>
          <ac:cxnSpMkLst>
            <pc:docMk/>
            <pc:sldMk cId="3673450618" sldId="258"/>
            <ac:cxnSpMk id="9" creationId="{B49A47C4-A3A4-4323-905C-202DFB948D31}"/>
          </ac:cxnSpMkLst>
        </pc:cxnChg>
      </pc:sldChg>
      <pc:sldChg chg="addSp delSp modSp new">
        <pc:chgData name="Eve Gilbert (1802659)" userId="S::1802659@student.uwtsd.ac.uk::73ab4ea5-7f99-46af-927b-07e98a9e63ad" providerId="AD" clId="Web-{59A5C3BD-7EFF-9CBF-9E40-EF2EF01FD4FC}" dt="2020-01-15T14:02:53.435" v="547" actId="1076"/>
        <pc:sldMkLst>
          <pc:docMk/>
          <pc:sldMk cId="2008789126" sldId="259"/>
        </pc:sldMkLst>
        <pc:spChg chg="del">
          <ac:chgData name="Eve Gilbert (1802659)" userId="S::1802659@student.uwtsd.ac.uk::73ab4ea5-7f99-46af-927b-07e98a9e63ad" providerId="AD" clId="Web-{59A5C3BD-7EFF-9CBF-9E40-EF2EF01FD4FC}" dt="2020-01-15T13:20:13.363" v="29"/>
          <ac:spMkLst>
            <pc:docMk/>
            <pc:sldMk cId="2008789126" sldId="259"/>
            <ac:spMk id="2" creationId="{3615A986-7B58-40E9-8707-9C9BD52036D1}"/>
          </ac:spMkLst>
        </pc:spChg>
        <pc:spChg chg="del">
          <ac:chgData name="Eve Gilbert (1802659)" userId="S::1802659@student.uwtsd.ac.uk::73ab4ea5-7f99-46af-927b-07e98a9e63ad" providerId="AD" clId="Web-{59A5C3BD-7EFF-9CBF-9E40-EF2EF01FD4FC}" dt="2020-01-15T13:20:17.301" v="30"/>
          <ac:spMkLst>
            <pc:docMk/>
            <pc:sldMk cId="2008789126" sldId="259"/>
            <ac:spMk id="3" creationId="{86D6ECDB-43FD-4C8A-92A1-961610E84E59}"/>
          </ac:spMkLst>
        </pc:spChg>
        <pc:spChg chg="add mod">
          <ac:chgData name="Eve Gilbert (1802659)" userId="S::1802659@student.uwtsd.ac.uk::73ab4ea5-7f99-46af-927b-07e98a9e63ad" providerId="AD" clId="Web-{59A5C3BD-7EFF-9CBF-9E40-EF2EF01FD4FC}" dt="2020-01-15T14:01:53.403" v="541" actId="1076"/>
          <ac:spMkLst>
            <pc:docMk/>
            <pc:sldMk cId="2008789126" sldId="259"/>
            <ac:spMk id="4" creationId="{4DB2BC7D-3E58-48EC-91AA-6D1249780950}"/>
          </ac:spMkLst>
        </pc:spChg>
        <pc:spChg chg="add mod">
          <ac:chgData name="Eve Gilbert (1802659)" userId="S::1802659@student.uwtsd.ac.uk::73ab4ea5-7f99-46af-927b-07e98a9e63ad" providerId="AD" clId="Web-{59A5C3BD-7EFF-9CBF-9E40-EF2EF01FD4FC}" dt="2020-01-15T14:01:58.434" v="542" actId="1076"/>
          <ac:spMkLst>
            <pc:docMk/>
            <pc:sldMk cId="2008789126" sldId="259"/>
            <ac:spMk id="5" creationId="{99D6D09B-B81C-4186-8F8E-8F5A7B9EE4ED}"/>
          </ac:spMkLst>
        </pc:spChg>
        <pc:spChg chg="add mod">
          <ac:chgData name="Eve Gilbert (1802659)" userId="S::1802659@student.uwtsd.ac.uk::73ab4ea5-7f99-46af-927b-07e98a9e63ad" providerId="AD" clId="Web-{59A5C3BD-7EFF-9CBF-9E40-EF2EF01FD4FC}" dt="2020-01-15T13:58:29.886" v="476" actId="1076"/>
          <ac:spMkLst>
            <pc:docMk/>
            <pc:sldMk cId="2008789126" sldId="259"/>
            <ac:spMk id="6" creationId="{E4E64B2F-36E6-491A-A43E-294E04D0AAA6}"/>
          </ac:spMkLst>
        </pc:spChg>
        <pc:spChg chg="add mod">
          <ac:chgData name="Eve Gilbert (1802659)" userId="S::1802659@student.uwtsd.ac.uk::73ab4ea5-7f99-46af-927b-07e98a9e63ad" providerId="AD" clId="Web-{59A5C3BD-7EFF-9CBF-9E40-EF2EF01FD4FC}" dt="2020-01-15T13:58:18.839" v="470" actId="1076"/>
          <ac:spMkLst>
            <pc:docMk/>
            <pc:sldMk cId="2008789126" sldId="259"/>
            <ac:spMk id="7" creationId="{9931E3B0-C860-47C6-BBA2-DE4103C1944E}"/>
          </ac:spMkLst>
        </pc:spChg>
        <pc:spChg chg="add mod">
          <ac:chgData name="Eve Gilbert (1802659)" userId="S::1802659@student.uwtsd.ac.uk::73ab4ea5-7f99-46af-927b-07e98a9e63ad" providerId="AD" clId="Web-{59A5C3BD-7EFF-9CBF-9E40-EF2EF01FD4FC}" dt="2020-01-15T13:36:23.054" v="190" actId="20577"/>
          <ac:spMkLst>
            <pc:docMk/>
            <pc:sldMk cId="2008789126" sldId="259"/>
            <ac:spMk id="8" creationId="{10337619-4CE4-4164-9551-E32BEFF75ECD}"/>
          </ac:spMkLst>
        </pc:spChg>
        <pc:spChg chg="add mod">
          <ac:chgData name="Eve Gilbert (1802659)" userId="S::1802659@student.uwtsd.ac.uk::73ab4ea5-7f99-46af-927b-07e98a9e63ad" providerId="AD" clId="Web-{59A5C3BD-7EFF-9CBF-9E40-EF2EF01FD4FC}" dt="2020-01-15T14:01:36.418" v="534" actId="1076"/>
          <ac:spMkLst>
            <pc:docMk/>
            <pc:sldMk cId="2008789126" sldId="259"/>
            <ac:spMk id="9" creationId="{35D99E70-BFC7-4735-8229-ED7589B4440D}"/>
          </ac:spMkLst>
        </pc:spChg>
        <pc:spChg chg="add mod">
          <ac:chgData name="Eve Gilbert (1802659)" userId="S::1802659@student.uwtsd.ac.uk::73ab4ea5-7f99-46af-927b-07e98a9e63ad" providerId="AD" clId="Web-{59A5C3BD-7EFF-9CBF-9E40-EF2EF01FD4FC}" dt="2020-01-15T13:55:13.402" v="441" actId="1076"/>
          <ac:spMkLst>
            <pc:docMk/>
            <pc:sldMk cId="2008789126" sldId="259"/>
            <ac:spMk id="10" creationId="{85E11A96-99F0-46D5-BBB4-E446E57FFC8D}"/>
          </ac:spMkLst>
        </pc:spChg>
        <pc:spChg chg="add mod">
          <ac:chgData name="Eve Gilbert (1802659)" userId="S::1802659@student.uwtsd.ac.uk::73ab4ea5-7f99-46af-927b-07e98a9e63ad" providerId="AD" clId="Web-{59A5C3BD-7EFF-9CBF-9E40-EF2EF01FD4FC}" dt="2020-01-15T13:58:48.871" v="477" actId="1076"/>
          <ac:spMkLst>
            <pc:docMk/>
            <pc:sldMk cId="2008789126" sldId="259"/>
            <ac:spMk id="11" creationId="{9DDFEA31-F604-4DEF-B791-C4CB0A034295}"/>
          </ac:spMkLst>
        </pc:spChg>
        <pc:spChg chg="add mod">
          <ac:chgData name="Eve Gilbert (1802659)" userId="S::1802659@student.uwtsd.ac.uk::73ab4ea5-7f99-46af-927b-07e98a9e63ad" providerId="AD" clId="Web-{59A5C3BD-7EFF-9CBF-9E40-EF2EF01FD4FC}" dt="2020-01-15T13:58:53.465" v="478" actId="1076"/>
          <ac:spMkLst>
            <pc:docMk/>
            <pc:sldMk cId="2008789126" sldId="259"/>
            <ac:spMk id="12" creationId="{39386CF6-A87F-44C6-9FAD-4CBD3A56C501}"/>
          </ac:spMkLst>
        </pc:spChg>
        <pc:spChg chg="add del mod">
          <ac:chgData name="Eve Gilbert (1802659)" userId="S::1802659@student.uwtsd.ac.uk::73ab4ea5-7f99-46af-927b-07e98a9e63ad" providerId="AD" clId="Web-{59A5C3BD-7EFF-9CBF-9E40-EF2EF01FD4FC}" dt="2020-01-15T13:41:22.211" v="260"/>
          <ac:spMkLst>
            <pc:docMk/>
            <pc:sldMk cId="2008789126" sldId="259"/>
            <ac:spMk id="13" creationId="{9DED4813-7E58-440F-9A4D-7308F91D7011}"/>
          </ac:spMkLst>
        </pc:spChg>
        <pc:spChg chg="add mod">
          <ac:chgData name="Eve Gilbert (1802659)" userId="S::1802659@student.uwtsd.ac.uk::73ab4ea5-7f99-46af-927b-07e98a9e63ad" providerId="AD" clId="Web-{59A5C3BD-7EFF-9CBF-9E40-EF2EF01FD4FC}" dt="2020-01-15T13:41:42.774" v="294" actId="1076"/>
          <ac:spMkLst>
            <pc:docMk/>
            <pc:sldMk cId="2008789126" sldId="259"/>
            <ac:spMk id="14" creationId="{89A0F0B7-759E-4613-939F-C519FFD66658}"/>
          </ac:spMkLst>
        </pc:spChg>
        <pc:spChg chg="add mod">
          <ac:chgData name="Eve Gilbert (1802659)" userId="S::1802659@student.uwtsd.ac.uk::73ab4ea5-7f99-46af-927b-07e98a9e63ad" providerId="AD" clId="Web-{59A5C3BD-7EFF-9CBF-9E40-EF2EF01FD4FC}" dt="2020-01-15T14:02:53.435" v="547" actId="1076"/>
          <ac:spMkLst>
            <pc:docMk/>
            <pc:sldMk cId="2008789126" sldId="259"/>
            <ac:spMk id="15" creationId="{38DD8AE4-B5F2-43CD-89B4-75DC063AB578}"/>
          </ac:spMkLst>
        </pc:spChg>
        <pc:spChg chg="add mod">
          <ac:chgData name="Eve Gilbert (1802659)" userId="S::1802659@student.uwtsd.ac.uk::73ab4ea5-7f99-46af-927b-07e98a9e63ad" providerId="AD" clId="Web-{59A5C3BD-7EFF-9CBF-9E40-EF2EF01FD4FC}" dt="2020-01-15T13:43:20.836" v="364" actId="1076"/>
          <ac:spMkLst>
            <pc:docMk/>
            <pc:sldMk cId="2008789126" sldId="259"/>
            <ac:spMk id="16" creationId="{B49DD43F-CDBB-4EFE-871F-AE63517C0FA0}"/>
          </ac:spMkLst>
        </pc:spChg>
        <pc:spChg chg="add mod">
          <ac:chgData name="Eve Gilbert (1802659)" userId="S::1802659@student.uwtsd.ac.uk::73ab4ea5-7f99-46af-927b-07e98a9e63ad" providerId="AD" clId="Web-{59A5C3BD-7EFF-9CBF-9E40-EF2EF01FD4FC}" dt="2020-01-15T13:43:16.774" v="363" actId="1076"/>
          <ac:spMkLst>
            <pc:docMk/>
            <pc:sldMk cId="2008789126" sldId="259"/>
            <ac:spMk id="17" creationId="{4F958FAD-B794-4592-A54C-11900344E4E7}"/>
          </ac:spMkLst>
        </pc:spChg>
        <pc:spChg chg="add del mod">
          <ac:chgData name="Eve Gilbert (1802659)" userId="S::1802659@student.uwtsd.ac.uk::73ab4ea5-7f99-46af-927b-07e98a9e63ad" providerId="AD" clId="Web-{59A5C3BD-7EFF-9CBF-9E40-EF2EF01FD4FC}" dt="2020-01-15T13:46:04.790" v="367"/>
          <ac:spMkLst>
            <pc:docMk/>
            <pc:sldMk cId="2008789126" sldId="259"/>
            <ac:spMk id="18" creationId="{3DCD30A1-BD30-4A21-8A24-3C02C1E090C1}"/>
          </ac:spMkLst>
        </pc:spChg>
        <pc:spChg chg="add mod">
          <ac:chgData name="Eve Gilbert (1802659)" userId="S::1802659@student.uwtsd.ac.uk::73ab4ea5-7f99-46af-927b-07e98a9e63ad" providerId="AD" clId="Web-{59A5C3BD-7EFF-9CBF-9E40-EF2EF01FD4FC}" dt="2020-01-15T13:55:07.839" v="440" actId="1076"/>
          <ac:spMkLst>
            <pc:docMk/>
            <pc:sldMk cId="2008789126" sldId="259"/>
            <ac:spMk id="19" creationId="{3458FDC0-2D5C-4B5E-9089-BB7929CEE4B2}"/>
          </ac:spMkLst>
        </pc:spChg>
        <pc:spChg chg="add mod">
          <ac:chgData name="Eve Gilbert (1802659)" userId="S::1802659@student.uwtsd.ac.uk::73ab4ea5-7f99-46af-927b-07e98a9e63ad" providerId="AD" clId="Web-{59A5C3BD-7EFF-9CBF-9E40-EF2EF01FD4FC}" dt="2020-01-15T14:02:50.747" v="546" actId="1076"/>
          <ac:spMkLst>
            <pc:docMk/>
            <pc:sldMk cId="2008789126" sldId="259"/>
            <ac:spMk id="20" creationId="{3458FDC0-2D5C-4B5E-9089-BB7929CEE4B2}"/>
          </ac:spMkLst>
        </pc:spChg>
        <pc:spChg chg="add mod">
          <ac:chgData name="Eve Gilbert (1802659)" userId="S::1802659@student.uwtsd.ac.uk::73ab4ea5-7f99-46af-927b-07e98a9e63ad" providerId="AD" clId="Web-{59A5C3BD-7EFF-9CBF-9E40-EF2EF01FD4FC}" dt="2020-01-15T13:56:00.636" v="449" actId="20577"/>
          <ac:spMkLst>
            <pc:docMk/>
            <pc:sldMk cId="2008789126" sldId="259"/>
            <ac:spMk id="21" creationId="{3458FDC0-2D5C-4B5E-9089-BB7929CEE4B2}"/>
          </ac:spMkLst>
        </pc:spChg>
        <pc:spChg chg="add del mod">
          <ac:chgData name="Eve Gilbert (1802659)" userId="S::1802659@student.uwtsd.ac.uk::73ab4ea5-7f99-46af-927b-07e98a9e63ad" providerId="AD" clId="Web-{59A5C3BD-7EFF-9CBF-9E40-EF2EF01FD4FC}" dt="2020-01-15T14:00:10.074" v="484"/>
          <ac:spMkLst>
            <pc:docMk/>
            <pc:sldMk cId="2008789126" sldId="259"/>
            <ac:spMk id="22" creationId="{A6110FF8-0AE7-4A97-8F39-D57AEBFD1F52}"/>
          </ac:spMkLst>
        </pc:spChg>
        <pc:spChg chg="add mod">
          <ac:chgData name="Eve Gilbert (1802659)" userId="S::1802659@student.uwtsd.ac.uk::73ab4ea5-7f99-46af-927b-07e98a9e63ad" providerId="AD" clId="Web-{59A5C3BD-7EFF-9CBF-9E40-EF2EF01FD4FC}" dt="2020-01-15T14:00:30.918" v="529" actId="20577"/>
          <ac:spMkLst>
            <pc:docMk/>
            <pc:sldMk cId="2008789126" sldId="259"/>
            <ac:spMk id="23" creationId="{1885B1CF-3434-4B24-8703-B71CCEE7680E}"/>
          </ac:spMkLst>
        </pc:spChg>
        <pc:spChg chg="add mod">
          <ac:chgData name="Eve Gilbert (1802659)" userId="S::1802659@student.uwtsd.ac.uk::73ab4ea5-7f99-46af-927b-07e98a9e63ad" providerId="AD" clId="Web-{59A5C3BD-7EFF-9CBF-9E40-EF2EF01FD4FC}" dt="2020-01-15T14:01:47.434" v="538" actId="20577"/>
          <ac:spMkLst>
            <pc:docMk/>
            <pc:sldMk cId="2008789126" sldId="259"/>
            <ac:spMk id="24" creationId="{7015F434-B3BD-4034-8F50-DF04045F5649}"/>
          </ac:spMkLst>
        </pc:spChg>
      </pc:sldChg>
      <pc:sldChg chg="addSp modSp new">
        <pc:chgData name="Eve Gilbert (1802659)" userId="S::1802659@student.uwtsd.ac.uk::73ab4ea5-7f99-46af-927b-07e98a9e63ad" providerId="AD" clId="Web-{59A5C3BD-7EFF-9CBF-9E40-EF2EF01FD4FC}" dt="2020-01-15T14:16:32.765" v="608" actId="20577"/>
        <pc:sldMkLst>
          <pc:docMk/>
          <pc:sldMk cId="2149274070" sldId="260"/>
        </pc:sldMkLst>
        <pc:spChg chg="add mod">
          <ac:chgData name="Eve Gilbert (1802659)" userId="S::1802659@student.uwtsd.ac.uk::73ab4ea5-7f99-46af-927b-07e98a9e63ad" providerId="AD" clId="Web-{59A5C3BD-7EFF-9CBF-9E40-EF2EF01FD4FC}" dt="2020-01-15T14:16:32.765" v="608" actId="20577"/>
          <ac:spMkLst>
            <pc:docMk/>
            <pc:sldMk cId="2149274070" sldId="260"/>
            <ac:spMk id="2" creationId="{934AA808-2E12-4743-BEF3-208FD4D4FB64}"/>
          </ac:spMkLst>
        </pc:spChg>
      </pc:sldChg>
    </pc:docChg>
  </pc:docChgLst>
  <pc:docChgLst>
    <pc:chgData name="Eve Gilbert (1802659)" userId="S::1802659@student.uwtsd.ac.uk::73ab4ea5-7f99-46af-927b-07e98a9e63ad" providerId="AD" clId="Web-{EC638FF1-C2C4-42CB-BE9E-97DAB269DA13}"/>
    <pc:docChg chg="modSld">
      <pc:chgData name="Eve Gilbert (1802659)" userId="S::1802659@student.uwtsd.ac.uk::73ab4ea5-7f99-46af-927b-07e98a9e63ad" providerId="AD" clId="Web-{EC638FF1-C2C4-42CB-BE9E-97DAB269DA13}" dt="2020-01-14T17:23:55.535" v="1351" actId="20577"/>
      <pc:docMkLst>
        <pc:docMk/>
      </pc:docMkLst>
      <pc:sldChg chg="addSp modSp">
        <pc:chgData name="Eve Gilbert (1802659)" userId="S::1802659@student.uwtsd.ac.uk::73ab4ea5-7f99-46af-927b-07e98a9e63ad" providerId="AD" clId="Web-{EC638FF1-C2C4-42CB-BE9E-97DAB269DA13}" dt="2020-01-14T17:23:55.535" v="1350" actId="20577"/>
        <pc:sldMkLst>
          <pc:docMk/>
          <pc:sldMk cId="3673450618" sldId="258"/>
        </pc:sldMkLst>
        <pc:spChg chg="add mod">
          <ac:chgData name="Eve Gilbert (1802659)" userId="S::1802659@student.uwtsd.ac.uk::73ab4ea5-7f99-46af-927b-07e98a9e63ad" providerId="AD" clId="Web-{EC638FF1-C2C4-42CB-BE9E-97DAB269DA13}" dt="2020-01-14T16:55:32.567" v="192" actId="20577"/>
          <ac:spMkLst>
            <pc:docMk/>
            <pc:sldMk cId="3673450618" sldId="258"/>
            <ac:spMk id="3" creationId="{D2D98959-46B6-48C0-B61A-E2398FD09E7A}"/>
          </ac:spMkLst>
        </pc:spChg>
        <pc:spChg chg="add mod">
          <ac:chgData name="Eve Gilbert (1802659)" userId="S::1802659@student.uwtsd.ac.uk::73ab4ea5-7f99-46af-927b-07e98a9e63ad" providerId="AD" clId="Web-{EC638FF1-C2C4-42CB-BE9E-97DAB269DA13}" dt="2020-01-14T17:07:40.230" v="652" actId="20577"/>
          <ac:spMkLst>
            <pc:docMk/>
            <pc:sldMk cId="3673450618" sldId="258"/>
            <ac:spMk id="8" creationId="{B6B815C7-14C5-441C-A809-49AFA1356ABC}"/>
          </ac:spMkLst>
        </pc:spChg>
        <pc:spChg chg="add mod">
          <ac:chgData name="Eve Gilbert (1802659)" userId="S::1802659@student.uwtsd.ac.uk::73ab4ea5-7f99-46af-927b-07e98a9e63ad" providerId="AD" clId="Web-{EC638FF1-C2C4-42CB-BE9E-97DAB269DA13}" dt="2020-01-14T17:14:54.906" v="1033" actId="14100"/>
          <ac:spMkLst>
            <pc:docMk/>
            <pc:sldMk cId="3673450618" sldId="258"/>
            <ac:spMk id="10" creationId="{64494A0E-810F-4398-808C-BEE831C5C25E}"/>
          </ac:spMkLst>
        </pc:spChg>
        <pc:spChg chg="add mod">
          <ac:chgData name="Eve Gilbert (1802659)" userId="S::1802659@student.uwtsd.ac.uk::73ab4ea5-7f99-46af-927b-07e98a9e63ad" providerId="AD" clId="Web-{EC638FF1-C2C4-42CB-BE9E-97DAB269DA13}" dt="2020-01-14T17:23:55.535" v="1350" actId="20577"/>
          <ac:spMkLst>
            <pc:docMk/>
            <pc:sldMk cId="3673450618" sldId="258"/>
            <ac:spMk id="12" creationId="{C2AE0820-B42B-4C42-883D-CA7D80E1C817}"/>
          </ac:spMkLst>
        </pc:spChg>
        <pc:cxnChg chg="add mod">
          <ac:chgData name="Eve Gilbert (1802659)" userId="S::1802659@student.uwtsd.ac.uk::73ab4ea5-7f99-46af-927b-07e98a9e63ad" providerId="AD" clId="Web-{EC638FF1-C2C4-42CB-BE9E-97DAB269DA13}" dt="2020-01-14T16:55:40.442" v="195" actId="14100"/>
          <ac:cxnSpMkLst>
            <pc:docMk/>
            <pc:sldMk cId="3673450618" sldId="258"/>
            <ac:cxnSpMk id="2" creationId="{09AC0C8B-09B6-440D-A072-C4BE1E9D22C4}"/>
          </ac:cxnSpMkLst>
        </pc:cxnChg>
        <pc:cxnChg chg="add mod">
          <ac:chgData name="Eve Gilbert (1802659)" userId="S::1802659@student.uwtsd.ac.uk::73ab4ea5-7f99-46af-927b-07e98a9e63ad" providerId="AD" clId="Web-{EC638FF1-C2C4-42CB-BE9E-97DAB269DA13}" dt="2020-01-14T17:13:11.670" v="967" actId="1076"/>
          <ac:cxnSpMkLst>
            <pc:docMk/>
            <pc:sldMk cId="3673450618" sldId="258"/>
            <ac:cxnSpMk id="7" creationId="{F5B92993-BF95-4BB2-8C37-7DA7E912531A}"/>
          </ac:cxnSpMkLst>
        </pc:cxnChg>
        <pc:cxnChg chg="add mod">
          <ac:chgData name="Eve Gilbert (1802659)" userId="S::1802659@student.uwtsd.ac.uk::73ab4ea5-7f99-46af-927b-07e98a9e63ad" providerId="AD" clId="Web-{EC638FF1-C2C4-42CB-BE9E-97DAB269DA13}" dt="2020-01-14T17:13:06.358" v="966" actId="1076"/>
          <ac:cxnSpMkLst>
            <pc:docMk/>
            <pc:sldMk cId="3673450618" sldId="258"/>
            <ac:cxnSpMk id="9" creationId="{B49A47C4-A3A4-4323-905C-202DFB948D31}"/>
          </ac:cxnSpMkLst>
        </pc:cxnChg>
        <pc:cxnChg chg="add mod">
          <ac:chgData name="Eve Gilbert (1802659)" userId="S::1802659@student.uwtsd.ac.uk::73ab4ea5-7f99-46af-927b-07e98a9e63ad" providerId="AD" clId="Web-{EC638FF1-C2C4-42CB-BE9E-97DAB269DA13}" dt="2020-01-14T17:13:32.655" v="971" actId="14100"/>
          <ac:cxnSpMkLst>
            <pc:docMk/>
            <pc:sldMk cId="3673450618" sldId="258"/>
            <ac:cxnSpMk id="11" creationId="{8FCB1BB6-FAF1-4676-B6AB-695E290D0943}"/>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3433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5428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81710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1572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1621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76301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2854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24452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1898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44464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55403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0218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862499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86244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4954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6661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1/17/2020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4386211"/>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 id="2147483830" r:id="rId12"/>
    <p:sldLayoutId id="2147483831" r:id="rId13"/>
    <p:sldLayoutId id="2147483832" r:id="rId14"/>
    <p:sldLayoutId id="2147483833" r:id="rId15"/>
    <p:sldLayoutId id="2147483834"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estyn.gov.wales/sites/www.estyn.gov.wales/files/documents/Improving%20teaching.pdf" TargetMode="External"/><Relationship Id="rId2" Type="http://schemas.openxmlformats.org/officeDocument/2006/relationships/hyperlink" Target="https://www.cardiffmet.ac.uk/education/courses/Pages/Primary-PGCE.aspx" TargetMode="External"/><Relationship Id="rId1" Type="http://schemas.openxmlformats.org/officeDocument/2006/relationships/slideLayout" Target="../slideLayouts/slideLayout7.xml"/><Relationship Id="rId5" Type="http://schemas.openxmlformats.org/officeDocument/2006/relationships/hyperlink" Target="https://seneddresearch.blog/2015/03/17/donaldson-review-the-purposes-and-content-of-a-curriculum-for-wales/" TargetMode="External"/><Relationship Id="rId4" Type="http://schemas.openxmlformats.org/officeDocument/2006/relationships/hyperlink" Target="https://learningforward.org/docs/default-source/pdf/why_pd_matters_web.pdf"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qualificationswales.org/media/1372/qwrd1089a-100524eswintroen.pdf" TargetMode="External"/><Relationship Id="rId7" Type="http://schemas.openxmlformats.org/officeDocument/2006/relationships/hyperlink" Target="https://gov.wales/sites/default/files/publications/2018-03/teaching-tomorrow%E2%80%99s-teachers.pdf" TargetMode="External"/><Relationship Id="rId2" Type="http://schemas.openxmlformats.org/officeDocument/2006/relationships/hyperlink" Target="https://www.ucas.com/postgraduate/teacher-training/train-teach-england/teacher-training-entry-requirements-england" TargetMode="External"/><Relationship Id="rId1" Type="http://schemas.openxmlformats.org/officeDocument/2006/relationships/slideLayout" Target="../slideLayouts/slideLayout7.xml"/><Relationship Id="rId6" Type="http://schemas.openxmlformats.org/officeDocument/2006/relationships/hyperlink" Target="https://gov.wales/sites/default/files/publications/2018-09/teaching-a-valued-profession-report-of-the-independent-review.pdf" TargetMode="External"/><Relationship Id="rId5" Type="http://schemas.openxmlformats.org/officeDocument/2006/relationships/hyperlink" Target="https://gov.wales/sites/default/files/publications/2018-03/education-in-wales-our-national-mission.pdf" TargetMode="External"/><Relationship Id="rId4" Type="http://schemas.openxmlformats.org/officeDocument/2006/relationships/hyperlink" Target="https://hwb.gov.wales/storage/8f0b360f-f1f6-4bec-b11a-df88168007f9/learning-and-teaching-pedagog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04E9F44E-02E7-4A97-B7DB-1DB0F1F4EB0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52" name="Freeform 11">
              <a:extLst>
                <a:ext uri="{FF2B5EF4-FFF2-40B4-BE49-F238E27FC236}">
                  <a16:creationId xmlns:a16="http://schemas.microsoft.com/office/drawing/2014/main" id="{154F2546-BFC4-4B9A-B22A-40C22269F5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3" name="Freeform 12">
              <a:extLst>
                <a:ext uri="{FF2B5EF4-FFF2-40B4-BE49-F238E27FC236}">
                  <a16:creationId xmlns:a16="http://schemas.microsoft.com/office/drawing/2014/main" id="{4BB2355B-3CC7-4F78-AEE5-42361DBF49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4" name="Freeform 13">
              <a:extLst>
                <a:ext uri="{FF2B5EF4-FFF2-40B4-BE49-F238E27FC236}">
                  <a16:creationId xmlns:a16="http://schemas.microsoft.com/office/drawing/2014/main" id="{031B8A19-2FD3-4302-91CF-C8B6F93B30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5" name="Freeform 14">
              <a:extLst>
                <a:ext uri="{FF2B5EF4-FFF2-40B4-BE49-F238E27FC236}">
                  <a16:creationId xmlns:a16="http://schemas.microsoft.com/office/drawing/2014/main" id="{73162A24-700C-424E-96EC-86CB156D05E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6" name="Freeform 15">
              <a:extLst>
                <a:ext uri="{FF2B5EF4-FFF2-40B4-BE49-F238E27FC236}">
                  <a16:creationId xmlns:a16="http://schemas.microsoft.com/office/drawing/2014/main" id="{1F0C1D92-E435-4491-B392-AB951E055E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7" name="Freeform 16">
              <a:extLst>
                <a:ext uri="{FF2B5EF4-FFF2-40B4-BE49-F238E27FC236}">
                  <a16:creationId xmlns:a16="http://schemas.microsoft.com/office/drawing/2014/main" id="{0212CAD4-9EC5-41A6-B23D-EBA05271040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8" name="Freeform 17">
              <a:extLst>
                <a:ext uri="{FF2B5EF4-FFF2-40B4-BE49-F238E27FC236}">
                  <a16:creationId xmlns:a16="http://schemas.microsoft.com/office/drawing/2014/main" id="{6EFDEEEF-07D4-42EA-BAF2-B6FB6442DD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9" name="Freeform 18">
              <a:extLst>
                <a:ext uri="{FF2B5EF4-FFF2-40B4-BE49-F238E27FC236}">
                  <a16:creationId xmlns:a16="http://schemas.microsoft.com/office/drawing/2014/main" id="{2F4FA7A2-4814-4283-AED6-51BE578606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0" name="Freeform 19">
              <a:extLst>
                <a:ext uri="{FF2B5EF4-FFF2-40B4-BE49-F238E27FC236}">
                  <a16:creationId xmlns:a16="http://schemas.microsoft.com/office/drawing/2014/main" id="{3A80AF23-BF8E-4209-B9DE-1D2A637B4D0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61" name="Freeform 20">
              <a:extLst>
                <a:ext uri="{FF2B5EF4-FFF2-40B4-BE49-F238E27FC236}">
                  <a16:creationId xmlns:a16="http://schemas.microsoft.com/office/drawing/2014/main" id="{19128847-0CCA-451D-A00A-2855A4D6D63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2" name="Freeform 21">
              <a:extLst>
                <a:ext uri="{FF2B5EF4-FFF2-40B4-BE49-F238E27FC236}">
                  <a16:creationId xmlns:a16="http://schemas.microsoft.com/office/drawing/2014/main" id="{5007ABF4-C6D7-4D5A-B621-E22A6CDE244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3" name="Freeform 22">
              <a:extLst>
                <a:ext uri="{FF2B5EF4-FFF2-40B4-BE49-F238E27FC236}">
                  <a16:creationId xmlns:a16="http://schemas.microsoft.com/office/drawing/2014/main" id="{C626D9E0-6E9C-49D1-9350-E85A88DD350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5" name="Group 64">
            <a:extLst>
              <a:ext uri="{FF2B5EF4-FFF2-40B4-BE49-F238E27FC236}">
                <a16:creationId xmlns:a16="http://schemas.microsoft.com/office/drawing/2014/main" id="{3F22DE9C-F188-48E2-A82C-4434A8EEEA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6" name="Freeform 27">
              <a:extLst>
                <a:ext uri="{FF2B5EF4-FFF2-40B4-BE49-F238E27FC236}">
                  <a16:creationId xmlns:a16="http://schemas.microsoft.com/office/drawing/2014/main" id="{02013AA2-1F55-4C5D-AA37-2F66C2056B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7" name="Freeform 28">
              <a:extLst>
                <a:ext uri="{FF2B5EF4-FFF2-40B4-BE49-F238E27FC236}">
                  <a16:creationId xmlns:a16="http://schemas.microsoft.com/office/drawing/2014/main" id="{1FB61D00-6151-464C-A1C0-2F19F64139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8" name="Freeform 29">
              <a:extLst>
                <a:ext uri="{FF2B5EF4-FFF2-40B4-BE49-F238E27FC236}">
                  <a16:creationId xmlns:a16="http://schemas.microsoft.com/office/drawing/2014/main" id="{A5ED6B64-D948-4BCE-9D88-5BB2FDD8F3D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9" name="Freeform 30">
              <a:extLst>
                <a:ext uri="{FF2B5EF4-FFF2-40B4-BE49-F238E27FC236}">
                  <a16:creationId xmlns:a16="http://schemas.microsoft.com/office/drawing/2014/main" id="{F89D4BEB-9156-4620-A774-3B780CC758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0" name="Freeform 31">
              <a:extLst>
                <a:ext uri="{FF2B5EF4-FFF2-40B4-BE49-F238E27FC236}">
                  <a16:creationId xmlns:a16="http://schemas.microsoft.com/office/drawing/2014/main" id="{B4A8D726-AC9C-413C-BA61-279C42A85A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71" name="Freeform 32">
              <a:extLst>
                <a:ext uri="{FF2B5EF4-FFF2-40B4-BE49-F238E27FC236}">
                  <a16:creationId xmlns:a16="http://schemas.microsoft.com/office/drawing/2014/main" id="{F17D811C-C413-4847-8A99-0C428A5835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2" name="Freeform 33">
              <a:extLst>
                <a:ext uri="{FF2B5EF4-FFF2-40B4-BE49-F238E27FC236}">
                  <a16:creationId xmlns:a16="http://schemas.microsoft.com/office/drawing/2014/main" id="{75BC74C6-A8D3-43B7-88D6-D36F1C03882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3" name="Freeform 34">
              <a:extLst>
                <a:ext uri="{FF2B5EF4-FFF2-40B4-BE49-F238E27FC236}">
                  <a16:creationId xmlns:a16="http://schemas.microsoft.com/office/drawing/2014/main" id="{57EEDAFB-AA1B-4B29-B0D8-E3F097A308E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4" name="Freeform 35">
              <a:extLst>
                <a:ext uri="{FF2B5EF4-FFF2-40B4-BE49-F238E27FC236}">
                  <a16:creationId xmlns:a16="http://schemas.microsoft.com/office/drawing/2014/main" id="{2037E8F3-503E-4F56-81D4-C0058A8556E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5" name="Freeform 36">
              <a:extLst>
                <a:ext uri="{FF2B5EF4-FFF2-40B4-BE49-F238E27FC236}">
                  <a16:creationId xmlns:a16="http://schemas.microsoft.com/office/drawing/2014/main" id="{B3B14D57-F75A-402A-B35D-98E84AD685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6" name="Freeform 37">
              <a:extLst>
                <a:ext uri="{FF2B5EF4-FFF2-40B4-BE49-F238E27FC236}">
                  <a16:creationId xmlns:a16="http://schemas.microsoft.com/office/drawing/2014/main" id="{4AFB6E2F-5AF1-4DB0-851C-8F7492A9ECA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7" name="Freeform 38">
              <a:extLst>
                <a:ext uri="{FF2B5EF4-FFF2-40B4-BE49-F238E27FC236}">
                  <a16:creationId xmlns:a16="http://schemas.microsoft.com/office/drawing/2014/main" id="{6725B281-5E62-47B4-873A-9B12614235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9" name="Rectangle 78">
            <a:extLst>
              <a:ext uri="{FF2B5EF4-FFF2-40B4-BE49-F238E27FC236}">
                <a16:creationId xmlns:a16="http://schemas.microsoft.com/office/drawing/2014/main" id="{6A10670B-6568-4038-91D8-392C78C0CF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81" name="Freeform 6">
            <a:extLst>
              <a:ext uri="{FF2B5EF4-FFF2-40B4-BE49-F238E27FC236}">
                <a16:creationId xmlns:a16="http://schemas.microsoft.com/office/drawing/2014/main" id="{62163DB6-3EE7-474C-8726-1A05F7DE422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83" name="Rectangle 82">
            <a:extLst>
              <a:ext uri="{FF2B5EF4-FFF2-40B4-BE49-F238E27FC236}">
                <a16:creationId xmlns:a16="http://schemas.microsoft.com/office/drawing/2014/main" id="{57ABABA7-0420-4200-9B65-1C1967CE93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D9F3799-5B78-410D-9F11-E80DC118E4CA}"/>
              </a:ext>
            </a:extLst>
          </p:cNvPr>
          <p:cNvSpPr txBox="1"/>
          <p:nvPr/>
        </p:nvSpPr>
        <p:spPr>
          <a:xfrm>
            <a:off x="1304103" y="1318591"/>
            <a:ext cx="5800929" cy="42208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defTabSz="457200">
              <a:spcBef>
                <a:spcPct val="0"/>
              </a:spcBef>
              <a:spcAft>
                <a:spcPts val="600"/>
              </a:spcAft>
            </a:pPr>
            <a:r>
              <a:rPr lang="en-US" sz="6600" b="1">
                <a:solidFill>
                  <a:schemeClr val="tx2">
                    <a:lumMod val="75000"/>
                  </a:schemeClr>
                </a:solidFill>
                <a:latin typeface="+mj-lt"/>
                <a:ea typeface="+mj-ea"/>
                <a:cs typeface="+mj-cs"/>
              </a:rPr>
              <a:t>Teacher Training</a:t>
            </a:r>
          </a:p>
        </p:txBody>
      </p:sp>
      <p:sp>
        <p:nvSpPr>
          <p:cNvPr id="4" name="TextBox 3">
            <a:extLst>
              <a:ext uri="{FF2B5EF4-FFF2-40B4-BE49-F238E27FC236}">
                <a16:creationId xmlns:a16="http://schemas.microsoft.com/office/drawing/2014/main" id="{1FBB3ECC-7C24-4244-98FF-E05E36D54A3F}"/>
              </a:ext>
            </a:extLst>
          </p:cNvPr>
          <p:cNvSpPr txBox="1"/>
          <p:nvPr/>
        </p:nvSpPr>
        <p:spPr>
          <a:xfrm>
            <a:off x="7869425" y="1943718"/>
            <a:ext cx="3084569" cy="319980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pPr>
            <a:r>
              <a:rPr lang="en-US" sz="2400" dirty="0">
                <a:solidFill>
                  <a:schemeClr val="tx2">
                    <a:lumMod val="75000"/>
                  </a:schemeClr>
                </a:solidFill>
              </a:rPr>
              <a:t>Eve Gilbert</a:t>
            </a:r>
          </a:p>
          <a:p>
            <a:pPr defTabSz="457200">
              <a:spcBef>
                <a:spcPts val="1000"/>
              </a:spcBef>
              <a:buClr>
                <a:schemeClr val="accent1"/>
              </a:buClr>
            </a:pPr>
            <a:r>
              <a:rPr lang="en-US" sz="2400">
                <a:solidFill>
                  <a:schemeClr val="tx2">
                    <a:lumMod val="75000"/>
                  </a:schemeClr>
                </a:solidFill>
              </a:rPr>
              <a:t>(1802659)</a:t>
            </a:r>
            <a:endParaRPr lang="en-US" sz="2400" dirty="0">
              <a:solidFill>
                <a:schemeClr val="tx2">
                  <a:lumMod val="75000"/>
                </a:schemeClr>
              </a:solidFill>
            </a:endParaRPr>
          </a:p>
          <a:p>
            <a:pPr defTabSz="457200">
              <a:spcBef>
                <a:spcPts val="1000"/>
              </a:spcBef>
              <a:buClr>
                <a:schemeClr val="accent1"/>
              </a:buClr>
            </a:pPr>
            <a:endParaRPr lang="en-US">
              <a:solidFill>
                <a:schemeClr val="tx2">
                  <a:lumMod val="75000"/>
                </a:schemeClr>
              </a:solidFill>
            </a:endParaRPr>
          </a:p>
        </p:txBody>
      </p:sp>
      <p:sp>
        <p:nvSpPr>
          <p:cNvPr id="85" name="Rectangle 84">
            <a:extLst>
              <a:ext uri="{FF2B5EF4-FFF2-40B4-BE49-F238E27FC236}">
                <a16:creationId xmlns:a16="http://schemas.microsoft.com/office/drawing/2014/main" id="{A317EBE3-FF86-4DA1-BC9A-331F7F2144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87" name="Straight Connector 86">
            <a:extLst>
              <a:ext uri="{FF2B5EF4-FFF2-40B4-BE49-F238E27FC236}">
                <a16:creationId xmlns:a16="http://schemas.microsoft.com/office/drawing/2014/main" id="{34D43EC1-35FA-4FC3-8526-F655CEB09D9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7196"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96729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peech Bubble: Oval 3">
            <a:extLst>
              <a:ext uri="{FF2B5EF4-FFF2-40B4-BE49-F238E27FC236}">
                <a16:creationId xmlns:a16="http://schemas.microsoft.com/office/drawing/2014/main" id="{FFD4BB70-696D-4F7E-893A-7A3D055A19C6}"/>
              </a:ext>
            </a:extLst>
          </p:cNvPr>
          <p:cNvSpPr/>
          <p:nvPr/>
        </p:nvSpPr>
        <p:spPr>
          <a:xfrm>
            <a:off x="3230337" y="2292639"/>
            <a:ext cx="5728605" cy="1782537"/>
          </a:xfrm>
          <a:prstGeom prst="wedgeEllipseCallout">
            <a:avLst/>
          </a:prstGeom>
          <a:solidFill>
            <a:schemeClr val="bg2"/>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372725A-A1C6-4C1A-A0CB-A369D158E7F6}"/>
              </a:ext>
            </a:extLst>
          </p:cNvPr>
          <p:cNvSpPr txBox="1"/>
          <p:nvPr/>
        </p:nvSpPr>
        <p:spPr>
          <a:xfrm>
            <a:off x="3656242" y="2581276"/>
            <a:ext cx="489312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dirty="0">
                <a:solidFill>
                  <a:srgbClr val="0070C0"/>
                </a:solidFill>
                <a:highlight>
                  <a:srgbClr val="C0C0C0"/>
                </a:highlight>
                <a:latin typeface="Century Gothic"/>
                <a:cs typeface="Calibri"/>
              </a:rPr>
              <a:t>Teaching is a Passion</a:t>
            </a:r>
            <a:r>
              <a:rPr lang="en-US" sz="4000" b="1" dirty="0">
                <a:solidFill>
                  <a:schemeClr val="accent3"/>
                </a:solidFill>
                <a:highlight>
                  <a:srgbClr val="C0C0C0"/>
                </a:highlight>
                <a:latin typeface="Century Gothic"/>
                <a:cs typeface="Calibri"/>
              </a:rPr>
              <a:t> </a:t>
            </a:r>
          </a:p>
        </p:txBody>
      </p:sp>
      <p:sp>
        <p:nvSpPr>
          <p:cNvPr id="6" name="TextBox 5">
            <a:extLst>
              <a:ext uri="{FF2B5EF4-FFF2-40B4-BE49-F238E27FC236}">
                <a16:creationId xmlns:a16="http://schemas.microsoft.com/office/drawing/2014/main" id="{35A0AE14-21BE-47E8-BBFA-EFC0C8387648}"/>
              </a:ext>
            </a:extLst>
          </p:cNvPr>
          <p:cNvSpPr txBox="1"/>
          <p:nvPr/>
        </p:nvSpPr>
        <p:spPr>
          <a:xfrm>
            <a:off x="298741" y="311834"/>
            <a:ext cx="4832538" cy="1706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2" name="TextBox 1">
            <a:extLst>
              <a:ext uri="{FF2B5EF4-FFF2-40B4-BE49-F238E27FC236}">
                <a16:creationId xmlns:a16="http://schemas.microsoft.com/office/drawing/2014/main" id="{167410C7-B19E-4CF6-9567-7111F0E4D5F5}"/>
              </a:ext>
            </a:extLst>
          </p:cNvPr>
          <p:cNvSpPr txBox="1"/>
          <p:nvPr/>
        </p:nvSpPr>
        <p:spPr>
          <a:xfrm>
            <a:off x="228137" y="66138"/>
            <a:ext cx="4641011" cy="954107"/>
          </a:xfrm>
          <a:prstGeom prst="rect">
            <a:avLst/>
          </a:prstGeom>
          <a:noFill/>
          <a:ln w="57150">
            <a:solidFill>
              <a:schemeClr val="accent2">
                <a:lumMod val="75000"/>
              </a:schemeClr>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3"/>
                </a:solidFill>
              </a:rPr>
              <a:t>My love for teaching began from my own personal experiences at school.  I found learning enjoyable and I always showed enthusiasm when provided with opportunities to learn new skills. </a:t>
            </a:r>
          </a:p>
        </p:txBody>
      </p:sp>
      <p:sp>
        <p:nvSpPr>
          <p:cNvPr id="7" name="TextBox 6">
            <a:extLst>
              <a:ext uri="{FF2B5EF4-FFF2-40B4-BE49-F238E27FC236}">
                <a16:creationId xmlns:a16="http://schemas.microsoft.com/office/drawing/2014/main" id="{2D700214-9096-4FE6-8A09-955C0352837F}"/>
              </a:ext>
            </a:extLst>
          </p:cNvPr>
          <p:cNvSpPr txBox="1"/>
          <p:nvPr/>
        </p:nvSpPr>
        <p:spPr>
          <a:xfrm>
            <a:off x="4943910" y="66137"/>
            <a:ext cx="7168344" cy="1200329"/>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3"/>
                </a:solidFill>
              </a:rPr>
              <a:t>I can recall observing my teachers and imitating their actions and dialogue. It </a:t>
            </a:r>
            <a:r>
              <a:rPr lang="en-GB" sz="1400" b="1">
                <a:solidFill>
                  <a:schemeClr val="accent3"/>
                </a:solidFill>
              </a:rPr>
              <a:t>was fascinating how they were able to teach children new talents and </a:t>
            </a:r>
            <a:r>
              <a:rPr lang="en-GB" sz="1400" b="1" dirty="0">
                <a:solidFill>
                  <a:schemeClr val="accent3"/>
                </a:solidFill>
              </a:rPr>
              <a:t>abilities and I wanted to witness the understanding on a child's face when they had developed a new skill or conquered something that they were strugg</a:t>
            </a:r>
            <a:r>
              <a:rPr lang="en-GB" sz="1600" b="1" dirty="0">
                <a:solidFill>
                  <a:schemeClr val="accent3"/>
                </a:solidFill>
              </a:rPr>
              <a:t>l</a:t>
            </a:r>
            <a:r>
              <a:rPr lang="en-GB" sz="1400" b="1" dirty="0">
                <a:solidFill>
                  <a:schemeClr val="accent3"/>
                </a:solidFill>
              </a:rPr>
              <a:t>ing with using a strategy that I had introduced to them. </a:t>
            </a:r>
          </a:p>
        </p:txBody>
      </p:sp>
      <p:sp>
        <p:nvSpPr>
          <p:cNvPr id="8" name="TextBox 7">
            <a:extLst>
              <a:ext uri="{FF2B5EF4-FFF2-40B4-BE49-F238E27FC236}">
                <a16:creationId xmlns:a16="http://schemas.microsoft.com/office/drawing/2014/main" id="{0FE135EB-9BA5-4FFF-B085-9BDE6E2498FC}"/>
              </a:ext>
            </a:extLst>
          </p:cNvPr>
          <p:cNvSpPr txBox="1"/>
          <p:nvPr/>
        </p:nvSpPr>
        <p:spPr>
          <a:xfrm>
            <a:off x="230448" y="1101306"/>
            <a:ext cx="2714445" cy="2893100"/>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solidFill>
                  <a:schemeClr val="accent3"/>
                </a:solidFill>
              </a:rPr>
              <a:t> Teaching can have a great </a:t>
            </a:r>
            <a:r>
              <a:rPr lang="en-GB" sz="1400" b="1" dirty="0">
                <a:solidFill>
                  <a:schemeClr val="accent3"/>
                </a:solidFill>
              </a:rPr>
              <a:t>impact on children who are from many different backgrounds with various abilities. Every child's specific needs and personal circumstances are different; however, it is the positive and enthusiastic approach to teaching that can assist in shaping the future generation (Welsh Government, 2017). </a:t>
            </a:r>
          </a:p>
        </p:txBody>
      </p:sp>
      <p:sp>
        <p:nvSpPr>
          <p:cNvPr id="10" name="TextBox 9">
            <a:extLst>
              <a:ext uri="{FF2B5EF4-FFF2-40B4-BE49-F238E27FC236}">
                <a16:creationId xmlns:a16="http://schemas.microsoft.com/office/drawing/2014/main" id="{6A3750C7-8884-4D8D-BC69-FABFC20F9767}"/>
              </a:ext>
            </a:extLst>
          </p:cNvPr>
          <p:cNvSpPr txBox="1"/>
          <p:nvPr/>
        </p:nvSpPr>
        <p:spPr>
          <a:xfrm>
            <a:off x="3046869" y="1387311"/>
            <a:ext cx="8987335" cy="738664"/>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3"/>
                </a:solidFill>
              </a:rPr>
              <a:t>It is is an essential part of a teacher's role to identify effective strategies to help children achieve the best possible outcomes in life. Their role is important when promoting the many benefits and values </a:t>
            </a:r>
            <a:r>
              <a:rPr lang="en-GB" sz="1400" b="1">
                <a:solidFill>
                  <a:schemeClr val="accent3"/>
                </a:solidFill>
              </a:rPr>
              <a:t>that education has to offer to all children in their care (Welsh Government, 2018).</a:t>
            </a:r>
          </a:p>
        </p:txBody>
      </p:sp>
      <p:sp>
        <p:nvSpPr>
          <p:cNvPr id="9" name="TextBox 8">
            <a:extLst>
              <a:ext uri="{FF2B5EF4-FFF2-40B4-BE49-F238E27FC236}">
                <a16:creationId xmlns:a16="http://schemas.microsoft.com/office/drawing/2014/main" id="{2A803250-8268-43E3-87E9-45A59661E0D6}"/>
              </a:ext>
            </a:extLst>
          </p:cNvPr>
          <p:cNvSpPr txBox="1"/>
          <p:nvPr/>
        </p:nvSpPr>
        <p:spPr>
          <a:xfrm>
            <a:off x="9320532" y="2247130"/>
            <a:ext cx="2714445" cy="3539430"/>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3"/>
                </a:solidFill>
              </a:rPr>
              <a:t>(Welsh Government, 2015) acknowledges the importance of effective teaching, however, it also identifies that the quality of new teachers' standards needs to increase to enable them to prepare themselves for the many challenges that </a:t>
            </a:r>
            <a:r>
              <a:rPr lang="en-GB" sz="1400" b="1">
                <a:solidFill>
                  <a:schemeClr val="accent3"/>
                </a:solidFill>
              </a:rPr>
              <a:t>education has to offer. I</a:t>
            </a:r>
            <a:r>
              <a:rPr lang="en-GB" sz="1400" b="1" dirty="0">
                <a:solidFill>
                  <a:schemeClr val="accent3"/>
                </a:solidFill>
              </a:rPr>
              <a:t>t is essential for educators to not just be experts in teaching new subjects but that they are also experts in teaching children to 'learn how to </a:t>
            </a:r>
            <a:r>
              <a:rPr lang="en-GB" sz="1400" b="1">
                <a:solidFill>
                  <a:schemeClr val="accent3"/>
                </a:solidFill>
              </a:rPr>
              <a:t>learn'. </a:t>
            </a:r>
          </a:p>
        </p:txBody>
      </p:sp>
      <p:sp>
        <p:nvSpPr>
          <p:cNvPr id="11" name="TextBox 10">
            <a:extLst>
              <a:ext uri="{FF2B5EF4-FFF2-40B4-BE49-F238E27FC236}">
                <a16:creationId xmlns:a16="http://schemas.microsoft.com/office/drawing/2014/main" id="{A40F6E84-034B-4978-93C3-28D470211F38}"/>
              </a:ext>
            </a:extLst>
          </p:cNvPr>
          <p:cNvSpPr txBox="1"/>
          <p:nvPr/>
        </p:nvSpPr>
        <p:spPr>
          <a:xfrm>
            <a:off x="1759839" y="4338780"/>
            <a:ext cx="7195558" cy="1169551"/>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3"/>
                </a:solidFill>
              </a:rPr>
              <a:t>The journey of teaching involves dedication to lifelong learning. Existing knowledge can be shared, as well as learning new topics and information. Teaching includes a great deal of variety, which is personally something I find exciting and inspiring. It provides you with the ability to make a real difference in children's lives (Learning Forward, 2010). </a:t>
            </a:r>
          </a:p>
        </p:txBody>
      </p:sp>
      <p:sp>
        <p:nvSpPr>
          <p:cNvPr id="12" name="TextBox 11">
            <a:extLst>
              <a:ext uri="{FF2B5EF4-FFF2-40B4-BE49-F238E27FC236}">
                <a16:creationId xmlns:a16="http://schemas.microsoft.com/office/drawing/2014/main" id="{5BB25F4A-CD4A-4965-B7C3-F92CC2A79871}"/>
              </a:ext>
            </a:extLst>
          </p:cNvPr>
          <p:cNvSpPr txBox="1"/>
          <p:nvPr/>
        </p:nvSpPr>
        <p:spPr>
          <a:xfrm>
            <a:off x="222232" y="5617850"/>
            <a:ext cx="9032522" cy="1077218"/>
          </a:xfrm>
          <a:prstGeom prst="rect">
            <a:avLst/>
          </a:prstGeom>
          <a:noFill/>
          <a:ln w="57150">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i="1" u="sng" dirty="0">
                <a:solidFill>
                  <a:schemeClr val="accent3"/>
                </a:solidFill>
                <a:latin typeface="Harrington"/>
              </a:rPr>
              <a:t>Teach because you believe that an individual is gifted with the ability to learn at any age and you powerfully desire to be part of their learning journey, throughout the things that are well known, as well as those that seem impossible.</a:t>
            </a:r>
            <a:endParaRPr lang="en-GB" sz="1600" b="1" u="sng" dirty="0">
              <a:solidFill>
                <a:schemeClr val="accent3"/>
              </a:solidFill>
              <a:latin typeface="Harrington"/>
            </a:endParaRPr>
          </a:p>
          <a:p>
            <a:r>
              <a:rPr lang="en-GB" sz="1600" b="1" i="1" u="sng" dirty="0">
                <a:solidFill>
                  <a:schemeClr val="accent3"/>
                </a:solidFill>
                <a:latin typeface="Harrington"/>
              </a:rPr>
              <a:t>                                                                                                    (Ayers, 1995). </a:t>
            </a:r>
            <a:endParaRPr lang="en-GB" sz="1600" b="1" u="sng" dirty="0">
              <a:solidFill>
                <a:schemeClr val="accent3"/>
              </a:solidFill>
              <a:latin typeface="Harrington"/>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a:extLst>
              <a:ext uri="{FF2B5EF4-FFF2-40B4-BE49-F238E27FC236}">
                <a16:creationId xmlns:a16="http://schemas.microsoft.com/office/drawing/2014/main" id="{41D4DE34-72ED-4584-AD7B-B8BB1ACB06E7}"/>
              </a:ext>
            </a:extLst>
          </p:cNvPr>
          <p:cNvCxnSpPr/>
          <p:nvPr/>
        </p:nvCxnSpPr>
        <p:spPr>
          <a:xfrm flipV="1">
            <a:off x="46265" y="3420835"/>
            <a:ext cx="12151177" cy="13607"/>
          </a:xfrm>
          <a:prstGeom prst="straightConnector1">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C57C36D-C6ED-4DBE-9099-511693B759F6}"/>
              </a:ext>
            </a:extLst>
          </p:cNvPr>
          <p:cNvSpPr txBox="1"/>
          <p:nvPr/>
        </p:nvSpPr>
        <p:spPr>
          <a:xfrm>
            <a:off x="8445955" y="240846"/>
            <a:ext cx="3682093" cy="954107"/>
          </a:xfrm>
          <a:prstGeom prst="rect">
            <a:avLst/>
          </a:prstGeom>
          <a:solidFill>
            <a:schemeClr val="bg2"/>
          </a:solidFill>
          <a:ln w="57150">
            <a:solidFill>
              <a:schemeClr val="tx1"/>
            </a:solidFill>
            <a:prstDash val="sysDo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rgbClr val="0070C0"/>
                </a:solidFill>
                <a:highlight>
                  <a:srgbClr val="C0C0C0"/>
                </a:highlight>
              </a:rPr>
              <a:t>Experience and Qualifications</a:t>
            </a:r>
            <a:endParaRPr lang="en-US" sz="2800">
              <a:solidFill>
                <a:srgbClr val="0070C0"/>
              </a:solidFill>
              <a:highlight>
                <a:srgbClr val="C0C0C0"/>
              </a:highlight>
            </a:endParaRPr>
          </a:p>
        </p:txBody>
      </p:sp>
      <p:cxnSp>
        <p:nvCxnSpPr>
          <p:cNvPr id="2" name="Straight Arrow Connector 1">
            <a:extLst>
              <a:ext uri="{FF2B5EF4-FFF2-40B4-BE49-F238E27FC236}">
                <a16:creationId xmlns:a16="http://schemas.microsoft.com/office/drawing/2014/main" id="{09AC0C8B-09B6-440D-A072-C4BE1E9D22C4}"/>
              </a:ext>
            </a:extLst>
          </p:cNvPr>
          <p:cNvCxnSpPr/>
          <p:nvPr/>
        </p:nvCxnSpPr>
        <p:spPr>
          <a:xfrm flipV="1">
            <a:off x="391063" y="2980425"/>
            <a:ext cx="8627" cy="408318"/>
          </a:xfrm>
          <a:prstGeom prst="straightConnector1">
            <a:avLst/>
          </a:prstGeom>
          <a:ln w="5715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2D98959-46B6-48C0-B61A-E2398FD09E7A}"/>
              </a:ext>
            </a:extLst>
          </p:cNvPr>
          <p:cNvSpPr txBox="1"/>
          <p:nvPr/>
        </p:nvSpPr>
        <p:spPr>
          <a:xfrm>
            <a:off x="314401" y="1288213"/>
            <a:ext cx="3490822" cy="1600438"/>
          </a:xfrm>
          <a:prstGeom prst="rect">
            <a:avLst/>
          </a:prstGeom>
          <a:noFill/>
          <a:ln w="57150">
            <a:solidFill>
              <a:schemeClr val="accent2">
                <a:lumMod val="75000"/>
              </a:schemeClr>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3"/>
                </a:solidFill>
              </a:rPr>
              <a:t>In 2010 I achieved a grade A in English, a grade B in Maths and a grade C in Science at GCSE level. A standard equivalent of a C or above is  required before you can be accepted on to the training programme (UCAS, 2019). </a:t>
            </a:r>
          </a:p>
        </p:txBody>
      </p:sp>
      <p:cxnSp>
        <p:nvCxnSpPr>
          <p:cNvPr id="7" name="Straight Arrow Connector 6">
            <a:extLst>
              <a:ext uri="{FF2B5EF4-FFF2-40B4-BE49-F238E27FC236}">
                <a16:creationId xmlns:a16="http://schemas.microsoft.com/office/drawing/2014/main" id="{F5B92993-BF95-4BB2-8C37-7DA7E912531A}"/>
              </a:ext>
            </a:extLst>
          </p:cNvPr>
          <p:cNvCxnSpPr>
            <a:cxnSpLocks/>
          </p:cNvCxnSpPr>
          <p:nvPr/>
        </p:nvCxnSpPr>
        <p:spPr>
          <a:xfrm flipH="1">
            <a:off x="2556293" y="3431874"/>
            <a:ext cx="5750" cy="554965"/>
          </a:xfrm>
          <a:prstGeom prst="straightConnector1">
            <a:avLst/>
          </a:prstGeom>
          <a:ln w="5715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B6B815C7-14C5-441C-A809-49AFA1356ABC}"/>
              </a:ext>
            </a:extLst>
          </p:cNvPr>
          <p:cNvSpPr txBox="1"/>
          <p:nvPr/>
        </p:nvSpPr>
        <p:spPr>
          <a:xfrm>
            <a:off x="616326" y="4063043"/>
            <a:ext cx="4698518" cy="1600438"/>
          </a:xfrm>
          <a:prstGeom prst="rect">
            <a:avLst/>
          </a:prstGeom>
          <a:noFill/>
          <a:ln w="57150">
            <a:solidFill>
              <a:schemeClr val="accent2">
                <a:lumMod val="75000"/>
              </a:schemeClr>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3"/>
                </a:solidFill>
              </a:rPr>
              <a:t> I began work experience in a local Primary school. This is where I accomplished my Level 2 and 3 in Childcare and Development. In 2013 I began my first job as a teaching assistant. Time must be spent with children whilst helping during lessons in order to ensure that teaching is the correct profession (UCAS, 2019). </a:t>
            </a:r>
          </a:p>
        </p:txBody>
      </p:sp>
      <p:cxnSp>
        <p:nvCxnSpPr>
          <p:cNvPr id="9" name="Straight Arrow Connector 8">
            <a:extLst>
              <a:ext uri="{FF2B5EF4-FFF2-40B4-BE49-F238E27FC236}">
                <a16:creationId xmlns:a16="http://schemas.microsoft.com/office/drawing/2014/main" id="{B49A47C4-A3A4-4323-905C-202DFB948D31}"/>
              </a:ext>
            </a:extLst>
          </p:cNvPr>
          <p:cNvCxnSpPr>
            <a:cxnSpLocks/>
          </p:cNvCxnSpPr>
          <p:nvPr/>
        </p:nvCxnSpPr>
        <p:spPr>
          <a:xfrm flipH="1" flipV="1">
            <a:off x="6740105" y="2980424"/>
            <a:ext cx="20127" cy="465827"/>
          </a:xfrm>
          <a:prstGeom prst="straightConnector1">
            <a:avLst/>
          </a:prstGeom>
          <a:ln w="5715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4494A0E-810F-4398-808C-BEE831C5C25E}"/>
              </a:ext>
            </a:extLst>
          </p:cNvPr>
          <p:cNvSpPr txBox="1"/>
          <p:nvPr/>
        </p:nvSpPr>
        <p:spPr>
          <a:xfrm>
            <a:off x="4784989" y="1884873"/>
            <a:ext cx="4410970" cy="954107"/>
          </a:xfrm>
          <a:prstGeom prst="rect">
            <a:avLst/>
          </a:prstGeom>
          <a:noFill/>
          <a:ln w="57150">
            <a:solidFill>
              <a:schemeClr val="accent2">
                <a:lumMod val="75000"/>
              </a:schemeClr>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3"/>
                </a:solidFill>
              </a:rPr>
              <a:t>In 2015 I gained my Higher-Level Teaching status. My role changed within my current employment and I began covering teachers </a:t>
            </a:r>
            <a:r>
              <a:rPr lang="en-GB" sz="1400" b="1">
                <a:solidFill>
                  <a:schemeClr val="accent3"/>
                </a:solidFill>
              </a:rPr>
              <a:t>whilst they had their planning time. </a:t>
            </a:r>
          </a:p>
        </p:txBody>
      </p:sp>
      <p:cxnSp>
        <p:nvCxnSpPr>
          <p:cNvPr id="11" name="Straight Arrow Connector 10">
            <a:extLst>
              <a:ext uri="{FF2B5EF4-FFF2-40B4-BE49-F238E27FC236}">
                <a16:creationId xmlns:a16="http://schemas.microsoft.com/office/drawing/2014/main" id="{8FCB1BB6-FAF1-4676-B6AB-695E290D0943}"/>
              </a:ext>
            </a:extLst>
          </p:cNvPr>
          <p:cNvCxnSpPr>
            <a:cxnSpLocks/>
          </p:cNvCxnSpPr>
          <p:nvPr/>
        </p:nvCxnSpPr>
        <p:spPr>
          <a:xfrm flipH="1">
            <a:off x="9960632" y="3431874"/>
            <a:ext cx="5750" cy="598096"/>
          </a:xfrm>
          <a:prstGeom prst="straightConnector1">
            <a:avLst/>
          </a:prstGeom>
          <a:ln w="5715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2AE0820-B42B-4C42-883D-CA7D80E1C817}"/>
              </a:ext>
            </a:extLst>
          </p:cNvPr>
          <p:cNvSpPr txBox="1"/>
          <p:nvPr/>
        </p:nvSpPr>
        <p:spPr>
          <a:xfrm>
            <a:off x="7445570" y="4106174"/>
            <a:ext cx="4410970" cy="1384995"/>
          </a:xfrm>
          <a:prstGeom prst="rect">
            <a:avLst/>
          </a:prstGeom>
          <a:noFill/>
          <a:ln w="57150">
            <a:solidFill>
              <a:schemeClr val="accent2">
                <a:lumMod val="75000"/>
              </a:schemeClr>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solidFill>
                  <a:schemeClr val="accent3"/>
                </a:solidFill>
              </a:rPr>
              <a:t>In 2018 I began an undergraduate degree at Swansea University studying Early Years </a:t>
            </a:r>
            <a:r>
              <a:rPr lang="en-GB" sz="1400" b="1">
                <a:solidFill>
                  <a:schemeClr val="accent3"/>
                </a:solidFill>
              </a:rPr>
              <a:t>Education and Care. An undergraduate degree is required for entry </a:t>
            </a:r>
            <a:r>
              <a:rPr lang="en-GB" sz="1400" b="1" dirty="0">
                <a:solidFill>
                  <a:schemeClr val="accent3"/>
                </a:solidFill>
              </a:rPr>
              <a:t>on to a postgraduate teacher programme (UCAS, 2019). </a:t>
            </a:r>
            <a:endParaRPr lang="en-US">
              <a:solidFill>
                <a:schemeClr val="accent3"/>
              </a:solidFill>
            </a:endParaRPr>
          </a:p>
          <a:p>
            <a:endParaRPr lang="en-GB" sz="1400" b="1" dirty="0">
              <a:solidFill>
                <a:schemeClr val="accent3"/>
              </a:solidFill>
            </a:endParaRPr>
          </a:p>
        </p:txBody>
      </p:sp>
    </p:spTree>
    <p:extLst>
      <p:ext uri="{BB962C8B-B14F-4D97-AF65-F5344CB8AC3E}">
        <p14:creationId xmlns:p14="http://schemas.microsoft.com/office/powerpoint/2010/main" val="367345061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tar: 24 Points 3">
            <a:extLst>
              <a:ext uri="{FF2B5EF4-FFF2-40B4-BE49-F238E27FC236}">
                <a16:creationId xmlns:a16="http://schemas.microsoft.com/office/drawing/2014/main" id="{4DB2BC7D-3E58-48EC-91AA-6D1249780950}"/>
              </a:ext>
            </a:extLst>
          </p:cNvPr>
          <p:cNvSpPr/>
          <p:nvPr/>
        </p:nvSpPr>
        <p:spPr>
          <a:xfrm>
            <a:off x="3856007" y="1706593"/>
            <a:ext cx="4485735" cy="3278036"/>
          </a:xfrm>
          <a:prstGeom prst="star24">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9D6D09B-B81C-4186-8F8E-8F5A7B9EE4ED}"/>
              </a:ext>
            </a:extLst>
          </p:cNvPr>
          <p:cNvSpPr txBox="1"/>
          <p:nvPr/>
        </p:nvSpPr>
        <p:spPr>
          <a:xfrm>
            <a:off x="4737879" y="2466256"/>
            <a:ext cx="274320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dirty="0">
                <a:solidFill>
                  <a:srgbClr val="0070C0"/>
                </a:solidFill>
                <a:highlight>
                  <a:srgbClr val="C0C0C0"/>
                </a:highlight>
              </a:rPr>
              <a:t>Personal Skills and Qualities</a:t>
            </a:r>
          </a:p>
        </p:txBody>
      </p:sp>
      <p:sp>
        <p:nvSpPr>
          <p:cNvPr id="6" name="TextBox 5">
            <a:extLst>
              <a:ext uri="{FF2B5EF4-FFF2-40B4-BE49-F238E27FC236}">
                <a16:creationId xmlns:a16="http://schemas.microsoft.com/office/drawing/2014/main" id="{E4E64B2F-36E6-491A-A43E-294E04D0AAA6}"/>
              </a:ext>
            </a:extLst>
          </p:cNvPr>
          <p:cNvSpPr txBox="1"/>
          <p:nvPr/>
        </p:nvSpPr>
        <p:spPr>
          <a:xfrm>
            <a:off x="2489491" y="1059201"/>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70C0"/>
                </a:solidFill>
              </a:rPr>
              <a:t>Confident</a:t>
            </a:r>
          </a:p>
        </p:txBody>
      </p:sp>
      <p:sp>
        <p:nvSpPr>
          <p:cNvPr id="7" name="TextBox 6">
            <a:extLst>
              <a:ext uri="{FF2B5EF4-FFF2-40B4-BE49-F238E27FC236}">
                <a16:creationId xmlns:a16="http://schemas.microsoft.com/office/drawing/2014/main" id="{9931E3B0-C860-47C6-BBA2-DE4103C1944E}"/>
              </a:ext>
            </a:extLst>
          </p:cNvPr>
          <p:cNvSpPr txBox="1"/>
          <p:nvPr/>
        </p:nvSpPr>
        <p:spPr>
          <a:xfrm>
            <a:off x="4350588" y="842513"/>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Passionate</a:t>
            </a:r>
          </a:p>
        </p:txBody>
      </p:sp>
      <p:sp>
        <p:nvSpPr>
          <p:cNvPr id="8" name="TextBox 7">
            <a:extLst>
              <a:ext uri="{FF2B5EF4-FFF2-40B4-BE49-F238E27FC236}">
                <a16:creationId xmlns:a16="http://schemas.microsoft.com/office/drawing/2014/main" id="{10337619-4CE4-4164-9551-E32BEFF75ECD}"/>
              </a:ext>
            </a:extLst>
          </p:cNvPr>
          <p:cNvSpPr txBox="1"/>
          <p:nvPr/>
        </p:nvSpPr>
        <p:spPr>
          <a:xfrm>
            <a:off x="669983" y="1892060"/>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Professional</a:t>
            </a:r>
          </a:p>
        </p:txBody>
      </p:sp>
      <p:sp>
        <p:nvSpPr>
          <p:cNvPr id="9" name="TextBox 8">
            <a:extLst>
              <a:ext uri="{FF2B5EF4-FFF2-40B4-BE49-F238E27FC236}">
                <a16:creationId xmlns:a16="http://schemas.microsoft.com/office/drawing/2014/main" id="{35D99E70-BFC7-4735-8229-ED7589B4440D}"/>
              </a:ext>
            </a:extLst>
          </p:cNvPr>
          <p:cNvSpPr txBox="1"/>
          <p:nvPr/>
        </p:nvSpPr>
        <p:spPr>
          <a:xfrm>
            <a:off x="9296399" y="655607"/>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Positive </a:t>
            </a:r>
          </a:p>
        </p:txBody>
      </p:sp>
      <p:sp>
        <p:nvSpPr>
          <p:cNvPr id="10" name="TextBox 9">
            <a:extLst>
              <a:ext uri="{FF2B5EF4-FFF2-40B4-BE49-F238E27FC236}">
                <a16:creationId xmlns:a16="http://schemas.microsoft.com/office/drawing/2014/main" id="{85E11A96-99F0-46D5-BBB4-E446E57FFC8D}"/>
              </a:ext>
            </a:extLst>
          </p:cNvPr>
          <p:cNvSpPr txBox="1"/>
          <p:nvPr/>
        </p:nvSpPr>
        <p:spPr>
          <a:xfrm>
            <a:off x="7686134" y="1403229"/>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Enthusiastic</a:t>
            </a:r>
          </a:p>
        </p:txBody>
      </p:sp>
      <p:sp>
        <p:nvSpPr>
          <p:cNvPr id="11" name="TextBox 10">
            <a:extLst>
              <a:ext uri="{FF2B5EF4-FFF2-40B4-BE49-F238E27FC236}">
                <a16:creationId xmlns:a16="http://schemas.microsoft.com/office/drawing/2014/main" id="{9DDFEA31-F604-4DEF-B791-C4CB0A034295}"/>
              </a:ext>
            </a:extLst>
          </p:cNvPr>
          <p:cNvSpPr txBox="1"/>
          <p:nvPr/>
        </p:nvSpPr>
        <p:spPr>
          <a:xfrm>
            <a:off x="-250168" y="3042248"/>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Resilient </a:t>
            </a:r>
          </a:p>
        </p:txBody>
      </p:sp>
      <p:sp>
        <p:nvSpPr>
          <p:cNvPr id="12" name="TextBox 11">
            <a:extLst>
              <a:ext uri="{FF2B5EF4-FFF2-40B4-BE49-F238E27FC236}">
                <a16:creationId xmlns:a16="http://schemas.microsoft.com/office/drawing/2014/main" id="{39386CF6-A87F-44C6-9FAD-4CBD3A56C501}"/>
              </a:ext>
            </a:extLst>
          </p:cNvPr>
          <p:cNvSpPr txBox="1"/>
          <p:nvPr/>
        </p:nvSpPr>
        <p:spPr>
          <a:xfrm>
            <a:off x="8591907" y="2280248"/>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Committed</a:t>
            </a:r>
          </a:p>
        </p:txBody>
      </p:sp>
      <p:sp>
        <p:nvSpPr>
          <p:cNvPr id="14" name="TextBox 13">
            <a:extLst>
              <a:ext uri="{FF2B5EF4-FFF2-40B4-BE49-F238E27FC236}">
                <a16:creationId xmlns:a16="http://schemas.microsoft.com/office/drawing/2014/main" id="{89A0F0B7-759E-4613-939F-C519FFD66658}"/>
              </a:ext>
            </a:extLst>
          </p:cNvPr>
          <p:cNvSpPr txBox="1"/>
          <p:nvPr/>
        </p:nvSpPr>
        <p:spPr>
          <a:xfrm>
            <a:off x="-5754" y="4293077"/>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Able to reflect</a:t>
            </a:r>
          </a:p>
        </p:txBody>
      </p:sp>
      <p:sp>
        <p:nvSpPr>
          <p:cNvPr id="15" name="TextBox 14">
            <a:extLst>
              <a:ext uri="{FF2B5EF4-FFF2-40B4-BE49-F238E27FC236}">
                <a16:creationId xmlns:a16="http://schemas.microsoft.com/office/drawing/2014/main" id="{38DD8AE4-B5F2-43CD-89B4-75DC063AB578}"/>
              </a:ext>
            </a:extLst>
          </p:cNvPr>
          <p:cNvSpPr txBox="1"/>
          <p:nvPr/>
        </p:nvSpPr>
        <p:spPr>
          <a:xfrm>
            <a:off x="8246849" y="3516700"/>
            <a:ext cx="395089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Excellent communication</a:t>
            </a:r>
          </a:p>
        </p:txBody>
      </p:sp>
      <p:sp>
        <p:nvSpPr>
          <p:cNvPr id="16" name="TextBox 15">
            <a:extLst>
              <a:ext uri="{FF2B5EF4-FFF2-40B4-BE49-F238E27FC236}">
                <a16:creationId xmlns:a16="http://schemas.microsoft.com/office/drawing/2014/main" id="{B49DD43F-CDBB-4EFE-871F-AE63517C0FA0}"/>
              </a:ext>
            </a:extLst>
          </p:cNvPr>
          <p:cNvSpPr txBox="1"/>
          <p:nvPr/>
        </p:nvSpPr>
        <p:spPr>
          <a:xfrm>
            <a:off x="1694369" y="4787556"/>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Team player</a:t>
            </a:r>
          </a:p>
        </p:txBody>
      </p:sp>
      <p:sp>
        <p:nvSpPr>
          <p:cNvPr id="17" name="TextBox 16">
            <a:extLst>
              <a:ext uri="{FF2B5EF4-FFF2-40B4-BE49-F238E27FC236}">
                <a16:creationId xmlns:a16="http://schemas.microsoft.com/office/drawing/2014/main" id="{4F958FAD-B794-4592-A54C-11900344E4E7}"/>
              </a:ext>
            </a:extLst>
          </p:cNvPr>
          <p:cNvSpPr txBox="1"/>
          <p:nvPr/>
        </p:nvSpPr>
        <p:spPr>
          <a:xfrm>
            <a:off x="832241" y="5699491"/>
            <a:ext cx="3505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solidFill>
                  <a:srgbClr val="0070C0"/>
                </a:solidFill>
              </a:rPr>
              <a:t>Can use own initiative</a:t>
            </a:r>
          </a:p>
        </p:txBody>
      </p:sp>
      <p:sp>
        <p:nvSpPr>
          <p:cNvPr id="19" name="TextBox 1">
            <a:extLst>
              <a:ext uri="{FF2B5EF4-FFF2-40B4-BE49-F238E27FC236}">
                <a16:creationId xmlns:a16="http://schemas.microsoft.com/office/drawing/2014/main" id="{3458FDC0-2D5C-4B5E-9089-BB7929CEE4B2}"/>
              </a:ext>
            </a:extLst>
          </p:cNvPr>
          <p:cNvSpPr txBox="1"/>
          <p:nvPr/>
        </p:nvSpPr>
        <p:spPr>
          <a:xfrm>
            <a:off x="4745449" y="5223497"/>
            <a:ext cx="3505199"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b="1" dirty="0">
                <a:solidFill>
                  <a:srgbClr val="0070C0"/>
                </a:solidFill>
              </a:rPr>
              <a:t>Good listening skills</a:t>
            </a:r>
          </a:p>
        </p:txBody>
      </p:sp>
      <p:sp>
        <p:nvSpPr>
          <p:cNvPr id="20" name="TextBox 1">
            <a:extLst>
              <a:ext uri="{FF2B5EF4-FFF2-40B4-BE49-F238E27FC236}">
                <a16:creationId xmlns:a16="http://schemas.microsoft.com/office/drawing/2014/main" id="{3458FDC0-2D5C-4B5E-9089-BB7929CEE4B2}"/>
              </a:ext>
            </a:extLst>
          </p:cNvPr>
          <p:cNvSpPr txBox="1"/>
          <p:nvPr/>
        </p:nvSpPr>
        <p:spPr>
          <a:xfrm>
            <a:off x="8149418" y="4413360"/>
            <a:ext cx="3505199"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b="1" dirty="0">
                <a:solidFill>
                  <a:srgbClr val="0070C0"/>
                </a:solidFill>
              </a:rPr>
              <a:t>Friendly and Approachable</a:t>
            </a:r>
          </a:p>
        </p:txBody>
      </p:sp>
      <p:sp>
        <p:nvSpPr>
          <p:cNvPr id="21" name="TextBox 1">
            <a:extLst>
              <a:ext uri="{FF2B5EF4-FFF2-40B4-BE49-F238E27FC236}">
                <a16:creationId xmlns:a16="http://schemas.microsoft.com/office/drawing/2014/main" id="{3458FDC0-2D5C-4B5E-9089-BB7929CEE4B2}"/>
              </a:ext>
            </a:extLst>
          </p:cNvPr>
          <p:cNvSpPr txBox="1"/>
          <p:nvPr/>
        </p:nvSpPr>
        <p:spPr>
          <a:xfrm>
            <a:off x="8685873" y="5425294"/>
            <a:ext cx="3505199"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b="1" dirty="0">
                <a:solidFill>
                  <a:srgbClr val="0070C0"/>
                </a:solidFill>
              </a:rPr>
              <a:t>Organised</a:t>
            </a:r>
          </a:p>
        </p:txBody>
      </p:sp>
      <p:sp>
        <p:nvSpPr>
          <p:cNvPr id="24" name="TextBox 1">
            <a:extLst>
              <a:ext uri="{FF2B5EF4-FFF2-40B4-BE49-F238E27FC236}">
                <a16:creationId xmlns:a16="http://schemas.microsoft.com/office/drawing/2014/main" id="{7015F434-B3BD-4034-8F50-DF04045F5649}"/>
              </a:ext>
            </a:extLst>
          </p:cNvPr>
          <p:cNvSpPr txBox="1"/>
          <p:nvPr/>
        </p:nvSpPr>
        <p:spPr>
          <a:xfrm>
            <a:off x="8345694" y="185774"/>
            <a:ext cx="2253342" cy="40011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000" b="1" dirty="0">
                <a:solidFill>
                  <a:srgbClr val="0070C0"/>
                </a:solidFill>
              </a:rPr>
              <a:t>Respectful</a:t>
            </a:r>
          </a:p>
        </p:txBody>
      </p:sp>
      <p:sp>
        <p:nvSpPr>
          <p:cNvPr id="2" name="TextBox 1">
            <a:extLst>
              <a:ext uri="{FF2B5EF4-FFF2-40B4-BE49-F238E27FC236}">
                <a16:creationId xmlns:a16="http://schemas.microsoft.com/office/drawing/2014/main" id="{BB256DFF-D6EB-4A16-B46B-30E3B04C5418}"/>
              </a:ext>
            </a:extLst>
          </p:cNvPr>
          <p:cNvSpPr txBox="1"/>
          <p:nvPr/>
        </p:nvSpPr>
        <p:spPr>
          <a:xfrm>
            <a:off x="438150" y="6207579"/>
            <a:ext cx="9995806" cy="646331"/>
          </a:xfrm>
          <a:prstGeom prst="rect">
            <a:avLst/>
          </a:prstGeom>
          <a:noFill/>
          <a:ln w="57150">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70C0"/>
                </a:solidFill>
                <a:ea typeface="+mn-lt"/>
                <a:cs typeface="+mn-lt"/>
              </a:rPr>
              <a:t>When essential skills and qualities are analysed, we are then able to put them into action </a:t>
            </a:r>
            <a:r>
              <a:rPr lang="en-GB" b="1">
                <a:solidFill>
                  <a:srgbClr val="0070C0"/>
                </a:solidFill>
                <a:ea typeface="+mn-lt"/>
                <a:cs typeface="+mn-lt"/>
              </a:rPr>
              <a:t>to consistently improve our practice (Welsh Assembly Government, 2008).</a:t>
            </a:r>
            <a:endParaRPr lang="en-US" b="1">
              <a:solidFill>
                <a:srgbClr val="0070C0"/>
              </a:solidFill>
            </a:endParaRPr>
          </a:p>
        </p:txBody>
      </p:sp>
      <p:sp>
        <p:nvSpPr>
          <p:cNvPr id="3" name="TextBox 2">
            <a:extLst>
              <a:ext uri="{FF2B5EF4-FFF2-40B4-BE49-F238E27FC236}">
                <a16:creationId xmlns:a16="http://schemas.microsoft.com/office/drawing/2014/main" id="{3279B269-D735-44FB-B8C8-B17F47B979A8}"/>
              </a:ext>
            </a:extLst>
          </p:cNvPr>
          <p:cNvSpPr txBox="1"/>
          <p:nvPr/>
        </p:nvSpPr>
        <p:spPr>
          <a:xfrm>
            <a:off x="261257" y="97972"/>
            <a:ext cx="8145234" cy="646331"/>
          </a:xfrm>
          <a:prstGeom prst="rect">
            <a:avLst/>
          </a:prstGeom>
          <a:no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70C0"/>
                </a:solidFill>
                <a:ea typeface="+mn-lt"/>
                <a:cs typeface="+mn-lt"/>
              </a:rPr>
              <a:t>Effective teachers are able to improve the quality of </a:t>
            </a:r>
            <a:r>
              <a:rPr lang="en-GB" b="1">
                <a:solidFill>
                  <a:srgbClr val="0070C0"/>
                </a:solidFill>
                <a:ea typeface="+mn-lt"/>
                <a:cs typeface="+mn-lt"/>
              </a:rPr>
              <a:t>educational outcomes for all children within their care (ESTYN, 2018).</a:t>
            </a:r>
            <a:endParaRPr lang="en-US" b="1">
              <a:solidFill>
                <a:srgbClr val="0070C0"/>
              </a:solidFill>
            </a:endParaRPr>
          </a:p>
        </p:txBody>
      </p:sp>
    </p:spTree>
    <p:extLst>
      <p:ext uri="{BB962C8B-B14F-4D97-AF65-F5344CB8AC3E}">
        <p14:creationId xmlns:p14="http://schemas.microsoft.com/office/powerpoint/2010/main" val="20087891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16D55E-E072-4C33-8C9F-ED796270ED05}"/>
              </a:ext>
            </a:extLst>
          </p:cNvPr>
          <p:cNvSpPr txBox="1"/>
          <p:nvPr/>
        </p:nvSpPr>
        <p:spPr>
          <a:xfrm>
            <a:off x="3278448" y="129293"/>
            <a:ext cx="5431766" cy="707886"/>
          </a:xfrm>
          <a:prstGeom prst="rect">
            <a:avLst/>
          </a:prstGeom>
          <a:noFill/>
          <a:ln w="57150">
            <a:solidFill>
              <a:schemeClr val="tx1"/>
            </a:solidFill>
            <a:prstDash val="sysDot"/>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a:solidFill>
                  <a:srgbClr val="0070C0"/>
                </a:solidFill>
                <a:highlight>
                  <a:srgbClr val="C0C0C0"/>
                </a:highlight>
              </a:rPr>
              <a:t>Current Knowledge</a:t>
            </a:r>
          </a:p>
        </p:txBody>
      </p:sp>
      <p:sp>
        <p:nvSpPr>
          <p:cNvPr id="4" name="TextBox 3">
            <a:extLst>
              <a:ext uri="{FF2B5EF4-FFF2-40B4-BE49-F238E27FC236}">
                <a16:creationId xmlns:a16="http://schemas.microsoft.com/office/drawing/2014/main" id="{A04227F1-9557-4013-B959-993FE43D1103}"/>
              </a:ext>
            </a:extLst>
          </p:cNvPr>
          <p:cNvSpPr txBox="1"/>
          <p:nvPr/>
        </p:nvSpPr>
        <p:spPr>
          <a:xfrm>
            <a:off x="1696426" y="1618891"/>
            <a:ext cx="3605839" cy="2308324"/>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rgbClr val="0070C0"/>
                </a:solidFill>
              </a:rPr>
              <a:t>Pedagogy of the Foundation Phase-</a:t>
            </a:r>
            <a:r>
              <a:rPr lang="en-GB" b="1" dirty="0">
                <a:solidFill>
                  <a:srgbClr val="0070C0"/>
                </a:solidFill>
              </a:rPr>
              <a:t>emphasises</a:t>
            </a:r>
            <a:r>
              <a:rPr lang="en-GB" b="1" dirty="0">
                <a:solidFill>
                  <a:srgbClr val="0070C0"/>
                </a:solidFill>
                <a:ea typeface="+mn-lt"/>
                <a:cs typeface="+mn-lt"/>
              </a:rPr>
              <a:t> the importance of equal opportunities to access a differentiated curriculum so that children are learning through experience (Welsh Government, 2008b).</a:t>
            </a:r>
            <a:endParaRPr lang="en-GB" b="1" u="sng" dirty="0">
              <a:solidFill>
                <a:srgbClr val="0070C0"/>
              </a:solidFill>
            </a:endParaRPr>
          </a:p>
        </p:txBody>
      </p:sp>
      <p:sp>
        <p:nvSpPr>
          <p:cNvPr id="5" name="TextBox 4">
            <a:extLst>
              <a:ext uri="{FF2B5EF4-FFF2-40B4-BE49-F238E27FC236}">
                <a16:creationId xmlns:a16="http://schemas.microsoft.com/office/drawing/2014/main" id="{F65A05B7-4DF4-492F-AC9B-AD7A5F5AACAA}"/>
              </a:ext>
            </a:extLst>
          </p:cNvPr>
          <p:cNvSpPr txBox="1"/>
          <p:nvPr/>
        </p:nvSpPr>
        <p:spPr>
          <a:xfrm>
            <a:off x="6135435" y="2822225"/>
            <a:ext cx="3879011" cy="1200329"/>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rgbClr val="0070C0"/>
                </a:solidFill>
              </a:rPr>
              <a:t>Educational Theorists- </a:t>
            </a:r>
            <a:r>
              <a:rPr lang="en-GB" b="1" dirty="0">
                <a:solidFill>
                  <a:srgbClr val="0070C0"/>
                </a:solidFill>
              </a:rPr>
              <a:t>Their work remain at the centre of good practice (Welsh Government, 2008b). </a:t>
            </a:r>
            <a:endParaRPr lang="en-US" dirty="0"/>
          </a:p>
        </p:txBody>
      </p:sp>
      <p:sp>
        <p:nvSpPr>
          <p:cNvPr id="7" name="TextBox 6">
            <a:extLst>
              <a:ext uri="{FF2B5EF4-FFF2-40B4-BE49-F238E27FC236}">
                <a16:creationId xmlns:a16="http://schemas.microsoft.com/office/drawing/2014/main" id="{0F0B8C2B-2969-4FB1-A82D-E7708966C77C}"/>
              </a:ext>
            </a:extLst>
          </p:cNvPr>
          <p:cNvSpPr txBox="1"/>
          <p:nvPr/>
        </p:nvSpPr>
        <p:spPr>
          <a:xfrm>
            <a:off x="522616" y="4153156"/>
            <a:ext cx="5289018" cy="2585323"/>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rgbClr val="0070C0"/>
                </a:solidFill>
              </a:rPr>
              <a:t>Areas of Learning and Experience in the New Curriculum- </a:t>
            </a:r>
            <a:r>
              <a:rPr lang="en-GB" b="1" dirty="0">
                <a:solidFill>
                  <a:srgbClr val="0070C0"/>
                </a:solidFill>
                <a:ea typeface="+mn-lt"/>
                <a:cs typeface="+mn-lt"/>
              </a:rPr>
              <a:t>A</a:t>
            </a:r>
            <a:r>
              <a:rPr lang="en-US" b="1" dirty="0" err="1">
                <a:solidFill>
                  <a:srgbClr val="0070C0"/>
                </a:solidFill>
                <a:ea typeface="+mn-lt"/>
                <a:cs typeface="+mn-lt"/>
              </a:rPr>
              <a:t>reas</a:t>
            </a:r>
            <a:r>
              <a:rPr lang="en-US" b="1" dirty="0">
                <a:solidFill>
                  <a:srgbClr val="0070C0"/>
                </a:solidFill>
                <a:ea typeface="+mn-lt"/>
                <a:cs typeface="+mn-lt"/>
              </a:rPr>
              <a:t> must be organized into children’s day to day activities through their experiences, rather than being taught as special lessons. (National Assembly for Wales, 2020) states that this is much more effective of an effective strategy which will be challenging and crucial for a child’s progress in education. </a:t>
            </a:r>
            <a:endParaRPr lang="en-GB" b="1" dirty="0">
              <a:solidFill>
                <a:srgbClr val="0070C0"/>
              </a:solidFill>
              <a:ea typeface="+mn-lt"/>
              <a:cs typeface="+mn-lt"/>
            </a:endParaRPr>
          </a:p>
        </p:txBody>
      </p:sp>
      <p:sp>
        <p:nvSpPr>
          <p:cNvPr id="6" name="TextBox 5">
            <a:extLst>
              <a:ext uri="{FF2B5EF4-FFF2-40B4-BE49-F238E27FC236}">
                <a16:creationId xmlns:a16="http://schemas.microsoft.com/office/drawing/2014/main" id="{E7D5E03C-55E3-4A62-9610-31AD69578EEC}"/>
              </a:ext>
            </a:extLst>
          </p:cNvPr>
          <p:cNvSpPr txBox="1"/>
          <p:nvPr/>
        </p:nvSpPr>
        <p:spPr>
          <a:xfrm>
            <a:off x="6455330" y="1023514"/>
            <a:ext cx="5547553" cy="1477328"/>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rgbClr val="0070C0"/>
                </a:solidFill>
              </a:rPr>
              <a:t>The Four purposes of the New Curriculum- </a:t>
            </a:r>
            <a:r>
              <a:rPr lang="en-GB" b="1" dirty="0">
                <a:solidFill>
                  <a:srgbClr val="0070C0"/>
                </a:solidFill>
                <a:ea typeface="+mn-lt"/>
                <a:cs typeface="+mn-lt"/>
              </a:rPr>
              <a:t>(National Assembly for Wales, 2015) describes the four purposes as being things that the children will become throughout their education. </a:t>
            </a:r>
            <a:endParaRPr lang="en-GB" b="1" u="sng" dirty="0">
              <a:solidFill>
                <a:srgbClr val="0070C0"/>
              </a:solidFill>
            </a:endParaRPr>
          </a:p>
        </p:txBody>
      </p:sp>
      <p:sp>
        <p:nvSpPr>
          <p:cNvPr id="8" name="TextBox 7">
            <a:extLst>
              <a:ext uri="{FF2B5EF4-FFF2-40B4-BE49-F238E27FC236}">
                <a16:creationId xmlns:a16="http://schemas.microsoft.com/office/drawing/2014/main" id="{6D7A8E69-ACA1-4171-99D9-9513B249F4D6}"/>
              </a:ext>
            </a:extLst>
          </p:cNvPr>
          <p:cNvSpPr txBox="1"/>
          <p:nvPr/>
        </p:nvSpPr>
        <p:spPr>
          <a:xfrm>
            <a:off x="7509755" y="4427868"/>
            <a:ext cx="4355261" cy="369332"/>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70C0"/>
                </a:solidFill>
              </a:rPr>
              <a:t>Literacy and Numeracy Framework</a:t>
            </a:r>
          </a:p>
        </p:txBody>
      </p:sp>
      <p:sp>
        <p:nvSpPr>
          <p:cNvPr id="9" name="TextBox 8">
            <a:extLst>
              <a:ext uri="{FF2B5EF4-FFF2-40B4-BE49-F238E27FC236}">
                <a16:creationId xmlns:a16="http://schemas.microsoft.com/office/drawing/2014/main" id="{40010E59-9BFC-47B0-B20F-4941C25CBB0B}"/>
              </a:ext>
            </a:extLst>
          </p:cNvPr>
          <p:cNvSpPr txBox="1"/>
          <p:nvPr/>
        </p:nvSpPr>
        <p:spPr>
          <a:xfrm>
            <a:off x="1645076" y="1026082"/>
            <a:ext cx="4355261" cy="369332"/>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70C0"/>
                </a:solidFill>
              </a:rPr>
              <a:t>Digital Competence Framework</a:t>
            </a:r>
          </a:p>
        </p:txBody>
      </p:sp>
      <p:sp>
        <p:nvSpPr>
          <p:cNvPr id="10" name="TextBox 9">
            <a:extLst>
              <a:ext uri="{FF2B5EF4-FFF2-40B4-BE49-F238E27FC236}">
                <a16:creationId xmlns:a16="http://schemas.microsoft.com/office/drawing/2014/main" id="{672931A3-A4C9-43FE-AB2D-993A84E95795}"/>
              </a:ext>
            </a:extLst>
          </p:cNvPr>
          <p:cNvSpPr txBox="1"/>
          <p:nvPr/>
        </p:nvSpPr>
        <p:spPr>
          <a:xfrm>
            <a:off x="6094612" y="5257904"/>
            <a:ext cx="2395833" cy="369332"/>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70C0"/>
                </a:solidFill>
              </a:rPr>
              <a:t>Importance of Play</a:t>
            </a:r>
          </a:p>
        </p:txBody>
      </p:sp>
    </p:spTree>
    <p:extLst>
      <p:ext uri="{BB962C8B-B14F-4D97-AF65-F5344CB8AC3E}">
        <p14:creationId xmlns:p14="http://schemas.microsoft.com/office/powerpoint/2010/main" val="29470576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4AA808-2E12-4743-BEF3-208FD4D4FB64}"/>
              </a:ext>
            </a:extLst>
          </p:cNvPr>
          <p:cNvSpPr txBox="1"/>
          <p:nvPr/>
        </p:nvSpPr>
        <p:spPr>
          <a:xfrm>
            <a:off x="3387305" y="2769079"/>
            <a:ext cx="5431766" cy="1323439"/>
          </a:xfrm>
          <a:prstGeom prst="rect">
            <a:avLst/>
          </a:prstGeom>
          <a:no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a:solidFill>
                  <a:srgbClr val="0070C0"/>
                </a:solidFill>
                <a:highlight>
                  <a:srgbClr val="C0C0C0"/>
                </a:highlight>
              </a:rPr>
              <a:t>Areas </a:t>
            </a:r>
            <a:r>
              <a:rPr lang="en-GB" sz="4000" dirty="0">
                <a:solidFill>
                  <a:srgbClr val="0070C0"/>
                </a:solidFill>
                <a:highlight>
                  <a:srgbClr val="C0C0C0"/>
                </a:highlight>
              </a:rPr>
              <a:t>that need Support</a:t>
            </a:r>
            <a:endParaRPr lang="en-US">
              <a:solidFill>
                <a:srgbClr val="0070C0"/>
              </a:solidFill>
              <a:highlight>
                <a:srgbClr val="C0C0C0"/>
              </a:highlight>
            </a:endParaRPr>
          </a:p>
        </p:txBody>
      </p:sp>
      <p:sp>
        <p:nvSpPr>
          <p:cNvPr id="5" name="TextBox 4">
            <a:extLst>
              <a:ext uri="{FF2B5EF4-FFF2-40B4-BE49-F238E27FC236}">
                <a16:creationId xmlns:a16="http://schemas.microsoft.com/office/drawing/2014/main" id="{16DF5422-4545-4B9D-9BCB-1A8BDC9969EE}"/>
              </a:ext>
            </a:extLst>
          </p:cNvPr>
          <p:cNvSpPr txBox="1"/>
          <p:nvPr/>
        </p:nvSpPr>
        <p:spPr>
          <a:xfrm>
            <a:off x="2053291" y="781154"/>
            <a:ext cx="3429975" cy="369332"/>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rgbClr val="0070C0"/>
                </a:solidFill>
              </a:rPr>
              <a:t>Additional Learning Needs</a:t>
            </a:r>
            <a:endParaRPr lang="en-GB" b="1" dirty="0">
              <a:solidFill>
                <a:srgbClr val="0070C0"/>
              </a:solidFill>
            </a:endParaRPr>
          </a:p>
        </p:txBody>
      </p:sp>
      <p:sp>
        <p:nvSpPr>
          <p:cNvPr id="6" name="TextBox 5">
            <a:extLst>
              <a:ext uri="{FF2B5EF4-FFF2-40B4-BE49-F238E27FC236}">
                <a16:creationId xmlns:a16="http://schemas.microsoft.com/office/drawing/2014/main" id="{41672786-369B-4AAB-80EA-AF2BDD771D3F}"/>
              </a:ext>
            </a:extLst>
          </p:cNvPr>
          <p:cNvSpPr txBox="1"/>
          <p:nvPr/>
        </p:nvSpPr>
        <p:spPr>
          <a:xfrm>
            <a:off x="6230683" y="1379868"/>
            <a:ext cx="3429975" cy="369332"/>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rgbClr val="0070C0"/>
                </a:solidFill>
              </a:rPr>
              <a:t>Welsh Development </a:t>
            </a:r>
            <a:endParaRPr lang="en-GB" b="1" dirty="0">
              <a:solidFill>
                <a:srgbClr val="0070C0"/>
              </a:solidFill>
            </a:endParaRPr>
          </a:p>
        </p:txBody>
      </p:sp>
      <p:sp>
        <p:nvSpPr>
          <p:cNvPr id="7" name="TextBox 6">
            <a:extLst>
              <a:ext uri="{FF2B5EF4-FFF2-40B4-BE49-F238E27FC236}">
                <a16:creationId xmlns:a16="http://schemas.microsoft.com/office/drawing/2014/main" id="{B0C6CD79-E301-42F6-8716-69DDDA103345}"/>
              </a:ext>
            </a:extLst>
          </p:cNvPr>
          <p:cNvSpPr txBox="1"/>
          <p:nvPr/>
        </p:nvSpPr>
        <p:spPr>
          <a:xfrm>
            <a:off x="1059968" y="4700010"/>
            <a:ext cx="3429975" cy="369332"/>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rgbClr val="0070C0"/>
                </a:solidFill>
              </a:rPr>
              <a:t>Use of Data and Assessment</a:t>
            </a:r>
            <a:endParaRPr lang="en-GB" b="1" dirty="0">
              <a:solidFill>
                <a:srgbClr val="0070C0"/>
              </a:solidFill>
            </a:endParaRPr>
          </a:p>
        </p:txBody>
      </p:sp>
      <p:sp>
        <p:nvSpPr>
          <p:cNvPr id="8" name="TextBox 7">
            <a:extLst>
              <a:ext uri="{FF2B5EF4-FFF2-40B4-BE49-F238E27FC236}">
                <a16:creationId xmlns:a16="http://schemas.microsoft.com/office/drawing/2014/main" id="{01C97251-623D-479C-A941-C5CC80A8D7D0}"/>
              </a:ext>
            </a:extLst>
          </p:cNvPr>
          <p:cNvSpPr txBox="1"/>
          <p:nvPr/>
        </p:nvSpPr>
        <p:spPr>
          <a:xfrm>
            <a:off x="4488969" y="5829404"/>
            <a:ext cx="3429975" cy="369332"/>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rgbClr val="0070C0"/>
                </a:solidFill>
              </a:rPr>
              <a:t>New Curriculum</a:t>
            </a:r>
            <a:endParaRPr lang="en-GB" b="1" dirty="0">
              <a:solidFill>
                <a:srgbClr val="0070C0"/>
              </a:solidFill>
            </a:endParaRPr>
          </a:p>
        </p:txBody>
      </p:sp>
      <p:sp>
        <p:nvSpPr>
          <p:cNvPr id="9" name="TextBox 8">
            <a:extLst>
              <a:ext uri="{FF2B5EF4-FFF2-40B4-BE49-F238E27FC236}">
                <a16:creationId xmlns:a16="http://schemas.microsoft.com/office/drawing/2014/main" id="{7F5157A9-47E2-48F4-8553-0F6E21FAF84B}"/>
              </a:ext>
            </a:extLst>
          </p:cNvPr>
          <p:cNvSpPr txBox="1"/>
          <p:nvPr/>
        </p:nvSpPr>
        <p:spPr>
          <a:xfrm>
            <a:off x="338789" y="1828903"/>
            <a:ext cx="3429975" cy="646331"/>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rgbClr val="0070C0"/>
                </a:solidFill>
              </a:rPr>
              <a:t>Classroom Management and Organisation</a:t>
            </a:r>
            <a:endParaRPr lang="en-GB" b="1" dirty="0">
              <a:solidFill>
                <a:srgbClr val="0070C0"/>
              </a:solidFill>
            </a:endParaRPr>
          </a:p>
        </p:txBody>
      </p:sp>
      <p:sp>
        <p:nvSpPr>
          <p:cNvPr id="10" name="TextBox 9">
            <a:extLst>
              <a:ext uri="{FF2B5EF4-FFF2-40B4-BE49-F238E27FC236}">
                <a16:creationId xmlns:a16="http://schemas.microsoft.com/office/drawing/2014/main" id="{8F7ACED2-5FDC-4EBE-AB6D-1094576043D8}"/>
              </a:ext>
            </a:extLst>
          </p:cNvPr>
          <p:cNvSpPr txBox="1"/>
          <p:nvPr/>
        </p:nvSpPr>
        <p:spPr>
          <a:xfrm>
            <a:off x="7945183" y="4509511"/>
            <a:ext cx="3429975" cy="369332"/>
          </a:xfrm>
          <a:prstGeom prst="rect">
            <a:avLst/>
          </a:prstGeom>
          <a:solidFill>
            <a:schemeClr val="bg2"/>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rgbClr val="0070C0"/>
                </a:solidFill>
              </a:rPr>
              <a:t>Personal Subject Knowledge</a:t>
            </a:r>
            <a:endParaRPr lang="en-GB" b="1" dirty="0">
              <a:solidFill>
                <a:srgbClr val="0070C0"/>
              </a:solidFill>
            </a:endParaRPr>
          </a:p>
        </p:txBody>
      </p:sp>
    </p:spTree>
    <p:extLst>
      <p:ext uri="{BB962C8B-B14F-4D97-AF65-F5344CB8AC3E}">
        <p14:creationId xmlns:p14="http://schemas.microsoft.com/office/powerpoint/2010/main" val="21492740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E07A9E-8109-4239-8123-F5667D8DAAFE}"/>
              </a:ext>
            </a:extLst>
          </p:cNvPr>
          <p:cNvSpPr txBox="1"/>
          <p:nvPr/>
        </p:nvSpPr>
        <p:spPr>
          <a:xfrm>
            <a:off x="4724400" y="601436"/>
            <a:ext cx="2743200" cy="400110"/>
          </a:xfrm>
          <a:prstGeom prst="rect">
            <a:avLst/>
          </a:prstGeom>
          <a:noFill/>
          <a:ln w="28575">
            <a:solidFill>
              <a:schemeClr val="tx1"/>
            </a:solidFill>
            <a:prstDash val="dash"/>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u="sng">
                <a:solidFill>
                  <a:srgbClr val="0070C0"/>
                </a:solidFill>
              </a:rPr>
              <a:t>References</a:t>
            </a:r>
            <a:endParaRPr lang="en-US" sz="2000" b="1" u="sng" dirty="0">
              <a:solidFill>
                <a:srgbClr val="0070C0"/>
              </a:solidFill>
            </a:endParaRPr>
          </a:p>
        </p:txBody>
      </p:sp>
      <p:sp>
        <p:nvSpPr>
          <p:cNvPr id="3" name="TextBox 2">
            <a:extLst>
              <a:ext uri="{FF2B5EF4-FFF2-40B4-BE49-F238E27FC236}">
                <a16:creationId xmlns:a16="http://schemas.microsoft.com/office/drawing/2014/main" id="{D2CA5641-E31D-4BBB-BA76-0AB7AD1530D4}"/>
              </a:ext>
            </a:extLst>
          </p:cNvPr>
          <p:cNvSpPr txBox="1"/>
          <p:nvPr/>
        </p:nvSpPr>
        <p:spPr>
          <a:xfrm>
            <a:off x="764722" y="1309008"/>
            <a:ext cx="11043557"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ea typeface="+mn-lt"/>
                <a:cs typeface="+mn-lt"/>
              </a:rPr>
              <a:t>Ayers, W. (1995) </a:t>
            </a:r>
            <a:r>
              <a:rPr lang="en-US" b="1" i="1">
                <a:ea typeface="+mn-lt"/>
                <a:cs typeface="+mn-lt"/>
              </a:rPr>
              <a:t>To Become a Teacher: Making a Difference in Children’s Lives. </a:t>
            </a:r>
            <a:r>
              <a:rPr lang="en-US" b="1">
                <a:ea typeface="+mn-lt"/>
                <a:cs typeface="+mn-lt"/>
              </a:rPr>
              <a:t>New York, NY: Teachers College Press. </a:t>
            </a:r>
            <a:endParaRPr lang="en-US" b="1" dirty="0">
              <a:ea typeface="+mn-lt"/>
              <a:cs typeface="+mn-lt"/>
            </a:endParaRPr>
          </a:p>
          <a:p>
            <a:endParaRPr lang="en-US" b="1" dirty="0">
              <a:ea typeface="+mn-lt"/>
              <a:cs typeface="+mn-lt"/>
            </a:endParaRPr>
          </a:p>
          <a:p>
            <a:r>
              <a:rPr lang="en-US" b="1">
                <a:ea typeface="+mn-lt"/>
                <a:cs typeface="+mn-lt"/>
              </a:rPr>
              <a:t>Cardiff Metropolitan University (2019) </a:t>
            </a:r>
            <a:r>
              <a:rPr lang="en-US" b="1" i="1">
                <a:ea typeface="+mn-lt"/>
                <a:cs typeface="+mn-lt"/>
              </a:rPr>
              <a:t>Primary- PGCE.</a:t>
            </a:r>
            <a:r>
              <a:rPr lang="en-US" b="1">
                <a:ea typeface="+mn-lt"/>
                <a:cs typeface="+mn-lt"/>
              </a:rPr>
              <a:t> Available at: </a:t>
            </a:r>
            <a:r>
              <a:rPr lang="en-US" b="1" u="sng" dirty="0">
                <a:ea typeface="+mn-lt"/>
                <a:cs typeface="+mn-lt"/>
                <a:hlinkClick r:id="rId2"/>
              </a:rPr>
              <a:t>https://www.cardiffmet.ac.uk/education/courses/Pages/Primary-PGCE.aspx</a:t>
            </a:r>
            <a:r>
              <a:rPr lang="en-US" b="1">
                <a:ea typeface="+mn-lt"/>
                <a:cs typeface="+mn-lt"/>
              </a:rPr>
              <a:t> (Accessed: 16</a:t>
            </a:r>
            <a:r>
              <a:rPr lang="en-US" b="1" baseline="30000">
                <a:ea typeface="+mn-lt"/>
                <a:cs typeface="+mn-lt"/>
              </a:rPr>
              <a:t>th</a:t>
            </a:r>
            <a:r>
              <a:rPr lang="en-US" b="1">
                <a:ea typeface="+mn-lt"/>
                <a:cs typeface="+mn-lt"/>
              </a:rPr>
              <a:t> January 2020). </a:t>
            </a:r>
            <a:endParaRPr lang="en-US" b="1" dirty="0"/>
          </a:p>
          <a:p>
            <a:endParaRPr lang="en-US" b="1" dirty="0">
              <a:ea typeface="+mn-lt"/>
              <a:cs typeface="+mn-lt"/>
            </a:endParaRPr>
          </a:p>
          <a:p>
            <a:r>
              <a:rPr lang="en-US" b="1">
                <a:ea typeface="+mn-lt"/>
                <a:cs typeface="+mn-lt"/>
              </a:rPr>
              <a:t>ESTYN (2018) </a:t>
            </a:r>
            <a:r>
              <a:rPr lang="en-US" b="1" i="1">
                <a:ea typeface="+mn-lt"/>
                <a:cs typeface="+mn-lt"/>
              </a:rPr>
              <a:t>Improving Teaching. </a:t>
            </a:r>
            <a:r>
              <a:rPr lang="en-US" b="1">
                <a:ea typeface="+mn-lt"/>
                <a:cs typeface="+mn-lt"/>
              </a:rPr>
              <a:t>Available at: </a:t>
            </a:r>
            <a:r>
              <a:rPr lang="en-US" b="1" u="sng" dirty="0">
                <a:ea typeface="+mn-lt"/>
                <a:cs typeface="+mn-lt"/>
                <a:hlinkClick r:id="rId3"/>
              </a:rPr>
              <a:t>https://www.estyn.gov.wales/sites/www.estyn.gov.wales/files/documents/Improving%20teaching.pdf</a:t>
            </a:r>
            <a:r>
              <a:rPr lang="en-US" b="1">
                <a:ea typeface="+mn-lt"/>
                <a:cs typeface="+mn-lt"/>
              </a:rPr>
              <a:t> (Accessed: 15</a:t>
            </a:r>
            <a:r>
              <a:rPr lang="en-US" b="1" baseline="30000">
                <a:ea typeface="+mn-lt"/>
                <a:cs typeface="+mn-lt"/>
              </a:rPr>
              <a:t>th</a:t>
            </a:r>
            <a:r>
              <a:rPr lang="en-US" b="1">
                <a:ea typeface="+mn-lt"/>
                <a:cs typeface="+mn-lt"/>
              </a:rPr>
              <a:t> January 2020). </a:t>
            </a:r>
            <a:endParaRPr lang="en-US" b="1" dirty="0">
              <a:ea typeface="+mn-lt"/>
              <a:cs typeface="+mn-lt"/>
            </a:endParaRPr>
          </a:p>
          <a:p>
            <a:endParaRPr lang="en-US" b="1" dirty="0">
              <a:ea typeface="+mn-lt"/>
              <a:cs typeface="+mn-lt"/>
            </a:endParaRPr>
          </a:p>
          <a:p>
            <a:r>
              <a:rPr lang="en-US" b="1">
                <a:ea typeface="+mn-lt"/>
                <a:cs typeface="+mn-lt"/>
              </a:rPr>
              <a:t>Learning Forward (2019) </a:t>
            </a:r>
            <a:r>
              <a:rPr lang="en-US" b="1" i="1">
                <a:ea typeface="+mn-lt"/>
                <a:cs typeface="+mn-lt"/>
              </a:rPr>
              <a:t>Why Professional Development Matters. </a:t>
            </a:r>
            <a:r>
              <a:rPr lang="en-US" b="1">
                <a:ea typeface="+mn-lt"/>
                <a:cs typeface="+mn-lt"/>
              </a:rPr>
              <a:t>Available at: </a:t>
            </a:r>
            <a:r>
              <a:rPr lang="en-US" b="1" u="sng" dirty="0">
                <a:ea typeface="+mn-lt"/>
                <a:cs typeface="+mn-lt"/>
                <a:hlinkClick r:id="rId4"/>
              </a:rPr>
              <a:t>https://learningforward.org/docs/default-source/pdf/why_pd_matters_web.pdf</a:t>
            </a:r>
            <a:r>
              <a:rPr lang="en-US" b="1">
                <a:ea typeface="+mn-lt"/>
                <a:cs typeface="+mn-lt"/>
              </a:rPr>
              <a:t> (Accessed: 15</a:t>
            </a:r>
            <a:r>
              <a:rPr lang="en-US" b="1" baseline="30000">
                <a:ea typeface="+mn-lt"/>
                <a:cs typeface="+mn-lt"/>
              </a:rPr>
              <a:t>th</a:t>
            </a:r>
            <a:r>
              <a:rPr lang="en-US" b="1">
                <a:ea typeface="+mn-lt"/>
                <a:cs typeface="+mn-lt"/>
              </a:rPr>
              <a:t> January 2020)</a:t>
            </a:r>
            <a:endParaRPr lang="en-US" b="1" dirty="0">
              <a:ea typeface="+mn-lt"/>
              <a:cs typeface="+mn-lt"/>
            </a:endParaRPr>
          </a:p>
          <a:p>
            <a:endParaRPr lang="en-US" b="1" dirty="0">
              <a:ea typeface="+mn-lt"/>
              <a:cs typeface="+mn-lt"/>
            </a:endParaRPr>
          </a:p>
          <a:p>
            <a:r>
              <a:rPr lang="en-US" b="1">
                <a:ea typeface="+mn-lt"/>
                <a:cs typeface="+mn-lt"/>
              </a:rPr>
              <a:t>National Assembly for Wales (2015) </a:t>
            </a:r>
            <a:r>
              <a:rPr lang="en-US" b="1" i="1">
                <a:ea typeface="+mn-lt"/>
                <a:cs typeface="+mn-lt"/>
              </a:rPr>
              <a:t>Donaldson Review: The ‘Purposes’ and Content of a Curriculum for Wales. </a:t>
            </a:r>
            <a:r>
              <a:rPr lang="en-US" b="1">
                <a:ea typeface="+mn-lt"/>
                <a:cs typeface="+mn-lt"/>
              </a:rPr>
              <a:t>Available at: </a:t>
            </a:r>
            <a:r>
              <a:rPr lang="en-US" b="1" u="sng" dirty="0">
                <a:ea typeface="+mn-lt"/>
                <a:cs typeface="+mn-lt"/>
                <a:hlinkClick r:id="rId5"/>
              </a:rPr>
              <a:t>https://seneddresearch.blog/2015/03/17/donaldson-review-the-purposes-and-content-of-a-curriculum-for-wales/</a:t>
            </a:r>
            <a:r>
              <a:rPr lang="en-US" b="1">
                <a:ea typeface="+mn-lt"/>
                <a:cs typeface="+mn-lt"/>
              </a:rPr>
              <a:t> (Accessed: 16</a:t>
            </a:r>
            <a:r>
              <a:rPr lang="en-US" b="1" baseline="30000">
                <a:ea typeface="+mn-lt"/>
                <a:cs typeface="+mn-lt"/>
              </a:rPr>
              <a:t>th</a:t>
            </a:r>
            <a:r>
              <a:rPr lang="en-US" b="1">
                <a:ea typeface="+mn-lt"/>
                <a:cs typeface="+mn-lt"/>
              </a:rPr>
              <a:t> January 2020). </a:t>
            </a:r>
          </a:p>
          <a:p>
            <a:endParaRPr lang="en-US" b="1" dirty="0">
              <a:ea typeface="+mn-lt"/>
              <a:cs typeface="+mn-lt"/>
            </a:endParaRPr>
          </a:p>
          <a:p>
            <a:endParaRPr lang="en-US" b="1" dirty="0">
              <a:ea typeface="+mn-lt"/>
              <a:cs typeface="+mn-lt"/>
            </a:endParaRPr>
          </a:p>
          <a:p>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40700457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2A2226-E05D-413D-8C9B-884EB573D9EA}"/>
              </a:ext>
            </a:extLst>
          </p:cNvPr>
          <p:cNvSpPr txBox="1"/>
          <p:nvPr/>
        </p:nvSpPr>
        <p:spPr>
          <a:xfrm>
            <a:off x="778329" y="152400"/>
            <a:ext cx="11274878"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UCAS (2019) </a:t>
            </a:r>
            <a:r>
              <a:rPr lang="en-US" b="1" i="1"/>
              <a:t>Teaching Training Entry Requirements in England. </a:t>
            </a:r>
            <a:r>
              <a:rPr lang="en-US" b="1"/>
              <a:t>Available at: </a:t>
            </a:r>
            <a:r>
              <a:rPr lang="en-US" b="1" u="sng" dirty="0">
                <a:hlinkClick r:id="rId2"/>
              </a:rPr>
              <a:t>https://www.ucas.com/postgraduate/teacher-training/train-teach-england/teacher-training-entry-requirements-england</a:t>
            </a:r>
            <a:r>
              <a:rPr lang="en-US" b="1"/>
              <a:t> (Accessed: 14</a:t>
            </a:r>
            <a:r>
              <a:rPr lang="en-US" b="1" baseline="30000"/>
              <a:t>th</a:t>
            </a:r>
            <a:r>
              <a:rPr lang="en-US" b="1"/>
              <a:t> January 2020). </a:t>
            </a:r>
            <a:endParaRPr lang="en-US"/>
          </a:p>
          <a:p>
            <a:endParaRPr lang="en-US" b="1" dirty="0"/>
          </a:p>
          <a:p>
            <a:r>
              <a:rPr lang="en-US" b="1">
                <a:ea typeface="+mn-lt"/>
                <a:cs typeface="+mn-lt"/>
              </a:rPr>
              <a:t>Welsh Assembly Government (2008a) </a:t>
            </a:r>
            <a:r>
              <a:rPr lang="en-US" b="1" i="1">
                <a:ea typeface="+mn-lt"/>
                <a:cs typeface="+mn-lt"/>
              </a:rPr>
              <a:t>Essential Skills Wales. </a:t>
            </a:r>
            <a:r>
              <a:rPr lang="en-US" b="1">
                <a:ea typeface="+mn-lt"/>
                <a:cs typeface="+mn-lt"/>
              </a:rPr>
              <a:t>Available at: </a:t>
            </a:r>
            <a:r>
              <a:rPr lang="en-US" b="1" u="sng" dirty="0">
                <a:ea typeface="+mn-lt"/>
                <a:cs typeface="+mn-lt"/>
                <a:hlinkClick r:id="rId3"/>
              </a:rPr>
              <a:t>https://qualificationswales.org/media/1372/qwrd1089a-100524eswintroen.pdf</a:t>
            </a:r>
            <a:r>
              <a:rPr lang="en-US" b="1">
                <a:ea typeface="+mn-lt"/>
                <a:cs typeface="+mn-lt"/>
              </a:rPr>
              <a:t> (Accessed: 15</a:t>
            </a:r>
            <a:r>
              <a:rPr lang="en-US" b="1" baseline="30000">
                <a:ea typeface="+mn-lt"/>
                <a:cs typeface="+mn-lt"/>
              </a:rPr>
              <a:t>th</a:t>
            </a:r>
            <a:r>
              <a:rPr lang="en-US" b="1">
                <a:ea typeface="+mn-lt"/>
                <a:cs typeface="+mn-lt"/>
              </a:rPr>
              <a:t> January 2020). </a:t>
            </a:r>
          </a:p>
          <a:p>
            <a:endParaRPr lang="en-US" b="1" dirty="0"/>
          </a:p>
          <a:p>
            <a:r>
              <a:rPr lang="en-US" b="1">
                <a:ea typeface="+mn-lt"/>
                <a:cs typeface="+mn-lt"/>
              </a:rPr>
              <a:t>Welsh Assembly Government (2008b) </a:t>
            </a:r>
            <a:r>
              <a:rPr lang="en-US" b="1" i="1">
                <a:ea typeface="+mn-lt"/>
                <a:cs typeface="+mn-lt"/>
              </a:rPr>
              <a:t>Learning and Teaching Pedagogy. </a:t>
            </a:r>
            <a:r>
              <a:rPr lang="en-US" b="1">
                <a:ea typeface="+mn-lt"/>
                <a:cs typeface="+mn-lt"/>
              </a:rPr>
              <a:t>Available at: </a:t>
            </a:r>
            <a:r>
              <a:rPr lang="en-US" b="1" u="sng" dirty="0">
                <a:ea typeface="+mn-lt"/>
                <a:cs typeface="+mn-lt"/>
                <a:hlinkClick r:id="rId4"/>
              </a:rPr>
              <a:t>https://hwb.gov.wales/storage/8f0b360f-f1f6-4bec-b11a-df88168007f9/learning-and-teaching-pedagogy.pdf</a:t>
            </a:r>
            <a:r>
              <a:rPr lang="en-US" b="1">
                <a:ea typeface="+mn-lt"/>
                <a:cs typeface="+mn-lt"/>
              </a:rPr>
              <a:t>. (Accessed: 16</a:t>
            </a:r>
            <a:r>
              <a:rPr lang="en-US" b="1" baseline="30000">
                <a:ea typeface="+mn-lt"/>
                <a:cs typeface="+mn-lt"/>
              </a:rPr>
              <a:t>th</a:t>
            </a:r>
            <a:r>
              <a:rPr lang="en-US" b="1">
                <a:ea typeface="+mn-lt"/>
                <a:cs typeface="+mn-lt"/>
              </a:rPr>
              <a:t> January 2020). </a:t>
            </a:r>
          </a:p>
          <a:p>
            <a:endParaRPr lang="en-US" b="1" dirty="0"/>
          </a:p>
          <a:p>
            <a:r>
              <a:rPr lang="en-US" b="1">
                <a:ea typeface="+mn-lt"/>
                <a:cs typeface="+mn-lt"/>
              </a:rPr>
              <a:t>Welsh Government (2017) </a:t>
            </a:r>
            <a:r>
              <a:rPr lang="en-US" b="1" i="1">
                <a:ea typeface="+mn-lt"/>
                <a:cs typeface="+mn-lt"/>
              </a:rPr>
              <a:t>Education in Wales: Our National Mission. </a:t>
            </a:r>
            <a:r>
              <a:rPr lang="en-US" b="1">
                <a:ea typeface="+mn-lt"/>
                <a:cs typeface="+mn-lt"/>
              </a:rPr>
              <a:t>Available at: </a:t>
            </a:r>
            <a:r>
              <a:rPr lang="en-US" b="1" u="sng" dirty="0">
                <a:ea typeface="+mn-lt"/>
                <a:cs typeface="+mn-lt"/>
                <a:hlinkClick r:id="rId5"/>
              </a:rPr>
              <a:t>https://gov.wales/sites/default/files/publications/2018-03/education-in-wales-our-national-mission.pdf</a:t>
            </a:r>
            <a:r>
              <a:rPr lang="en-US" b="1">
                <a:ea typeface="+mn-lt"/>
                <a:cs typeface="+mn-lt"/>
              </a:rPr>
              <a:t> (Accessed: 8</a:t>
            </a:r>
            <a:r>
              <a:rPr lang="en-US" b="1" baseline="30000">
                <a:ea typeface="+mn-lt"/>
                <a:cs typeface="+mn-lt"/>
              </a:rPr>
              <a:t>th</a:t>
            </a:r>
            <a:r>
              <a:rPr lang="en-US" b="1">
                <a:ea typeface="+mn-lt"/>
                <a:cs typeface="+mn-lt"/>
              </a:rPr>
              <a:t> January 2020). </a:t>
            </a:r>
          </a:p>
          <a:p>
            <a:endParaRPr lang="en-US" b="1" dirty="0"/>
          </a:p>
          <a:p>
            <a:r>
              <a:rPr lang="en-US" b="1">
                <a:ea typeface="+mn-lt"/>
                <a:cs typeface="+mn-lt"/>
              </a:rPr>
              <a:t>Welsh Government (2018) </a:t>
            </a:r>
            <a:r>
              <a:rPr lang="en-US" b="1" i="1">
                <a:ea typeface="+mn-lt"/>
                <a:cs typeface="+mn-lt"/>
              </a:rPr>
              <a:t>Teaching: A Valued Profession Working Towards a Career, Conditions and Pay Framework for School Teachers in Wales. </a:t>
            </a:r>
            <a:r>
              <a:rPr lang="en-US" b="1">
                <a:ea typeface="+mn-lt"/>
                <a:cs typeface="+mn-lt"/>
              </a:rPr>
              <a:t>Available at: </a:t>
            </a:r>
            <a:r>
              <a:rPr lang="en-US" b="1" u="sng" dirty="0">
                <a:ea typeface="+mn-lt"/>
                <a:cs typeface="+mn-lt"/>
                <a:hlinkClick r:id="rId6"/>
              </a:rPr>
              <a:t>https://gov.wales/sites/default/files/publications/2018-09/teaching-a-valued-profession-report-of-the-independent-review.pdf</a:t>
            </a:r>
            <a:r>
              <a:rPr lang="en-US" b="1">
                <a:ea typeface="+mn-lt"/>
                <a:cs typeface="+mn-lt"/>
              </a:rPr>
              <a:t> (Accessed: 8</a:t>
            </a:r>
            <a:r>
              <a:rPr lang="en-US" b="1" baseline="30000">
                <a:ea typeface="+mn-lt"/>
                <a:cs typeface="+mn-lt"/>
              </a:rPr>
              <a:t>th</a:t>
            </a:r>
            <a:r>
              <a:rPr lang="en-US" b="1">
                <a:ea typeface="+mn-lt"/>
                <a:cs typeface="+mn-lt"/>
              </a:rPr>
              <a:t> January 2020). </a:t>
            </a:r>
          </a:p>
          <a:p>
            <a:endParaRPr lang="en-US" b="1" dirty="0"/>
          </a:p>
          <a:p>
            <a:r>
              <a:rPr lang="en-US" b="1">
                <a:ea typeface="+mn-lt"/>
                <a:cs typeface="+mn-lt"/>
              </a:rPr>
              <a:t>Welsh Government (2015) </a:t>
            </a:r>
            <a:r>
              <a:rPr lang="en-US" b="1" i="1">
                <a:ea typeface="+mn-lt"/>
                <a:cs typeface="+mn-lt"/>
              </a:rPr>
              <a:t>Teaching Tomorrows Teachers: Options for the Futute of Initial Teacher Education in Wales. </a:t>
            </a:r>
            <a:r>
              <a:rPr lang="en-US" b="1">
                <a:ea typeface="+mn-lt"/>
                <a:cs typeface="+mn-lt"/>
              </a:rPr>
              <a:t>Available at: </a:t>
            </a:r>
            <a:r>
              <a:rPr lang="en-US" b="1" u="sng" dirty="0">
                <a:ea typeface="+mn-lt"/>
                <a:cs typeface="+mn-lt"/>
                <a:hlinkClick r:id="rId7"/>
              </a:rPr>
              <a:t>https://gov.wales/sites/default/files/publications/2018-03/teaching-tomorrow%E2%80%99s-teachers.pdf</a:t>
            </a:r>
            <a:r>
              <a:rPr lang="en-US" b="1">
                <a:ea typeface="+mn-lt"/>
                <a:cs typeface="+mn-lt"/>
              </a:rPr>
              <a:t> (Accessed: 13</a:t>
            </a:r>
            <a:r>
              <a:rPr lang="en-US" b="1" baseline="30000">
                <a:ea typeface="+mn-lt"/>
                <a:cs typeface="+mn-lt"/>
              </a:rPr>
              <a:t>th</a:t>
            </a:r>
            <a:r>
              <a:rPr lang="en-US" b="1">
                <a:ea typeface="+mn-lt"/>
                <a:cs typeface="+mn-lt"/>
              </a:rPr>
              <a:t> January 2020). </a:t>
            </a:r>
          </a:p>
          <a:p>
            <a:endParaRPr lang="en-US" b="1" dirty="0"/>
          </a:p>
          <a:p>
            <a:endParaRPr lang="en-US" b="1" dirty="0"/>
          </a:p>
        </p:txBody>
      </p:sp>
    </p:spTree>
    <p:extLst>
      <p:ext uri="{BB962C8B-B14F-4D97-AF65-F5344CB8AC3E}">
        <p14:creationId xmlns:p14="http://schemas.microsoft.com/office/powerpoint/2010/main" val="3072496014"/>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emplate>office theme</Template>
  <TotalTime>2</TotalTime>
  <Words>663</Words>
  <Application>Microsoft Office PowerPoint</Application>
  <PresentationFormat>Widescreen</PresentationFormat>
  <Paragraphs>73</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Harrington</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CMF.ABrettell</dc:creator>
  <cp:lastModifiedBy>Eve Gilbert (1802659)</cp:lastModifiedBy>
  <cp:revision>1444</cp:revision>
  <dcterms:created xsi:type="dcterms:W3CDTF">2020-01-08T17:20:49Z</dcterms:created>
  <dcterms:modified xsi:type="dcterms:W3CDTF">2020-01-17T10:46:35Z</dcterms:modified>
</cp:coreProperties>
</file>