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3" r:id="rId1"/>
  </p:sldMasterIdLst>
  <p:notesMasterIdLst>
    <p:notesMasterId r:id="rId30"/>
  </p:notes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319" r:id="rId9"/>
    <p:sldId id="264" r:id="rId10"/>
    <p:sldId id="265" r:id="rId11"/>
    <p:sldId id="316" r:id="rId12"/>
    <p:sldId id="266" r:id="rId13"/>
    <p:sldId id="317" r:id="rId14"/>
    <p:sldId id="267" r:id="rId15"/>
    <p:sldId id="318" r:id="rId16"/>
    <p:sldId id="268" r:id="rId17"/>
    <p:sldId id="269" r:id="rId18"/>
    <p:sldId id="271" r:id="rId19"/>
    <p:sldId id="273" r:id="rId20"/>
    <p:sldId id="281" r:id="rId21"/>
    <p:sldId id="283" r:id="rId22"/>
    <p:sldId id="284" r:id="rId23"/>
    <p:sldId id="285" r:id="rId24"/>
    <p:sldId id="274" r:id="rId25"/>
    <p:sldId id="312" r:id="rId26"/>
    <p:sldId id="313" r:id="rId27"/>
    <p:sldId id="314" r:id="rId28"/>
    <p:sldId id="315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F2678AB-9CE2-4905-8728-B0F1F54A7A52}" v="68" dt="2024-02-16T15:36:27.2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85" autoAdjust="0"/>
    <p:restoredTop sz="95259" autoAdjust="0"/>
  </p:normalViewPr>
  <p:slideViewPr>
    <p:cSldViewPr snapToGrid="0">
      <p:cViewPr varScale="1">
        <p:scale>
          <a:sx n="85" d="100"/>
          <a:sy n="85" d="100"/>
        </p:scale>
        <p:origin x="48" y="1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DF2678AB-9CE2-4905-8728-B0F1F54A7A52}"/>
    <pc:docChg chg="undo redo custSel addSld delSld modSld sldOrd">
      <pc:chgData name="Zita Draper" userId="b063123c-f51f-481b-b99c-f574606c9ace" providerId="ADAL" clId="{DF2678AB-9CE2-4905-8728-B0F1F54A7A52}" dt="2024-02-16T15:36:32.554" v="4376" actId="14100"/>
      <pc:docMkLst>
        <pc:docMk/>
      </pc:docMkLst>
      <pc:sldChg chg="delSp modSp mod delAnim">
        <pc:chgData name="Zita Draper" userId="b063123c-f51f-481b-b99c-f574606c9ace" providerId="ADAL" clId="{DF2678AB-9CE2-4905-8728-B0F1F54A7A52}" dt="2024-02-14T09:44:21.222" v="205" actId="14100"/>
        <pc:sldMkLst>
          <pc:docMk/>
          <pc:sldMk cId="1165096274" sldId="256"/>
        </pc:sldMkLst>
        <pc:picChg chg="del">
          <ac:chgData name="Zita Draper" userId="b063123c-f51f-481b-b99c-f574606c9ace" providerId="ADAL" clId="{DF2678AB-9CE2-4905-8728-B0F1F54A7A52}" dt="2024-02-14T09:44:08.078" v="203" actId="478"/>
          <ac:picMkLst>
            <pc:docMk/>
            <pc:sldMk cId="1165096274" sldId="256"/>
            <ac:picMk id="5" creationId="{1F5EA79B-94D0-8B17-3290-9343BBB371D2}"/>
          </ac:picMkLst>
        </pc:picChg>
        <pc:picChg chg="mod">
          <ac:chgData name="Zita Draper" userId="b063123c-f51f-481b-b99c-f574606c9ace" providerId="ADAL" clId="{DF2678AB-9CE2-4905-8728-B0F1F54A7A52}" dt="2024-02-14T09:44:21.222" v="205" actId="14100"/>
          <ac:picMkLst>
            <pc:docMk/>
            <pc:sldMk cId="1165096274" sldId="256"/>
            <ac:picMk id="6" creationId="{3826CBF6-FA73-EEB5-AAC2-9FB5407E68AF}"/>
          </ac:picMkLst>
        </pc:picChg>
      </pc:sldChg>
      <pc:sldChg chg="modSp mod">
        <pc:chgData name="Zita Draper" userId="b063123c-f51f-481b-b99c-f574606c9ace" providerId="ADAL" clId="{DF2678AB-9CE2-4905-8728-B0F1F54A7A52}" dt="2024-02-14T09:45:12.781" v="207" actId="14100"/>
        <pc:sldMkLst>
          <pc:docMk/>
          <pc:sldMk cId="2080847689" sldId="257"/>
        </pc:sldMkLst>
        <pc:picChg chg="mod">
          <ac:chgData name="Zita Draper" userId="b063123c-f51f-481b-b99c-f574606c9ace" providerId="ADAL" clId="{DF2678AB-9CE2-4905-8728-B0F1F54A7A52}" dt="2024-02-14T09:45:12.781" v="207" actId="14100"/>
          <ac:picMkLst>
            <pc:docMk/>
            <pc:sldMk cId="2080847689" sldId="257"/>
            <ac:picMk id="4" creationId="{B18C15AD-F823-E6F5-4916-1707A508DF68}"/>
          </ac:picMkLst>
        </pc:picChg>
      </pc:sldChg>
      <pc:sldChg chg="modSp mod">
        <pc:chgData name="Zita Draper" userId="b063123c-f51f-481b-b99c-f574606c9ace" providerId="ADAL" clId="{DF2678AB-9CE2-4905-8728-B0F1F54A7A52}" dt="2024-02-14T09:45:44.122" v="209" actId="14100"/>
        <pc:sldMkLst>
          <pc:docMk/>
          <pc:sldMk cId="3378268819" sldId="258"/>
        </pc:sldMkLst>
        <pc:picChg chg="mod">
          <ac:chgData name="Zita Draper" userId="b063123c-f51f-481b-b99c-f574606c9ace" providerId="ADAL" clId="{DF2678AB-9CE2-4905-8728-B0F1F54A7A52}" dt="2024-02-14T09:45:44.122" v="209" actId="14100"/>
          <ac:picMkLst>
            <pc:docMk/>
            <pc:sldMk cId="3378268819" sldId="258"/>
            <ac:picMk id="4" creationId="{01E794ED-3DE1-5351-6872-41CD8374B6F8}"/>
          </ac:picMkLst>
        </pc:picChg>
      </pc:sldChg>
      <pc:sldChg chg="modSp mod">
        <pc:chgData name="Zita Draper" userId="b063123c-f51f-481b-b99c-f574606c9ace" providerId="ADAL" clId="{DF2678AB-9CE2-4905-8728-B0F1F54A7A52}" dt="2024-02-14T09:46:11.069" v="211" actId="14100"/>
        <pc:sldMkLst>
          <pc:docMk/>
          <pc:sldMk cId="2454720499" sldId="259"/>
        </pc:sldMkLst>
        <pc:picChg chg="mod">
          <ac:chgData name="Zita Draper" userId="b063123c-f51f-481b-b99c-f574606c9ace" providerId="ADAL" clId="{DF2678AB-9CE2-4905-8728-B0F1F54A7A52}" dt="2024-02-14T09:46:11.069" v="211" actId="14100"/>
          <ac:picMkLst>
            <pc:docMk/>
            <pc:sldMk cId="2454720499" sldId="259"/>
            <ac:picMk id="2" creationId="{691136AD-78C7-D605-6784-D711E22205A1}"/>
          </ac:picMkLst>
        </pc:picChg>
      </pc:sldChg>
      <pc:sldChg chg="del">
        <pc:chgData name="Zita Draper" userId="b063123c-f51f-481b-b99c-f574606c9ace" providerId="ADAL" clId="{DF2678AB-9CE2-4905-8728-B0F1F54A7A52}" dt="2024-02-14T09:46:22.795" v="212" actId="2696"/>
        <pc:sldMkLst>
          <pc:docMk/>
          <pc:sldMk cId="3639871126" sldId="260"/>
        </pc:sldMkLst>
      </pc:sldChg>
      <pc:sldChg chg="modSp mod">
        <pc:chgData name="Zita Draper" userId="b063123c-f51f-481b-b99c-f574606c9ace" providerId="ADAL" clId="{DF2678AB-9CE2-4905-8728-B0F1F54A7A52}" dt="2024-02-14T09:47:07.581" v="214" actId="14100"/>
        <pc:sldMkLst>
          <pc:docMk/>
          <pc:sldMk cId="3233106789" sldId="261"/>
        </pc:sldMkLst>
        <pc:picChg chg="mod">
          <ac:chgData name="Zita Draper" userId="b063123c-f51f-481b-b99c-f574606c9ace" providerId="ADAL" clId="{DF2678AB-9CE2-4905-8728-B0F1F54A7A52}" dt="2024-02-14T09:47:07.581" v="214" actId="14100"/>
          <ac:picMkLst>
            <pc:docMk/>
            <pc:sldMk cId="3233106789" sldId="261"/>
            <ac:picMk id="3" creationId="{E2D65D59-45AC-265A-8DF9-3BD412B5271A}"/>
          </ac:picMkLst>
        </pc:picChg>
      </pc:sldChg>
      <pc:sldChg chg="addSp delSp modSp mod">
        <pc:chgData name="Zita Draper" userId="b063123c-f51f-481b-b99c-f574606c9ace" providerId="ADAL" clId="{DF2678AB-9CE2-4905-8728-B0F1F54A7A52}" dt="2024-02-15T07:55:13.893" v="4313" actId="14100"/>
        <pc:sldMkLst>
          <pc:docMk/>
          <pc:sldMk cId="3225772884" sldId="262"/>
        </pc:sldMkLst>
        <pc:spChg chg="mod">
          <ac:chgData name="Zita Draper" userId="b063123c-f51f-481b-b99c-f574606c9ace" providerId="ADAL" clId="{DF2678AB-9CE2-4905-8728-B0F1F54A7A52}" dt="2024-02-14T10:44:35.183" v="1500" actId="404"/>
          <ac:spMkLst>
            <pc:docMk/>
            <pc:sldMk cId="3225772884" sldId="262"/>
            <ac:spMk id="2" creationId="{EEF1D8F2-BD1B-A861-D008-AE7805787710}"/>
          </ac:spMkLst>
        </pc:spChg>
        <pc:spChg chg="del mod">
          <ac:chgData name="Zita Draper" userId="b063123c-f51f-481b-b99c-f574606c9ace" providerId="ADAL" clId="{DF2678AB-9CE2-4905-8728-B0F1F54A7A52}" dt="2024-02-14T10:44:28.161" v="1498" actId="26606"/>
          <ac:spMkLst>
            <pc:docMk/>
            <pc:sldMk cId="3225772884" sldId="262"/>
            <ac:spMk id="3" creationId="{FF9D90EF-2242-A365-2713-F2E013FE53E8}"/>
          </ac:spMkLst>
        </pc:spChg>
        <pc:graphicFrameChg chg="add mod">
          <ac:chgData name="Zita Draper" userId="b063123c-f51f-481b-b99c-f574606c9ace" providerId="ADAL" clId="{DF2678AB-9CE2-4905-8728-B0F1F54A7A52}" dt="2024-02-14T10:44:39.327" v="1501" actId="14100"/>
          <ac:graphicFrameMkLst>
            <pc:docMk/>
            <pc:sldMk cId="3225772884" sldId="262"/>
            <ac:graphicFrameMk id="14" creationId="{F8B9C348-7971-48B2-2962-BF8F62517245}"/>
          </ac:graphicFrameMkLst>
        </pc:graphicFrameChg>
        <pc:picChg chg="mod">
          <ac:chgData name="Zita Draper" userId="b063123c-f51f-481b-b99c-f574606c9ace" providerId="ADAL" clId="{DF2678AB-9CE2-4905-8728-B0F1F54A7A52}" dt="2024-02-15T07:55:13.893" v="4313" actId="14100"/>
          <ac:picMkLst>
            <pc:docMk/>
            <pc:sldMk cId="3225772884" sldId="262"/>
            <ac:picMk id="3" creationId="{E531AD5E-7348-EF6B-FB28-DAE1584E5378}"/>
          </ac:picMkLst>
        </pc:picChg>
      </pc:sldChg>
      <pc:sldChg chg="addSp delSp modSp mod setBg">
        <pc:chgData name="Zita Draper" userId="b063123c-f51f-481b-b99c-f574606c9ace" providerId="ADAL" clId="{DF2678AB-9CE2-4905-8728-B0F1F54A7A52}" dt="2024-02-15T08:02:06.474" v="4350" actId="20577"/>
        <pc:sldMkLst>
          <pc:docMk/>
          <pc:sldMk cId="154971700" sldId="264"/>
        </pc:sldMkLst>
        <pc:spChg chg="mod">
          <ac:chgData name="Zita Draper" userId="b063123c-f51f-481b-b99c-f574606c9ace" providerId="ADAL" clId="{DF2678AB-9CE2-4905-8728-B0F1F54A7A52}" dt="2024-02-14T09:50:27.650" v="235" actId="27636"/>
          <ac:spMkLst>
            <pc:docMk/>
            <pc:sldMk cId="154971700" sldId="264"/>
            <ac:spMk id="2" creationId="{58871ED5-A0C3-A23A-F3AF-931F6582D92F}"/>
          </ac:spMkLst>
        </pc:spChg>
        <pc:spChg chg="del">
          <ac:chgData name="Zita Draper" userId="b063123c-f51f-481b-b99c-f574606c9ace" providerId="ADAL" clId="{DF2678AB-9CE2-4905-8728-B0F1F54A7A52}" dt="2024-02-14T09:50:09.640" v="225" actId="26606"/>
          <ac:spMkLst>
            <pc:docMk/>
            <pc:sldMk cId="154971700" sldId="264"/>
            <ac:spMk id="3" creationId="{AE743054-7360-F37A-2FD0-8627978E47F6}"/>
          </ac:spMkLst>
        </pc:spChg>
        <pc:spChg chg="add">
          <ac:chgData name="Zita Draper" userId="b063123c-f51f-481b-b99c-f574606c9ace" providerId="ADAL" clId="{DF2678AB-9CE2-4905-8728-B0F1F54A7A52}" dt="2024-02-14T09:50:09.640" v="225" actId="26606"/>
          <ac:spMkLst>
            <pc:docMk/>
            <pc:sldMk cId="154971700" sldId="264"/>
            <ac:spMk id="9" creationId="{80300B1B-B85E-D514-C6B4-30126EBBCDEC}"/>
          </ac:spMkLst>
        </pc:spChg>
        <pc:spChg chg="add">
          <ac:chgData name="Zita Draper" userId="b063123c-f51f-481b-b99c-f574606c9ace" providerId="ADAL" clId="{DF2678AB-9CE2-4905-8728-B0F1F54A7A52}" dt="2024-02-14T09:50:09.640" v="225" actId="26606"/>
          <ac:spMkLst>
            <pc:docMk/>
            <pc:sldMk cId="154971700" sldId="264"/>
            <ac:spMk id="11" creationId="{F2CC8CFE-31F3-0DA5-6AC8-9A74170BF39A}"/>
          </ac:spMkLst>
        </pc:spChg>
        <pc:spChg chg="add">
          <ac:chgData name="Zita Draper" userId="b063123c-f51f-481b-b99c-f574606c9ace" providerId="ADAL" clId="{DF2678AB-9CE2-4905-8728-B0F1F54A7A52}" dt="2024-02-14T09:50:09.640" v="225" actId="26606"/>
          <ac:spMkLst>
            <pc:docMk/>
            <pc:sldMk cId="154971700" sldId="264"/>
            <ac:spMk id="13" creationId="{A9FB23B6-1F34-5B6A-2697-938FB355B34C}"/>
          </ac:spMkLst>
        </pc:spChg>
        <pc:graphicFrameChg chg="add mod">
          <ac:chgData name="Zita Draper" userId="b063123c-f51f-481b-b99c-f574606c9ace" providerId="ADAL" clId="{DF2678AB-9CE2-4905-8728-B0F1F54A7A52}" dt="2024-02-15T08:02:06.474" v="4350" actId="20577"/>
          <ac:graphicFrameMkLst>
            <pc:docMk/>
            <pc:sldMk cId="154971700" sldId="264"/>
            <ac:graphicFrameMk id="5" creationId="{F5A7D0BA-4A51-1B56-E1BF-416BD8D57907}"/>
          </ac:graphicFrameMkLst>
        </pc:graphicFrameChg>
        <pc:picChg chg="mod">
          <ac:chgData name="Zita Draper" userId="b063123c-f51f-481b-b99c-f574606c9ace" providerId="ADAL" clId="{DF2678AB-9CE2-4905-8728-B0F1F54A7A52}" dt="2024-02-15T08:02:00.138" v="4335" actId="1076"/>
          <ac:picMkLst>
            <pc:docMk/>
            <pc:sldMk cId="154971700" sldId="264"/>
            <ac:picMk id="3" creationId="{D9BD476C-1992-1207-4778-EC3AE8800EA0}"/>
          </ac:picMkLst>
        </pc:picChg>
      </pc:sldChg>
      <pc:sldChg chg="addSp delSp modSp mod modClrScheme chgLayout">
        <pc:chgData name="Zita Draper" userId="b063123c-f51f-481b-b99c-f574606c9ace" providerId="ADAL" clId="{DF2678AB-9CE2-4905-8728-B0F1F54A7A52}" dt="2024-02-15T08:03:54.218" v="4354" actId="14100"/>
        <pc:sldMkLst>
          <pc:docMk/>
          <pc:sldMk cId="3653022104" sldId="265"/>
        </pc:sldMkLst>
        <pc:spChg chg="mod ord">
          <ac:chgData name="Zita Draper" userId="b063123c-f51f-481b-b99c-f574606c9ace" providerId="ADAL" clId="{DF2678AB-9CE2-4905-8728-B0F1F54A7A52}" dt="2024-02-14T09:50:46.284" v="237" actId="700"/>
          <ac:spMkLst>
            <pc:docMk/>
            <pc:sldMk cId="3653022104" sldId="265"/>
            <ac:spMk id="2" creationId="{A4646401-81F5-1591-2B28-D26797B6D11E}"/>
          </ac:spMkLst>
        </pc:spChg>
        <pc:spChg chg="del mod ord">
          <ac:chgData name="Zita Draper" userId="b063123c-f51f-481b-b99c-f574606c9ace" providerId="ADAL" clId="{DF2678AB-9CE2-4905-8728-B0F1F54A7A52}" dt="2024-02-14T09:50:42.256" v="236" actId="700"/>
          <ac:spMkLst>
            <pc:docMk/>
            <pc:sldMk cId="3653022104" sldId="265"/>
            <ac:spMk id="3" creationId="{39B3C939-FFCA-185D-0627-F140A3EB8496}"/>
          </ac:spMkLst>
        </pc:spChg>
        <pc:spChg chg="add del mod ord">
          <ac:chgData name="Zita Draper" userId="b063123c-f51f-481b-b99c-f574606c9ace" providerId="ADAL" clId="{DF2678AB-9CE2-4905-8728-B0F1F54A7A52}" dt="2024-02-14T09:50:46.284" v="237" actId="700"/>
          <ac:spMkLst>
            <pc:docMk/>
            <pc:sldMk cId="3653022104" sldId="265"/>
            <ac:spMk id="4" creationId="{7F9C61C2-AD65-4AB7-D631-6ACB4411D808}"/>
          </ac:spMkLst>
        </pc:spChg>
        <pc:spChg chg="add del mod ord">
          <ac:chgData name="Zita Draper" userId="b063123c-f51f-481b-b99c-f574606c9ace" providerId="ADAL" clId="{DF2678AB-9CE2-4905-8728-B0F1F54A7A52}" dt="2024-02-14T09:50:46.284" v="237" actId="700"/>
          <ac:spMkLst>
            <pc:docMk/>
            <pc:sldMk cId="3653022104" sldId="265"/>
            <ac:spMk id="5" creationId="{63BC4D4A-F439-FAB9-E9DC-8DBBC64A6EA2}"/>
          </ac:spMkLst>
        </pc:spChg>
        <pc:spChg chg="add mod ord">
          <ac:chgData name="Zita Draper" userId="b063123c-f51f-481b-b99c-f574606c9ace" providerId="ADAL" clId="{DF2678AB-9CE2-4905-8728-B0F1F54A7A52}" dt="2024-02-14T11:42:54.112" v="4252" actId="208"/>
          <ac:spMkLst>
            <pc:docMk/>
            <pc:sldMk cId="3653022104" sldId="265"/>
            <ac:spMk id="6" creationId="{146ACC9D-4416-D9CA-BC0C-EB98BA488C05}"/>
          </ac:spMkLst>
        </pc:spChg>
        <pc:spChg chg="add mod ord">
          <ac:chgData name="Zita Draper" userId="b063123c-f51f-481b-b99c-f574606c9ace" providerId="ADAL" clId="{DF2678AB-9CE2-4905-8728-B0F1F54A7A52}" dt="2024-02-14T11:42:58.842" v="4253" actId="208"/>
          <ac:spMkLst>
            <pc:docMk/>
            <pc:sldMk cId="3653022104" sldId="265"/>
            <ac:spMk id="7" creationId="{5C59D2AF-4DF8-090E-F271-B26B5685B241}"/>
          </ac:spMkLst>
        </pc:spChg>
        <pc:spChg chg="add mod ord">
          <ac:chgData name="Zita Draper" userId="b063123c-f51f-481b-b99c-f574606c9ace" providerId="ADAL" clId="{DF2678AB-9CE2-4905-8728-B0F1F54A7A52}" dt="2024-02-14T11:43:03.425" v="4254" actId="208"/>
          <ac:spMkLst>
            <pc:docMk/>
            <pc:sldMk cId="3653022104" sldId="265"/>
            <ac:spMk id="8" creationId="{E318E928-63D4-2801-EE11-1AB34D383AA3}"/>
          </ac:spMkLst>
        </pc:spChg>
        <pc:spChg chg="add mod ord">
          <ac:chgData name="Zita Draper" userId="b063123c-f51f-481b-b99c-f574606c9ace" providerId="ADAL" clId="{DF2678AB-9CE2-4905-8728-B0F1F54A7A52}" dt="2024-02-14T11:43:07.540" v="4255" actId="208"/>
          <ac:spMkLst>
            <pc:docMk/>
            <pc:sldMk cId="3653022104" sldId="265"/>
            <ac:spMk id="9" creationId="{535D8399-F1EF-0E6F-21A5-69B8C3A59955}"/>
          </ac:spMkLst>
        </pc:spChg>
        <pc:picChg chg="mod">
          <ac:chgData name="Zita Draper" userId="b063123c-f51f-481b-b99c-f574606c9ace" providerId="ADAL" clId="{DF2678AB-9CE2-4905-8728-B0F1F54A7A52}" dt="2024-02-15T08:03:54.218" v="4354" actId="14100"/>
          <ac:picMkLst>
            <pc:docMk/>
            <pc:sldMk cId="3653022104" sldId="265"/>
            <ac:picMk id="3" creationId="{0E1E4248-BDA9-CDEE-3E3F-84F503C78511}"/>
          </ac:picMkLst>
        </pc:picChg>
      </pc:sldChg>
      <pc:sldChg chg="addSp delSp modSp mod modClrScheme chgLayout">
        <pc:chgData name="Zita Draper" userId="b063123c-f51f-481b-b99c-f574606c9ace" providerId="ADAL" clId="{DF2678AB-9CE2-4905-8728-B0F1F54A7A52}" dt="2024-02-16T15:29:04.275" v="4361" actId="14100"/>
        <pc:sldMkLst>
          <pc:docMk/>
          <pc:sldMk cId="8191900" sldId="266"/>
        </pc:sldMkLst>
        <pc:spChg chg="mod ord">
          <ac:chgData name="Zita Draper" userId="b063123c-f51f-481b-b99c-f574606c9ace" providerId="ADAL" clId="{DF2678AB-9CE2-4905-8728-B0F1F54A7A52}" dt="2024-02-14T11:13:54.553" v="3509" actId="20577"/>
          <ac:spMkLst>
            <pc:docMk/>
            <pc:sldMk cId="8191900" sldId="266"/>
            <ac:spMk id="2" creationId="{C324096D-3626-0F9D-D179-BCC808A89975}"/>
          </ac:spMkLst>
        </pc:spChg>
        <pc:spChg chg="del mod ord">
          <ac:chgData name="Zita Draper" userId="b063123c-f51f-481b-b99c-f574606c9ace" providerId="ADAL" clId="{DF2678AB-9CE2-4905-8728-B0F1F54A7A52}" dt="2024-02-14T10:23:24.715" v="286" actId="700"/>
          <ac:spMkLst>
            <pc:docMk/>
            <pc:sldMk cId="8191900" sldId="266"/>
            <ac:spMk id="3" creationId="{F1F4F852-2F87-2D1F-7B39-D64B01722BAB}"/>
          </ac:spMkLst>
        </pc:spChg>
        <pc:spChg chg="add mod ord">
          <ac:chgData name="Zita Draper" userId="b063123c-f51f-481b-b99c-f574606c9ace" providerId="ADAL" clId="{DF2678AB-9CE2-4905-8728-B0F1F54A7A52}" dt="2024-02-14T11:43:41.663" v="4265" actId="122"/>
          <ac:spMkLst>
            <pc:docMk/>
            <pc:sldMk cId="8191900" sldId="266"/>
            <ac:spMk id="4" creationId="{457D9C4C-4C81-3597-D680-4860ABEE3E8B}"/>
          </ac:spMkLst>
        </pc:spChg>
        <pc:spChg chg="add mod ord">
          <ac:chgData name="Zita Draper" userId="b063123c-f51f-481b-b99c-f574606c9ace" providerId="ADAL" clId="{DF2678AB-9CE2-4905-8728-B0F1F54A7A52}" dt="2024-02-14T11:43:23.602" v="4257" actId="208"/>
          <ac:spMkLst>
            <pc:docMk/>
            <pc:sldMk cId="8191900" sldId="266"/>
            <ac:spMk id="5" creationId="{612F0182-8638-1799-F02E-9992EFC21A3E}"/>
          </ac:spMkLst>
        </pc:spChg>
        <pc:spChg chg="add mod ord">
          <ac:chgData name="Zita Draper" userId="b063123c-f51f-481b-b99c-f574606c9ace" providerId="ADAL" clId="{DF2678AB-9CE2-4905-8728-B0F1F54A7A52}" dt="2024-02-14T11:43:48.768" v="4271" actId="122"/>
          <ac:spMkLst>
            <pc:docMk/>
            <pc:sldMk cId="8191900" sldId="266"/>
            <ac:spMk id="6" creationId="{9875F052-6A4C-7FAB-0787-894DB4194AEA}"/>
          </ac:spMkLst>
        </pc:spChg>
        <pc:spChg chg="add mod ord">
          <ac:chgData name="Zita Draper" userId="b063123c-f51f-481b-b99c-f574606c9ace" providerId="ADAL" clId="{DF2678AB-9CE2-4905-8728-B0F1F54A7A52}" dt="2024-02-14T11:43:34.702" v="4259" actId="208"/>
          <ac:spMkLst>
            <pc:docMk/>
            <pc:sldMk cId="8191900" sldId="266"/>
            <ac:spMk id="7" creationId="{F80D4EBB-A1D5-6812-3076-8156FC046306}"/>
          </ac:spMkLst>
        </pc:spChg>
        <pc:picChg chg="mod">
          <ac:chgData name="Zita Draper" userId="b063123c-f51f-481b-b99c-f574606c9ace" providerId="ADAL" clId="{DF2678AB-9CE2-4905-8728-B0F1F54A7A52}" dt="2024-02-16T15:29:04.275" v="4361" actId="14100"/>
          <ac:picMkLst>
            <pc:docMk/>
            <pc:sldMk cId="8191900" sldId="266"/>
            <ac:picMk id="3" creationId="{2CA46312-F635-CA7A-92D8-609B6A6D1665}"/>
          </ac:picMkLst>
        </pc:picChg>
      </pc:sldChg>
      <pc:sldChg chg="addSp delSp modSp mod modClrScheme chgLayout">
        <pc:chgData name="Zita Draper" userId="b063123c-f51f-481b-b99c-f574606c9ace" providerId="ADAL" clId="{DF2678AB-9CE2-4905-8728-B0F1F54A7A52}" dt="2024-02-16T15:30:32.006" v="4365" actId="14100"/>
        <pc:sldMkLst>
          <pc:docMk/>
          <pc:sldMk cId="2107895449" sldId="267"/>
        </pc:sldMkLst>
        <pc:spChg chg="mod ord">
          <ac:chgData name="Zita Draper" userId="b063123c-f51f-481b-b99c-f574606c9ace" providerId="ADAL" clId="{DF2678AB-9CE2-4905-8728-B0F1F54A7A52}" dt="2024-02-14T10:23:33.237" v="287" actId="700"/>
          <ac:spMkLst>
            <pc:docMk/>
            <pc:sldMk cId="2107895449" sldId="267"/>
            <ac:spMk id="2" creationId="{88F98EBB-6369-AF2F-150D-A663ECB70048}"/>
          </ac:spMkLst>
        </pc:spChg>
        <pc:spChg chg="del mod ord">
          <ac:chgData name="Zita Draper" userId="b063123c-f51f-481b-b99c-f574606c9ace" providerId="ADAL" clId="{DF2678AB-9CE2-4905-8728-B0F1F54A7A52}" dt="2024-02-14T10:23:33.237" v="287" actId="700"/>
          <ac:spMkLst>
            <pc:docMk/>
            <pc:sldMk cId="2107895449" sldId="267"/>
            <ac:spMk id="3" creationId="{22B605D0-0E40-D38D-94F4-5AC35425C233}"/>
          </ac:spMkLst>
        </pc:spChg>
        <pc:spChg chg="add mod ord">
          <ac:chgData name="Zita Draper" userId="b063123c-f51f-481b-b99c-f574606c9ace" providerId="ADAL" clId="{DF2678AB-9CE2-4905-8728-B0F1F54A7A52}" dt="2024-02-14T11:44:02.281" v="4272" actId="208"/>
          <ac:spMkLst>
            <pc:docMk/>
            <pc:sldMk cId="2107895449" sldId="267"/>
            <ac:spMk id="4" creationId="{A5A0BA43-3FF3-8D16-4C21-DB716C833228}"/>
          </ac:spMkLst>
        </pc:spChg>
        <pc:spChg chg="add mod ord">
          <ac:chgData name="Zita Draper" userId="b063123c-f51f-481b-b99c-f574606c9ace" providerId="ADAL" clId="{DF2678AB-9CE2-4905-8728-B0F1F54A7A52}" dt="2024-02-14T11:44:07.968" v="4273" actId="208"/>
          <ac:spMkLst>
            <pc:docMk/>
            <pc:sldMk cId="2107895449" sldId="267"/>
            <ac:spMk id="5" creationId="{83530656-EAF0-BBED-B501-822707B400B4}"/>
          </ac:spMkLst>
        </pc:spChg>
        <pc:spChg chg="add mod ord">
          <ac:chgData name="Zita Draper" userId="b063123c-f51f-481b-b99c-f574606c9ace" providerId="ADAL" clId="{DF2678AB-9CE2-4905-8728-B0F1F54A7A52}" dt="2024-02-14T11:44:17.795" v="4275" actId="208"/>
          <ac:spMkLst>
            <pc:docMk/>
            <pc:sldMk cId="2107895449" sldId="267"/>
            <ac:spMk id="6" creationId="{8E3AE6BB-B7C2-F0AA-6FDD-FA30258D4107}"/>
          </ac:spMkLst>
        </pc:spChg>
        <pc:spChg chg="add mod ord">
          <ac:chgData name="Zita Draper" userId="b063123c-f51f-481b-b99c-f574606c9ace" providerId="ADAL" clId="{DF2678AB-9CE2-4905-8728-B0F1F54A7A52}" dt="2024-02-14T11:44:12.511" v="4274" actId="208"/>
          <ac:spMkLst>
            <pc:docMk/>
            <pc:sldMk cId="2107895449" sldId="267"/>
            <ac:spMk id="7" creationId="{909EEBAB-6B9F-D835-9318-4C5365BEFEB4}"/>
          </ac:spMkLst>
        </pc:spChg>
        <pc:picChg chg="mod">
          <ac:chgData name="Zita Draper" userId="b063123c-f51f-481b-b99c-f574606c9ace" providerId="ADAL" clId="{DF2678AB-9CE2-4905-8728-B0F1F54A7A52}" dt="2024-02-16T15:30:32.006" v="4365" actId="14100"/>
          <ac:picMkLst>
            <pc:docMk/>
            <pc:sldMk cId="2107895449" sldId="267"/>
            <ac:picMk id="3" creationId="{2AAE7C1A-2A23-480D-E8E0-4F9CB4794726}"/>
          </ac:picMkLst>
        </pc:picChg>
      </pc:sldChg>
      <pc:sldChg chg="addSp delSp modSp mod modClrScheme chgLayout">
        <pc:chgData name="Zita Draper" userId="b063123c-f51f-481b-b99c-f574606c9ace" providerId="ADAL" clId="{DF2678AB-9CE2-4905-8728-B0F1F54A7A52}" dt="2024-02-16T15:32:30.688" v="4369" actId="14100"/>
        <pc:sldMkLst>
          <pc:docMk/>
          <pc:sldMk cId="1395071242" sldId="268"/>
        </pc:sldMkLst>
        <pc:spChg chg="mod ord">
          <ac:chgData name="Zita Draper" userId="b063123c-f51f-481b-b99c-f574606c9ace" providerId="ADAL" clId="{DF2678AB-9CE2-4905-8728-B0F1F54A7A52}" dt="2024-02-14T10:23:37.725" v="288" actId="700"/>
          <ac:spMkLst>
            <pc:docMk/>
            <pc:sldMk cId="1395071242" sldId="268"/>
            <ac:spMk id="2" creationId="{79F1BA76-4372-CFAF-DF04-E9DCD8E9178C}"/>
          </ac:spMkLst>
        </pc:spChg>
        <pc:spChg chg="del mod ord">
          <ac:chgData name="Zita Draper" userId="b063123c-f51f-481b-b99c-f574606c9ace" providerId="ADAL" clId="{DF2678AB-9CE2-4905-8728-B0F1F54A7A52}" dt="2024-02-14T10:23:37.725" v="288" actId="700"/>
          <ac:spMkLst>
            <pc:docMk/>
            <pc:sldMk cId="1395071242" sldId="268"/>
            <ac:spMk id="3" creationId="{0D9E09BE-A130-ADCC-C651-8532F6DB744B}"/>
          </ac:spMkLst>
        </pc:spChg>
        <pc:spChg chg="add mod ord">
          <ac:chgData name="Zita Draper" userId="b063123c-f51f-481b-b99c-f574606c9ace" providerId="ADAL" clId="{DF2678AB-9CE2-4905-8728-B0F1F54A7A52}" dt="2024-02-14T10:51:07.994" v="1964" actId="208"/>
          <ac:spMkLst>
            <pc:docMk/>
            <pc:sldMk cId="1395071242" sldId="268"/>
            <ac:spMk id="4" creationId="{6A7FF524-3572-B7C4-A1D3-4309F8F34B4F}"/>
          </ac:spMkLst>
        </pc:spChg>
        <pc:spChg chg="add mod ord">
          <ac:chgData name="Zita Draper" userId="b063123c-f51f-481b-b99c-f574606c9ace" providerId="ADAL" clId="{DF2678AB-9CE2-4905-8728-B0F1F54A7A52}" dt="2024-02-14T10:51:38.014" v="1973" actId="27636"/>
          <ac:spMkLst>
            <pc:docMk/>
            <pc:sldMk cId="1395071242" sldId="268"/>
            <ac:spMk id="5" creationId="{5C5381D4-78F2-CAD4-CCDB-14E35E0A094B}"/>
          </ac:spMkLst>
        </pc:spChg>
        <pc:spChg chg="add mod ord">
          <ac:chgData name="Zita Draper" userId="b063123c-f51f-481b-b99c-f574606c9ace" providerId="ADAL" clId="{DF2678AB-9CE2-4905-8728-B0F1F54A7A52}" dt="2024-02-14T10:51:26.352" v="1970" actId="208"/>
          <ac:spMkLst>
            <pc:docMk/>
            <pc:sldMk cId="1395071242" sldId="268"/>
            <ac:spMk id="6" creationId="{203833DA-0F68-D28A-AF03-3BD14966F6C2}"/>
          </ac:spMkLst>
        </pc:spChg>
        <pc:spChg chg="add mod ord">
          <ac:chgData name="Zita Draper" userId="b063123c-f51f-481b-b99c-f574606c9ace" providerId="ADAL" clId="{DF2678AB-9CE2-4905-8728-B0F1F54A7A52}" dt="2024-02-14T10:51:38.014" v="1974" actId="27636"/>
          <ac:spMkLst>
            <pc:docMk/>
            <pc:sldMk cId="1395071242" sldId="268"/>
            <ac:spMk id="7" creationId="{3EBDD261-C148-0776-A377-5349E96BFEC8}"/>
          </ac:spMkLst>
        </pc:spChg>
        <pc:picChg chg="mod">
          <ac:chgData name="Zita Draper" userId="b063123c-f51f-481b-b99c-f574606c9ace" providerId="ADAL" clId="{DF2678AB-9CE2-4905-8728-B0F1F54A7A52}" dt="2024-02-16T15:32:30.688" v="4369" actId="14100"/>
          <ac:picMkLst>
            <pc:docMk/>
            <pc:sldMk cId="1395071242" sldId="268"/>
            <ac:picMk id="3" creationId="{29EBA101-8119-ABA9-C059-D1BE8E4D1498}"/>
          </ac:picMkLst>
        </pc:picChg>
      </pc:sldChg>
      <pc:sldChg chg="addSp delSp modSp mod setBg">
        <pc:chgData name="Zita Draper" userId="b063123c-f51f-481b-b99c-f574606c9ace" providerId="ADAL" clId="{DF2678AB-9CE2-4905-8728-B0F1F54A7A52}" dt="2024-02-16T15:33:54.873" v="4372" actId="14100"/>
        <pc:sldMkLst>
          <pc:docMk/>
          <pc:sldMk cId="1583959768" sldId="269"/>
        </pc:sldMkLst>
        <pc:spChg chg="mod">
          <ac:chgData name="Zita Draper" userId="b063123c-f51f-481b-b99c-f574606c9ace" providerId="ADAL" clId="{DF2678AB-9CE2-4905-8728-B0F1F54A7A52}" dt="2024-02-14T11:48:00.568" v="4311" actId="26606"/>
          <ac:spMkLst>
            <pc:docMk/>
            <pc:sldMk cId="1583959768" sldId="269"/>
            <ac:spMk id="2" creationId="{ED04A449-6FF3-4C8C-AC14-61C921801CCB}"/>
          </ac:spMkLst>
        </pc:spChg>
        <pc:spChg chg="add del mod">
          <ac:chgData name="Zita Draper" userId="b063123c-f51f-481b-b99c-f574606c9ace" providerId="ADAL" clId="{DF2678AB-9CE2-4905-8728-B0F1F54A7A52}" dt="2024-02-14T11:48:00.568" v="4311" actId="26606"/>
          <ac:spMkLst>
            <pc:docMk/>
            <pc:sldMk cId="1583959768" sldId="269"/>
            <ac:spMk id="3" creationId="{AFD5F5D2-4601-CD3E-955F-AA39B570249D}"/>
          </ac:spMkLst>
        </pc:spChg>
        <pc:spChg chg="add del">
          <ac:chgData name="Zita Draper" userId="b063123c-f51f-481b-b99c-f574606c9ace" providerId="ADAL" clId="{DF2678AB-9CE2-4905-8728-B0F1F54A7A52}" dt="2024-02-14T11:46:23.431" v="4284" actId="26606"/>
          <ac:spMkLst>
            <pc:docMk/>
            <pc:sldMk cId="1583959768" sldId="269"/>
            <ac:spMk id="9" creationId="{B063577F-2949-C31E-B4B0-5E250230FD0F}"/>
          </ac:spMkLst>
        </pc:spChg>
        <pc:spChg chg="add del">
          <ac:chgData name="Zita Draper" userId="b063123c-f51f-481b-b99c-f574606c9ace" providerId="ADAL" clId="{DF2678AB-9CE2-4905-8728-B0F1F54A7A52}" dt="2024-02-14T11:46:23.431" v="4284" actId="26606"/>
          <ac:spMkLst>
            <pc:docMk/>
            <pc:sldMk cId="1583959768" sldId="269"/>
            <ac:spMk id="11" creationId="{17E4A51B-BAF6-3729-A2C0-89331F2FB716}"/>
          </ac:spMkLst>
        </pc:spChg>
        <pc:spChg chg="add del">
          <ac:chgData name="Zita Draper" userId="b063123c-f51f-481b-b99c-f574606c9ace" providerId="ADAL" clId="{DF2678AB-9CE2-4905-8728-B0F1F54A7A52}" dt="2024-02-14T11:48:00.568" v="4311" actId="26606"/>
          <ac:spMkLst>
            <pc:docMk/>
            <pc:sldMk cId="1583959768" sldId="269"/>
            <ac:spMk id="15" creationId="{0F985F24-A82E-38BB-9E95-B68E0525A443}"/>
          </ac:spMkLst>
        </pc:spChg>
        <pc:spChg chg="add del">
          <ac:chgData name="Zita Draper" userId="b063123c-f51f-481b-b99c-f574606c9ace" providerId="ADAL" clId="{DF2678AB-9CE2-4905-8728-B0F1F54A7A52}" dt="2024-02-14T11:48:00.568" v="4311" actId="26606"/>
          <ac:spMkLst>
            <pc:docMk/>
            <pc:sldMk cId="1583959768" sldId="269"/>
            <ac:spMk id="16" creationId="{80300B1B-B85E-D514-C6B4-30126EBBCDEC}"/>
          </ac:spMkLst>
        </pc:spChg>
        <pc:spChg chg="add del">
          <ac:chgData name="Zita Draper" userId="b063123c-f51f-481b-b99c-f574606c9ace" providerId="ADAL" clId="{DF2678AB-9CE2-4905-8728-B0F1F54A7A52}" dt="2024-02-14T11:48:00.568" v="4311" actId="26606"/>
          <ac:spMkLst>
            <pc:docMk/>
            <pc:sldMk cId="1583959768" sldId="269"/>
            <ac:spMk id="17" creationId="{569C509C-DC9F-72A7-2C51-F7F49BF17558}"/>
          </ac:spMkLst>
        </pc:spChg>
        <pc:spChg chg="add del">
          <ac:chgData name="Zita Draper" userId="b063123c-f51f-481b-b99c-f574606c9ace" providerId="ADAL" clId="{DF2678AB-9CE2-4905-8728-B0F1F54A7A52}" dt="2024-02-14T11:48:00.568" v="4311" actId="26606"/>
          <ac:spMkLst>
            <pc:docMk/>
            <pc:sldMk cId="1583959768" sldId="269"/>
            <ac:spMk id="18" creationId="{992F11F5-4650-4EDB-A5A2-609AA6316674}"/>
          </ac:spMkLst>
        </pc:spChg>
        <pc:graphicFrameChg chg="add del">
          <ac:chgData name="Zita Draper" userId="b063123c-f51f-481b-b99c-f574606c9ace" providerId="ADAL" clId="{DF2678AB-9CE2-4905-8728-B0F1F54A7A52}" dt="2024-02-14T11:46:23.431" v="4284" actId="26606"/>
          <ac:graphicFrameMkLst>
            <pc:docMk/>
            <pc:sldMk cId="1583959768" sldId="269"/>
            <ac:graphicFrameMk id="5" creationId="{91D741BE-9E33-7DFB-B50D-44D97FE78B91}"/>
          </ac:graphicFrameMkLst>
        </pc:graphicFrameChg>
        <pc:graphicFrameChg chg="add del">
          <ac:chgData name="Zita Draper" userId="b063123c-f51f-481b-b99c-f574606c9ace" providerId="ADAL" clId="{DF2678AB-9CE2-4905-8728-B0F1F54A7A52}" dt="2024-02-14T11:46:46.446" v="4286" actId="26606"/>
          <ac:graphicFrameMkLst>
            <pc:docMk/>
            <pc:sldMk cId="1583959768" sldId="269"/>
            <ac:graphicFrameMk id="13" creationId="{6A94FC1E-EBBC-B0F5-B953-02D7F7A3A607}"/>
          </ac:graphicFrameMkLst>
        </pc:graphicFrameChg>
        <pc:graphicFrameChg chg="add del mod modGraphic">
          <ac:chgData name="Zita Draper" userId="b063123c-f51f-481b-b99c-f574606c9ace" providerId="ADAL" clId="{DF2678AB-9CE2-4905-8728-B0F1F54A7A52}" dt="2024-02-14T11:48:00.568" v="4311" actId="26606"/>
          <ac:graphicFrameMkLst>
            <pc:docMk/>
            <pc:sldMk cId="1583959768" sldId="269"/>
            <ac:graphicFrameMk id="19" creationId="{113EB2F1-E371-D9EC-04BA-59B3FBC68558}"/>
          </ac:graphicFrameMkLst>
        </pc:graphicFrameChg>
        <pc:picChg chg="mod">
          <ac:chgData name="Zita Draper" userId="b063123c-f51f-481b-b99c-f574606c9ace" providerId="ADAL" clId="{DF2678AB-9CE2-4905-8728-B0F1F54A7A52}" dt="2024-02-16T15:33:54.873" v="4372" actId="14100"/>
          <ac:picMkLst>
            <pc:docMk/>
            <pc:sldMk cId="1583959768" sldId="269"/>
            <ac:picMk id="4" creationId="{22EC53F8-5299-E09D-0F14-EFE52E323E66}"/>
          </ac:picMkLst>
        </pc:picChg>
      </pc:sldChg>
      <pc:sldChg chg="del">
        <pc:chgData name="Zita Draper" userId="b063123c-f51f-481b-b99c-f574606c9ace" providerId="ADAL" clId="{DF2678AB-9CE2-4905-8728-B0F1F54A7A52}" dt="2024-02-14T09:29:42.636" v="0" actId="2696"/>
        <pc:sldMkLst>
          <pc:docMk/>
          <pc:sldMk cId="3669786604" sldId="270"/>
        </pc:sldMkLst>
      </pc:sldChg>
      <pc:sldChg chg="addSp delSp modSp mod setBg">
        <pc:chgData name="Zita Draper" userId="b063123c-f51f-481b-b99c-f574606c9ace" providerId="ADAL" clId="{DF2678AB-9CE2-4905-8728-B0F1F54A7A52}" dt="2024-02-15T08:01:19.246" v="4332" actId="14100"/>
        <pc:sldMkLst>
          <pc:docMk/>
          <pc:sldMk cId="1906742643" sldId="271"/>
        </pc:sldMkLst>
        <pc:spChg chg="mod">
          <ac:chgData name="Zita Draper" userId="b063123c-f51f-481b-b99c-f574606c9ace" providerId="ADAL" clId="{DF2678AB-9CE2-4905-8728-B0F1F54A7A52}" dt="2024-02-14T09:49:25.220" v="224" actId="26606"/>
          <ac:spMkLst>
            <pc:docMk/>
            <pc:sldMk cId="1906742643" sldId="271"/>
            <ac:spMk id="2" creationId="{56601628-33D1-2E55-1624-DE43B6BE41FE}"/>
          </ac:spMkLst>
        </pc:spChg>
        <pc:spChg chg="del mod">
          <ac:chgData name="Zita Draper" userId="b063123c-f51f-481b-b99c-f574606c9ace" providerId="ADAL" clId="{DF2678AB-9CE2-4905-8728-B0F1F54A7A52}" dt="2024-02-14T09:49:25.220" v="224" actId="26606"/>
          <ac:spMkLst>
            <pc:docMk/>
            <pc:sldMk cId="1906742643" sldId="271"/>
            <ac:spMk id="3" creationId="{F1F4AFB2-454B-5A9E-F6A0-3E2CCD1B3DB4}"/>
          </ac:spMkLst>
        </pc:spChg>
        <pc:spChg chg="add">
          <ac:chgData name="Zita Draper" userId="b063123c-f51f-481b-b99c-f574606c9ace" providerId="ADAL" clId="{DF2678AB-9CE2-4905-8728-B0F1F54A7A52}" dt="2024-02-14T09:49:25.220" v="224" actId="26606"/>
          <ac:spMkLst>
            <pc:docMk/>
            <pc:sldMk cId="1906742643" sldId="271"/>
            <ac:spMk id="9" creationId="{8C4086F5-5AAC-F692-73E3-87A47A65203F}"/>
          </ac:spMkLst>
        </pc:spChg>
        <pc:spChg chg="add">
          <ac:chgData name="Zita Draper" userId="b063123c-f51f-481b-b99c-f574606c9ace" providerId="ADAL" clId="{DF2678AB-9CE2-4905-8728-B0F1F54A7A52}" dt="2024-02-14T09:49:25.220" v="224" actId="26606"/>
          <ac:spMkLst>
            <pc:docMk/>
            <pc:sldMk cId="1906742643" sldId="271"/>
            <ac:spMk id="11" creationId="{3351B06F-42FD-3E0A-3AA8-C51082644657}"/>
          </ac:spMkLst>
        </pc:spChg>
        <pc:graphicFrameChg chg="add">
          <ac:chgData name="Zita Draper" userId="b063123c-f51f-481b-b99c-f574606c9ace" providerId="ADAL" clId="{DF2678AB-9CE2-4905-8728-B0F1F54A7A52}" dt="2024-02-14T09:49:25.220" v="224" actId="26606"/>
          <ac:graphicFrameMkLst>
            <pc:docMk/>
            <pc:sldMk cId="1906742643" sldId="271"/>
            <ac:graphicFrameMk id="5" creationId="{5D8EE0B2-3E31-5925-B98E-656B0010D720}"/>
          </ac:graphicFrameMkLst>
        </pc:graphicFrameChg>
        <pc:picChg chg="mod">
          <ac:chgData name="Zita Draper" userId="b063123c-f51f-481b-b99c-f574606c9ace" providerId="ADAL" clId="{DF2678AB-9CE2-4905-8728-B0F1F54A7A52}" dt="2024-02-15T08:01:19.246" v="4332" actId="14100"/>
          <ac:picMkLst>
            <pc:docMk/>
            <pc:sldMk cId="1906742643" sldId="271"/>
            <ac:picMk id="3" creationId="{48BFBBB0-82F2-B5F0-178E-ACAB13476D4B}"/>
          </ac:picMkLst>
        </pc:picChg>
      </pc:sldChg>
      <pc:sldChg chg="addSp delSp modSp del mod">
        <pc:chgData name="Zita Draper" userId="b063123c-f51f-481b-b99c-f574606c9ace" providerId="ADAL" clId="{DF2678AB-9CE2-4905-8728-B0F1F54A7A52}" dt="2024-02-14T11:35:33.132" v="3964" actId="2696"/>
        <pc:sldMkLst>
          <pc:docMk/>
          <pc:sldMk cId="4051009634" sldId="272"/>
        </pc:sldMkLst>
        <pc:spChg chg="del mod">
          <ac:chgData name="Zita Draper" userId="b063123c-f51f-481b-b99c-f574606c9ace" providerId="ADAL" clId="{DF2678AB-9CE2-4905-8728-B0F1F54A7A52}" dt="2024-02-14T11:35:29.856" v="3963" actId="478"/>
          <ac:spMkLst>
            <pc:docMk/>
            <pc:sldMk cId="4051009634" sldId="272"/>
            <ac:spMk id="2" creationId="{378C3929-A667-4E9B-8DAA-320019DB6B9D}"/>
          </ac:spMkLst>
        </pc:spChg>
        <pc:spChg chg="del">
          <ac:chgData name="Zita Draper" userId="b063123c-f51f-481b-b99c-f574606c9ace" providerId="ADAL" clId="{DF2678AB-9CE2-4905-8728-B0F1F54A7A52}" dt="2024-02-14T09:30:52.584" v="186" actId="478"/>
          <ac:spMkLst>
            <pc:docMk/>
            <pc:sldMk cId="4051009634" sldId="272"/>
            <ac:spMk id="3" creationId="{737CBB47-F174-6FD4-35DC-FAAA9D1721F8}"/>
          </ac:spMkLst>
        </pc:spChg>
        <pc:spChg chg="add mod">
          <ac:chgData name="Zita Draper" userId="b063123c-f51f-481b-b99c-f574606c9ace" providerId="ADAL" clId="{DF2678AB-9CE2-4905-8728-B0F1F54A7A52}" dt="2024-02-14T11:35:29.856" v="3963" actId="478"/>
          <ac:spMkLst>
            <pc:docMk/>
            <pc:sldMk cId="4051009634" sldId="272"/>
            <ac:spMk id="7" creationId="{F3CB0215-0C70-F7A7-BF1A-3DF09B594701}"/>
          </ac:spMkLst>
        </pc:spChg>
        <pc:picChg chg="add del mod modCrop">
          <ac:chgData name="Zita Draper" userId="b063123c-f51f-481b-b99c-f574606c9ace" providerId="ADAL" clId="{DF2678AB-9CE2-4905-8728-B0F1F54A7A52}" dt="2024-02-14T11:35:23.303" v="3962" actId="478"/>
          <ac:picMkLst>
            <pc:docMk/>
            <pc:sldMk cId="4051009634" sldId="272"/>
            <ac:picMk id="5" creationId="{FA5C4E6F-022A-48B6-8524-E65A5152E8FC}"/>
          </ac:picMkLst>
        </pc:picChg>
      </pc:sldChg>
      <pc:sldChg chg="addSp delSp modSp mod setBg">
        <pc:chgData name="Zita Draper" userId="b063123c-f51f-481b-b99c-f574606c9ace" providerId="ADAL" clId="{DF2678AB-9CE2-4905-8728-B0F1F54A7A52}" dt="2024-02-15T07:58:59.856" v="4326" actId="14100"/>
        <pc:sldMkLst>
          <pc:docMk/>
          <pc:sldMk cId="1599704189" sldId="273"/>
        </pc:sldMkLst>
        <pc:spChg chg="mod ord">
          <ac:chgData name="Zita Draper" userId="b063123c-f51f-481b-b99c-f574606c9ace" providerId="ADAL" clId="{DF2678AB-9CE2-4905-8728-B0F1F54A7A52}" dt="2024-02-14T11:35:55.436" v="3968" actId="26606"/>
          <ac:spMkLst>
            <pc:docMk/>
            <pc:sldMk cId="1599704189" sldId="273"/>
            <ac:spMk id="2" creationId="{8B29D870-FCCD-8337-4BAE-E6C6808D0B0C}"/>
          </ac:spMkLst>
        </pc:spChg>
        <pc:spChg chg="del">
          <ac:chgData name="Zita Draper" userId="b063123c-f51f-481b-b99c-f574606c9ace" providerId="ADAL" clId="{DF2678AB-9CE2-4905-8728-B0F1F54A7A52}" dt="2024-02-14T09:31:05.237" v="202" actId="478"/>
          <ac:spMkLst>
            <pc:docMk/>
            <pc:sldMk cId="1599704189" sldId="273"/>
            <ac:spMk id="3" creationId="{501E9B35-C3E4-1AB5-57AD-7AFB26EC20A9}"/>
          </ac:spMkLst>
        </pc:spChg>
        <pc:spChg chg="add">
          <ac:chgData name="Zita Draper" userId="b063123c-f51f-481b-b99c-f574606c9ace" providerId="ADAL" clId="{DF2678AB-9CE2-4905-8728-B0F1F54A7A52}" dt="2024-02-14T11:35:55.436" v="3968" actId="26606"/>
          <ac:spMkLst>
            <pc:docMk/>
            <pc:sldMk cId="1599704189" sldId="273"/>
            <ac:spMk id="10" creationId="{48D7368D-31D9-8101-473D-CD39E706FD22}"/>
          </ac:spMkLst>
        </pc:spChg>
        <pc:spChg chg="add">
          <ac:chgData name="Zita Draper" userId="b063123c-f51f-481b-b99c-f574606c9ace" providerId="ADAL" clId="{DF2678AB-9CE2-4905-8728-B0F1F54A7A52}" dt="2024-02-14T11:35:55.436" v="3968" actId="26606"/>
          <ac:spMkLst>
            <pc:docMk/>
            <pc:sldMk cId="1599704189" sldId="273"/>
            <ac:spMk id="12" creationId="{0668B51F-0397-D568-D929-A4F9A9CC47E8}"/>
          </ac:spMkLst>
        </pc:spChg>
        <pc:spChg chg="add">
          <ac:chgData name="Zita Draper" userId="b063123c-f51f-481b-b99c-f574606c9ace" providerId="ADAL" clId="{DF2678AB-9CE2-4905-8728-B0F1F54A7A52}" dt="2024-02-14T11:35:55.436" v="3968" actId="26606"/>
          <ac:spMkLst>
            <pc:docMk/>
            <pc:sldMk cId="1599704189" sldId="273"/>
            <ac:spMk id="14" creationId="{50F200B6-228D-F4F2-C6FF-D4257EC20592}"/>
          </ac:spMkLst>
        </pc:spChg>
        <pc:picChg chg="mod">
          <ac:chgData name="Zita Draper" userId="b063123c-f51f-481b-b99c-f574606c9ace" providerId="ADAL" clId="{DF2678AB-9CE2-4905-8728-B0F1F54A7A52}" dt="2024-02-15T07:58:59.856" v="4326" actId="14100"/>
          <ac:picMkLst>
            <pc:docMk/>
            <pc:sldMk cId="1599704189" sldId="273"/>
            <ac:picMk id="3" creationId="{9F983087-2BAD-66C2-7B05-53DA1FDE0CC4}"/>
          </ac:picMkLst>
        </pc:picChg>
        <pc:picChg chg="add mod">
          <ac:chgData name="Zita Draper" userId="b063123c-f51f-481b-b99c-f574606c9ace" providerId="ADAL" clId="{DF2678AB-9CE2-4905-8728-B0F1F54A7A52}" dt="2024-02-14T11:35:58.282" v="3970" actId="962"/>
          <ac:picMkLst>
            <pc:docMk/>
            <pc:sldMk cId="1599704189" sldId="273"/>
            <ac:picMk id="5" creationId="{1F6BE5C0-31B1-EBD5-08F2-42A0CDDD5F37}"/>
          </ac:picMkLst>
        </pc:picChg>
      </pc:sldChg>
      <pc:sldChg chg="addSp delSp modSp mod ord modClrScheme chgLayout">
        <pc:chgData name="Zita Draper" userId="b063123c-f51f-481b-b99c-f574606c9ace" providerId="ADAL" clId="{DF2678AB-9CE2-4905-8728-B0F1F54A7A52}" dt="2024-02-15T07:58:04.682" v="4324" actId="14100"/>
        <pc:sldMkLst>
          <pc:docMk/>
          <pc:sldMk cId="3717672094" sldId="274"/>
        </pc:sldMkLst>
        <pc:spChg chg="del mod ord">
          <ac:chgData name="Zita Draper" userId="b063123c-f51f-481b-b99c-f574606c9ace" providerId="ADAL" clId="{DF2678AB-9CE2-4905-8728-B0F1F54A7A52}" dt="2024-02-14T10:23:48.111" v="289" actId="700"/>
          <ac:spMkLst>
            <pc:docMk/>
            <pc:sldMk cId="3717672094" sldId="274"/>
            <ac:spMk id="2" creationId="{A7315D7B-5189-1106-6761-4A365DA450D2}"/>
          </ac:spMkLst>
        </pc:spChg>
        <pc:spChg chg="del mod ord">
          <ac:chgData name="Zita Draper" userId="b063123c-f51f-481b-b99c-f574606c9ace" providerId="ADAL" clId="{DF2678AB-9CE2-4905-8728-B0F1F54A7A52}" dt="2024-02-14T10:23:48.111" v="289" actId="700"/>
          <ac:spMkLst>
            <pc:docMk/>
            <pc:sldMk cId="3717672094" sldId="274"/>
            <ac:spMk id="3" creationId="{951F28CA-D4A0-5F88-B6DD-79C1E45621F0}"/>
          </ac:spMkLst>
        </pc:spChg>
        <pc:spChg chg="add mod ord">
          <ac:chgData name="Zita Draper" userId="b063123c-f51f-481b-b99c-f574606c9ace" providerId="ADAL" clId="{DF2678AB-9CE2-4905-8728-B0F1F54A7A52}" dt="2024-02-14T10:24:24.070" v="395" actId="122"/>
          <ac:spMkLst>
            <pc:docMk/>
            <pc:sldMk cId="3717672094" sldId="274"/>
            <ac:spMk id="4" creationId="{A8F77FB7-DAA1-AACE-0941-BBD3AFFD21B7}"/>
          </ac:spMkLst>
        </pc:spChg>
        <pc:spChg chg="add del mod ord">
          <ac:chgData name="Zita Draper" userId="b063123c-f51f-481b-b99c-f574606c9ace" providerId="ADAL" clId="{DF2678AB-9CE2-4905-8728-B0F1F54A7A52}" dt="2024-02-14T10:24:20.790" v="394" actId="478"/>
          <ac:spMkLst>
            <pc:docMk/>
            <pc:sldMk cId="3717672094" sldId="274"/>
            <ac:spMk id="5" creationId="{5D206F09-39EF-C682-CA95-9D4FEE323236}"/>
          </ac:spMkLst>
        </pc:spChg>
        <pc:picChg chg="mod">
          <ac:chgData name="Zita Draper" userId="b063123c-f51f-481b-b99c-f574606c9ace" providerId="ADAL" clId="{DF2678AB-9CE2-4905-8728-B0F1F54A7A52}" dt="2024-02-15T07:58:04.682" v="4324" actId="14100"/>
          <ac:picMkLst>
            <pc:docMk/>
            <pc:sldMk cId="3717672094" sldId="274"/>
            <ac:picMk id="2" creationId="{A5EF99F2-1756-68E8-8093-54D35F84ECA2}"/>
          </ac:picMkLst>
        </pc:picChg>
      </pc:sldChg>
      <pc:sldChg chg="del">
        <pc:chgData name="Zita Draper" userId="b063123c-f51f-481b-b99c-f574606c9ace" providerId="ADAL" clId="{DF2678AB-9CE2-4905-8728-B0F1F54A7A52}" dt="2024-02-14T10:24:29.652" v="396" actId="2696"/>
        <pc:sldMkLst>
          <pc:docMk/>
          <pc:sldMk cId="667787272" sldId="275"/>
        </pc:sldMkLst>
      </pc:sldChg>
      <pc:sldChg chg="del">
        <pc:chgData name="Zita Draper" userId="b063123c-f51f-481b-b99c-f574606c9ace" providerId="ADAL" clId="{DF2678AB-9CE2-4905-8728-B0F1F54A7A52}" dt="2024-02-14T10:24:30.086" v="397" actId="2696"/>
        <pc:sldMkLst>
          <pc:docMk/>
          <pc:sldMk cId="234255983" sldId="276"/>
        </pc:sldMkLst>
      </pc:sldChg>
      <pc:sldChg chg="del">
        <pc:chgData name="Zita Draper" userId="b063123c-f51f-481b-b99c-f574606c9ace" providerId="ADAL" clId="{DF2678AB-9CE2-4905-8728-B0F1F54A7A52}" dt="2024-02-14T10:24:30.357" v="398" actId="2696"/>
        <pc:sldMkLst>
          <pc:docMk/>
          <pc:sldMk cId="1524225110" sldId="277"/>
        </pc:sldMkLst>
      </pc:sldChg>
      <pc:sldChg chg="del">
        <pc:chgData name="Zita Draper" userId="b063123c-f51f-481b-b99c-f574606c9ace" providerId="ADAL" clId="{DF2678AB-9CE2-4905-8728-B0F1F54A7A52}" dt="2024-02-14T10:24:31.174" v="399" actId="2696"/>
        <pc:sldMkLst>
          <pc:docMk/>
          <pc:sldMk cId="1158216448" sldId="278"/>
        </pc:sldMkLst>
      </pc:sldChg>
      <pc:sldChg chg="del">
        <pc:chgData name="Zita Draper" userId="b063123c-f51f-481b-b99c-f574606c9ace" providerId="ADAL" clId="{DF2678AB-9CE2-4905-8728-B0F1F54A7A52}" dt="2024-02-14T10:24:31.431" v="400" actId="2696"/>
        <pc:sldMkLst>
          <pc:docMk/>
          <pc:sldMk cId="254949832" sldId="279"/>
        </pc:sldMkLst>
      </pc:sldChg>
      <pc:sldChg chg="modSp del mod">
        <pc:chgData name="Zita Draper" userId="b063123c-f51f-481b-b99c-f574606c9ace" providerId="ADAL" clId="{DF2678AB-9CE2-4905-8728-B0F1F54A7A52}" dt="2024-02-14T10:43:34.692" v="1495" actId="2696"/>
        <pc:sldMkLst>
          <pc:docMk/>
          <pc:sldMk cId="1758382482" sldId="280"/>
        </pc:sldMkLst>
        <pc:spChg chg="mod">
          <ac:chgData name="Zita Draper" userId="b063123c-f51f-481b-b99c-f574606c9ace" providerId="ADAL" clId="{DF2678AB-9CE2-4905-8728-B0F1F54A7A52}" dt="2024-02-14T10:25:03.407" v="422" actId="122"/>
          <ac:spMkLst>
            <pc:docMk/>
            <pc:sldMk cId="1758382482" sldId="280"/>
            <ac:spMk id="2" creationId="{24D39FF5-0EB1-578E-2A42-5C236EAA1628}"/>
          </ac:spMkLst>
        </pc:spChg>
      </pc:sldChg>
      <pc:sldChg chg="addSp delSp modSp mod">
        <pc:chgData name="Zita Draper" userId="b063123c-f51f-481b-b99c-f574606c9ace" providerId="ADAL" clId="{DF2678AB-9CE2-4905-8728-B0F1F54A7A52}" dt="2024-02-15T07:59:29.945" v="4328" actId="14100"/>
        <pc:sldMkLst>
          <pc:docMk/>
          <pc:sldMk cId="2066023882" sldId="281"/>
        </pc:sldMkLst>
        <pc:spChg chg="del">
          <ac:chgData name="Zita Draper" userId="b063123c-f51f-481b-b99c-f574606c9ace" providerId="ADAL" clId="{DF2678AB-9CE2-4905-8728-B0F1F54A7A52}" dt="2024-02-14T11:36:08.741" v="3971" actId="478"/>
          <ac:spMkLst>
            <pc:docMk/>
            <pc:sldMk cId="2066023882" sldId="281"/>
            <ac:spMk id="2" creationId="{12AAD045-BE71-5C75-4BDD-2D85DF54875E}"/>
          </ac:spMkLst>
        </pc:spChg>
        <pc:spChg chg="del">
          <ac:chgData name="Zita Draper" userId="b063123c-f51f-481b-b99c-f574606c9ace" providerId="ADAL" clId="{DF2678AB-9CE2-4905-8728-B0F1F54A7A52}" dt="2024-02-14T11:36:12.002" v="3972" actId="478"/>
          <ac:spMkLst>
            <pc:docMk/>
            <pc:sldMk cId="2066023882" sldId="281"/>
            <ac:spMk id="3" creationId="{FC520806-75F4-D408-A4DF-535C7DA22E0A}"/>
          </ac:spMkLst>
        </pc:spChg>
        <pc:spChg chg="add del mod">
          <ac:chgData name="Zita Draper" userId="b063123c-f51f-481b-b99c-f574606c9ace" providerId="ADAL" clId="{DF2678AB-9CE2-4905-8728-B0F1F54A7A52}" dt="2024-02-14T11:39:28.941" v="3995" actId="478"/>
          <ac:spMkLst>
            <pc:docMk/>
            <pc:sldMk cId="2066023882" sldId="281"/>
            <ac:spMk id="8" creationId="{D9C3C475-1054-5027-B520-EB95C14A7059}"/>
          </ac:spMkLst>
        </pc:spChg>
        <pc:spChg chg="add mod">
          <ac:chgData name="Zita Draper" userId="b063123c-f51f-481b-b99c-f574606c9ace" providerId="ADAL" clId="{DF2678AB-9CE2-4905-8728-B0F1F54A7A52}" dt="2024-02-14T11:40:03.571" v="4055" actId="115"/>
          <ac:spMkLst>
            <pc:docMk/>
            <pc:sldMk cId="2066023882" sldId="281"/>
            <ac:spMk id="9" creationId="{3C2F5CA6-6ED8-598F-E0CF-F0B15EA0BF59}"/>
          </ac:spMkLst>
        </pc:spChg>
        <pc:picChg chg="mod">
          <ac:chgData name="Zita Draper" userId="b063123c-f51f-481b-b99c-f574606c9ace" providerId="ADAL" clId="{DF2678AB-9CE2-4905-8728-B0F1F54A7A52}" dt="2024-02-15T07:59:29.945" v="4328" actId="14100"/>
          <ac:picMkLst>
            <pc:docMk/>
            <pc:sldMk cId="2066023882" sldId="281"/>
            <ac:picMk id="2" creationId="{37A39653-E8BD-04A6-D184-855D67DB7D80}"/>
          </ac:picMkLst>
        </pc:picChg>
        <pc:picChg chg="add mod modCrop">
          <ac:chgData name="Zita Draper" userId="b063123c-f51f-481b-b99c-f574606c9ace" providerId="ADAL" clId="{DF2678AB-9CE2-4905-8728-B0F1F54A7A52}" dt="2024-02-14T11:37:47.809" v="3981" actId="14100"/>
          <ac:picMkLst>
            <pc:docMk/>
            <pc:sldMk cId="2066023882" sldId="281"/>
            <ac:picMk id="5" creationId="{B302C7AB-95AA-861A-63FB-0395DAEE8004}"/>
          </ac:picMkLst>
        </pc:picChg>
        <pc:cxnChg chg="add">
          <ac:chgData name="Zita Draper" userId="b063123c-f51f-481b-b99c-f574606c9ace" providerId="ADAL" clId="{DF2678AB-9CE2-4905-8728-B0F1F54A7A52}" dt="2024-02-14T11:39:08.747" v="3992" actId="11529"/>
          <ac:cxnSpMkLst>
            <pc:docMk/>
            <pc:sldMk cId="2066023882" sldId="281"/>
            <ac:cxnSpMk id="7" creationId="{EB8C6A9A-8C5C-1FCA-6B35-6A86FAF3F07A}"/>
          </ac:cxnSpMkLst>
        </pc:cxnChg>
      </pc:sldChg>
      <pc:sldChg chg="modSp del mod">
        <pc:chgData name="Zita Draper" userId="b063123c-f51f-481b-b99c-f574606c9ace" providerId="ADAL" clId="{DF2678AB-9CE2-4905-8728-B0F1F54A7A52}" dt="2024-02-14T10:43:38.751" v="1496" actId="2696"/>
        <pc:sldMkLst>
          <pc:docMk/>
          <pc:sldMk cId="3428767772" sldId="282"/>
        </pc:sldMkLst>
        <pc:spChg chg="mod">
          <ac:chgData name="Zita Draper" userId="b063123c-f51f-481b-b99c-f574606c9ace" providerId="ADAL" clId="{DF2678AB-9CE2-4905-8728-B0F1F54A7A52}" dt="2024-02-14T10:25:14.286" v="443" actId="122"/>
          <ac:spMkLst>
            <pc:docMk/>
            <pc:sldMk cId="3428767772" sldId="282"/>
            <ac:spMk id="2" creationId="{468034F1-7F0C-3D89-9AA1-DA0F9A9647AD}"/>
          </ac:spMkLst>
        </pc:spChg>
      </pc:sldChg>
      <pc:sldChg chg="addSp delSp modSp mod">
        <pc:chgData name="Zita Draper" userId="b063123c-f51f-481b-b99c-f574606c9ace" providerId="ADAL" clId="{DF2678AB-9CE2-4905-8728-B0F1F54A7A52}" dt="2024-02-15T08:00:40.774" v="4330" actId="14100"/>
        <pc:sldMkLst>
          <pc:docMk/>
          <pc:sldMk cId="3612320425" sldId="283"/>
        </pc:sldMkLst>
        <pc:spChg chg="del">
          <ac:chgData name="Zita Draper" userId="b063123c-f51f-481b-b99c-f574606c9ace" providerId="ADAL" clId="{DF2678AB-9CE2-4905-8728-B0F1F54A7A52}" dt="2024-02-14T11:37:53.152" v="3982" actId="478"/>
          <ac:spMkLst>
            <pc:docMk/>
            <pc:sldMk cId="3612320425" sldId="283"/>
            <ac:spMk id="2" creationId="{CA2C2DEF-69A4-FF2D-B2C4-61E10B77FE6E}"/>
          </ac:spMkLst>
        </pc:spChg>
        <pc:spChg chg="del">
          <ac:chgData name="Zita Draper" userId="b063123c-f51f-481b-b99c-f574606c9ace" providerId="ADAL" clId="{DF2678AB-9CE2-4905-8728-B0F1F54A7A52}" dt="2024-02-14T11:37:56.414" v="3983" actId="478"/>
          <ac:spMkLst>
            <pc:docMk/>
            <pc:sldMk cId="3612320425" sldId="283"/>
            <ac:spMk id="3" creationId="{C3F19349-EB28-4F67-867B-714BF5D536DD}"/>
          </ac:spMkLst>
        </pc:spChg>
        <pc:spChg chg="add mod">
          <ac:chgData name="Zita Draper" userId="b063123c-f51f-481b-b99c-f574606c9ace" providerId="ADAL" clId="{DF2678AB-9CE2-4905-8728-B0F1F54A7A52}" dt="2024-02-14T11:41:30.662" v="4167" actId="20577"/>
          <ac:spMkLst>
            <pc:docMk/>
            <pc:sldMk cId="3612320425" sldId="283"/>
            <ac:spMk id="15" creationId="{D50234BE-9707-5744-9BE4-40C496BB508A}"/>
          </ac:spMkLst>
        </pc:spChg>
        <pc:spChg chg="add mod">
          <ac:chgData name="Zita Draper" userId="b063123c-f51f-481b-b99c-f574606c9ace" providerId="ADAL" clId="{DF2678AB-9CE2-4905-8728-B0F1F54A7A52}" dt="2024-02-14T11:42:36.923" v="4251" actId="20577"/>
          <ac:spMkLst>
            <pc:docMk/>
            <pc:sldMk cId="3612320425" sldId="283"/>
            <ac:spMk id="17" creationId="{8E97C5E2-1153-D410-D6E5-2D50404C677E}"/>
          </ac:spMkLst>
        </pc:spChg>
        <pc:spChg chg="add mod">
          <ac:chgData name="Zita Draper" userId="b063123c-f51f-481b-b99c-f574606c9ace" providerId="ADAL" clId="{DF2678AB-9CE2-4905-8728-B0F1F54A7A52}" dt="2024-02-14T11:42:22.425" v="4231" actId="404"/>
          <ac:spMkLst>
            <pc:docMk/>
            <pc:sldMk cId="3612320425" sldId="283"/>
            <ac:spMk id="18" creationId="{AD161A7B-8E35-8941-9A39-DB8869569ADC}"/>
          </ac:spMkLst>
        </pc:spChg>
        <pc:picChg chg="mod">
          <ac:chgData name="Zita Draper" userId="b063123c-f51f-481b-b99c-f574606c9ace" providerId="ADAL" clId="{DF2678AB-9CE2-4905-8728-B0F1F54A7A52}" dt="2024-02-15T08:00:40.774" v="4330" actId="14100"/>
          <ac:picMkLst>
            <pc:docMk/>
            <pc:sldMk cId="3612320425" sldId="283"/>
            <ac:picMk id="2" creationId="{A5CBA391-061B-22DB-7D3D-A2E6B84ABDC4}"/>
          </ac:picMkLst>
        </pc:picChg>
        <pc:picChg chg="add mod modCrop">
          <ac:chgData name="Zita Draper" userId="b063123c-f51f-481b-b99c-f574606c9ace" providerId="ADAL" clId="{DF2678AB-9CE2-4905-8728-B0F1F54A7A52}" dt="2024-02-14T11:38:50.358" v="3991" actId="14100"/>
          <ac:picMkLst>
            <pc:docMk/>
            <pc:sldMk cId="3612320425" sldId="283"/>
            <ac:picMk id="5" creationId="{E5564501-2EDB-4CD0-6171-26402269690B}"/>
          </ac:picMkLst>
        </pc:picChg>
        <pc:cxnChg chg="add mod">
          <ac:chgData name="Zita Draper" userId="b063123c-f51f-481b-b99c-f574606c9ace" providerId="ADAL" clId="{DF2678AB-9CE2-4905-8728-B0F1F54A7A52}" dt="2024-02-14T11:41:07.758" v="4065" actId="14100"/>
          <ac:cxnSpMkLst>
            <pc:docMk/>
            <pc:sldMk cId="3612320425" sldId="283"/>
            <ac:cxnSpMk id="7" creationId="{E859D5EC-D52C-21E2-4F13-49F7E7CC7123}"/>
          </ac:cxnSpMkLst>
        </pc:cxnChg>
        <pc:cxnChg chg="add mod">
          <ac:chgData name="Zita Draper" userId="b063123c-f51f-481b-b99c-f574606c9ace" providerId="ADAL" clId="{DF2678AB-9CE2-4905-8728-B0F1F54A7A52}" dt="2024-02-14T11:40:52.199" v="4063" actId="14100"/>
          <ac:cxnSpMkLst>
            <pc:docMk/>
            <pc:sldMk cId="3612320425" sldId="283"/>
            <ac:cxnSpMk id="9" creationId="{B7CA6B7E-CCCE-DB92-F6E6-631A3F4C2040}"/>
          </ac:cxnSpMkLst>
        </pc:cxnChg>
        <pc:cxnChg chg="add mod">
          <ac:chgData name="Zita Draper" userId="b063123c-f51f-481b-b99c-f574606c9ace" providerId="ADAL" clId="{DF2678AB-9CE2-4905-8728-B0F1F54A7A52}" dt="2024-02-14T11:40:48.484" v="4062" actId="14100"/>
          <ac:cxnSpMkLst>
            <pc:docMk/>
            <pc:sldMk cId="3612320425" sldId="283"/>
            <ac:cxnSpMk id="11" creationId="{75976D88-0669-9258-1D4B-C4B447BE0053}"/>
          </ac:cxnSpMkLst>
        </pc:cxnChg>
      </pc:sldChg>
      <pc:sldChg chg="addSp delSp modSp mod setBg">
        <pc:chgData name="Zita Draper" userId="b063123c-f51f-481b-b99c-f574606c9ace" providerId="ADAL" clId="{DF2678AB-9CE2-4905-8728-B0F1F54A7A52}" dt="2024-02-16T15:34:35.090" v="4374" actId="14100"/>
        <pc:sldMkLst>
          <pc:docMk/>
          <pc:sldMk cId="2697885961" sldId="284"/>
        </pc:sldMkLst>
        <pc:spChg chg="mod">
          <ac:chgData name="Zita Draper" userId="b063123c-f51f-481b-b99c-f574606c9ace" providerId="ADAL" clId="{DF2678AB-9CE2-4905-8728-B0F1F54A7A52}" dt="2024-02-14T10:43:22.072" v="1494" actId="403"/>
          <ac:spMkLst>
            <pc:docMk/>
            <pc:sldMk cId="2697885961" sldId="284"/>
            <ac:spMk id="2" creationId="{5C28E549-0515-9EFD-D049-768815C5E843}"/>
          </ac:spMkLst>
        </pc:spChg>
        <pc:spChg chg="del mod">
          <ac:chgData name="Zita Draper" userId="b063123c-f51f-481b-b99c-f574606c9ace" providerId="ADAL" clId="{DF2678AB-9CE2-4905-8728-B0F1F54A7A52}" dt="2024-02-14T10:27:02.591" v="683" actId="26606"/>
          <ac:spMkLst>
            <pc:docMk/>
            <pc:sldMk cId="2697885961" sldId="284"/>
            <ac:spMk id="3" creationId="{06E8866F-2C2A-E05F-EFE9-5CFBFD85A271}"/>
          </ac:spMkLst>
        </pc:spChg>
        <pc:spChg chg="add">
          <ac:chgData name="Zita Draper" userId="b063123c-f51f-481b-b99c-f574606c9ace" providerId="ADAL" clId="{DF2678AB-9CE2-4905-8728-B0F1F54A7A52}" dt="2024-02-14T10:43:05.179" v="1484" actId="26606"/>
          <ac:spMkLst>
            <pc:docMk/>
            <pc:sldMk cId="2697885961" sldId="284"/>
            <ac:spMk id="10" creationId="{80300B1B-B85E-D514-C6B4-30126EBBCDEC}"/>
          </ac:spMkLst>
        </pc:spChg>
        <pc:spChg chg="add">
          <ac:chgData name="Zita Draper" userId="b063123c-f51f-481b-b99c-f574606c9ace" providerId="ADAL" clId="{DF2678AB-9CE2-4905-8728-B0F1F54A7A52}" dt="2024-02-14T10:43:05.179" v="1484" actId="26606"/>
          <ac:spMkLst>
            <pc:docMk/>
            <pc:sldMk cId="2697885961" sldId="284"/>
            <ac:spMk id="12" creationId="{F2CC8CFE-31F3-0DA5-6AC8-9A74170BF39A}"/>
          </ac:spMkLst>
        </pc:spChg>
        <pc:spChg chg="add">
          <ac:chgData name="Zita Draper" userId="b063123c-f51f-481b-b99c-f574606c9ace" providerId="ADAL" clId="{DF2678AB-9CE2-4905-8728-B0F1F54A7A52}" dt="2024-02-14T10:43:05.179" v="1484" actId="26606"/>
          <ac:spMkLst>
            <pc:docMk/>
            <pc:sldMk cId="2697885961" sldId="284"/>
            <ac:spMk id="14" creationId="{A9FB23B6-1F34-5B6A-2697-938FB355B34C}"/>
          </ac:spMkLst>
        </pc:spChg>
        <pc:graphicFrameChg chg="add mod modGraphic">
          <ac:chgData name="Zita Draper" userId="b063123c-f51f-481b-b99c-f574606c9ace" providerId="ADAL" clId="{DF2678AB-9CE2-4905-8728-B0F1F54A7A52}" dt="2024-02-14T10:43:05.179" v="1484" actId="26606"/>
          <ac:graphicFrameMkLst>
            <pc:docMk/>
            <pc:sldMk cId="2697885961" sldId="284"/>
            <ac:graphicFrameMk id="5" creationId="{DF8C7853-9812-EFAD-8F74-5AB14348F927}"/>
          </ac:graphicFrameMkLst>
        </pc:graphicFrameChg>
        <pc:picChg chg="mod">
          <ac:chgData name="Zita Draper" userId="b063123c-f51f-481b-b99c-f574606c9ace" providerId="ADAL" clId="{DF2678AB-9CE2-4905-8728-B0F1F54A7A52}" dt="2024-02-16T15:34:35.090" v="4374" actId="14100"/>
          <ac:picMkLst>
            <pc:docMk/>
            <pc:sldMk cId="2697885961" sldId="284"/>
            <ac:picMk id="3" creationId="{6D10E8FD-36AF-A0AB-540D-4746B48DDD1B}"/>
          </ac:picMkLst>
        </pc:picChg>
      </pc:sldChg>
      <pc:sldChg chg="addSp delSp modSp mod">
        <pc:chgData name="Zita Draper" userId="b063123c-f51f-481b-b99c-f574606c9ace" providerId="ADAL" clId="{DF2678AB-9CE2-4905-8728-B0F1F54A7A52}" dt="2024-02-16T15:36:32.554" v="4376" actId="14100"/>
        <pc:sldMkLst>
          <pc:docMk/>
          <pc:sldMk cId="874393519" sldId="285"/>
        </pc:sldMkLst>
        <pc:spChg chg="del">
          <ac:chgData name="Zita Draper" userId="b063123c-f51f-481b-b99c-f574606c9ace" providerId="ADAL" clId="{DF2678AB-9CE2-4905-8728-B0F1F54A7A52}" dt="2024-02-14T10:26:17.279" v="679" actId="478"/>
          <ac:spMkLst>
            <pc:docMk/>
            <pc:sldMk cId="874393519" sldId="285"/>
            <ac:spMk id="2" creationId="{E1C2B264-B124-6852-29AC-36A9591E369E}"/>
          </ac:spMkLst>
        </pc:spChg>
        <pc:spChg chg="del mod">
          <ac:chgData name="Zita Draper" userId="b063123c-f51f-481b-b99c-f574606c9ace" providerId="ADAL" clId="{DF2678AB-9CE2-4905-8728-B0F1F54A7A52}" dt="2024-02-14T10:42:19.801" v="1483" actId="26606"/>
          <ac:spMkLst>
            <pc:docMk/>
            <pc:sldMk cId="874393519" sldId="285"/>
            <ac:spMk id="3" creationId="{140EBEB2-ECFA-E262-EC52-3DE3DE34A361}"/>
          </ac:spMkLst>
        </pc:spChg>
        <pc:graphicFrameChg chg="add">
          <ac:chgData name="Zita Draper" userId="b063123c-f51f-481b-b99c-f574606c9ace" providerId="ADAL" clId="{DF2678AB-9CE2-4905-8728-B0F1F54A7A52}" dt="2024-02-14T10:42:19.801" v="1483" actId="26606"/>
          <ac:graphicFrameMkLst>
            <pc:docMk/>
            <pc:sldMk cId="874393519" sldId="285"/>
            <ac:graphicFrameMk id="5" creationId="{26F0A0E5-FEC8-7934-A728-DCB7E19F86F2}"/>
          </ac:graphicFrameMkLst>
        </pc:graphicFrameChg>
        <pc:picChg chg="mod">
          <ac:chgData name="Zita Draper" userId="b063123c-f51f-481b-b99c-f574606c9ace" providerId="ADAL" clId="{DF2678AB-9CE2-4905-8728-B0F1F54A7A52}" dt="2024-02-16T15:36:32.554" v="4376" actId="14100"/>
          <ac:picMkLst>
            <pc:docMk/>
            <pc:sldMk cId="874393519" sldId="285"/>
            <ac:picMk id="2" creationId="{1C91857A-C298-63A0-294C-5EEC11BFEBA1}"/>
          </ac:picMkLst>
        </pc:picChg>
      </pc:sldChg>
      <pc:sldChg chg="del">
        <pc:chgData name="Zita Draper" userId="b063123c-f51f-481b-b99c-f574606c9ace" providerId="ADAL" clId="{DF2678AB-9CE2-4905-8728-B0F1F54A7A52}" dt="2024-02-14T10:27:14.301" v="684" actId="2696"/>
        <pc:sldMkLst>
          <pc:docMk/>
          <pc:sldMk cId="2065673741" sldId="286"/>
        </pc:sldMkLst>
      </pc:sldChg>
      <pc:sldChg chg="del">
        <pc:chgData name="Zita Draper" userId="b063123c-f51f-481b-b99c-f574606c9ace" providerId="ADAL" clId="{DF2678AB-9CE2-4905-8728-B0F1F54A7A52}" dt="2024-02-14T10:27:15.420" v="685" actId="2696"/>
        <pc:sldMkLst>
          <pc:docMk/>
          <pc:sldMk cId="1059393688" sldId="287"/>
        </pc:sldMkLst>
      </pc:sldChg>
      <pc:sldChg chg="del">
        <pc:chgData name="Zita Draper" userId="b063123c-f51f-481b-b99c-f574606c9ace" providerId="ADAL" clId="{DF2678AB-9CE2-4905-8728-B0F1F54A7A52}" dt="2024-02-14T10:27:15.727" v="686" actId="2696"/>
        <pc:sldMkLst>
          <pc:docMk/>
          <pc:sldMk cId="735726741" sldId="288"/>
        </pc:sldMkLst>
      </pc:sldChg>
      <pc:sldChg chg="del">
        <pc:chgData name="Zita Draper" userId="b063123c-f51f-481b-b99c-f574606c9ace" providerId="ADAL" clId="{DF2678AB-9CE2-4905-8728-B0F1F54A7A52}" dt="2024-02-14T10:27:16.089" v="687" actId="2696"/>
        <pc:sldMkLst>
          <pc:docMk/>
          <pc:sldMk cId="377299089" sldId="289"/>
        </pc:sldMkLst>
      </pc:sldChg>
      <pc:sldChg chg="del">
        <pc:chgData name="Zita Draper" userId="b063123c-f51f-481b-b99c-f574606c9ace" providerId="ADAL" clId="{DF2678AB-9CE2-4905-8728-B0F1F54A7A52}" dt="2024-02-14T10:27:16.567" v="688" actId="2696"/>
        <pc:sldMkLst>
          <pc:docMk/>
          <pc:sldMk cId="2999432955" sldId="290"/>
        </pc:sldMkLst>
      </pc:sldChg>
      <pc:sldChg chg="del">
        <pc:chgData name="Zita Draper" userId="b063123c-f51f-481b-b99c-f574606c9ace" providerId="ADAL" clId="{DF2678AB-9CE2-4905-8728-B0F1F54A7A52}" dt="2024-02-14T10:27:16.922" v="689" actId="2696"/>
        <pc:sldMkLst>
          <pc:docMk/>
          <pc:sldMk cId="3266270466" sldId="291"/>
        </pc:sldMkLst>
      </pc:sldChg>
      <pc:sldChg chg="del">
        <pc:chgData name="Zita Draper" userId="b063123c-f51f-481b-b99c-f574606c9ace" providerId="ADAL" clId="{DF2678AB-9CE2-4905-8728-B0F1F54A7A52}" dt="2024-02-14T10:27:17.376" v="690" actId="2696"/>
        <pc:sldMkLst>
          <pc:docMk/>
          <pc:sldMk cId="2587085357" sldId="292"/>
        </pc:sldMkLst>
      </pc:sldChg>
      <pc:sldChg chg="del">
        <pc:chgData name="Zita Draper" userId="b063123c-f51f-481b-b99c-f574606c9ace" providerId="ADAL" clId="{DF2678AB-9CE2-4905-8728-B0F1F54A7A52}" dt="2024-02-14T10:27:18.170" v="691" actId="2696"/>
        <pc:sldMkLst>
          <pc:docMk/>
          <pc:sldMk cId="3608345977" sldId="293"/>
        </pc:sldMkLst>
      </pc:sldChg>
      <pc:sldChg chg="del">
        <pc:chgData name="Zita Draper" userId="b063123c-f51f-481b-b99c-f574606c9ace" providerId="ADAL" clId="{DF2678AB-9CE2-4905-8728-B0F1F54A7A52}" dt="2024-02-14T10:27:18.510" v="692" actId="2696"/>
        <pc:sldMkLst>
          <pc:docMk/>
          <pc:sldMk cId="2822526971" sldId="294"/>
        </pc:sldMkLst>
      </pc:sldChg>
      <pc:sldChg chg="del">
        <pc:chgData name="Zita Draper" userId="b063123c-f51f-481b-b99c-f574606c9ace" providerId="ADAL" clId="{DF2678AB-9CE2-4905-8728-B0F1F54A7A52}" dt="2024-02-14T10:27:18.850" v="693" actId="2696"/>
        <pc:sldMkLst>
          <pc:docMk/>
          <pc:sldMk cId="579248993" sldId="295"/>
        </pc:sldMkLst>
      </pc:sldChg>
      <pc:sldChg chg="del">
        <pc:chgData name="Zita Draper" userId="b063123c-f51f-481b-b99c-f574606c9ace" providerId="ADAL" clId="{DF2678AB-9CE2-4905-8728-B0F1F54A7A52}" dt="2024-02-14T10:27:19.205" v="694" actId="2696"/>
        <pc:sldMkLst>
          <pc:docMk/>
          <pc:sldMk cId="4273899107" sldId="296"/>
        </pc:sldMkLst>
      </pc:sldChg>
      <pc:sldChg chg="del">
        <pc:chgData name="Zita Draper" userId="b063123c-f51f-481b-b99c-f574606c9ace" providerId="ADAL" clId="{DF2678AB-9CE2-4905-8728-B0F1F54A7A52}" dt="2024-02-14T10:27:19.570" v="695" actId="2696"/>
        <pc:sldMkLst>
          <pc:docMk/>
          <pc:sldMk cId="591359164" sldId="297"/>
        </pc:sldMkLst>
      </pc:sldChg>
      <pc:sldChg chg="del">
        <pc:chgData name="Zita Draper" userId="b063123c-f51f-481b-b99c-f574606c9ace" providerId="ADAL" clId="{DF2678AB-9CE2-4905-8728-B0F1F54A7A52}" dt="2024-02-14T10:27:19.980" v="696" actId="2696"/>
        <pc:sldMkLst>
          <pc:docMk/>
          <pc:sldMk cId="2873709882" sldId="298"/>
        </pc:sldMkLst>
      </pc:sldChg>
      <pc:sldChg chg="del">
        <pc:chgData name="Zita Draper" userId="b063123c-f51f-481b-b99c-f574606c9ace" providerId="ADAL" clId="{DF2678AB-9CE2-4905-8728-B0F1F54A7A52}" dt="2024-02-14T10:27:20.429" v="697" actId="2696"/>
        <pc:sldMkLst>
          <pc:docMk/>
          <pc:sldMk cId="1131670946" sldId="299"/>
        </pc:sldMkLst>
      </pc:sldChg>
      <pc:sldChg chg="del">
        <pc:chgData name="Zita Draper" userId="b063123c-f51f-481b-b99c-f574606c9ace" providerId="ADAL" clId="{DF2678AB-9CE2-4905-8728-B0F1F54A7A52}" dt="2024-02-14T10:27:20.794" v="698" actId="2696"/>
        <pc:sldMkLst>
          <pc:docMk/>
          <pc:sldMk cId="1849552254" sldId="300"/>
        </pc:sldMkLst>
      </pc:sldChg>
      <pc:sldChg chg="del">
        <pc:chgData name="Zita Draper" userId="b063123c-f51f-481b-b99c-f574606c9ace" providerId="ADAL" clId="{DF2678AB-9CE2-4905-8728-B0F1F54A7A52}" dt="2024-02-14T10:27:21.288" v="699" actId="2696"/>
        <pc:sldMkLst>
          <pc:docMk/>
          <pc:sldMk cId="2300527906" sldId="301"/>
        </pc:sldMkLst>
      </pc:sldChg>
      <pc:sldChg chg="del">
        <pc:chgData name="Zita Draper" userId="b063123c-f51f-481b-b99c-f574606c9ace" providerId="ADAL" clId="{DF2678AB-9CE2-4905-8728-B0F1F54A7A52}" dt="2024-02-14T10:27:21.972" v="700" actId="2696"/>
        <pc:sldMkLst>
          <pc:docMk/>
          <pc:sldMk cId="454929250" sldId="302"/>
        </pc:sldMkLst>
      </pc:sldChg>
      <pc:sldChg chg="del">
        <pc:chgData name="Zita Draper" userId="b063123c-f51f-481b-b99c-f574606c9ace" providerId="ADAL" clId="{DF2678AB-9CE2-4905-8728-B0F1F54A7A52}" dt="2024-02-14T10:27:22.369" v="701" actId="2696"/>
        <pc:sldMkLst>
          <pc:docMk/>
          <pc:sldMk cId="2494349714" sldId="303"/>
        </pc:sldMkLst>
      </pc:sldChg>
      <pc:sldChg chg="del">
        <pc:chgData name="Zita Draper" userId="b063123c-f51f-481b-b99c-f574606c9ace" providerId="ADAL" clId="{DF2678AB-9CE2-4905-8728-B0F1F54A7A52}" dt="2024-02-14T10:27:22.825" v="702" actId="2696"/>
        <pc:sldMkLst>
          <pc:docMk/>
          <pc:sldMk cId="1523067336" sldId="304"/>
        </pc:sldMkLst>
      </pc:sldChg>
      <pc:sldChg chg="del">
        <pc:chgData name="Zita Draper" userId="b063123c-f51f-481b-b99c-f574606c9ace" providerId="ADAL" clId="{DF2678AB-9CE2-4905-8728-B0F1F54A7A52}" dt="2024-02-14T10:27:23.215" v="703" actId="2696"/>
        <pc:sldMkLst>
          <pc:docMk/>
          <pc:sldMk cId="1587978396" sldId="305"/>
        </pc:sldMkLst>
      </pc:sldChg>
      <pc:sldChg chg="del">
        <pc:chgData name="Zita Draper" userId="b063123c-f51f-481b-b99c-f574606c9ace" providerId="ADAL" clId="{DF2678AB-9CE2-4905-8728-B0F1F54A7A52}" dt="2024-02-14T10:27:23.705" v="704" actId="2696"/>
        <pc:sldMkLst>
          <pc:docMk/>
          <pc:sldMk cId="912936420" sldId="306"/>
        </pc:sldMkLst>
      </pc:sldChg>
      <pc:sldChg chg="del">
        <pc:chgData name="Zita Draper" userId="b063123c-f51f-481b-b99c-f574606c9ace" providerId="ADAL" clId="{DF2678AB-9CE2-4905-8728-B0F1F54A7A52}" dt="2024-02-14T10:27:24.235" v="705" actId="2696"/>
        <pc:sldMkLst>
          <pc:docMk/>
          <pc:sldMk cId="3844359859" sldId="307"/>
        </pc:sldMkLst>
      </pc:sldChg>
      <pc:sldChg chg="del">
        <pc:chgData name="Zita Draper" userId="b063123c-f51f-481b-b99c-f574606c9ace" providerId="ADAL" clId="{DF2678AB-9CE2-4905-8728-B0F1F54A7A52}" dt="2024-02-14T10:27:24.754" v="706" actId="2696"/>
        <pc:sldMkLst>
          <pc:docMk/>
          <pc:sldMk cId="2613606771" sldId="308"/>
        </pc:sldMkLst>
      </pc:sldChg>
      <pc:sldChg chg="del">
        <pc:chgData name="Zita Draper" userId="b063123c-f51f-481b-b99c-f574606c9ace" providerId="ADAL" clId="{DF2678AB-9CE2-4905-8728-B0F1F54A7A52}" dt="2024-02-14T10:27:25.305" v="707" actId="2696"/>
        <pc:sldMkLst>
          <pc:docMk/>
          <pc:sldMk cId="3927692885" sldId="309"/>
        </pc:sldMkLst>
      </pc:sldChg>
      <pc:sldChg chg="del">
        <pc:chgData name="Zita Draper" userId="b063123c-f51f-481b-b99c-f574606c9ace" providerId="ADAL" clId="{DF2678AB-9CE2-4905-8728-B0F1F54A7A52}" dt="2024-02-14T10:27:25.900" v="708" actId="2696"/>
        <pc:sldMkLst>
          <pc:docMk/>
          <pc:sldMk cId="596528685" sldId="310"/>
        </pc:sldMkLst>
      </pc:sldChg>
      <pc:sldChg chg="del">
        <pc:chgData name="Zita Draper" userId="b063123c-f51f-481b-b99c-f574606c9ace" providerId="ADAL" clId="{DF2678AB-9CE2-4905-8728-B0F1F54A7A52}" dt="2024-02-14T10:27:26.458" v="709" actId="2696"/>
        <pc:sldMkLst>
          <pc:docMk/>
          <pc:sldMk cId="1709351718" sldId="311"/>
        </pc:sldMkLst>
      </pc:sldChg>
      <pc:sldChg chg="modSp mod">
        <pc:chgData name="Zita Draper" userId="b063123c-f51f-481b-b99c-f574606c9ace" providerId="ADAL" clId="{DF2678AB-9CE2-4905-8728-B0F1F54A7A52}" dt="2024-02-15T07:57:42.827" v="4322" actId="14100"/>
        <pc:sldMkLst>
          <pc:docMk/>
          <pc:sldMk cId="2881344916" sldId="312"/>
        </pc:sldMkLst>
        <pc:picChg chg="mod">
          <ac:chgData name="Zita Draper" userId="b063123c-f51f-481b-b99c-f574606c9ace" providerId="ADAL" clId="{DF2678AB-9CE2-4905-8728-B0F1F54A7A52}" dt="2024-02-15T07:57:42.827" v="4322" actId="14100"/>
          <ac:picMkLst>
            <pc:docMk/>
            <pc:sldMk cId="2881344916" sldId="312"/>
            <ac:picMk id="3" creationId="{07F14BBF-32A2-CCA7-7187-65A60E2B2C20}"/>
          </ac:picMkLst>
        </pc:picChg>
      </pc:sldChg>
      <pc:sldChg chg="modSp mod">
        <pc:chgData name="Zita Draper" userId="b063123c-f51f-481b-b99c-f574606c9ace" providerId="ADAL" clId="{DF2678AB-9CE2-4905-8728-B0F1F54A7A52}" dt="2024-02-15T07:57:08.432" v="4320" actId="14100"/>
        <pc:sldMkLst>
          <pc:docMk/>
          <pc:sldMk cId="1085488212" sldId="313"/>
        </pc:sldMkLst>
        <pc:picChg chg="mod">
          <ac:chgData name="Zita Draper" userId="b063123c-f51f-481b-b99c-f574606c9ace" providerId="ADAL" clId="{DF2678AB-9CE2-4905-8728-B0F1F54A7A52}" dt="2024-02-15T07:57:08.432" v="4320" actId="14100"/>
          <ac:picMkLst>
            <pc:docMk/>
            <pc:sldMk cId="1085488212" sldId="313"/>
            <ac:picMk id="2" creationId="{0D44C42F-488B-2B48-A7A2-100EA13163FB}"/>
          </ac:picMkLst>
        </pc:picChg>
      </pc:sldChg>
      <pc:sldChg chg="modSp mod">
        <pc:chgData name="Zita Draper" userId="b063123c-f51f-481b-b99c-f574606c9ace" providerId="ADAL" clId="{DF2678AB-9CE2-4905-8728-B0F1F54A7A52}" dt="2024-02-15T07:56:39.767" v="4318" actId="14100"/>
        <pc:sldMkLst>
          <pc:docMk/>
          <pc:sldMk cId="3485082216" sldId="314"/>
        </pc:sldMkLst>
        <pc:picChg chg="mod">
          <ac:chgData name="Zita Draper" userId="b063123c-f51f-481b-b99c-f574606c9ace" providerId="ADAL" clId="{DF2678AB-9CE2-4905-8728-B0F1F54A7A52}" dt="2024-02-15T07:56:39.767" v="4318" actId="14100"/>
          <ac:picMkLst>
            <pc:docMk/>
            <pc:sldMk cId="3485082216" sldId="314"/>
            <ac:picMk id="4" creationId="{D14B32DD-833B-06BA-811C-D5657F4B8F0E}"/>
          </ac:picMkLst>
        </pc:picChg>
      </pc:sldChg>
      <pc:sldChg chg="modSp mod">
        <pc:chgData name="Zita Draper" userId="b063123c-f51f-481b-b99c-f574606c9ace" providerId="ADAL" clId="{DF2678AB-9CE2-4905-8728-B0F1F54A7A52}" dt="2024-02-15T07:56:02.590" v="4316" actId="14100"/>
        <pc:sldMkLst>
          <pc:docMk/>
          <pc:sldMk cId="4168494616" sldId="315"/>
        </pc:sldMkLst>
        <pc:picChg chg="mod">
          <ac:chgData name="Zita Draper" userId="b063123c-f51f-481b-b99c-f574606c9ace" providerId="ADAL" clId="{DF2678AB-9CE2-4905-8728-B0F1F54A7A52}" dt="2024-02-15T07:56:02.590" v="4316" actId="14100"/>
          <ac:picMkLst>
            <pc:docMk/>
            <pc:sldMk cId="4168494616" sldId="315"/>
            <ac:picMk id="2" creationId="{7E2C0D93-EF4C-EEFF-6787-AA00398BFDA7}"/>
          </ac:picMkLst>
        </pc:picChg>
      </pc:sldChg>
      <pc:sldChg chg="addSp delSp modSp mod setBg">
        <pc:chgData name="Zita Draper" userId="b063123c-f51f-481b-b99c-f574606c9ace" providerId="ADAL" clId="{DF2678AB-9CE2-4905-8728-B0F1F54A7A52}" dt="2024-02-15T08:02:48.398" v="4352" actId="14100"/>
        <pc:sldMkLst>
          <pc:docMk/>
          <pc:sldMk cId="848432694" sldId="316"/>
        </pc:sldMkLst>
        <pc:spChg chg="mod">
          <ac:chgData name="Zita Draper" userId="b063123c-f51f-481b-b99c-f574606c9ace" providerId="ADAL" clId="{DF2678AB-9CE2-4905-8728-B0F1F54A7A52}" dt="2024-02-14T11:45:14.507" v="4280" actId="122"/>
          <ac:spMkLst>
            <pc:docMk/>
            <pc:sldMk cId="848432694" sldId="316"/>
            <ac:spMk id="2" creationId="{FE483353-26AA-CE14-DCAC-4D425C77C38F}"/>
          </ac:spMkLst>
        </pc:spChg>
        <pc:spChg chg="del mod">
          <ac:chgData name="Zita Draper" userId="b063123c-f51f-481b-b99c-f574606c9ace" providerId="ADAL" clId="{DF2678AB-9CE2-4905-8728-B0F1F54A7A52}" dt="2024-02-14T11:45:07.646" v="4276" actId="26606"/>
          <ac:spMkLst>
            <pc:docMk/>
            <pc:sldMk cId="848432694" sldId="316"/>
            <ac:spMk id="3" creationId="{1C065D23-863A-8240-890F-F2A8DE9FDA15}"/>
          </ac:spMkLst>
        </pc:spChg>
        <pc:spChg chg="add">
          <ac:chgData name="Zita Draper" userId="b063123c-f51f-481b-b99c-f574606c9ace" providerId="ADAL" clId="{DF2678AB-9CE2-4905-8728-B0F1F54A7A52}" dt="2024-02-14T11:45:07.646" v="4276" actId="26606"/>
          <ac:spMkLst>
            <pc:docMk/>
            <pc:sldMk cId="848432694" sldId="316"/>
            <ac:spMk id="9" creationId="{8C4086F5-5AAC-F692-73E3-87A47A65203F}"/>
          </ac:spMkLst>
        </pc:spChg>
        <pc:spChg chg="add">
          <ac:chgData name="Zita Draper" userId="b063123c-f51f-481b-b99c-f574606c9ace" providerId="ADAL" clId="{DF2678AB-9CE2-4905-8728-B0F1F54A7A52}" dt="2024-02-14T11:45:07.646" v="4276" actId="26606"/>
          <ac:spMkLst>
            <pc:docMk/>
            <pc:sldMk cId="848432694" sldId="316"/>
            <ac:spMk id="11" creationId="{3351B06F-42FD-3E0A-3AA8-C51082644657}"/>
          </ac:spMkLst>
        </pc:spChg>
        <pc:graphicFrameChg chg="add">
          <ac:chgData name="Zita Draper" userId="b063123c-f51f-481b-b99c-f574606c9ace" providerId="ADAL" clId="{DF2678AB-9CE2-4905-8728-B0F1F54A7A52}" dt="2024-02-14T11:45:07.646" v="4276" actId="26606"/>
          <ac:graphicFrameMkLst>
            <pc:docMk/>
            <pc:sldMk cId="848432694" sldId="316"/>
            <ac:graphicFrameMk id="5" creationId="{2EA5F421-E5F0-775A-D61C-13BBBE5E0F3E}"/>
          </ac:graphicFrameMkLst>
        </pc:graphicFrameChg>
        <pc:picChg chg="mod">
          <ac:chgData name="Zita Draper" userId="b063123c-f51f-481b-b99c-f574606c9ace" providerId="ADAL" clId="{DF2678AB-9CE2-4905-8728-B0F1F54A7A52}" dt="2024-02-15T08:02:48.398" v="4352" actId="14100"/>
          <ac:picMkLst>
            <pc:docMk/>
            <pc:sldMk cId="848432694" sldId="316"/>
            <ac:picMk id="3" creationId="{8AFC43E1-BCC5-1957-3A8B-CAF4CF2A75FE}"/>
          </ac:picMkLst>
        </pc:picChg>
      </pc:sldChg>
      <pc:sldChg chg="addSp delSp modSp mod">
        <pc:chgData name="Zita Draper" userId="b063123c-f51f-481b-b99c-f574606c9ace" providerId="ADAL" clId="{DF2678AB-9CE2-4905-8728-B0F1F54A7A52}" dt="2024-02-16T15:29:44.801" v="4363" actId="14100"/>
        <pc:sldMkLst>
          <pc:docMk/>
          <pc:sldMk cId="4169674483" sldId="317"/>
        </pc:sldMkLst>
        <pc:spChg chg="del mod">
          <ac:chgData name="Zita Draper" userId="b063123c-f51f-481b-b99c-f574606c9ace" providerId="ADAL" clId="{DF2678AB-9CE2-4905-8728-B0F1F54A7A52}" dt="2024-02-14T11:45:43.578" v="4281" actId="26606"/>
          <ac:spMkLst>
            <pc:docMk/>
            <pc:sldMk cId="4169674483" sldId="317"/>
            <ac:spMk id="3" creationId="{508F7FEF-7861-5B72-A82B-DEA117CF26EC}"/>
          </ac:spMkLst>
        </pc:spChg>
        <pc:graphicFrameChg chg="add">
          <ac:chgData name="Zita Draper" userId="b063123c-f51f-481b-b99c-f574606c9ace" providerId="ADAL" clId="{DF2678AB-9CE2-4905-8728-B0F1F54A7A52}" dt="2024-02-14T11:45:43.578" v="4281" actId="26606"/>
          <ac:graphicFrameMkLst>
            <pc:docMk/>
            <pc:sldMk cId="4169674483" sldId="317"/>
            <ac:graphicFrameMk id="5" creationId="{ABB55534-BC69-D6DD-A2AA-FAF08BF39889}"/>
          </ac:graphicFrameMkLst>
        </pc:graphicFrameChg>
        <pc:picChg chg="mod">
          <ac:chgData name="Zita Draper" userId="b063123c-f51f-481b-b99c-f574606c9ace" providerId="ADAL" clId="{DF2678AB-9CE2-4905-8728-B0F1F54A7A52}" dt="2024-02-16T15:29:44.801" v="4363" actId="14100"/>
          <ac:picMkLst>
            <pc:docMk/>
            <pc:sldMk cId="4169674483" sldId="317"/>
            <ac:picMk id="3" creationId="{ACBC7705-2330-4301-B2BE-5A8CE007ADB7}"/>
          </ac:picMkLst>
        </pc:picChg>
      </pc:sldChg>
      <pc:sldChg chg="addSp delSp modSp mod setBg">
        <pc:chgData name="Zita Draper" userId="b063123c-f51f-481b-b99c-f574606c9ace" providerId="ADAL" clId="{DF2678AB-9CE2-4905-8728-B0F1F54A7A52}" dt="2024-02-16T15:31:24.946" v="4367" actId="14100"/>
        <pc:sldMkLst>
          <pc:docMk/>
          <pc:sldMk cId="4033147662" sldId="318"/>
        </pc:sldMkLst>
        <pc:spChg chg="mod">
          <ac:chgData name="Zita Draper" userId="b063123c-f51f-481b-b99c-f574606c9ace" providerId="ADAL" clId="{DF2678AB-9CE2-4905-8728-B0F1F54A7A52}" dt="2024-02-14T11:46:00.394" v="4282" actId="26606"/>
          <ac:spMkLst>
            <pc:docMk/>
            <pc:sldMk cId="4033147662" sldId="318"/>
            <ac:spMk id="2" creationId="{CF90CFCB-6607-EDC7-635C-78A98439664B}"/>
          </ac:spMkLst>
        </pc:spChg>
        <pc:spChg chg="del mod">
          <ac:chgData name="Zita Draper" userId="b063123c-f51f-481b-b99c-f574606c9ace" providerId="ADAL" clId="{DF2678AB-9CE2-4905-8728-B0F1F54A7A52}" dt="2024-02-14T11:46:00.394" v="4282" actId="26606"/>
          <ac:spMkLst>
            <pc:docMk/>
            <pc:sldMk cId="4033147662" sldId="318"/>
            <ac:spMk id="3" creationId="{AA8A5C64-88AF-C293-4E00-7E083A8FB143}"/>
          </ac:spMkLst>
        </pc:spChg>
        <pc:spChg chg="add">
          <ac:chgData name="Zita Draper" userId="b063123c-f51f-481b-b99c-f574606c9ace" providerId="ADAL" clId="{DF2678AB-9CE2-4905-8728-B0F1F54A7A52}" dt="2024-02-14T11:46:00.394" v="4282" actId="26606"/>
          <ac:spMkLst>
            <pc:docMk/>
            <pc:sldMk cId="4033147662" sldId="318"/>
            <ac:spMk id="9" creationId="{80300B1B-B85E-D514-C6B4-30126EBBCDEC}"/>
          </ac:spMkLst>
        </pc:spChg>
        <pc:spChg chg="add">
          <ac:chgData name="Zita Draper" userId="b063123c-f51f-481b-b99c-f574606c9ace" providerId="ADAL" clId="{DF2678AB-9CE2-4905-8728-B0F1F54A7A52}" dt="2024-02-14T11:46:00.394" v="4282" actId="26606"/>
          <ac:spMkLst>
            <pc:docMk/>
            <pc:sldMk cId="4033147662" sldId="318"/>
            <ac:spMk id="11" creationId="{F2CC8CFE-31F3-0DA5-6AC8-9A74170BF39A}"/>
          </ac:spMkLst>
        </pc:spChg>
        <pc:spChg chg="add">
          <ac:chgData name="Zita Draper" userId="b063123c-f51f-481b-b99c-f574606c9ace" providerId="ADAL" clId="{DF2678AB-9CE2-4905-8728-B0F1F54A7A52}" dt="2024-02-14T11:46:00.394" v="4282" actId="26606"/>
          <ac:spMkLst>
            <pc:docMk/>
            <pc:sldMk cId="4033147662" sldId="318"/>
            <ac:spMk id="13" creationId="{A9FB23B6-1F34-5B6A-2697-938FB355B34C}"/>
          </ac:spMkLst>
        </pc:spChg>
        <pc:graphicFrameChg chg="add">
          <ac:chgData name="Zita Draper" userId="b063123c-f51f-481b-b99c-f574606c9ace" providerId="ADAL" clId="{DF2678AB-9CE2-4905-8728-B0F1F54A7A52}" dt="2024-02-14T11:46:00.394" v="4282" actId="26606"/>
          <ac:graphicFrameMkLst>
            <pc:docMk/>
            <pc:sldMk cId="4033147662" sldId="318"/>
            <ac:graphicFrameMk id="5" creationId="{E407E50E-F5F0-4B7F-ECCA-A4EE779C406E}"/>
          </ac:graphicFrameMkLst>
        </pc:graphicFrameChg>
        <pc:picChg chg="mod">
          <ac:chgData name="Zita Draper" userId="b063123c-f51f-481b-b99c-f574606c9ace" providerId="ADAL" clId="{DF2678AB-9CE2-4905-8728-B0F1F54A7A52}" dt="2024-02-16T15:31:24.946" v="4367" actId="14100"/>
          <ac:picMkLst>
            <pc:docMk/>
            <pc:sldMk cId="4033147662" sldId="318"/>
            <ac:picMk id="3" creationId="{E6FBD9E8-F417-6D9F-80D0-6D5D95F2B9C9}"/>
          </ac:picMkLst>
        </pc:picChg>
      </pc:sldChg>
      <pc:sldChg chg="addSp delSp modSp new mod setBg delAnim modNotesTx">
        <pc:chgData name="Zita Draper" userId="b063123c-f51f-481b-b99c-f574606c9ace" providerId="ADAL" clId="{DF2678AB-9CE2-4905-8728-B0F1F54A7A52}" dt="2024-02-16T15:28:18.489" v="4359" actId="20577"/>
        <pc:sldMkLst>
          <pc:docMk/>
          <pc:sldMk cId="2734708429" sldId="319"/>
        </pc:sldMkLst>
        <pc:spChg chg="mod">
          <ac:chgData name="Zita Draper" userId="b063123c-f51f-481b-b99c-f574606c9ace" providerId="ADAL" clId="{DF2678AB-9CE2-4905-8728-B0F1F54A7A52}" dt="2024-02-14T10:44:05.557" v="1497" actId="26606"/>
          <ac:spMkLst>
            <pc:docMk/>
            <pc:sldMk cId="2734708429" sldId="319"/>
            <ac:spMk id="2" creationId="{C6FAF58C-54B4-AF76-6CD4-899C5D485A26}"/>
          </ac:spMkLst>
        </pc:spChg>
        <pc:spChg chg="del mod">
          <ac:chgData name="Zita Draper" userId="b063123c-f51f-481b-b99c-f574606c9ace" providerId="ADAL" clId="{DF2678AB-9CE2-4905-8728-B0F1F54A7A52}" dt="2024-02-14T10:44:05.557" v="1497" actId="26606"/>
          <ac:spMkLst>
            <pc:docMk/>
            <pc:sldMk cId="2734708429" sldId="319"/>
            <ac:spMk id="3" creationId="{CE7DAF94-DC62-0066-1711-2440470F56AF}"/>
          </ac:spMkLst>
        </pc:spChg>
        <pc:spChg chg="add">
          <ac:chgData name="Zita Draper" userId="b063123c-f51f-481b-b99c-f574606c9ace" providerId="ADAL" clId="{DF2678AB-9CE2-4905-8728-B0F1F54A7A52}" dt="2024-02-14T10:44:05.557" v="1497" actId="26606"/>
          <ac:spMkLst>
            <pc:docMk/>
            <pc:sldMk cId="2734708429" sldId="319"/>
            <ac:spMk id="9" creationId="{80300B1B-B85E-D514-C6B4-30126EBBCDEC}"/>
          </ac:spMkLst>
        </pc:spChg>
        <pc:spChg chg="add">
          <ac:chgData name="Zita Draper" userId="b063123c-f51f-481b-b99c-f574606c9ace" providerId="ADAL" clId="{DF2678AB-9CE2-4905-8728-B0F1F54A7A52}" dt="2024-02-14T10:44:05.557" v="1497" actId="26606"/>
          <ac:spMkLst>
            <pc:docMk/>
            <pc:sldMk cId="2734708429" sldId="319"/>
            <ac:spMk id="11" creationId="{569C509C-DC9F-72A7-2C51-F7F49BF17558}"/>
          </ac:spMkLst>
        </pc:spChg>
        <pc:spChg chg="add">
          <ac:chgData name="Zita Draper" userId="b063123c-f51f-481b-b99c-f574606c9ace" providerId="ADAL" clId="{DF2678AB-9CE2-4905-8728-B0F1F54A7A52}" dt="2024-02-14T10:44:05.557" v="1497" actId="26606"/>
          <ac:spMkLst>
            <pc:docMk/>
            <pc:sldMk cId="2734708429" sldId="319"/>
            <ac:spMk id="13" creationId="{992F11F5-4650-4EDB-A5A2-609AA6316674}"/>
          </ac:spMkLst>
        </pc:spChg>
        <pc:spChg chg="add">
          <ac:chgData name="Zita Draper" userId="b063123c-f51f-481b-b99c-f574606c9ace" providerId="ADAL" clId="{DF2678AB-9CE2-4905-8728-B0F1F54A7A52}" dt="2024-02-14T10:44:05.557" v="1497" actId="26606"/>
          <ac:spMkLst>
            <pc:docMk/>
            <pc:sldMk cId="2734708429" sldId="319"/>
            <ac:spMk id="15" creationId="{0F985F24-A82E-38BB-9E95-B68E0525A443}"/>
          </ac:spMkLst>
        </pc:spChg>
        <pc:graphicFrameChg chg="add">
          <ac:chgData name="Zita Draper" userId="b063123c-f51f-481b-b99c-f574606c9ace" providerId="ADAL" clId="{DF2678AB-9CE2-4905-8728-B0F1F54A7A52}" dt="2024-02-14T10:44:05.557" v="1497" actId="26606"/>
          <ac:graphicFrameMkLst>
            <pc:docMk/>
            <pc:sldMk cId="2734708429" sldId="319"/>
            <ac:graphicFrameMk id="5" creationId="{0AE862A5-1F44-9B7C-E608-7FD8EC93E070}"/>
          </ac:graphicFrameMkLst>
        </pc:graphicFrameChg>
        <pc:picChg chg="del">
          <ac:chgData name="Zita Draper" userId="b063123c-f51f-481b-b99c-f574606c9ace" providerId="ADAL" clId="{DF2678AB-9CE2-4905-8728-B0F1F54A7A52}" dt="2024-02-15T07:55:43.686" v="4314" actId="478"/>
          <ac:picMkLst>
            <pc:docMk/>
            <pc:sldMk cId="2734708429" sldId="319"/>
            <ac:picMk id="3" creationId="{000BC5C6-981B-903C-E9AA-10292BB5476C}"/>
          </ac:picMkLst>
        </pc:picChg>
        <pc:picChg chg="mod">
          <ac:chgData name="Zita Draper" userId="b063123c-f51f-481b-b99c-f574606c9ace" providerId="ADAL" clId="{DF2678AB-9CE2-4905-8728-B0F1F54A7A52}" dt="2024-02-16T15:28:12.966" v="4356" actId="14100"/>
          <ac:picMkLst>
            <pc:docMk/>
            <pc:sldMk cId="2734708429" sldId="319"/>
            <ac:picMk id="3" creationId="{A86C3B03-706E-F526-7BF6-40A3544B6122}"/>
          </ac:picMkLst>
        </pc:picChg>
      </pc:sldChg>
    </pc:docChg>
  </pc:docChgLst>
  <pc:docChgLst>
    <pc:chgData name="Zita Draper" userId="b063123c-f51f-481b-b99c-f574606c9ace" providerId="ADAL" clId="{3A06E6CA-657C-43D9-94FD-FDF7E11B259F}"/>
    <pc:docChg chg="modSld">
      <pc:chgData name="Zita Draper" userId="b063123c-f51f-481b-b99c-f574606c9ace" providerId="ADAL" clId="{3A06E6CA-657C-43D9-94FD-FDF7E11B259F}" dt="2023-07-30T16:06:21.104" v="0" actId="1076"/>
      <pc:docMkLst>
        <pc:docMk/>
      </pc:docMkLst>
      <pc:sldChg chg="modSp mod">
        <pc:chgData name="Zita Draper" userId="b063123c-f51f-481b-b99c-f574606c9ace" providerId="ADAL" clId="{3A06E6CA-657C-43D9-94FD-FDF7E11B259F}" dt="2023-07-30T16:06:21.104" v="0" actId="1076"/>
        <pc:sldMkLst>
          <pc:docMk/>
          <pc:sldMk cId="1085488212" sldId="313"/>
        </pc:sldMkLst>
        <pc:spChg chg="mod">
          <ac:chgData name="Zita Draper" userId="b063123c-f51f-481b-b99c-f574606c9ace" providerId="ADAL" clId="{3A06E6CA-657C-43D9-94FD-FDF7E11B259F}" dt="2023-07-30T16:06:21.104" v="0" actId="1076"/>
          <ac:spMkLst>
            <pc:docMk/>
            <pc:sldMk cId="1085488212" sldId="313"/>
            <ac:spMk id="6" creationId="{7E3FAFBD-C5BA-310C-C0D7-358AA6EB95E3}"/>
          </ac:spMkLst>
        </pc:sp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4" Type="http://schemas.openxmlformats.org/officeDocument/2006/relationships/image" Target="../media/image27.svg"/></Relationships>
</file>

<file path=ppt/diagrams/_rels/data6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bbc.co.uk/news/uk-wales-68286831" TargetMode="External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4" Type="http://schemas.openxmlformats.org/officeDocument/2006/relationships/image" Target="../media/image31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45.svg"/><Relationship Id="rId5" Type="http://schemas.openxmlformats.org/officeDocument/2006/relationships/image" Target="../media/image44.png"/><Relationship Id="rId4" Type="http://schemas.openxmlformats.org/officeDocument/2006/relationships/image" Target="../media/image43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4" Type="http://schemas.openxmlformats.org/officeDocument/2006/relationships/image" Target="../media/image27.svg"/></Relationships>
</file>

<file path=ppt/diagrams/_rels/drawing6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bbc.co.uk/news/uk-wales-68286831" TargetMode="External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4" Type="http://schemas.openxmlformats.org/officeDocument/2006/relationships/image" Target="../media/image31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45.svg"/><Relationship Id="rId5" Type="http://schemas.openxmlformats.org/officeDocument/2006/relationships/image" Target="../media/image44.png"/><Relationship Id="rId4" Type="http://schemas.openxmlformats.org/officeDocument/2006/relationships/image" Target="../media/image4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5B1C48-3138-4674-8DF6-1B3D2EF9A0B9}" type="doc">
      <dgm:prSet loTypeId="urn:microsoft.com/office/officeart/2008/layout/AlternatingHexagons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685C077-A228-448C-A556-7E700F1559D8}">
      <dgm:prSet phldrT="[Text]"/>
      <dgm:spPr/>
      <dgm:t>
        <a:bodyPr/>
        <a:lstStyle/>
        <a:p>
          <a:r>
            <a:rPr lang="en-GB" dirty="0"/>
            <a:t>Cite them right guide. </a:t>
          </a:r>
        </a:p>
      </dgm:t>
    </dgm:pt>
    <dgm:pt modelId="{3B31DAA7-AA7F-4E72-ADAA-AC824BBAD57C}" type="parTrans" cxnId="{3AE77C2A-82C4-4414-80A1-373EF5EB376F}">
      <dgm:prSet/>
      <dgm:spPr/>
      <dgm:t>
        <a:bodyPr/>
        <a:lstStyle/>
        <a:p>
          <a:endParaRPr lang="en-GB"/>
        </a:p>
      </dgm:t>
    </dgm:pt>
    <dgm:pt modelId="{6A84D6E0-BB8F-49E5-A39D-3A2CF55FD251}" type="sibTrans" cxnId="{3AE77C2A-82C4-4414-80A1-373EF5EB376F}">
      <dgm:prSet/>
      <dgm:spPr/>
      <dgm:t>
        <a:bodyPr/>
        <a:lstStyle/>
        <a:p>
          <a:r>
            <a:rPr lang="en-GB" dirty="0"/>
            <a:t>Referencing is needed in an assignment.</a:t>
          </a:r>
        </a:p>
      </dgm:t>
    </dgm:pt>
    <dgm:pt modelId="{A37E0702-DA9B-4B49-937D-58DA0AEC9481}">
      <dgm:prSet phldrT="[Text]"/>
      <dgm:spPr/>
      <dgm:t>
        <a:bodyPr/>
        <a:lstStyle/>
        <a:p>
          <a:r>
            <a:rPr lang="en-GB" dirty="0"/>
            <a:t>Referencing guides can be found on the library webpage.</a:t>
          </a:r>
        </a:p>
      </dgm:t>
    </dgm:pt>
    <dgm:pt modelId="{AFA6398E-CEE0-416C-B372-4FBDEA6ABCE5}" type="parTrans" cxnId="{F3F23C6A-F77E-4DCB-96B4-EBF0CA8CA638}">
      <dgm:prSet/>
      <dgm:spPr/>
      <dgm:t>
        <a:bodyPr/>
        <a:lstStyle/>
        <a:p>
          <a:endParaRPr lang="en-GB"/>
        </a:p>
      </dgm:t>
    </dgm:pt>
    <dgm:pt modelId="{82E08B8F-C6C1-421D-AFFE-8FD65B3752CA}" type="sibTrans" cxnId="{F3F23C6A-F77E-4DCB-96B4-EBF0CA8CA638}">
      <dgm:prSet custT="1"/>
      <dgm:spPr/>
      <dgm:t>
        <a:bodyPr/>
        <a:lstStyle/>
        <a:p>
          <a:r>
            <a:rPr lang="en-GB" sz="1200" dirty="0" err="1"/>
            <a:t>Refworks</a:t>
          </a:r>
          <a:endParaRPr lang="en-GB" sz="1200" dirty="0"/>
        </a:p>
      </dgm:t>
    </dgm:pt>
    <dgm:pt modelId="{79A5DDF4-4692-41FC-9168-B2D06407231F}">
      <dgm:prSet phldrT="[Text]"/>
      <dgm:spPr/>
      <dgm:t>
        <a:bodyPr/>
        <a:lstStyle/>
        <a:p>
          <a:r>
            <a:rPr lang="en-GB" dirty="0"/>
            <a:t>Ask for help if you are struggling. </a:t>
          </a:r>
        </a:p>
      </dgm:t>
    </dgm:pt>
    <dgm:pt modelId="{698E0531-8529-4EAE-9C7D-CDB795AEADF4}" type="parTrans" cxnId="{72B6980C-C6B8-4771-AA92-38FC912E1A6C}">
      <dgm:prSet/>
      <dgm:spPr/>
      <dgm:t>
        <a:bodyPr/>
        <a:lstStyle/>
        <a:p>
          <a:endParaRPr lang="en-GB"/>
        </a:p>
      </dgm:t>
    </dgm:pt>
    <dgm:pt modelId="{976CBCBC-0DF5-4B8C-8944-8487A99198D3}" type="sibTrans" cxnId="{72B6980C-C6B8-4771-AA92-38FC912E1A6C}">
      <dgm:prSet custT="1"/>
      <dgm:spPr/>
      <dgm:t>
        <a:bodyPr/>
        <a:lstStyle/>
        <a:p>
          <a:r>
            <a:rPr lang="en-GB" sz="1100" dirty="0"/>
            <a:t>Your </a:t>
          </a:r>
          <a:r>
            <a:rPr lang="en-GB" sz="1100" dirty="0" err="1"/>
            <a:t>moodle</a:t>
          </a:r>
          <a:r>
            <a:rPr lang="en-GB" sz="1100" dirty="0"/>
            <a:t> pages may include a guide!</a:t>
          </a:r>
        </a:p>
      </dgm:t>
    </dgm:pt>
    <dgm:pt modelId="{2BAB1F0F-8501-414A-8D53-B07787C56D40}" type="pres">
      <dgm:prSet presAssocID="{5E5B1C48-3138-4674-8DF6-1B3D2EF9A0B9}" presName="Name0" presStyleCnt="0">
        <dgm:presLayoutVars>
          <dgm:chMax/>
          <dgm:chPref/>
          <dgm:dir/>
          <dgm:animLvl val="lvl"/>
        </dgm:presLayoutVars>
      </dgm:prSet>
      <dgm:spPr/>
    </dgm:pt>
    <dgm:pt modelId="{FBE7D759-D48B-4CCB-83B2-5871C473B21F}" type="pres">
      <dgm:prSet presAssocID="{E685C077-A228-448C-A556-7E700F1559D8}" presName="composite" presStyleCnt="0"/>
      <dgm:spPr/>
    </dgm:pt>
    <dgm:pt modelId="{CC59BE5E-9658-45F3-93C7-76E001C8EE28}" type="pres">
      <dgm:prSet presAssocID="{E685C077-A228-448C-A556-7E700F1559D8}" presName="Parent1" presStyleLbl="node1" presStyleIdx="0" presStyleCnt="6">
        <dgm:presLayoutVars>
          <dgm:chMax val="1"/>
          <dgm:chPref val="1"/>
          <dgm:bulletEnabled val="1"/>
        </dgm:presLayoutVars>
      </dgm:prSet>
      <dgm:spPr/>
    </dgm:pt>
    <dgm:pt modelId="{D143B62D-445C-47BD-AB64-15CC779ABD4C}" type="pres">
      <dgm:prSet presAssocID="{E685C077-A228-448C-A556-7E700F1559D8}" presName="Childtext1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F435FCC8-DB18-4E78-ACF9-B47519150D7C}" type="pres">
      <dgm:prSet presAssocID="{E685C077-A228-448C-A556-7E700F1559D8}" presName="BalanceSpacing" presStyleCnt="0"/>
      <dgm:spPr/>
    </dgm:pt>
    <dgm:pt modelId="{B5AD96C7-2BEB-4DD0-8A99-EAEA7D22D0B5}" type="pres">
      <dgm:prSet presAssocID="{E685C077-A228-448C-A556-7E700F1559D8}" presName="BalanceSpacing1" presStyleCnt="0"/>
      <dgm:spPr/>
    </dgm:pt>
    <dgm:pt modelId="{EF27702B-50BD-4D4E-8228-3495EED63098}" type="pres">
      <dgm:prSet presAssocID="{6A84D6E0-BB8F-49E5-A39D-3A2CF55FD251}" presName="Accent1Text" presStyleLbl="node1" presStyleIdx="1" presStyleCnt="6"/>
      <dgm:spPr/>
    </dgm:pt>
    <dgm:pt modelId="{225951FF-3A93-4661-9E4D-624DA739637A}" type="pres">
      <dgm:prSet presAssocID="{6A84D6E0-BB8F-49E5-A39D-3A2CF55FD251}" presName="spaceBetweenRectangles" presStyleCnt="0"/>
      <dgm:spPr/>
    </dgm:pt>
    <dgm:pt modelId="{1ED48091-E34A-404E-A9D8-5381AD5A6EBF}" type="pres">
      <dgm:prSet presAssocID="{A37E0702-DA9B-4B49-937D-58DA0AEC9481}" presName="composite" presStyleCnt="0"/>
      <dgm:spPr/>
    </dgm:pt>
    <dgm:pt modelId="{EDDD5608-328A-4787-8C25-C002408248AC}" type="pres">
      <dgm:prSet presAssocID="{A37E0702-DA9B-4B49-937D-58DA0AEC9481}" presName="Parent1" presStyleLbl="node1" presStyleIdx="2" presStyleCnt="6">
        <dgm:presLayoutVars>
          <dgm:chMax val="1"/>
          <dgm:chPref val="1"/>
          <dgm:bulletEnabled val="1"/>
        </dgm:presLayoutVars>
      </dgm:prSet>
      <dgm:spPr/>
    </dgm:pt>
    <dgm:pt modelId="{28A1A760-554B-4FB2-9645-B1AE6CB8348E}" type="pres">
      <dgm:prSet presAssocID="{A37E0702-DA9B-4B49-937D-58DA0AEC9481}" presName="Childtext1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B121260E-B920-4EE3-AD4D-A484200F3ECB}" type="pres">
      <dgm:prSet presAssocID="{A37E0702-DA9B-4B49-937D-58DA0AEC9481}" presName="BalanceSpacing" presStyleCnt="0"/>
      <dgm:spPr/>
    </dgm:pt>
    <dgm:pt modelId="{EE9A1F67-8921-4CF7-A032-7247E36E1578}" type="pres">
      <dgm:prSet presAssocID="{A37E0702-DA9B-4B49-937D-58DA0AEC9481}" presName="BalanceSpacing1" presStyleCnt="0"/>
      <dgm:spPr/>
    </dgm:pt>
    <dgm:pt modelId="{5F40968A-1675-486B-B42F-8AEAFA2EB8F8}" type="pres">
      <dgm:prSet presAssocID="{82E08B8F-C6C1-421D-AFFE-8FD65B3752CA}" presName="Accent1Text" presStyleLbl="node1" presStyleIdx="3" presStyleCnt="6" custLinFactNeighborY="0"/>
      <dgm:spPr/>
    </dgm:pt>
    <dgm:pt modelId="{20DF261E-91B8-4F2D-A4DF-323B1677036C}" type="pres">
      <dgm:prSet presAssocID="{82E08B8F-C6C1-421D-AFFE-8FD65B3752CA}" presName="spaceBetweenRectangles" presStyleCnt="0"/>
      <dgm:spPr/>
    </dgm:pt>
    <dgm:pt modelId="{109D5716-D6E7-4B99-9CED-B0A0BF041116}" type="pres">
      <dgm:prSet presAssocID="{79A5DDF4-4692-41FC-9168-B2D06407231F}" presName="composite" presStyleCnt="0"/>
      <dgm:spPr/>
    </dgm:pt>
    <dgm:pt modelId="{39365ED4-5A9D-492A-966F-E2340C9BE55F}" type="pres">
      <dgm:prSet presAssocID="{79A5DDF4-4692-41FC-9168-B2D06407231F}" presName="Parent1" presStyleLbl="node1" presStyleIdx="4" presStyleCnt="6">
        <dgm:presLayoutVars>
          <dgm:chMax val="1"/>
          <dgm:chPref val="1"/>
          <dgm:bulletEnabled val="1"/>
        </dgm:presLayoutVars>
      </dgm:prSet>
      <dgm:spPr/>
    </dgm:pt>
    <dgm:pt modelId="{117C9F5E-174E-4132-990D-F53AEA40AA42}" type="pres">
      <dgm:prSet presAssocID="{79A5DDF4-4692-41FC-9168-B2D06407231F}" presName="Childtext1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50DCD93C-7A33-46CE-A47D-E6C55F13C51F}" type="pres">
      <dgm:prSet presAssocID="{79A5DDF4-4692-41FC-9168-B2D06407231F}" presName="BalanceSpacing" presStyleCnt="0"/>
      <dgm:spPr/>
    </dgm:pt>
    <dgm:pt modelId="{02CE926F-55D4-47AD-A5FD-3B65D9330A8C}" type="pres">
      <dgm:prSet presAssocID="{79A5DDF4-4692-41FC-9168-B2D06407231F}" presName="BalanceSpacing1" presStyleCnt="0"/>
      <dgm:spPr/>
    </dgm:pt>
    <dgm:pt modelId="{B2B51D33-D15B-4428-A943-82AE2A516184}" type="pres">
      <dgm:prSet presAssocID="{976CBCBC-0DF5-4B8C-8944-8487A99198D3}" presName="Accent1Text" presStyleLbl="node1" presStyleIdx="5" presStyleCnt="6"/>
      <dgm:spPr/>
    </dgm:pt>
  </dgm:ptLst>
  <dgm:cxnLst>
    <dgm:cxn modelId="{771EB508-A726-4F9B-A288-B89BCD1FD74B}" type="presOf" srcId="{79A5DDF4-4692-41FC-9168-B2D06407231F}" destId="{39365ED4-5A9D-492A-966F-E2340C9BE55F}" srcOrd="0" destOrd="0" presId="urn:microsoft.com/office/officeart/2008/layout/AlternatingHexagons"/>
    <dgm:cxn modelId="{BA723F09-2848-42F8-9584-3A4B70B3FB0F}" type="presOf" srcId="{82E08B8F-C6C1-421D-AFFE-8FD65B3752CA}" destId="{5F40968A-1675-486B-B42F-8AEAFA2EB8F8}" srcOrd="0" destOrd="0" presId="urn:microsoft.com/office/officeart/2008/layout/AlternatingHexagons"/>
    <dgm:cxn modelId="{72B6980C-C6B8-4771-AA92-38FC912E1A6C}" srcId="{5E5B1C48-3138-4674-8DF6-1B3D2EF9A0B9}" destId="{79A5DDF4-4692-41FC-9168-B2D06407231F}" srcOrd="2" destOrd="0" parTransId="{698E0531-8529-4EAE-9C7D-CDB795AEADF4}" sibTransId="{976CBCBC-0DF5-4B8C-8944-8487A99198D3}"/>
    <dgm:cxn modelId="{3AE77C2A-82C4-4414-80A1-373EF5EB376F}" srcId="{5E5B1C48-3138-4674-8DF6-1B3D2EF9A0B9}" destId="{E685C077-A228-448C-A556-7E700F1559D8}" srcOrd="0" destOrd="0" parTransId="{3B31DAA7-AA7F-4E72-ADAA-AC824BBAD57C}" sibTransId="{6A84D6E0-BB8F-49E5-A39D-3A2CF55FD251}"/>
    <dgm:cxn modelId="{AC991D48-EEC3-4938-AFA1-0F3C8D14F432}" type="presOf" srcId="{6A84D6E0-BB8F-49E5-A39D-3A2CF55FD251}" destId="{EF27702B-50BD-4D4E-8228-3495EED63098}" srcOrd="0" destOrd="0" presId="urn:microsoft.com/office/officeart/2008/layout/AlternatingHexagons"/>
    <dgm:cxn modelId="{F3F23C6A-F77E-4DCB-96B4-EBF0CA8CA638}" srcId="{5E5B1C48-3138-4674-8DF6-1B3D2EF9A0B9}" destId="{A37E0702-DA9B-4B49-937D-58DA0AEC9481}" srcOrd="1" destOrd="0" parTransId="{AFA6398E-CEE0-416C-B372-4FBDEA6ABCE5}" sibTransId="{82E08B8F-C6C1-421D-AFFE-8FD65B3752CA}"/>
    <dgm:cxn modelId="{AFBE666C-FDE0-4A38-BD06-283113CFA6A9}" type="presOf" srcId="{E685C077-A228-448C-A556-7E700F1559D8}" destId="{CC59BE5E-9658-45F3-93C7-76E001C8EE28}" srcOrd="0" destOrd="0" presId="urn:microsoft.com/office/officeart/2008/layout/AlternatingHexagons"/>
    <dgm:cxn modelId="{0D679E82-D6CD-4719-B800-75AE06154163}" type="presOf" srcId="{976CBCBC-0DF5-4B8C-8944-8487A99198D3}" destId="{B2B51D33-D15B-4428-A943-82AE2A516184}" srcOrd="0" destOrd="0" presId="urn:microsoft.com/office/officeart/2008/layout/AlternatingHexagons"/>
    <dgm:cxn modelId="{59C47486-8E25-433E-BD10-EA1129BC1CB7}" type="presOf" srcId="{5E5B1C48-3138-4674-8DF6-1B3D2EF9A0B9}" destId="{2BAB1F0F-8501-414A-8D53-B07787C56D40}" srcOrd="0" destOrd="0" presId="urn:microsoft.com/office/officeart/2008/layout/AlternatingHexagons"/>
    <dgm:cxn modelId="{B16C2F9D-0D88-4DD8-8198-9767AF4E6531}" type="presOf" srcId="{A37E0702-DA9B-4B49-937D-58DA0AEC9481}" destId="{EDDD5608-328A-4787-8C25-C002408248AC}" srcOrd="0" destOrd="0" presId="urn:microsoft.com/office/officeart/2008/layout/AlternatingHexagons"/>
    <dgm:cxn modelId="{33213CEC-358D-45E0-925B-7F3B1861D987}" type="presParOf" srcId="{2BAB1F0F-8501-414A-8D53-B07787C56D40}" destId="{FBE7D759-D48B-4CCB-83B2-5871C473B21F}" srcOrd="0" destOrd="0" presId="urn:microsoft.com/office/officeart/2008/layout/AlternatingHexagons"/>
    <dgm:cxn modelId="{01482FAC-11C3-41BF-AB7F-201C2D577562}" type="presParOf" srcId="{FBE7D759-D48B-4CCB-83B2-5871C473B21F}" destId="{CC59BE5E-9658-45F3-93C7-76E001C8EE28}" srcOrd="0" destOrd="0" presId="urn:microsoft.com/office/officeart/2008/layout/AlternatingHexagons"/>
    <dgm:cxn modelId="{C0FB83D1-24A8-4107-9805-5582D957E5FA}" type="presParOf" srcId="{FBE7D759-D48B-4CCB-83B2-5871C473B21F}" destId="{D143B62D-445C-47BD-AB64-15CC779ABD4C}" srcOrd="1" destOrd="0" presId="urn:microsoft.com/office/officeart/2008/layout/AlternatingHexagons"/>
    <dgm:cxn modelId="{4527CD15-DEF0-4CD4-9A42-999A0A35671E}" type="presParOf" srcId="{FBE7D759-D48B-4CCB-83B2-5871C473B21F}" destId="{F435FCC8-DB18-4E78-ACF9-B47519150D7C}" srcOrd="2" destOrd="0" presId="urn:microsoft.com/office/officeart/2008/layout/AlternatingHexagons"/>
    <dgm:cxn modelId="{BACA12B8-CBEC-43D6-9924-271CC396CF38}" type="presParOf" srcId="{FBE7D759-D48B-4CCB-83B2-5871C473B21F}" destId="{B5AD96C7-2BEB-4DD0-8A99-EAEA7D22D0B5}" srcOrd="3" destOrd="0" presId="urn:microsoft.com/office/officeart/2008/layout/AlternatingHexagons"/>
    <dgm:cxn modelId="{8D9D90A3-5FF9-41F5-B3B6-6A38B4B43DB9}" type="presParOf" srcId="{FBE7D759-D48B-4CCB-83B2-5871C473B21F}" destId="{EF27702B-50BD-4D4E-8228-3495EED63098}" srcOrd="4" destOrd="0" presId="urn:microsoft.com/office/officeart/2008/layout/AlternatingHexagons"/>
    <dgm:cxn modelId="{46AFC9B9-2F81-409A-BE36-5C9374FBEF7E}" type="presParOf" srcId="{2BAB1F0F-8501-414A-8D53-B07787C56D40}" destId="{225951FF-3A93-4661-9E4D-624DA739637A}" srcOrd="1" destOrd="0" presId="urn:microsoft.com/office/officeart/2008/layout/AlternatingHexagons"/>
    <dgm:cxn modelId="{8E781BA2-C11F-4CA8-8C31-30197EEAEAB6}" type="presParOf" srcId="{2BAB1F0F-8501-414A-8D53-B07787C56D40}" destId="{1ED48091-E34A-404E-A9D8-5381AD5A6EBF}" srcOrd="2" destOrd="0" presId="urn:microsoft.com/office/officeart/2008/layout/AlternatingHexagons"/>
    <dgm:cxn modelId="{900DFD7F-7644-478A-AC82-CDBE71A04B75}" type="presParOf" srcId="{1ED48091-E34A-404E-A9D8-5381AD5A6EBF}" destId="{EDDD5608-328A-4787-8C25-C002408248AC}" srcOrd="0" destOrd="0" presId="urn:microsoft.com/office/officeart/2008/layout/AlternatingHexagons"/>
    <dgm:cxn modelId="{4D28EBFC-F86A-4493-AE72-E5912802FCB0}" type="presParOf" srcId="{1ED48091-E34A-404E-A9D8-5381AD5A6EBF}" destId="{28A1A760-554B-4FB2-9645-B1AE6CB8348E}" srcOrd="1" destOrd="0" presId="urn:microsoft.com/office/officeart/2008/layout/AlternatingHexagons"/>
    <dgm:cxn modelId="{56491D58-7AEE-4C8D-979D-72DC6329D851}" type="presParOf" srcId="{1ED48091-E34A-404E-A9D8-5381AD5A6EBF}" destId="{B121260E-B920-4EE3-AD4D-A484200F3ECB}" srcOrd="2" destOrd="0" presId="urn:microsoft.com/office/officeart/2008/layout/AlternatingHexagons"/>
    <dgm:cxn modelId="{7C466BE0-6D37-4BA5-A38A-1017D63C0A5C}" type="presParOf" srcId="{1ED48091-E34A-404E-A9D8-5381AD5A6EBF}" destId="{EE9A1F67-8921-4CF7-A032-7247E36E1578}" srcOrd="3" destOrd="0" presId="urn:microsoft.com/office/officeart/2008/layout/AlternatingHexagons"/>
    <dgm:cxn modelId="{6328CEBB-2C70-4C22-84C7-AD7998D1EB07}" type="presParOf" srcId="{1ED48091-E34A-404E-A9D8-5381AD5A6EBF}" destId="{5F40968A-1675-486B-B42F-8AEAFA2EB8F8}" srcOrd="4" destOrd="0" presId="urn:microsoft.com/office/officeart/2008/layout/AlternatingHexagons"/>
    <dgm:cxn modelId="{46EF68CE-3DE7-4E57-8476-E7641A745FA9}" type="presParOf" srcId="{2BAB1F0F-8501-414A-8D53-B07787C56D40}" destId="{20DF261E-91B8-4F2D-A4DF-323B1677036C}" srcOrd="3" destOrd="0" presId="urn:microsoft.com/office/officeart/2008/layout/AlternatingHexagons"/>
    <dgm:cxn modelId="{0E38D6C4-B18D-487C-BFAA-32F961B7BD86}" type="presParOf" srcId="{2BAB1F0F-8501-414A-8D53-B07787C56D40}" destId="{109D5716-D6E7-4B99-9CED-B0A0BF041116}" srcOrd="4" destOrd="0" presId="urn:microsoft.com/office/officeart/2008/layout/AlternatingHexagons"/>
    <dgm:cxn modelId="{EC6E1663-95E5-4B0D-A681-0028570A55C2}" type="presParOf" srcId="{109D5716-D6E7-4B99-9CED-B0A0BF041116}" destId="{39365ED4-5A9D-492A-966F-E2340C9BE55F}" srcOrd="0" destOrd="0" presId="urn:microsoft.com/office/officeart/2008/layout/AlternatingHexagons"/>
    <dgm:cxn modelId="{BC0AD753-DDC2-4DF8-8519-9FF78D1806C8}" type="presParOf" srcId="{109D5716-D6E7-4B99-9CED-B0A0BF041116}" destId="{117C9F5E-174E-4132-990D-F53AEA40AA42}" srcOrd="1" destOrd="0" presId="urn:microsoft.com/office/officeart/2008/layout/AlternatingHexagons"/>
    <dgm:cxn modelId="{ACD7D450-543A-4783-863B-FA5CA8BCD858}" type="presParOf" srcId="{109D5716-D6E7-4B99-9CED-B0A0BF041116}" destId="{50DCD93C-7A33-46CE-A47D-E6C55F13C51F}" srcOrd="2" destOrd="0" presId="urn:microsoft.com/office/officeart/2008/layout/AlternatingHexagons"/>
    <dgm:cxn modelId="{98128186-A959-42FB-A8C8-DF8110BFA2F7}" type="presParOf" srcId="{109D5716-D6E7-4B99-9CED-B0A0BF041116}" destId="{02CE926F-55D4-47AD-A5FD-3B65D9330A8C}" srcOrd="3" destOrd="0" presId="urn:microsoft.com/office/officeart/2008/layout/AlternatingHexagons"/>
    <dgm:cxn modelId="{1959C110-D7AD-40A8-BEDA-1F870958C73A}" type="presParOf" srcId="{109D5716-D6E7-4B99-9CED-B0A0BF041116}" destId="{B2B51D33-D15B-4428-A943-82AE2A516184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43B8DFB-A3DF-4504-9DCE-63B2A322B89A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6C764DC-4689-4F1E-8FE8-8FCC8F669602}">
      <dgm:prSet/>
      <dgm:spPr/>
      <dgm:t>
        <a:bodyPr/>
        <a:lstStyle/>
        <a:p>
          <a:r>
            <a:rPr lang="en-GB"/>
            <a:t>Ensure that you do not commit academic misconduct. </a:t>
          </a:r>
          <a:endParaRPr lang="en-US"/>
        </a:p>
      </dgm:t>
    </dgm:pt>
    <dgm:pt modelId="{3820AFF0-43A3-43CD-B941-F43AB248199B}" type="parTrans" cxnId="{581A8939-E5EE-4E24-B172-DF3CEC88D954}">
      <dgm:prSet/>
      <dgm:spPr/>
      <dgm:t>
        <a:bodyPr/>
        <a:lstStyle/>
        <a:p>
          <a:endParaRPr lang="en-US"/>
        </a:p>
      </dgm:t>
    </dgm:pt>
    <dgm:pt modelId="{1847BCCD-B999-42DA-86C3-82C20D080F57}" type="sibTrans" cxnId="{581A8939-E5EE-4E24-B172-DF3CEC88D954}">
      <dgm:prSet/>
      <dgm:spPr/>
      <dgm:t>
        <a:bodyPr/>
        <a:lstStyle/>
        <a:p>
          <a:endParaRPr lang="en-US"/>
        </a:p>
      </dgm:t>
    </dgm:pt>
    <dgm:pt modelId="{4ED3FE7A-ACD7-4244-8176-3BE7CFCF625B}">
      <dgm:prSet/>
      <dgm:spPr/>
      <dgm:t>
        <a:bodyPr/>
        <a:lstStyle/>
        <a:p>
          <a:r>
            <a:rPr lang="en-GB"/>
            <a:t>Stays on your academic record. </a:t>
          </a:r>
          <a:endParaRPr lang="en-US"/>
        </a:p>
      </dgm:t>
    </dgm:pt>
    <dgm:pt modelId="{2ABAC683-1F41-4DA7-AF15-BE12308CE50E}" type="parTrans" cxnId="{6CB0C410-6FEE-4785-B0F9-0AE1CC962FB9}">
      <dgm:prSet/>
      <dgm:spPr/>
      <dgm:t>
        <a:bodyPr/>
        <a:lstStyle/>
        <a:p>
          <a:endParaRPr lang="en-US"/>
        </a:p>
      </dgm:t>
    </dgm:pt>
    <dgm:pt modelId="{13C241EC-1FD0-4150-99D7-DB5318815BAB}" type="sibTrans" cxnId="{6CB0C410-6FEE-4785-B0F9-0AE1CC962FB9}">
      <dgm:prSet/>
      <dgm:spPr/>
      <dgm:t>
        <a:bodyPr/>
        <a:lstStyle/>
        <a:p>
          <a:endParaRPr lang="en-US"/>
        </a:p>
      </dgm:t>
    </dgm:pt>
    <dgm:pt modelId="{CD698FA0-66FF-4B13-AA33-AA9BF2D57122}">
      <dgm:prSet/>
      <dgm:spPr/>
      <dgm:t>
        <a:bodyPr/>
        <a:lstStyle/>
        <a:p>
          <a:r>
            <a:rPr lang="en-GB"/>
            <a:t>Ensures you give credit to the original author. </a:t>
          </a:r>
          <a:endParaRPr lang="en-US"/>
        </a:p>
      </dgm:t>
    </dgm:pt>
    <dgm:pt modelId="{2E60E527-FDC5-42A4-AF85-DABB7268C389}" type="parTrans" cxnId="{F1360AC6-BE2B-4FE7-9CA4-C56924EE793B}">
      <dgm:prSet/>
      <dgm:spPr/>
      <dgm:t>
        <a:bodyPr/>
        <a:lstStyle/>
        <a:p>
          <a:endParaRPr lang="en-US"/>
        </a:p>
      </dgm:t>
    </dgm:pt>
    <dgm:pt modelId="{9FEC2D87-B46A-4DB1-9A2E-C6A2859239DD}" type="sibTrans" cxnId="{F1360AC6-BE2B-4FE7-9CA4-C56924EE793B}">
      <dgm:prSet/>
      <dgm:spPr/>
      <dgm:t>
        <a:bodyPr/>
        <a:lstStyle/>
        <a:p>
          <a:endParaRPr lang="en-US"/>
        </a:p>
      </dgm:t>
    </dgm:pt>
    <dgm:pt modelId="{756ECCFF-5615-4C73-832E-8263FB40D101}">
      <dgm:prSet/>
      <dgm:spPr/>
      <dgm:t>
        <a:bodyPr/>
        <a:lstStyle/>
        <a:p>
          <a:r>
            <a:rPr lang="en-GB"/>
            <a:t>If you were to write an article you would like to get credit when someone else uses it. </a:t>
          </a:r>
          <a:endParaRPr lang="en-US"/>
        </a:p>
      </dgm:t>
    </dgm:pt>
    <dgm:pt modelId="{07431B7F-AE0B-489C-9862-D710AC854C07}" type="parTrans" cxnId="{D204504B-F71E-43D7-8F15-783931176C42}">
      <dgm:prSet/>
      <dgm:spPr/>
      <dgm:t>
        <a:bodyPr/>
        <a:lstStyle/>
        <a:p>
          <a:endParaRPr lang="en-US"/>
        </a:p>
      </dgm:t>
    </dgm:pt>
    <dgm:pt modelId="{A79E1ECC-37E7-467B-B245-3759176003DD}" type="sibTrans" cxnId="{D204504B-F71E-43D7-8F15-783931176C42}">
      <dgm:prSet/>
      <dgm:spPr/>
      <dgm:t>
        <a:bodyPr/>
        <a:lstStyle/>
        <a:p>
          <a:endParaRPr lang="en-US"/>
        </a:p>
      </dgm:t>
    </dgm:pt>
    <dgm:pt modelId="{E8253777-59A0-4AD4-93AE-C869E9D92F6B}" type="pres">
      <dgm:prSet presAssocID="{943B8DFB-A3DF-4504-9DCE-63B2A322B89A}" presName="matrix" presStyleCnt="0">
        <dgm:presLayoutVars>
          <dgm:chMax val="1"/>
          <dgm:dir/>
          <dgm:resizeHandles val="exact"/>
        </dgm:presLayoutVars>
      </dgm:prSet>
      <dgm:spPr/>
    </dgm:pt>
    <dgm:pt modelId="{98FFE71C-FF80-4BB4-976D-4C5A7E7FB9F0}" type="pres">
      <dgm:prSet presAssocID="{943B8DFB-A3DF-4504-9DCE-63B2A322B89A}" presName="diamond" presStyleLbl="bgShp" presStyleIdx="0" presStyleCnt="1"/>
      <dgm:spPr/>
    </dgm:pt>
    <dgm:pt modelId="{C0495CBC-D3E8-451A-947B-DF2ECF52B1D6}" type="pres">
      <dgm:prSet presAssocID="{943B8DFB-A3DF-4504-9DCE-63B2A322B89A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7645F694-4B84-4CAE-A7DF-BB5F276DF003}" type="pres">
      <dgm:prSet presAssocID="{943B8DFB-A3DF-4504-9DCE-63B2A322B89A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36274FA3-CB4D-4C0B-BCD0-5726F824B74D}" type="pres">
      <dgm:prSet presAssocID="{943B8DFB-A3DF-4504-9DCE-63B2A322B89A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A0813E52-0951-4D49-9491-C236F488F6FC}" type="pres">
      <dgm:prSet presAssocID="{943B8DFB-A3DF-4504-9DCE-63B2A322B89A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6CB0C410-6FEE-4785-B0F9-0AE1CC962FB9}" srcId="{943B8DFB-A3DF-4504-9DCE-63B2A322B89A}" destId="{4ED3FE7A-ACD7-4244-8176-3BE7CFCF625B}" srcOrd="1" destOrd="0" parTransId="{2ABAC683-1F41-4DA7-AF15-BE12308CE50E}" sibTransId="{13C241EC-1FD0-4150-99D7-DB5318815BAB}"/>
    <dgm:cxn modelId="{581A8939-E5EE-4E24-B172-DF3CEC88D954}" srcId="{943B8DFB-A3DF-4504-9DCE-63B2A322B89A}" destId="{96C764DC-4689-4F1E-8FE8-8FCC8F669602}" srcOrd="0" destOrd="0" parTransId="{3820AFF0-43A3-43CD-B941-F43AB248199B}" sibTransId="{1847BCCD-B999-42DA-86C3-82C20D080F57}"/>
    <dgm:cxn modelId="{162F7343-7CB5-4EF4-8308-6CDBA2BCDAEB}" type="presOf" srcId="{943B8DFB-A3DF-4504-9DCE-63B2A322B89A}" destId="{E8253777-59A0-4AD4-93AE-C869E9D92F6B}" srcOrd="0" destOrd="0" presId="urn:microsoft.com/office/officeart/2005/8/layout/matrix3"/>
    <dgm:cxn modelId="{D204504B-F71E-43D7-8F15-783931176C42}" srcId="{943B8DFB-A3DF-4504-9DCE-63B2A322B89A}" destId="{756ECCFF-5615-4C73-832E-8263FB40D101}" srcOrd="3" destOrd="0" parTransId="{07431B7F-AE0B-489C-9862-D710AC854C07}" sibTransId="{A79E1ECC-37E7-467B-B245-3759176003DD}"/>
    <dgm:cxn modelId="{F7B31D84-880C-4126-8C70-0CF7C9E475C4}" type="presOf" srcId="{4ED3FE7A-ACD7-4244-8176-3BE7CFCF625B}" destId="{7645F694-4B84-4CAE-A7DF-BB5F276DF003}" srcOrd="0" destOrd="0" presId="urn:microsoft.com/office/officeart/2005/8/layout/matrix3"/>
    <dgm:cxn modelId="{4FD8EE9B-6359-4678-8996-E2CA93DF33F1}" type="presOf" srcId="{CD698FA0-66FF-4B13-AA33-AA9BF2D57122}" destId="{36274FA3-CB4D-4C0B-BCD0-5726F824B74D}" srcOrd="0" destOrd="0" presId="urn:microsoft.com/office/officeart/2005/8/layout/matrix3"/>
    <dgm:cxn modelId="{F1360AC6-BE2B-4FE7-9CA4-C56924EE793B}" srcId="{943B8DFB-A3DF-4504-9DCE-63B2A322B89A}" destId="{CD698FA0-66FF-4B13-AA33-AA9BF2D57122}" srcOrd="2" destOrd="0" parTransId="{2E60E527-FDC5-42A4-AF85-DABB7268C389}" sibTransId="{9FEC2D87-B46A-4DB1-9A2E-C6A2859239DD}"/>
    <dgm:cxn modelId="{477625D3-6366-462E-99F6-91E621EBDBFE}" type="presOf" srcId="{96C764DC-4689-4F1E-8FE8-8FCC8F669602}" destId="{C0495CBC-D3E8-451A-947B-DF2ECF52B1D6}" srcOrd="0" destOrd="0" presId="urn:microsoft.com/office/officeart/2005/8/layout/matrix3"/>
    <dgm:cxn modelId="{16FEE8E4-4327-435E-B78E-7B6703CD84B2}" type="presOf" srcId="{756ECCFF-5615-4C73-832E-8263FB40D101}" destId="{A0813E52-0951-4D49-9491-C236F488F6FC}" srcOrd="0" destOrd="0" presId="urn:microsoft.com/office/officeart/2005/8/layout/matrix3"/>
    <dgm:cxn modelId="{A2C9CDBD-5D92-40EB-91C0-353546361B7F}" type="presParOf" srcId="{E8253777-59A0-4AD4-93AE-C869E9D92F6B}" destId="{98FFE71C-FF80-4BB4-976D-4C5A7E7FB9F0}" srcOrd="0" destOrd="0" presId="urn:microsoft.com/office/officeart/2005/8/layout/matrix3"/>
    <dgm:cxn modelId="{1A29EAC9-B782-47A5-AF8C-BEEE18F37B30}" type="presParOf" srcId="{E8253777-59A0-4AD4-93AE-C869E9D92F6B}" destId="{C0495CBC-D3E8-451A-947B-DF2ECF52B1D6}" srcOrd="1" destOrd="0" presId="urn:microsoft.com/office/officeart/2005/8/layout/matrix3"/>
    <dgm:cxn modelId="{E2F77B34-4ADB-48D3-B73D-00736D3D33D1}" type="presParOf" srcId="{E8253777-59A0-4AD4-93AE-C869E9D92F6B}" destId="{7645F694-4B84-4CAE-A7DF-BB5F276DF003}" srcOrd="2" destOrd="0" presId="urn:microsoft.com/office/officeart/2005/8/layout/matrix3"/>
    <dgm:cxn modelId="{0FE0B721-1FE5-4872-B2F1-D1F5327ABE09}" type="presParOf" srcId="{E8253777-59A0-4AD4-93AE-C869E9D92F6B}" destId="{36274FA3-CB4D-4C0B-BCD0-5726F824B74D}" srcOrd="3" destOrd="0" presId="urn:microsoft.com/office/officeart/2005/8/layout/matrix3"/>
    <dgm:cxn modelId="{D77E0D14-5DAF-40D0-8EA2-B8EA50D30A7E}" type="presParOf" srcId="{E8253777-59A0-4AD4-93AE-C869E9D92F6B}" destId="{A0813E52-0951-4D49-9491-C236F488F6FC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478F3BF-653A-4F3E-9BB0-BC820608CA6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F3FE786-A966-4631-8921-EA884CED5371}">
      <dgm:prSet/>
      <dgm:spPr/>
      <dgm:t>
        <a:bodyPr/>
        <a:lstStyle/>
        <a:p>
          <a:r>
            <a:rPr lang="en-GB"/>
            <a:t>At UWTSD Harvard referencing is used. </a:t>
          </a:r>
          <a:endParaRPr lang="en-US"/>
        </a:p>
      </dgm:t>
    </dgm:pt>
    <dgm:pt modelId="{DC3F710A-D4FA-49B9-BE10-9CBFB555A9FA}" type="parTrans" cxnId="{FCBA5768-9270-4263-ADFB-7695953197DE}">
      <dgm:prSet/>
      <dgm:spPr/>
      <dgm:t>
        <a:bodyPr/>
        <a:lstStyle/>
        <a:p>
          <a:endParaRPr lang="en-US"/>
        </a:p>
      </dgm:t>
    </dgm:pt>
    <dgm:pt modelId="{9B30F7BA-A0E5-4F35-9CE2-5343111AA441}" type="sibTrans" cxnId="{FCBA5768-9270-4263-ADFB-7695953197DE}">
      <dgm:prSet/>
      <dgm:spPr/>
      <dgm:t>
        <a:bodyPr/>
        <a:lstStyle/>
        <a:p>
          <a:endParaRPr lang="en-US"/>
        </a:p>
      </dgm:t>
    </dgm:pt>
    <dgm:pt modelId="{DF7158F0-BB4D-4B26-B1C0-A75A7F9614FC}">
      <dgm:prSet/>
      <dgm:spPr/>
      <dgm:t>
        <a:bodyPr/>
        <a:lstStyle/>
        <a:p>
          <a:r>
            <a:rPr lang="en-GB"/>
            <a:t>Including the use of intext citations (Abbreviated citations) </a:t>
          </a:r>
          <a:endParaRPr lang="en-US"/>
        </a:p>
      </dgm:t>
    </dgm:pt>
    <dgm:pt modelId="{61974C23-27F0-4107-AE66-29B0B730A102}" type="parTrans" cxnId="{716DB9DB-7028-454B-AEC6-2B2148885C10}">
      <dgm:prSet/>
      <dgm:spPr/>
      <dgm:t>
        <a:bodyPr/>
        <a:lstStyle/>
        <a:p>
          <a:endParaRPr lang="en-US"/>
        </a:p>
      </dgm:t>
    </dgm:pt>
    <dgm:pt modelId="{4985C1E1-3B67-4F38-B63F-A52D1E3B2C81}" type="sibTrans" cxnId="{716DB9DB-7028-454B-AEC6-2B2148885C10}">
      <dgm:prSet/>
      <dgm:spPr/>
      <dgm:t>
        <a:bodyPr/>
        <a:lstStyle/>
        <a:p>
          <a:endParaRPr lang="en-US"/>
        </a:p>
      </dgm:t>
    </dgm:pt>
    <dgm:pt modelId="{1186128A-1EF8-4D84-836A-8831C0BE8D1A}">
      <dgm:prSet/>
      <dgm:spPr/>
      <dgm:t>
        <a:bodyPr/>
        <a:lstStyle/>
        <a:p>
          <a:r>
            <a:rPr lang="en-GB"/>
            <a:t>Reference list (Full reference) </a:t>
          </a:r>
          <a:endParaRPr lang="en-US"/>
        </a:p>
      </dgm:t>
    </dgm:pt>
    <dgm:pt modelId="{EDC007BE-1087-4E9D-A9F1-E02335739919}" type="parTrans" cxnId="{BD5DC989-B0EF-4393-A3EC-07C6F382D7F9}">
      <dgm:prSet/>
      <dgm:spPr/>
      <dgm:t>
        <a:bodyPr/>
        <a:lstStyle/>
        <a:p>
          <a:endParaRPr lang="en-US"/>
        </a:p>
      </dgm:t>
    </dgm:pt>
    <dgm:pt modelId="{591EC794-B422-40AF-9117-A89CE02ECEB5}" type="sibTrans" cxnId="{BD5DC989-B0EF-4393-A3EC-07C6F382D7F9}">
      <dgm:prSet/>
      <dgm:spPr/>
      <dgm:t>
        <a:bodyPr/>
        <a:lstStyle/>
        <a:p>
          <a:endParaRPr lang="en-US"/>
        </a:p>
      </dgm:t>
    </dgm:pt>
    <dgm:pt modelId="{7786E525-8D57-44E0-8105-C249EF328CC3}">
      <dgm:prSet/>
      <dgm:spPr/>
      <dgm:t>
        <a:bodyPr/>
        <a:lstStyle/>
        <a:p>
          <a:r>
            <a:rPr lang="en-GB"/>
            <a:t>Reference list – Alphabetical order/ authors surname. </a:t>
          </a:r>
          <a:endParaRPr lang="en-US"/>
        </a:p>
      </dgm:t>
    </dgm:pt>
    <dgm:pt modelId="{08712E49-CED1-4BB7-87B3-A94F325694A0}" type="parTrans" cxnId="{7BE786EB-FA54-4A72-B669-A794D0DFD6FA}">
      <dgm:prSet/>
      <dgm:spPr/>
      <dgm:t>
        <a:bodyPr/>
        <a:lstStyle/>
        <a:p>
          <a:endParaRPr lang="en-US"/>
        </a:p>
      </dgm:t>
    </dgm:pt>
    <dgm:pt modelId="{7E929CA7-5730-4E2F-9D32-9F0FC350ED48}" type="sibTrans" cxnId="{7BE786EB-FA54-4A72-B669-A794D0DFD6FA}">
      <dgm:prSet/>
      <dgm:spPr/>
      <dgm:t>
        <a:bodyPr/>
        <a:lstStyle/>
        <a:p>
          <a:endParaRPr lang="en-US"/>
        </a:p>
      </dgm:t>
    </dgm:pt>
    <dgm:pt modelId="{AFDE1AE0-1A3C-429C-A8A8-C3E061F4C7FB}" type="pres">
      <dgm:prSet presAssocID="{A478F3BF-653A-4F3E-9BB0-BC820608CA6B}" presName="root" presStyleCnt="0">
        <dgm:presLayoutVars>
          <dgm:dir/>
          <dgm:resizeHandles val="exact"/>
        </dgm:presLayoutVars>
      </dgm:prSet>
      <dgm:spPr/>
    </dgm:pt>
    <dgm:pt modelId="{E7CFDB6E-9F8C-43A4-9AF0-020184103047}" type="pres">
      <dgm:prSet presAssocID="{8F3FE786-A966-4631-8921-EA884CED5371}" presName="compNode" presStyleCnt="0"/>
      <dgm:spPr/>
    </dgm:pt>
    <dgm:pt modelId="{91FD3E84-1F85-44E8-96D5-E7C2DA8C5E5D}" type="pres">
      <dgm:prSet presAssocID="{8F3FE786-A966-4631-8921-EA884CED5371}" presName="bgRect" presStyleLbl="bgShp" presStyleIdx="0" presStyleCnt="4"/>
      <dgm:spPr/>
    </dgm:pt>
    <dgm:pt modelId="{E61C50A4-87B0-4670-A67F-F080550699BF}" type="pres">
      <dgm:prSet presAssocID="{8F3FE786-A966-4631-8921-EA884CED537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96CE2A28-161F-46E8-AD39-31917AFE0A46}" type="pres">
      <dgm:prSet presAssocID="{8F3FE786-A966-4631-8921-EA884CED5371}" presName="spaceRect" presStyleCnt="0"/>
      <dgm:spPr/>
    </dgm:pt>
    <dgm:pt modelId="{2B5F2BAA-ED93-4A11-B97C-3E9965DB18E0}" type="pres">
      <dgm:prSet presAssocID="{8F3FE786-A966-4631-8921-EA884CED5371}" presName="parTx" presStyleLbl="revTx" presStyleIdx="0" presStyleCnt="4">
        <dgm:presLayoutVars>
          <dgm:chMax val="0"/>
          <dgm:chPref val="0"/>
        </dgm:presLayoutVars>
      </dgm:prSet>
      <dgm:spPr/>
    </dgm:pt>
    <dgm:pt modelId="{DB427BB4-7398-47F5-8ED8-4597B34FA477}" type="pres">
      <dgm:prSet presAssocID="{9B30F7BA-A0E5-4F35-9CE2-5343111AA441}" presName="sibTrans" presStyleCnt="0"/>
      <dgm:spPr/>
    </dgm:pt>
    <dgm:pt modelId="{090D7088-B37D-496E-BCC5-FE10C19A3F63}" type="pres">
      <dgm:prSet presAssocID="{DF7158F0-BB4D-4B26-B1C0-A75A7F9614FC}" presName="compNode" presStyleCnt="0"/>
      <dgm:spPr/>
    </dgm:pt>
    <dgm:pt modelId="{1BA92140-914B-46E9-96D5-0723FC9E1AE6}" type="pres">
      <dgm:prSet presAssocID="{DF7158F0-BB4D-4B26-B1C0-A75A7F9614FC}" presName="bgRect" presStyleLbl="bgShp" presStyleIdx="1" presStyleCnt="4"/>
      <dgm:spPr/>
    </dgm:pt>
    <dgm:pt modelId="{AB44D2AE-8367-43D4-A7E7-B7970C40B107}" type="pres">
      <dgm:prSet presAssocID="{DF7158F0-BB4D-4B26-B1C0-A75A7F9614F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Quotation Mark"/>
        </a:ext>
      </dgm:extLst>
    </dgm:pt>
    <dgm:pt modelId="{12B1FEF3-6D2F-42AE-A17F-A0D4294C0853}" type="pres">
      <dgm:prSet presAssocID="{DF7158F0-BB4D-4B26-B1C0-A75A7F9614FC}" presName="spaceRect" presStyleCnt="0"/>
      <dgm:spPr/>
    </dgm:pt>
    <dgm:pt modelId="{A5B61576-E4CC-4882-98E7-8A2AFA326E24}" type="pres">
      <dgm:prSet presAssocID="{DF7158F0-BB4D-4B26-B1C0-A75A7F9614FC}" presName="parTx" presStyleLbl="revTx" presStyleIdx="1" presStyleCnt="4">
        <dgm:presLayoutVars>
          <dgm:chMax val="0"/>
          <dgm:chPref val="0"/>
        </dgm:presLayoutVars>
      </dgm:prSet>
      <dgm:spPr/>
    </dgm:pt>
    <dgm:pt modelId="{CDE5D4BF-9143-4601-B15B-ADC3DF1584DA}" type="pres">
      <dgm:prSet presAssocID="{4985C1E1-3B67-4F38-B63F-A52D1E3B2C81}" presName="sibTrans" presStyleCnt="0"/>
      <dgm:spPr/>
    </dgm:pt>
    <dgm:pt modelId="{918F5B39-2B2F-470F-86EC-37E6ED7C79A4}" type="pres">
      <dgm:prSet presAssocID="{1186128A-1EF8-4D84-836A-8831C0BE8D1A}" presName="compNode" presStyleCnt="0"/>
      <dgm:spPr/>
    </dgm:pt>
    <dgm:pt modelId="{A7950FD5-ADFC-4BA3-B9E5-E54EAC870483}" type="pres">
      <dgm:prSet presAssocID="{1186128A-1EF8-4D84-836A-8831C0BE8D1A}" presName="bgRect" presStyleLbl="bgShp" presStyleIdx="2" presStyleCnt="4"/>
      <dgm:spPr/>
    </dgm:pt>
    <dgm:pt modelId="{CE1175BC-22F8-4A32-AF47-671058EC7247}" type="pres">
      <dgm:prSet presAssocID="{1186128A-1EF8-4D84-836A-8831C0BE8D1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36643B09-E543-41EE-8902-035AC5E784DB}" type="pres">
      <dgm:prSet presAssocID="{1186128A-1EF8-4D84-836A-8831C0BE8D1A}" presName="spaceRect" presStyleCnt="0"/>
      <dgm:spPr/>
    </dgm:pt>
    <dgm:pt modelId="{37E51008-A8E1-4B83-89D1-A3F33D2CFF06}" type="pres">
      <dgm:prSet presAssocID="{1186128A-1EF8-4D84-836A-8831C0BE8D1A}" presName="parTx" presStyleLbl="revTx" presStyleIdx="2" presStyleCnt="4">
        <dgm:presLayoutVars>
          <dgm:chMax val="0"/>
          <dgm:chPref val="0"/>
        </dgm:presLayoutVars>
      </dgm:prSet>
      <dgm:spPr/>
    </dgm:pt>
    <dgm:pt modelId="{5ABED2BA-59DB-40C6-B628-26C4DC30CD24}" type="pres">
      <dgm:prSet presAssocID="{591EC794-B422-40AF-9117-A89CE02ECEB5}" presName="sibTrans" presStyleCnt="0"/>
      <dgm:spPr/>
    </dgm:pt>
    <dgm:pt modelId="{ECE5E3C1-D865-453E-BAC9-92FD9A94EB38}" type="pres">
      <dgm:prSet presAssocID="{7786E525-8D57-44E0-8105-C249EF328CC3}" presName="compNode" presStyleCnt="0"/>
      <dgm:spPr/>
    </dgm:pt>
    <dgm:pt modelId="{2CDC8D34-4EF4-4613-9424-E57BC2EBB20A}" type="pres">
      <dgm:prSet presAssocID="{7786E525-8D57-44E0-8105-C249EF328CC3}" presName="bgRect" presStyleLbl="bgShp" presStyleIdx="3" presStyleCnt="4"/>
      <dgm:spPr/>
    </dgm:pt>
    <dgm:pt modelId="{07C47600-3D81-420E-B73A-24849910C2AE}" type="pres">
      <dgm:prSet presAssocID="{7786E525-8D57-44E0-8105-C249EF328CC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ypewriter"/>
        </a:ext>
      </dgm:extLst>
    </dgm:pt>
    <dgm:pt modelId="{152C5BCF-9EFB-4871-A618-E68432EEBD1F}" type="pres">
      <dgm:prSet presAssocID="{7786E525-8D57-44E0-8105-C249EF328CC3}" presName="spaceRect" presStyleCnt="0"/>
      <dgm:spPr/>
    </dgm:pt>
    <dgm:pt modelId="{CE6E4F4B-2B84-4A4A-B068-C8DFCFD3FDF0}" type="pres">
      <dgm:prSet presAssocID="{7786E525-8D57-44E0-8105-C249EF328CC3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A04B90E-5CE1-4B3D-B51C-FC1B2CAE9CA0}" type="presOf" srcId="{DF7158F0-BB4D-4B26-B1C0-A75A7F9614FC}" destId="{A5B61576-E4CC-4882-98E7-8A2AFA326E24}" srcOrd="0" destOrd="0" presId="urn:microsoft.com/office/officeart/2018/2/layout/IconVerticalSolidList"/>
    <dgm:cxn modelId="{55BDC731-E656-4084-8E47-1597883D481E}" type="presOf" srcId="{7786E525-8D57-44E0-8105-C249EF328CC3}" destId="{CE6E4F4B-2B84-4A4A-B068-C8DFCFD3FDF0}" srcOrd="0" destOrd="0" presId="urn:microsoft.com/office/officeart/2018/2/layout/IconVerticalSolidList"/>
    <dgm:cxn modelId="{C7651063-8909-402C-B3E6-E9A14BDF233A}" type="presOf" srcId="{8F3FE786-A966-4631-8921-EA884CED5371}" destId="{2B5F2BAA-ED93-4A11-B97C-3E9965DB18E0}" srcOrd="0" destOrd="0" presId="urn:microsoft.com/office/officeart/2018/2/layout/IconVerticalSolidList"/>
    <dgm:cxn modelId="{FCBA5768-9270-4263-ADFB-7695953197DE}" srcId="{A478F3BF-653A-4F3E-9BB0-BC820608CA6B}" destId="{8F3FE786-A966-4631-8921-EA884CED5371}" srcOrd="0" destOrd="0" parTransId="{DC3F710A-D4FA-49B9-BE10-9CBFB555A9FA}" sibTransId="{9B30F7BA-A0E5-4F35-9CE2-5343111AA441}"/>
    <dgm:cxn modelId="{E1C1114E-EDCA-47E8-A86B-992E0734CFD3}" type="presOf" srcId="{A478F3BF-653A-4F3E-9BB0-BC820608CA6B}" destId="{AFDE1AE0-1A3C-429C-A8A8-C3E061F4C7FB}" srcOrd="0" destOrd="0" presId="urn:microsoft.com/office/officeart/2018/2/layout/IconVerticalSolidList"/>
    <dgm:cxn modelId="{BD5DC989-B0EF-4393-A3EC-07C6F382D7F9}" srcId="{A478F3BF-653A-4F3E-9BB0-BC820608CA6B}" destId="{1186128A-1EF8-4D84-836A-8831C0BE8D1A}" srcOrd="2" destOrd="0" parTransId="{EDC007BE-1087-4E9D-A9F1-E02335739919}" sibTransId="{591EC794-B422-40AF-9117-A89CE02ECEB5}"/>
    <dgm:cxn modelId="{D20D39BB-2CCD-4B72-B770-671B5F4EC068}" type="presOf" srcId="{1186128A-1EF8-4D84-836A-8831C0BE8D1A}" destId="{37E51008-A8E1-4B83-89D1-A3F33D2CFF06}" srcOrd="0" destOrd="0" presId="urn:microsoft.com/office/officeart/2018/2/layout/IconVerticalSolidList"/>
    <dgm:cxn modelId="{716DB9DB-7028-454B-AEC6-2B2148885C10}" srcId="{A478F3BF-653A-4F3E-9BB0-BC820608CA6B}" destId="{DF7158F0-BB4D-4B26-B1C0-A75A7F9614FC}" srcOrd="1" destOrd="0" parTransId="{61974C23-27F0-4107-AE66-29B0B730A102}" sibTransId="{4985C1E1-3B67-4F38-B63F-A52D1E3B2C81}"/>
    <dgm:cxn modelId="{7BE786EB-FA54-4A72-B669-A794D0DFD6FA}" srcId="{A478F3BF-653A-4F3E-9BB0-BC820608CA6B}" destId="{7786E525-8D57-44E0-8105-C249EF328CC3}" srcOrd="3" destOrd="0" parTransId="{08712E49-CED1-4BB7-87B3-A94F325694A0}" sibTransId="{7E929CA7-5730-4E2F-9D32-9F0FC350ED48}"/>
    <dgm:cxn modelId="{12059FF9-692E-445C-B996-CE034E8050D3}" type="presParOf" srcId="{AFDE1AE0-1A3C-429C-A8A8-C3E061F4C7FB}" destId="{E7CFDB6E-9F8C-43A4-9AF0-020184103047}" srcOrd="0" destOrd="0" presId="urn:microsoft.com/office/officeart/2018/2/layout/IconVerticalSolidList"/>
    <dgm:cxn modelId="{52925972-F859-401E-8F96-44571ACE4259}" type="presParOf" srcId="{E7CFDB6E-9F8C-43A4-9AF0-020184103047}" destId="{91FD3E84-1F85-44E8-96D5-E7C2DA8C5E5D}" srcOrd="0" destOrd="0" presId="urn:microsoft.com/office/officeart/2018/2/layout/IconVerticalSolidList"/>
    <dgm:cxn modelId="{547C5FC6-9B0B-41C5-AE8C-6B6D25D589B4}" type="presParOf" srcId="{E7CFDB6E-9F8C-43A4-9AF0-020184103047}" destId="{E61C50A4-87B0-4670-A67F-F080550699BF}" srcOrd="1" destOrd="0" presId="urn:microsoft.com/office/officeart/2018/2/layout/IconVerticalSolidList"/>
    <dgm:cxn modelId="{195A608F-0C03-45D7-B674-0EA456A1FC78}" type="presParOf" srcId="{E7CFDB6E-9F8C-43A4-9AF0-020184103047}" destId="{96CE2A28-161F-46E8-AD39-31917AFE0A46}" srcOrd="2" destOrd="0" presId="urn:microsoft.com/office/officeart/2018/2/layout/IconVerticalSolidList"/>
    <dgm:cxn modelId="{68D3318A-2394-4E2C-A6F5-EC44229C42AE}" type="presParOf" srcId="{E7CFDB6E-9F8C-43A4-9AF0-020184103047}" destId="{2B5F2BAA-ED93-4A11-B97C-3E9965DB18E0}" srcOrd="3" destOrd="0" presId="urn:microsoft.com/office/officeart/2018/2/layout/IconVerticalSolidList"/>
    <dgm:cxn modelId="{57A2D1C9-C82B-4510-884B-7DB047AC2AC6}" type="presParOf" srcId="{AFDE1AE0-1A3C-429C-A8A8-C3E061F4C7FB}" destId="{DB427BB4-7398-47F5-8ED8-4597B34FA477}" srcOrd="1" destOrd="0" presId="urn:microsoft.com/office/officeart/2018/2/layout/IconVerticalSolidList"/>
    <dgm:cxn modelId="{9748F637-3D77-470F-9C05-2F948BB1A281}" type="presParOf" srcId="{AFDE1AE0-1A3C-429C-A8A8-C3E061F4C7FB}" destId="{090D7088-B37D-496E-BCC5-FE10C19A3F63}" srcOrd="2" destOrd="0" presId="urn:microsoft.com/office/officeart/2018/2/layout/IconVerticalSolidList"/>
    <dgm:cxn modelId="{496C4C0B-5141-4D01-A8F2-2671BC5450E3}" type="presParOf" srcId="{090D7088-B37D-496E-BCC5-FE10C19A3F63}" destId="{1BA92140-914B-46E9-96D5-0723FC9E1AE6}" srcOrd="0" destOrd="0" presId="urn:microsoft.com/office/officeart/2018/2/layout/IconVerticalSolidList"/>
    <dgm:cxn modelId="{4D473FE8-BD96-48DA-B6CB-D59C6F21B7C2}" type="presParOf" srcId="{090D7088-B37D-496E-BCC5-FE10C19A3F63}" destId="{AB44D2AE-8367-43D4-A7E7-B7970C40B107}" srcOrd="1" destOrd="0" presId="urn:microsoft.com/office/officeart/2018/2/layout/IconVerticalSolidList"/>
    <dgm:cxn modelId="{0546A2E4-739E-4DBD-AC3D-152E6431173A}" type="presParOf" srcId="{090D7088-B37D-496E-BCC5-FE10C19A3F63}" destId="{12B1FEF3-6D2F-42AE-A17F-A0D4294C0853}" srcOrd="2" destOrd="0" presId="urn:microsoft.com/office/officeart/2018/2/layout/IconVerticalSolidList"/>
    <dgm:cxn modelId="{BEBE92E4-C8C3-4E14-B509-D94FCC140D70}" type="presParOf" srcId="{090D7088-B37D-496E-BCC5-FE10C19A3F63}" destId="{A5B61576-E4CC-4882-98E7-8A2AFA326E24}" srcOrd="3" destOrd="0" presId="urn:microsoft.com/office/officeart/2018/2/layout/IconVerticalSolidList"/>
    <dgm:cxn modelId="{DB4CA358-BD0B-4B65-9637-98F3D6615792}" type="presParOf" srcId="{AFDE1AE0-1A3C-429C-A8A8-C3E061F4C7FB}" destId="{CDE5D4BF-9143-4601-B15B-ADC3DF1584DA}" srcOrd="3" destOrd="0" presId="urn:microsoft.com/office/officeart/2018/2/layout/IconVerticalSolidList"/>
    <dgm:cxn modelId="{C0313A67-46DB-4FE8-8288-3721C88F70FD}" type="presParOf" srcId="{AFDE1AE0-1A3C-429C-A8A8-C3E061F4C7FB}" destId="{918F5B39-2B2F-470F-86EC-37E6ED7C79A4}" srcOrd="4" destOrd="0" presId="urn:microsoft.com/office/officeart/2018/2/layout/IconVerticalSolidList"/>
    <dgm:cxn modelId="{6DB15B7E-BBA1-4CED-BD42-4A8D8ABC1523}" type="presParOf" srcId="{918F5B39-2B2F-470F-86EC-37E6ED7C79A4}" destId="{A7950FD5-ADFC-4BA3-B9E5-E54EAC870483}" srcOrd="0" destOrd="0" presId="urn:microsoft.com/office/officeart/2018/2/layout/IconVerticalSolidList"/>
    <dgm:cxn modelId="{CE7A1FED-54F6-4008-B721-0CB4A115AB64}" type="presParOf" srcId="{918F5B39-2B2F-470F-86EC-37E6ED7C79A4}" destId="{CE1175BC-22F8-4A32-AF47-671058EC7247}" srcOrd="1" destOrd="0" presId="urn:microsoft.com/office/officeart/2018/2/layout/IconVerticalSolidList"/>
    <dgm:cxn modelId="{345EF409-B294-43DF-813C-B00635D8881A}" type="presParOf" srcId="{918F5B39-2B2F-470F-86EC-37E6ED7C79A4}" destId="{36643B09-E543-41EE-8902-035AC5E784DB}" srcOrd="2" destOrd="0" presId="urn:microsoft.com/office/officeart/2018/2/layout/IconVerticalSolidList"/>
    <dgm:cxn modelId="{7850A27C-E092-4227-9D42-A4F96BBC6BDC}" type="presParOf" srcId="{918F5B39-2B2F-470F-86EC-37E6ED7C79A4}" destId="{37E51008-A8E1-4B83-89D1-A3F33D2CFF06}" srcOrd="3" destOrd="0" presId="urn:microsoft.com/office/officeart/2018/2/layout/IconVerticalSolidList"/>
    <dgm:cxn modelId="{B076C18A-52BE-447A-A9CC-67FF6C027BA6}" type="presParOf" srcId="{AFDE1AE0-1A3C-429C-A8A8-C3E061F4C7FB}" destId="{5ABED2BA-59DB-40C6-B628-26C4DC30CD24}" srcOrd="5" destOrd="0" presId="urn:microsoft.com/office/officeart/2018/2/layout/IconVerticalSolidList"/>
    <dgm:cxn modelId="{38EDB522-A10E-440B-B5F7-973F2D2D1ECC}" type="presParOf" srcId="{AFDE1AE0-1A3C-429C-A8A8-C3E061F4C7FB}" destId="{ECE5E3C1-D865-453E-BAC9-92FD9A94EB38}" srcOrd="6" destOrd="0" presId="urn:microsoft.com/office/officeart/2018/2/layout/IconVerticalSolidList"/>
    <dgm:cxn modelId="{CFBF0239-47D6-456F-A2FC-7DBFF207736E}" type="presParOf" srcId="{ECE5E3C1-D865-453E-BAC9-92FD9A94EB38}" destId="{2CDC8D34-4EF4-4613-9424-E57BC2EBB20A}" srcOrd="0" destOrd="0" presId="urn:microsoft.com/office/officeart/2018/2/layout/IconVerticalSolidList"/>
    <dgm:cxn modelId="{215DF6B7-52A3-40B4-90BD-F413875D29F3}" type="presParOf" srcId="{ECE5E3C1-D865-453E-BAC9-92FD9A94EB38}" destId="{07C47600-3D81-420E-B73A-24849910C2AE}" srcOrd="1" destOrd="0" presId="urn:microsoft.com/office/officeart/2018/2/layout/IconVerticalSolidList"/>
    <dgm:cxn modelId="{BF0383D4-901F-4E85-A51F-179AC3C33271}" type="presParOf" srcId="{ECE5E3C1-D865-453E-BAC9-92FD9A94EB38}" destId="{152C5BCF-9EFB-4871-A618-E68432EEBD1F}" srcOrd="2" destOrd="0" presId="urn:microsoft.com/office/officeart/2018/2/layout/IconVerticalSolidList"/>
    <dgm:cxn modelId="{3A86DBF1-0605-4D84-AB07-A40A4927E6AF}" type="presParOf" srcId="{ECE5E3C1-D865-453E-BAC9-92FD9A94EB38}" destId="{CE6E4F4B-2B84-4A4A-B068-C8DFCFD3FDF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D8CE145-0688-4948-A5C2-F98E3F8845EC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1030489D-A64C-4457-BC4C-B978CDCD0D64}">
      <dgm:prSet/>
      <dgm:spPr/>
      <dgm:t>
        <a:bodyPr/>
        <a:lstStyle/>
        <a:p>
          <a:r>
            <a:rPr lang="en-GB" dirty="0"/>
            <a:t>Book </a:t>
          </a:r>
          <a:endParaRPr lang="en-US" dirty="0"/>
        </a:p>
      </dgm:t>
    </dgm:pt>
    <dgm:pt modelId="{50DC0BAE-D8AA-4ACC-8EC2-2DEF6EBFE4B9}" type="parTrans" cxnId="{BA684468-CEDC-4300-9169-E9FC1212C65E}">
      <dgm:prSet/>
      <dgm:spPr/>
      <dgm:t>
        <a:bodyPr/>
        <a:lstStyle/>
        <a:p>
          <a:endParaRPr lang="en-US"/>
        </a:p>
      </dgm:t>
    </dgm:pt>
    <dgm:pt modelId="{CC945E18-F859-45D0-8B67-D207A94A3530}" type="sibTrans" cxnId="{BA684468-CEDC-4300-9169-E9FC1212C65E}">
      <dgm:prSet/>
      <dgm:spPr/>
      <dgm:t>
        <a:bodyPr/>
        <a:lstStyle/>
        <a:p>
          <a:endParaRPr lang="en-US"/>
        </a:p>
      </dgm:t>
    </dgm:pt>
    <dgm:pt modelId="{402D030A-F5AB-484F-B81D-3955BCF3B7B1}">
      <dgm:prSet/>
      <dgm:spPr/>
      <dgm:t>
        <a:bodyPr/>
        <a:lstStyle/>
        <a:p>
          <a:r>
            <a:rPr lang="en-GB" dirty="0"/>
            <a:t>Websites </a:t>
          </a:r>
          <a:endParaRPr lang="en-US" dirty="0"/>
        </a:p>
      </dgm:t>
    </dgm:pt>
    <dgm:pt modelId="{E5069AFD-A539-45B5-A969-62E01CF8A7C7}" type="parTrans" cxnId="{030C5F7D-4F70-4A08-8923-15394E06C1AF}">
      <dgm:prSet/>
      <dgm:spPr/>
      <dgm:t>
        <a:bodyPr/>
        <a:lstStyle/>
        <a:p>
          <a:endParaRPr lang="en-US"/>
        </a:p>
      </dgm:t>
    </dgm:pt>
    <dgm:pt modelId="{2D4DED52-39FA-4B43-B147-45CC961A7965}" type="sibTrans" cxnId="{030C5F7D-4F70-4A08-8923-15394E06C1AF}">
      <dgm:prSet/>
      <dgm:spPr/>
      <dgm:t>
        <a:bodyPr/>
        <a:lstStyle/>
        <a:p>
          <a:endParaRPr lang="en-US"/>
        </a:p>
      </dgm:t>
    </dgm:pt>
    <dgm:pt modelId="{AFB0577F-5A50-4918-902D-C774C90FB5EC}">
      <dgm:prSet/>
      <dgm:spPr/>
      <dgm:t>
        <a:bodyPr/>
        <a:lstStyle/>
        <a:p>
          <a:r>
            <a:rPr lang="en-GB" dirty="0"/>
            <a:t>Law </a:t>
          </a:r>
          <a:endParaRPr lang="en-US" dirty="0"/>
        </a:p>
      </dgm:t>
    </dgm:pt>
    <dgm:pt modelId="{3D39AB2B-4CB1-468B-8618-01030BD06524}" type="parTrans" cxnId="{287854A8-B48F-447E-834E-910BC1A74413}">
      <dgm:prSet/>
      <dgm:spPr/>
      <dgm:t>
        <a:bodyPr/>
        <a:lstStyle/>
        <a:p>
          <a:endParaRPr lang="en-US"/>
        </a:p>
      </dgm:t>
    </dgm:pt>
    <dgm:pt modelId="{D0F2227C-AFE6-493C-8810-64D766DD0499}" type="sibTrans" cxnId="{287854A8-B48F-447E-834E-910BC1A74413}">
      <dgm:prSet/>
      <dgm:spPr/>
      <dgm:t>
        <a:bodyPr/>
        <a:lstStyle/>
        <a:p>
          <a:endParaRPr lang="en-US"/>
        </a:p>
      </dgm:t>
    </dgm:pt>
    <dgm:pt modelId="{DBD85CDC-4755-46B1-A0BF-269266C64BED}">
      <dgm:prSet/>
      <dgm:spPr/>
      <dgm:t>
        <a:bodyPr/>
        <a:lstStyle/>
        <a:p>
          <a:r>
            <a:rPr lang="en-GB" dirty="0"/>
            <a:t>Cases </a:t>
          </a:r>
          <a:endParaRPr lang="en-US" dirty="0"/>
        </a:p>
      </dgm:t>
    </dgm:pt>
    <dgm:pt modelId="{1F6B64DE-9850-4138-967E-EC4DF4FABA79}" type="parTrans" cxnId="{8A385E4D-5EC0-4E74-8FC2-4DDACF4D81E6}">
      <dgm:prSet/>
      <dgm:spPr/>
      <dgm:t>
        <a:bodyPr/>
        <a:lstStyle/>
        <a:p>
          <a:endParaRPr lang="en-US"/>
        </a:p>
      </dgm:t>
    </dgm:pt>
    <dgm:pt modelId="{EA4588CB-BE35-4EF7-8354-D1A86B0278DE}" type="sibTrans" cxnId="{8A385E4D-5EC0-4E74-8FC2-4DDACF4D81E6}">
      <dgm:prSet/>
      <dgm:spPr/>
      <dgm:t>
        <a:bodyPr/>
        <a:lstStyle/>
        <a:p>
          <a:endParaRPr lang="en-US"/>
        </a:p>
      </dgm:t>
    </dgm:pt>
    <dgm:pt modelId="{726A0391-4BF5-4A8A-B8DB-4DA3F4BC322E}" type="pres">
      <dgm:prSet presAssocID="{8D8CE145-0688-4948-A5C2-F98E3F8845EC}" presName="root" presStyleCnt="0">
        <dgm:presLayoutVars>
          <dgm:dir/>
          <dgm:resizeHandles val="exact"/>
        </dgm:presLayoutVars>
      </dgm:prSet>
      <dgm:spPr/>
    </dgm:pt>
    <dgm:pt modelId="{7F8DE364-549B-44EE-BAB9-692FD8D4CB65}" type="pres">
      <dgm:prSet presAssocID="{1030489D-A64C-4457-BC4C-B978CDCD0D64}" presName="compNode" presStyleCnt="0"/>
      <dgm:spPr/>
    </dgm:pt>
    <dgm:pt modelId="{FADA98FD-9B84-4F67-9ADC-C32BBCDD6A66}" type="pres">
      <dgm:prSet presAssocID="{1030489D-A64C-4457-BC4C-B978CDCD0D6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666119EB-02CA-44CB-88D6-8147CEF9BCBF}" type="pres">
      <dgm:prSet presAssocID="{1030489D-A64C-4457-BC4C-B978CDCD0D64}" presName="spaceRect" presStyleCnt="0"/>
      <dgm:spPr/>
    </dgm:pt>
    <dgm:pt modelId="{4866F4DD-337D-4231-A529-84E6DF1AAF16}" type="pres">
      <dgm:prSet presAssocID="{1030489D-A64C-4457-BC4C-B978CDCD0D64}" presName="textRect" presStyleLbl="revTx" presStyleIdx="0" presStyleCnt="4">
        <dgm:presLayoutVars>
          <dgm:chMax val="1"/>
          <dgm:chPref val="1"/>
        </dgm:presLayoutVars>
      </dgm:prSet>
      <dgm:spPr/>
    </dgm:pt>
    <dgm:pt modelId="{5E887BCA-A618-4BE2-983A-F11D7A5E345C}" type="pres">
      <dgm:prSet presAssocID="{CC945E18-F859-45D0-8B67-D207A94A3530}" presName="sibTrans" presStyleCnt="0"/>
      <dgm:spPr/>
    </dgm:pt>
    <dgm:pt modelId="{28F69A0E-3002-4A9F-9AF8-39339B8F8DB4}" type="pres">
      <dgm:prSet presAssocID="{402D030A-F5AB-484F-B81D-3955BCF3B7B1}" presName="compNode" presStyleCnt="0"/>
      <dgm:spPr/>
    </dgm:pt>
    <dgm:pt modelId="{D0908E33-CF71-474A-982F-33BF0911806A}" type="pres">
      <dgm:prSet presAssocID="{402D030A-F5AB-484F-B81D-3955BCF3B7B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Book"/>
        </a:ext>
      </dgm:extLst>
    </dgm:pt>
    <dgm:pt modelId="{4F211849-0F8E-4000-8C61-9ABA56E6B031}" type="pres">
      <dgm:prSet presAssocID="{402D030A-F5AB-484F-B81D-3955BCF3B7B1}" presName="spaceRect" presStyleCnt="0"/>
      <dgm:spPr/>
    </dgm:pt>
    <dgm:pt modelId="{DD65D20D-FE08-4FA5-ADC8-541D4E7CA103}" type="pres">
      <dgm:prSet presAssocID="{402D030A-F5AB-484F-B81D-3955BCF3B7B1}" presName="textRect" presStyleLbl="revTx" presStyleIdx="1" presStyleCnt="4">
        <dgm:presLayoutVars>
          <dgm:chMax val="1"/>
          <dgm:chPref val="1"/>
        </dgm:presLayoutVars>
      </dgm:prSet>
      <dgm:spPr/>
    </dgm:pt>
    <dgm:pt modelId="{D13E74E4-FC48-467A-8D1C-EC09DA578571}" type="pres">
      <dgm:prSet presAssocID="{2D4DED52-39FA-4B43-B147-45CC961A7965}" presName="sibTrans" presStyleCnt="0"/>
      <dgm:spPr/>
    </dgm:pt>
    <dgm:pt modelId="{B20C3DF2-0195-417A-B298-8DF20634E030}" type="pres">
      <dgm:prSet presAssocID="{AFB0577F-5A50-4918-902D-C774C90FB5EC}" presName="compNode" presStyleCnt="0"/>
      <dgm:spPr/>
    </dgm:pt>
    <dgm:pt modelId="{1E29EBE2-B334-4FF3-8EDE-67FB1B2A293E}" type="pres">
      <dgm:prSet presAssocID="{AFB0577F-5A50-4918-902D-C774C90FB5E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827E02D7-A5FF-486D-A8AE-2B673167E946}" type="pres">
      <dgm:prSet presAssocID="{AFB0577F-5A50-4918-902D-C774C90FB5EC}" presName="spaceRect" presStyleCnt="0"/>
      <dgm:spPr/>
    </dgm:pt>
    <dgm:pt modelId="{FBE6A319-CDC1-4AEC-B152-FD7AF9D8ED22}" type="pres">
      <dgm:prSet presAssocID="{AFB0577F-5A50-4918-902D-C774C90FB5EC}" presName="textRect" presStyleLbl="revTx" presStyleIdx="2" presStyleCnt="4">
        <dgm:presLayoutVars>
          <dgm:chMax val="1"/>
          <dgm:chPref val="1"/>
        </dgm:presLayoutVars>
      </dgm:prSet>
      <dgm:spPr/>
    </dgm:pt>
    <dgm:pt modelId="{D85547C4-4EF6-4D57-AC4B-BAF0E7294E71}" type="pres">
      <dgm:prSet presAssocID="{D0F2227C-AFE6-493C-8810-64D766DD0499}" presName="sibTrans" presStyleCnt="0"/>
      <dgm:spPr/>
    </dgm:pt>
    <dgm:pt modelId="{58FA6B87-1530-475D-B36A-0D218C508782}" type="pres">
      <dgm:prSet presAssocID="{DBD85CDC-4755-46B1-A0BF-269266C64BED}" presName="compNode" presStyleCnt="0"/>
      <dgm:spPr/>
    </dgm:pt>
    <dgm:pt modelId="{7834E78C-E415-4158-9AAF-7108103187B3}" type="pres">
      <dgm:prSet presAssocID="{DBD85CDC-4755-46B1-A0BF-269266C64BE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7C9B377B-5CC3-412A-8B7F-FF8959529BC1}" type="pres">
      <dgm:prSet presAssocID="{DBD85CDC-4755-46B1-A0BF-269266C64BED}" presName="spaceRect" presStyleCnt="0"/>
      <dgm:spPr/>
    </dgm:pt>
    <dgm:pt modelId="{7BEE6E0A-D0A4-4BD2-9F56-4173BD3585D2}" type="pres">
      <dgm:prSet presAssocID="{DBD85CDC-4755-46B1-A0BF-269266C64BE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BF07504-06C8-436B-9445-F8F673FC9E53}" type="presOf" srcId="{402D030A-F5AB-484F-B81D-3955BCF3B7B1}" destId="{DD65D20D-FE08-4FA5-ADC8-541D4E7CA103}" srcOrd="0" destOrd="0" presId="urn:microsoft.com/office/officeart/2018/2/layout/IconLabelList"/>
    <dgm:cxn modelId="{07CD7842-CFBC-4153-BEA7-2F004883D97F}" type="presOf" srcId="{8D8CE145-0688-4948-A5C2-F98E3F8845EC}" destId="{726A0391-4BF5-4A8A-B8DB-4DA3F4BC322E}" srcOrd="0" destOrd="0" presId="urn:microsoft.com/office/officeart/2018/2/layout/IconLabelList"/>
    <dgm:cxn modelId="{0B3C3A64-B703-41DE-8AC4-861F5C2BF1EB}" type="presOf" srcId="{AFB0577F-5A50-4918-902D-C774C90FB5EC}" destId="{FBE6A319-CDC1-4AEC-B152-FD7AF9D8ED22}" srcOrd="0" destOrd="0" presId="urn:microsoft.com/office/officeart/2018/2/layout/IconLabelList"/>
    <dgm:cxn modelId="{BA684468-CEDC-4300-9169-E9FC1212C65E}" srcId="{8D8CE145-0688-4948-A5C2-F98E3F8845EC}" destId="{1030489D-A64C-4457-BC4C-B978CDCD0D64}" srcOrd="0" destOrd="0" parTransId="{50DC0BAE-D8AA-4ACC-8EC2-2DEF6EBFE4B9}" sibTransId="{CC945E18-F859-45D0-8B67-D207A94A3530}"/>
    <dgm:cxn modelId="{A2800D4D-3777-488A-ADAB-FFFE9DDF8E5E}" type="presOf" srcId="{DBD85CDC-4755-46B1-A0BF-269266C64BED}" destId="{7BEE6E0A-D0A4-4BD2-9F56-4173BD3585D2}" srcOrd="0" destOrd="0" presId="urn:microsoft.com/office/officeart/2018/2/layout/IconLabelList"/>
    <dgm:cxn modelId="{8A385E4D-5EC0-4E74-8FC2-4DDACF4D81E6}" srcId="{8D8CE145-0688-4948-A5C2-F98E3F8845EC}" destId="{DBD85CDC-4755-46B1-A0BF-269266C64BED}" srcOrd="3" destOrd="0" parTransId="{1F6B64DE-9850-4138-967E-EC4DF4FABA79}" sibTransId="{EA4588CB-BE35-4EF7-8354-D1A86B0278DE}"/>
    <dgm:cxn modelId="{47F53953-6223-4672-99B3-7C0FFA8A1698}" type="presOf" srcId="{1030489D-A64C-4457-BC4C-B978CDCD0D64}" destId="{4866F4DD-337D-4231-A529-84E6DF1AAF16}" srcOrd="0" destOrd="0" presId="urn:microsoft.com/office/officeart/2018/2/layout/IconLabelList"/>
    <dgm:cxn modelId="{030C5F7D-4F70-4A08-8923-15394E06C1AF}" srcId="{8D8CE145-0688-4948-A5C2-F98E3F8845EC}" destId="{402D030A-F5AB-484F-B81D-3955BCF3B7B1}" srcOrd="1" destOrd="0" parTransId="{E5069AFD-A539-45B5-A969-62E01CF8A7C7}" sibTransId="{2D4DED52-39FA-4B43-B147-45CC961A7965}"/>
    <dgm:cxn modelId="{287854A8-B48F-447E-834E-910BC1A74413}" srcId="{8D8CE145-0688-4948-A5C2-F98E3F8845EC}" destId="{AFB0577F-5A50-4918-902D-C774C90FB5EC}" srcOrd="2" destOrd="0" parTransId="{3D39AB2B-4CB1-468B-8618-01030BD06524}" sibTransId="{D0F2227C-AFE6-493C-8810-64D766DD0499}"/>
    <dgm:cxn modelId="{1FCE7F2E-7BB3-4439-8519-33CE2FEF8701}" type="presParOf" srcId="{726A0391-4BF5-4A8A-B8DB-4DA3F4BC322E}" destId="{7F8DE364-549B-44EE-BAB9-692FD8D4CB65}" srcOrd="0" destOrd="0" presId="urn:microsoft.com/office/officeart/2018/2/layout/IconLabelList"/>
    <dgm:cxn modelId="{42F551F0-0E66-40C1-A409-987A241207C2}" type="presParOf" srcId="{7F8DE364-549B-44EE-BAB9-692FD8D4CB65}" destId="{FADA98FD-9B84-4F67-9ADC-C32BBCDD6A66}" srcOrd="0" destOrd="0" presId="urn:microsoft.com/office/officeart/2018/2/layout/IconLabelList"/>
    <dgm:cxn modelId="{C7BDBF52-5FDC-4049-BA45-C141A6DC8880}" type="presParOf" srcId="{7F8DE364-549B-44EE-BAB9-692FD8D4CB65}" destId="{666119EB-02CA-44CB-88D6-8147CEF9BCBF}" srcOrd="1" destOrd="0" presId="urn:microsoft.com/office/officeart/2018/2/layout/IconLabelList"/>
    <dgm:cxn modelId="{4D13C563-3759-4321-9D6A-0353CF7A3425}" type="presParOf" srcId="{7F8DE364-549B-44EE-BAB9-692FD8D4CB65}" destId="{4866F4DD-337D-4231-A529-84E6DF1AAF16}" srcOrd="2" destOrd="0" presId="urn:microsoft.com/office/officeart/2018/2/layout/IconLabelList"/>
    <dgm:cxn modelId="{BB5403B1-829C-46A1-82DE-CCF929478E1D}" type="presParOf" srcId="{726A0391-4BF5-4A8A-B8DB-4DA3F4BC322E}" destId="{5E887BCA-A618-4BE2-983A-F11D7A5E345C}" srcOrd="1" destOrd="0" presId="urn:microsoft.com/office/officeart/2018/2/layout/IconLabelList"/>
    <dgm:cxn modelId="{D44FCDAD-3A88-4EF9-B925-FA568CA3B665}" type="presParOf" srcId="{726A0391-4BF5-4A8A-B8DB-4DA3F4BC322E}" destId="{28F69A0E-3002-4A9F-9AF8-39339B8F8DB4}" srcOrd="2" destOrd="0" presId="urn:microsoft.com/office/officeart/2018/2/layout/IconLabelList"/>
    <dgm:cxn modelId="{5C1F78CA-9069-4808-B995-76B045A1E1EB}" type="presParOf" srcId="{28F69A0E-3002-4A9F-9AF8-39339B8F8DB4}" destId="{D0908E33-CF71-474A-982F-33BF0911806A}" srcOrd="0" destOrd="0" presId="urn:microsoft.com/office/officeart/2018/2/layout/IconLabelList"/>
    <dgm:cxn modelId="{C68C98F9-4467-4A88-B093-97EAA9943E42}" type="presParOf" srcId="{28F69A0E-3002-4A9F-9AF8-39339B8F8DB4}" destId="{4F211849-0F8E-4000-8C61-9ABA56E6B031}" srcOrd="1" destOrd="0" presId="urn:microsoft.com/office/officeart/2018/2/layout/IconLabelList"/>
    <dgm:cxn modelId="{BEEFC6AE-F1CD-4A9D-9F73-AE3DE3D078BE}" type="presParOf" srcId="{28F69A0E-3002-4A9F-9AF8-39339B8F8DB4}" destId="{DD65D20D-FE08-4FA5-ADC8-541D4E7CA103}" srcOrd="2" destOrd="0" presId="urn:microsoft.com/office/officeart/2018/2/layout/IconLabelList"/>
    <dgm:cxn modelId="{83827E65-FA90-46E2-B97A-716CB8BCB693}" type="presParOf" srcId="{726A0391-4BF5-4A8A-B8DB-4DA3F4BC322E}" destId="{D13E74E4-FC48-467A-8D1C-EC09DA578571}" srcOrd="3" destOrd="0" presId="urn:microsoft.com/office/officeart/2018/2/layout/IconLabelList"/>
    <dgm:cxn modelId="{60A7ED45-9351-4057-BC6C-CD1A84B9AB6A}" type="presParOf" srcId="{726A0391-4BF5-4A8A-B8DB-4DA3F4BC322E}" destId="{B20C3DF2-0195-417A-B298-8DF20634E030}" srcOrd="4" destOrd="0" presId="urn:microsoft.com/office/officeart/2018/2/layout/IconLabelList"/>
    <dgm:cxn modelId="{9D34BC52-9ADB-4705-AD59-636ADCEDA846}" type="presParOf" srcId="{B20C3DF2-0195-417A-B298-8DF20634E030}" destId="{1E29EBE2-B334-4FF3-8EDE-67FB1B2A293E}" srcOrd="0" destOrd="0" presId="urn:microsoft.com/office/officeart/2018/2/layout/IconLabelList"/>
    <dgm:cxn modelId="{30DC9D24-F68E-4FCA-81CB-740C4749AA2D}" type="presParOf" srcId="{B20C3DF2-0195-417A-B298-8DF20634E030}" destId="{827E02D7-A5FF-486D-A8AE-2B673167E946}" srcOrd="1" destOrd="0" presId="urn:microsoft.com/office/officeart/2018/2/layout/IconLabelList"/>
    <dgm:cxn modelId="{19802A9D-4D42-4D56-9932-4DEB54E45C57}" type="presParOf" srcId="{B20C3DF2-0195-417A-B298-8DF20634E030}" destId="{FBE6A319-CDC1-4AEC-B152-FD7AF9D8ED22}" srcOrd="2" destOrd="0" presId="urn:microsoft.com/office/officeart/2018/2/layout/IconLabelList"/>
    <dgm:cxn modelId="{20D87F2A-356D-4235-9817-806A3BC50E61}" type="presParOf" srcId="{726A0391-4BF5-4A8A-B8DB-4DA3F4BC322E}" destId="{D85547C4-4EF6-4D57-AC4B-BAF0E7294E71}" srcOrd="5" destOrd="0" presId="urn:microsoft.com/office/officeart/2018/2/layout/IconLabelList"/>
    <dgm:cxn modelId="{2A3BA942-657A-4E33-A816-666D80CDB384}" type="presParOf" srcId="{726A0391-4BF5-4A8A-B8DB-4DA3F4BC322E}" destId="{58FA6B87-1530-475D-B36A-0D218C508782}" srcOrd="6" destOrd="0" presId="urn:microsoft.com/office/officeart/2018/2/layout/IconLabelList"/>
    <dgm:cxn modelId="{2A24C9F1-F2CC-4B9D-9AF0-85E261D31941}" type="presParOf" srcId="{58FA6B87-1530-475D-B36A-0D218C508782}" destId="{7834E78C-E415-4158-9AAF-7108103187B3}" srcOrd="0" destOrd="0" presId="urn:microsoft.com/office/officeart/2018/2/layout/IconLabelList"/>
    <dgm:cxn modelId="{3CECD5ED-E8B4-4542-9F89-CC4E58778FD6}" type="presParOf" srcId="{58FA6B87-1530-475D-B36A-0D218C508782}" destId="{7C9B377B-5CC3-412A-8B7F-FF8959529BC1}" srcOrd="1" destOrd="0" presId="urn:microsoft.com/office/officeart/2018/2/layout/IconLabelList"/>
    <dgm:cxn modelId="{4361D768-F115-489B-8D93-B145CA8ECD21}" type="presParOf" srcId="{58FA6B87-1530-475D-B36A-0D218C508782}" destId="{7BEE6E0A-D0A4-4BD2-9F56-4173BD3585D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56D0130-2A53-4446-A31F-84514DFF40F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3A9E1A4-3FDA-4A8A-A601-169AD7726BDD}">
      <dgm:prSet/>
      <dgm:spPr/>
      <dgm:t>
        <a:bodyPr/>
        <a:lstStyle/>
        <a:p>
          <a:r>
            <a:rPr lang="en-GB"/>
            <a:t>In text citation – ( Watts, 2019, p.12)</a:t>
          </a:r>
          <a:endParaRPr lang="en-US"/>
        </a:p>
      </dgm:t>
    </dgm:pt>
    <dgm:pt modelId="{374D7446-F505-4C79-A066-89C09A1E40EF}" type="parTrans" cxnId="{B25989D0-9595-4BB7-B823-30A3C4037EC4}">
      <dgm:prSet/>
      <dgm:spPr/>
      <dgm:t>
        <a:bodyPr/>
        <a:lstStyle/>
        <a:p>
          <a:endParaRPr lang="en-US"/>
        </a:p>
      </dgm:t>
    </dgm:pt>
    <dgm:pt modelId="{DE7FA0B1-745F-45D4-B45F-C8D7D70E8559}" type="sibTrans" cxnId="{B25989D0-9595-4BB7-B823-30A3C4037EC4}">
      <dgm:prSet/>
      <dgm:spPr/>
      <dgm:t>
        <a:bodyPr/>
        <a:lstStyle/>
        <a:p>
          <a:endParaRPr lang="en-US"/>
        </a:p>
      </dgm:t>
    </dgm:pt>
    <dgm:pt modelId="{1F29A4E0-0EE7-43FE-827B-CE10852814E0}">
      <dgm:prSet/>
      <dgm:spPr/>
      <dgm:t>
        <a:bodyPr/>
        <a:lstStyle/>
        <a:p>
          <a:r>
            <a:rPr lang="en-GB"/>
            <a:t>Reference list – Watts, G (2019) Equity and Trusts. 6</a:t>
          </a:r>
          <a:r>
            <a:rPr lang="en-GB" baseline="30000"/>
            <a:t>th</a:t>
          </a:r>
          <a:r>
            <a:rPr lang="en-GB"/>
            <a:t> edn. United states of America; Oxford University Press</a:t>
          </a:r>
          <a:endParaRPr lang="en-US"/>
        </a:p>
      </dgm:t>
    </dgm:pt>
    <dgm:pt modelId="{38778A5C-FD98-46A5-80D5-A49F778B602A}" type="parTrans" cxnId="{AF1E3BE1-4116-4053-B1D6-0143FCE3CCEC}">
      <dgm:prSet/>
      <dgm:spPr/>
      <dgm:t>
        <a:bodyPr/>
        <a:lstStyle/>
        <a:p>
          <a:endParaRPr lang="en-US"/>
        </a:p>
      </dgm:t>
    </dgm:pt>
    <dgm:pt modelId="{082EBCF4-489B-4502-B8C6-C1F9ABCEBFB7}" type="sibTrans" cxnId="{AF1E3BE1-4116-4053-B1D6-0143FCE3CCEC}">
      <dgm:prSet/>
      <dgm:spPr/>
      <dgm:t>
        <a:bodyPr/>
        <a:lstStyle/>
        <a:p>
          <a:endParaRPr lang="en-US"/>
        </a:p>
      </dgm:t>
    </dgm:pt>
    <dgm:pt modelId="{1A5BED28-D932-47B0-876A-AD4CB1922E97}" type="pres">
      <dgm:prSet presAssocID="{756D0130-2A53-4446-A31F-84514DFF40F8}" presName="root" presStyleCnt="0">
        <dgm:presLayoutVars>
          <dgm:dir/>
          <dgm:resizeHandles val="exact"/>
        </dgm:presLayoutVars>
      </dgm:prSet>
      <dgm:spPr/>
    </dgm:pt>
    <dgm:pt modelId="{CF195156-7E16-4A0B-8C22-234D469E1534}" type="pres">
      <dgm:prSet presAssocID="{D3A9E1A4-3FDA-4A8A-A601-169AD7726BDD}" presName="compNode" presStyleCnt="0"/>
      <dgm:spPr/>
    </dgm:pt>
    <dgm:pt modelId="{8BBFA384-225D-492D-8DF6-5F923EED3B3D}" type="pres">
      <dgm:prSet presAssocID="{D3A9E1A4-3FDA-4A8A-A601-169AD7726BDD}" presName="bgRect" presStyleLbl="bgShp" presStyleIdx="0" presStyleCnt="2"/>
      <dgm:spPr/>
    </dgm:pt>
    <dgm:pt modelId="{BD03663C-351B-4AFB-9D3F-9C86B55BB049}" type="pres">
      <dgm:prSet presAssocID="{D3A9E1A4-3FDA-4A8A-A601-169AD7726BD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CBFE6D5E-0FA7-468F-83EF-AB9BA6A1821B}" type="pres">
      <dgm:prSet presAssocID="{D3A9E1A4-3FDA-4A8A-A601-169AD7726BDD}" presName="spaceRect" presStyleCnt="0"/>
      <dgm:spPr/>
    </dgm:pt>
    <dgm:pt modelId="{FB053636-4ECA-4A11-B77B-DED7A4F1A56D}" type="pres">
      <dgm:prSet presAssocID="{D3A9E1A4-3FDA-4A8A-A601-169AD7726BDD}" presName="parTx" presStyleLbl="revTx" presStyleIdx="0" presStyleCnt="2">
        <dgm:presLayoutVars>
          <dgm:chMax val="0"/>
          <dgm:chPref val="0"/>
        </dgm:presLayoutVars>
      </dgm:prSet>
      <dgm:spPr/>
    </dgm:pt>
    <dgm:pt modelId="{4AF616D3-002C-4034-AD7B-6DDFF6C8CB56}" type="pres">
      <dgm:prSet presAssocID="{DE7FA0B1-745F-45D4-B45F-C8D7D70E8559}" presName="sibTrans" presStyleCnt="0"/>
      <dgm:spPr/>
    </dgm:pt>
    <dgm:pt modelId="{DE4F6594-ED4E-405A-B83D-A9F308714BB1}" type="pres">
      <dgm:prSet presAssocID="{1F29A4E0-0EE7-43FE-827B-CE10852814E0}" presName="compNode" presStyleCnt="0"/>
      <dgm:spPr/>
    </dgm:pt>
    <dgm:pt modelId="{68C3A8BB-FC79-4F7A-AB6D-B1A93DFF7387}" type="pres">
      <dgm:prSet presAssocID="{1F29A4E0-0EE7-43FE-827B-CE10852814E0}" presName="bgRect" presStyleLbl="bgShp" presStyleIdx="1" presStyleCnt="2"/>
      <dgm:spPr/>
    </dgm:pt>
    <dgm:pt modelId="{1FC249C6-26F8-4C31-A862-45CF03B7F286}" type="pres">
      <dgm:prSet presAssocID="{1F29A4E0-0EE7-43FE-827B-CE10852814E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66589CBA-FE02-4F5B-ABE3-F7874E46173A}" type="pres">
      <dgm:prSet presAssocID="{1F29A4E0-0EE7-43FE-827B-CE10852814E0}" presName="spaceRect" presStyleCnt="0"/>
      <dgm:spPr/>
    </dgm:pt>
    <dgm:pt modelId="{A6E7F9AF-24A1-48CD-A76B-5B16787F8936}" type="pres">
      <dgm:prSet presAssocID="{1F29A4E0-0EE7-43FE-827B-CE10852814E0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7C31D41D-36F4-45F4-8204-7ECAA164C582}" type="presOf" srcId="{756D0130-2A53-4446-A31F-84514DFF40F8}" destId="{1A5BED28-D932-47B0-876A-AD4CB1922E97}" srcOrd="0" destOrd="0" presId="urn:microsoft.com/office/officeart/2018/2/layout/IconVerticalSolidList"/>
    <dgm:cxn modelId="{DF9EED44-ADE4-4AD7-9DEC-C0F68BF9951A}" type="presOf" srcId="{D3A9E1A4-3FDA-4A8A-A601-169AD7726BDD}" destId="{FB053636-4ECA-4A11-B77B-DED7A4F1A56D}" srcOrd="0" destOrd="0" presId="urn:microsoft.com/office/officeart/2018/2/layout/IconVerticalSolidList"/>
    <dgm:cxn modelId="{13BCC481-AA6A-4F91-8DF9-92C2F83A1942}" type="presOf" srcId="{1F29A4E0-0EE7-43FE-827B-CE10852814E0}" destId="{A6E7F9AF-24A1-48CD-A76B-5B16787F8936}" srcOrd="0" destOrd="0" presId="urn:microsoft.com/office/officeart/2018/2/layout/IconVerticalSolidList"/>
    <dgm:cxn modelId="{B25989D0-9595-4BB7-B823-30A3C4037EC4}" srcId="{756D0130-2A53-4446-A31F-84514DFF40F8}" destId="{D3A9E1A4-3FDA-4A8A-A601-169AD7726BDD}" srcOrd="0" destOrd="0" parTransId="{374D7446-F505-4C79-A066-89C09A1E40EF}" sibTransId="{DE7FA0B1-745F-45D4-B45F-C8D7D70E8559}"/>
    <dgm:cxn modelId="{AF1E3BE1-4116-4053-B1D6-0143FCE3CCEC}" srcId="{756D0130-2A53-4446-A31F-84514DFF40F8}" destId="{1F29A4E0-0EE7-43FE-827B-CE10852814E0}" srcOrd="1" destOrd="0" parTransId="{38778A5C-FD98-46A5-80D5-A49F778B602A}" sibTransId="{082EBCF4-489B-4502-B8C6-C1F9ABCEBFB7}"/>
    <dgm:cxn modelId="{BB9E6648-E453-42EB-8BF7-8FC8DFEB621B}" type="presParOf" srcId="{1A5BED28-D932-47B0-876A-AD4CB1922E97}" destId="{CF195156-7E16-4A0B-8C22-234D469E1534}" srcOrd="0" destOrd="0" presId="urn:microsoft.com/office/officeart/2018/2/layout/IconVerticalSolidList"/>
    <dgm:cxn modelId="{415B1343-CCFA-4F77-B508-CA82FBB61493}" type="presParOf" srcId="{CF195156-7E16-4A0B-8C22-234D469E1534}" destId="{8BBFA384-225D-492D-8DF6-5F923EED3B3D}" srcOrd="0" destOrd="0" presId="urn:microsoft.com/office/officeart/2018/2/layout/IconVerticalSolidList"/>
    <dgm:cxn modelId="{80C976F8-2C4F-4F10-8DB9-865FB47ACECB}" type="presParOf" srcId="{CF195156-7E16-4A0B-8C22-234D469E1534}" destId="{BD03663C-351B-4AFB-9D3F-9C86B55BB049}" srcOrd="1" destOrd="0" presId="urn:microsoft.com/office/officeart/2018/2/layout/IconVerticalSolidList"/>
    <dgm:cxn modelId="{EBC2C870-D316-4ACA-97D9-898C01BC1E8C}" type="presParOf" srcId="{CF195156-7E16-4A0B-8C22-234D469E1534}" destId="{CBFE6D5E-0FA7-468F-83EF-AB9BA6A1821B}" srcOrd="2" destOrd="0" presId="urn:microsoft.com/office/officeart/2018/2/layout/IconVerticalSolidList"/>
    <dgm:cxn modelId="{43A930A0-7C89-4A7E-84C5-5E16782AC1B3}" type="presParOf" srcId="{CF195156-7E16-4A0B-8C22-234D469E1534}" destId="{FB053636-4ECA-4A11-B77B-DED7A4F1A56D}" srcOrd="3" destOrd="0" presId="urn:microsoft.com/office/officeart/2018/2/layout/IconVerticalSolidList"/>
    <dgm:cxn modelId="{8CBB7272-5A91-4E97-A89C-B90D3A77CA37}" type="presParOf" srcId="{1A5BED28-D932-47B0-876A-AD4CB1922E97}" destId="{4AF616D3-002C-4034-AD7B-6DDFF6C8CB56}" srcOrd="1" destOrd="0" presId="urn:microsoft.com/office/officeart/2018/2/layout/IconVerticalSolidList"/>
    <dgm:cxn modelId="{EDC6BBEB-1981-41FC-95C3-9DF6F584FF1F}" type="presParOf" srcId="{1A5BED28-D932-47B0-876A-AD4CB1922E97}" destId="{DE4F6594-ED4E-405A-B83D-A9F308714BB1}" srcOrd="2" destOrd="0" presId="urn:microsoft.com/office/officeart/2018/2/layout/IconVerticalSolidList"/>
    <dgm:cxn modelId="{8C46F1E2-75B4-483D-B121-0BEF0823E304}" type="presParOf" srcId="{DE4F6594-ED4E-405A-B83D-A9F308714BB1}" destId="{68C3A8BB-FC79-4F7A-AB6D-B1A93DFF7387}" srcOrd="0" destOrd="0" presId="urn:microsoft.com/office/officeart/2018/2/layout/IconVerticalSolidList"/>
    <dgm:cxn modelId="{12825EF4-324C-45B1-A01C-F4BF1A975F6C}" type="presParOf" srcId="{DE4F6594-ED4E-405A-B83D-A9F308714BB1}" destId="{1FC249C6-26F8-4C31-A862-45CF03B7F286}" srcOrd="1" destOrd="0" presId="urn:microsoft.com/office/officeart/2018/2/layout/IconVerticalSolidList"/>
    <dgm:cxn modelId="{C45DC148-73EE-4131-B3F9-B1C45C618AAC}" type="presParOf" srcId="{DE4F6594-ED4E-405A-B83D-A9F308714BB1}" destId="{66589CBA-FE02-4F5B-ABE3-F7874E46173A}" srcOrd="2" destOrd="0" presId="urn:microsoft.com/office/officeart/2018/2/layout/IconVerticalSolidList"/>
    <dgm:cxn modelId="{99972740-E132-45A7-B329-5B1E395953AE}" type="presParOf" srcId="{DE4F6594-ED4E-405A-B83D-A9F308714BB1}" destId="{A6E7F9AF-24A1-48CD-A76B-5B16787F893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3C40657-297E-4C6D-8334-002F7DF9E9FD}" type="doc">
      <dgm:prSet loTypeId="urn:microsoft.com/office/officeart/2005/8/layout/process4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E83F55B-DE39-46A6-9995-CF0E3A46048A}">
      <dgm:prSet/>
      <dgm:spPr/>
      <dgm:t>
        <a:bodyPr/>
        <a:lstStyle/>
        <a:p>
          <a:r>
            <a:rPr lang="en-GB"/>
            <a:t>In text citation – Davies and Mayor (2024) </a:t>
          </a:r>
          <a:endParaRPr lang="en-US"/>
        </a:p>
      </dgm:t>
    </dgm:pt>
    <dgm:pt modelId="{5B9445AF-4772-4C78-AC35-BCDCAD0E3601}" type="parTrans" cxnId="{EF111A00-F9F5-4CB2-8BF4-851B482CAB7D}">
      <dgm:prSet/>
      <dgm:spPr/>
      <dgm:t>
        <a:bodyPr/>
        <a:lstStyle/>
        <a:p>
          <a:endParaRPr lang="en-US"/>
        </a:p>
      </dgm:t>
    </dgm:pt>
    <dgm:pt modelId="{5AFA6214-74F3-4749-AEDC-7BE87F0B158E}" type="sibTrans" cxnId="{EF111A00-F9F5-4CB2-8BF4-851B482CAB7D}">
      <dgm:prSet/>
      <dgm:spPr/>
      <dgm:t>
        <a:bodyPr/>
        <a:lstStyle/>
        <a:p>
          <a:endParaRPr lang="en-US"/>
        </a:p>
      </dgm:t>
    </dgm:pt>
    <dgm:pt modelId="{A906BF9E-E711-4FF7-8979-A6B52223B7E4}">
      <dgm:prSet/>
      <dgm:spPr/>
      <dgm:t>
        <a:bodyPr/>
        <a:lstStyle/>
        <a:p>
          <a:r>
            <a:rPr lang="en-GB"/>
            <a:t>Reference list – Davies E and Mayor L (2024</a:t>
          </a:r>
          <a:r>
            <a:rPr lang="en-GB" i="1"/>
            <a:t>) Fashion: How cool and accessible is sustainability? </a:t>
          </a:r>
          <a:r>
            <a:rPr lang="en-GB"/>
            <a:t>Available at ; </a:t>
          </a:r>
          <a:r>
            <a:rPr lang="en-GB">
              <a:hlinkClick xmlns:r="http://schemas.openxmlformats.org/officeDocument/2006/relationships" r:id="rId1"/>
            </a:rPr>
            <a:t>Fashion: How cool and accessible is sustainability? - BBC News</a:t>
          </a:r>
          <a:r>
            <a:rPr lang="en-GB"/>
            <a:t> (Accessed 14</a:t>
          </a:r>
          <a:r>
            <a:rPr lang="en-GB" baseline="30000"/>
            <a:t>th</a:t>
          </a:r>
          <a:r>
            <a:rPr lang="en-GB"/>
            <a:t> February 2024)</a:t>
          </a:r>
          <a:endParaRPr lang="en-US"/>
        </a:p>
      </dgm:t>
    </dgm:pt>
    <dgm:pt modelId="{97BC849D-1EAD-4837-B61E-F1B6189C85B2}" type="parTrans" cxnId="{83505268-7A86-4269-9743-9D2B100A099E}">
      <dgm:prSet/>
      <dgm:spPr/>
      <dgm:t>
        <a:bodyPr/>
        <a:lstStyle/>
        <a:p>
          <a:endParaRPr lang="en-US"/>
        </a:p>
      </dgm:t>
    </dgm:pt>
    <dgm:pt modelId="{C291AF25-1794-402B-B5FA-77992C794F65}" type="sibTrans" cxnId="{83505268-7A86-4269-9743-9D2B100A099E}">
      <dgm:prSet/>
      <dgm:spPr/>
      <dgm:t>
        <a:bodyPr/>
        <a:lstStyle/>
        <a:p>
          <a:endParaRPr lang="en-US"/>
        </a:p>
      </dgm:t>
    </dgm:pt>
    <dgm:pt modelId="{A0013C00-CBB1-4680-9F51-FCEFCE736FED}" type="pres">
      <dgm:prSet presAssocID="{D3C40657-297E-4C6D-8334-002F7DF9E9FD}" presName="Name0" presStyleCnt="0">
        <dgm:presLayoutVars>
          <dgm:dir/>
          <dgm:animLvl val="lvl"/>
          <dgm:resizeHandles val="exact"/>
        </dgm:presLayoutVars>
      </dgm:prSet>
      <dgm:spPr/>
    </dgm:pt>
    <dgm:pt modelId="{8D1B07EA-8FD7-4C8D-A596-908D2C9BC1E2}" type="pres">
      <dgm:prSet presAssocID="{A906BF9E-E711-4FF7-8979-A6B52223B7E4}" presName="boxAndChildren" presStyleCnt="0"/>
      <dgm:spPr/>
    </dgm:pt>
    <dgm:pt modelId="{1FB1F5BC-7C9B-4B9B-BFF1-DF32DB75AA04}" type="pres">
      <dgm:prSet presAssocID="{A906BF9E-E711-4FF7-8979-A6B52223B7E4}" presName="parentTextBox" presStyleLbl="node1" presStyleIdx="0" presStyleCnt="2"/>
      <dgm:spPr/>
    </dgm:pt>
    <dgm:pt modelId="{D87E1C67-B789-4502-B966-4869EFB25538}" type="pres">
      <dgm:prSet presAssocID="{5AFA6214-74F3-4749-AEDC-7BE87F0B158E}" presName="sp" presStyleCnt="0"/>
      <dgm:spPr/>
    </dgm:pt>
    <dgm:pt modelId="{1FF62F1C-D8C5-4DA4-9384-6DBF27CE2102}" type="pres">
      <dgm:prSet presAssocID="{BE83F55B-DE39-46A6-9995-CF0E3A46048A}" presName="arrowAndChildren" presStyleCnt="0"/>
      <dgm:spPr/>
    </dgm:pt>
    <dgm:pt modelId="{44BECCF9-C658-4742-8867-4838DF2F8757}" type="pres">
      <dgm:prSet presAssocID="{BE83F55B-DE39-46A6-9995-CF0E3A46048A}" presName="parentTextArrow" presStyleLbl="node1" presStyleIdx="1" presStyleCnt="2"/>
      <dgm:spPr/>
    </dgm:pt>
  </dgm:ptLst>
  <dgm:cxnLst>
    <dgm:cxn modelId="{EF111A00-F9F5-4CB2-8BF4-851B482CAB7D}" srcId="{D3C40657-297E-4C6D-8334-002F7DF9E9FD}" destId="{BE83F55B-DE39-46A6-9995-CF0E3A46048A}" srcOrd="0" destOrd="0" parTransId="{5B9445AF-4772-4C78-AC35-BCDCAD0E3601}" sibTransId="{5AFA6214-74F3-4749-AEDC-7BE87F0B158E}"/>
    <dgm:cxn modelId="{2ECA9D18-DE0F-4282-B7E9-280440C8E5DD}" type="presOf" srcId="{A906BF9E-E711-4FF7-8979-A6B52223B7E4}" destId="{1FB1F5BC-7C9B-4B9B-BFF1-DF32DB75AA04}" srcOrd="0" destOrd="0" presId="urn:microsoft.com/office/officeart/2005/8/layout/process4"/>
    <dgm:cxn modelId="{F763C032-32A7-4C88-9590-D6BA0FFA1C29}" type="presOf" srcId="{D3C40657-297E-4C6D-8334-002F7DF9E9FD}" destId="{A0013C00-CBB1-4680-9F51-FCEFCE736FED}" srcOrd="0" destOrd="0" presId="urn:microsoft.com/office/officeart/2005/8/layout/process4"/>
    <dgm:cxn modelId="{83505268-7A86-4269-9743-9D2B100A099E}" srcId="{D3C40657-297E-4C6D-8334-002F7DF9E9FD}" destId="{A906BF9E-E711-4FF7-8979-A6B52223B7E4}" srcOrd="1" destOrd="0" parTransId="{97BC849D-1EAD-4837-B61E-F1B6189C85B2}" sibTransId="{C291AF25-1794-402B-B5FA-77992C794F65}"/>
    <dgm:cxn modelId="{106BF3FA-0BE7-4E60-8A48-D01421822447}" type="presOf" srcId="{BE83F55B-DE39-46A6-9995-CF0E3A46048A}" destId="{44BECCF9-C658-4742-8867-4838DF2F8757}" srcOrd="0" destOrd="0" presId="urn:microsoft.com/office/officeart/2005/8/layout/process4"/>
    <dgm:cxn modelId="{CDBF1004-167B-4F5C-A008-A614D77C201E}" type="presParOf" srcId="{A0013C00-CBB1-4680-9F51-FCEFCE736FED}" destId="{8D1B07EA-8FD7-4C8D-A596-908D2C9BC1E2}" srcOrd="0" destOrd="0" presId="urn:microsoft.com/office/officeart/2005/8/layout/process4"/>
    <dgm:cxn modelId="{04704CB1-8BFE-437F-8E06-380C75392AB8}" type="presParOf" srcId="{8D1B07EA-8FD7-4C8D-A596-908D2C9BC1E2}" destId="{1FB1F5BC-7C9B-4B9B-BFF1-DF32DB75AA04}" srcOrd="0" destOrd="0" presId="urn:microsoft.com/office/officeart/2005/8/layout/process4"/>
    <dgm:cxn modelId="{E828EB46-FC79-4E94-8698-D5012643EEEE}" type="presParOf" srcId="{A0013C00-CBB1-4680-9F51-FCEFCE736FED}" destId="{D87E1C67-B789-4502-B966-4869EFB25538}" srcOrd="1" destOrd="0" presId="urn:microsoft.com/office/officeart/2005/8/layout/process4"/>
    <dgm:cxn modelId="{FED1AD39-DB24-4C6F-B29A-53704B97388A}" type="presParOf" srcId="{A0013C00-CBB1-4680-9F51-FCEFCE736FED}" destId="{1FF62F1C-D8C5-4DA4-9384-6DBF27CE2102}" srcOrd="2" destOrd="0" presId="urn:microsoft.com/office/officeart/2005/8/layout/process4"/>
    <dgm:cxn modelId="{53EF6AF9-792B-4DC3-9CFF-38A9F3CD40B0}" type="presParOf" srcId="{1FF62F1C-D8C5-4DA4-9384-6DBF27CE2102}" destId="{44BECCF9-C658-4742-8867-4838DF2F8757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06F5ACB-1F2E-42AC-98C6-D5710E4D4CC6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855B2A3-839B-4B03-9ED1-3160350C78EB}">
      <dgm:prSet/>
      <dgm:spPr/>
      <dgm:t>
        <a:bodyPr/>
        <a:lstStyle/>
        <a:p>
          <a:pPr>
            <a:defRPr cap="all"/>
          </a:pPr>
          <a:r>
            <a:rPr lang="en-GB"/>
            <a:t>In text citation – R v Ahluwalia [ 1993] </a:t>
          </a:r>
          <a:endParaRPr lang="en-US"/>
        </a:p>
      </dgm:t>
    </dgm:pt>
    <dgm:pt modelId="{32DA2421-985D-4280-AEF4-677C5E12467B}" type="parTrans" cxnId="{C90F379C-AC0D-44FC-B2E9-7E69707EDE2C}">
      <dgm:prSet/>
      <dgm:spPr/>
      <dgm:t>
        <a:bodyPr/>
        <a:lstStyle/>
        <a:p>
          <a:endParaRPr lang="en-US"/>
        </a:p>
      </dgm:t>
    </dgm:pt>
    <dgm:pt modelId="{3C1C7FAA-BD69-492C-A057-F8DC952390F0}" type="sibTrans" cxnId="{C90F379C-AC0D-44FC-B2E9-7E69707EDE2C}">
      <dgm:prSet/>
      <dgm:spPr/>
      <dgm:t>
        <a:bodyPr/>
        <a:lstStyle/>
        <a:p>
          <a:endParaRPr lang="en-US"/>
        </a:p>
      </dgm:t>
    </dgm:pt>
    <dgm:pt modelId="{2693D586-DD7B-489C-9D27-E1680A5EAA92}">
      <dgm:prSet/>
      <dgm:spPr/>
      <dgm:t>
        <a:bodyPr/>
        <a:lstStyle/>
        <a:p>
          <a:pPr>
            <a:defRPr cap="all"/>
          </a:pPr>
          <a:r>
            <a:rPr lang="en-GB"/>
            <a:t>Reference list – ‘ R v Ahluwalia’ [1993] 96 CR App R 133</a:t>
          </a:r>
          <a:endParaRPr lang="en-US"/>
        </a:p>
      </dgm:t>
    </dgm:pt>
    <dgm:pt modelId="{8AB9BCD6-C1DE-42F7-BE08-3D11EE73024D}" type="parTrans" cxnId="{8E7E5E94-B73C-4242-AD65-92D27F2A81D0}">
      <dgm:prSet/>
      <dgm:spPr/>
      <dgm:t>
        <a:bodyPr/>
        <a:lstStyle/>
        <a:p>
          <a:endParaRPr lang="en-US"/>
        </a:p>
      </dgm:t>
    </dgm:pt>
    <dgm:pt modelId="{0C3608C8-9F6C-4338-856B-7A3933B77B3A}" type="sibTrans" cxnId="{8E7E5E94-B73C-4242-AD65-92D27F2A81D0}">
      <dgm:prSet/>
      <dgm:spPr/>
      <dgm:t>
        <a:bodyPr/>
        <a:lstStyle/>
        <a:p>
          <a:endParaRPr lang="en-US"/>
        </a:p>
      </dgm:t>
    </dgm:pt>
    <dgm:pt modelId="{27DFD46A-CF27-4AFA-86B2-E4A94340FE39}" type="pres">
      <dgm:prSet presAssocID="{A06F5ACB-1F2E-42AC-98C6-D5710E4D4CC6}" presName="root" presStyleCnt="0">
        <dgm:presLayoutVars>
          <dgm:dir/>
          <dgm:resizeHandles val="exact"/>
        </dgm:presLayoutVars>
      </dgm:prSet>
      <dgm:spPr/>
    </dgm:pt>
    <dgm:pt modelId="{4464E874-E2B3-444A-A8D9-6D1AFDA0A780}" type="pres">
      <dgm:prSet presAssocID="{8855B2A3-839B-4B03-9ED1-3160350C78EB}" presName="compNode" presStyleCnt="0"/>
      <dgm:spPr/>
    </dgm:pt>
    <dgm:pt modelId="{FF1A58E2-13EA-4051-9EA1-D0C2B9B3EF77}" type="pres">
      <dgm:prSet presAssocID="{8855B2A3-839B-4B03-9ED1-3160350C78EB}" presName="iconBgRect" presStyleLbl="bgShp" presStyleIdx="0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6031BEE5-BE19-409F-B8A7-9BA484FE4891}" type="pres">
      <dgm:prSet presAssocID="{8855B2A3-839B-4B03-9ED1-3160350C78EB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ing Cards"/>
        </a:ext>
      </dgm:extLst>
    </dgm:pt>
    <dgm:pt modelId="{AE1CF50C-9550-4BE8-B003-A5AEAD93D826}" type="pres">
      <dgm:prSet presAssocID="{8855B2A3-839B-4B03-9ED1-3160350C78EB}" presName="spaceRect" presStyleCnt="0"/>
      <dgm:spPr/>
    </dgm:pt>
    <dgm:pt modelId="{7825B487-E4C3-47D3-9F96-65FF4F701B22}" type="pres">
      <dgm:prSet presAssocID="{8855B2A3-839B-4B03-9ED1-3160350C78EB}" presName="textRect" presStyleLbl="revTx" presStyleIdx="0" presStyleCnt="2">
        <dgm:presLayoutVars>
          <dgm:chMax val="1"/>
          <dgm:chPref val="1"/>
        </dgm:presLayoutVars>
      </dgm:prSet>
      <dgm:spPr/>
    </dgm:pt>
    <dgm:pt modelId="{95E2726F-8901-495A-8096-F5C4DDFB81F3}" type="pres">
      <dgm:prSet presAssocID="{3C1C7FAA-BD69-492C-A057-F8DC952390F0}" presName="sibTrans" presStyleCnt="0"/>
      <dgm:spPr/>
    </dgm:pt>
    <dgm:pt modelId="{003A57A0-CA4C-4E98-B787-CC8EA665BCDF}" type="pres">
      <dgm:prSet presAssocID="{2693D586-DD7B-489C-9D27-E1680A5EAA92}" presName="compNode" presStyleCnt="0"/>
      <dgm:spPr/>
    </dgm:pt>
    <dgm:pt modelId="{279F0FBE-048B-41B7-9544-3764E2A03615}" type="pres">
      <dgm:prSet presAssocID="{2693D586-DD7B-489C-9D27-E1680A5EAA92}" presName="iconBgRect" presStyleLbl="bgShp" presStyleIdx="1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CB014F8B-A965-46EB-9E7F-60E2F7F1CD39}" type="pres">
      <dgm:prSet presAssocID="{2693D586-DD7B-489C-9D27-E1680A5EAA9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17179D9B-B59D-412D-9591-141CC17C2C7E}" type="pres">
      <dgm:prSet presAssocID="{2693D586-DD7B-489C-9D27-E1680A5EAA92}" presName="spaceRect" presStyleCnt="0"/>
      <dgm:spPr/>
    </dgm:pt>
    <dgm:pt modelId="{8FB9EB9F-AD81-4901-A365-91574C51782A}" type="pres">
      <dgm:prSet presAssocID="{2693D586-DD7B-489C-9D27-E1680A5EAA92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484EE836-496E-4361-8175-FD034D570111}" type="presOf" srcId="{A06F5ACB-1F2E-42AC-98C6-D5710E4D4CC6}" destId="{27DFD46A-CF27-4AFA-86B2-E4A94340FE39}" srcOrd="0" destOrd="0" presId="urn:microsoft.com/office/officeart/2018/5/layout/IconLeafLabelList"/>
    <dgm:cxn modelId="{37110C53-9A3C-4F3E-ADB3-4CE030E9195A}" type="presOf" srcId="{2693D586-DD7B-489C-9D27-E1680A5EAA92}" destId="{8FB9EB9F-AD81-4901-A365-91574C51782A}" srcOrd="0" destOrd="0" presId="urn:microsoft.com/office/officeart/2018/5/layout/IconLeafLabelList"/>
    <dgm:cxn modelId="{FFD62258-1FE0-48F3-A6EB-7B5051EE2FC9}" type="presOf" srcId="{8855B2A3-839B-4B03-9ED1-3160350C78EB}" destId="{7825B487-E4C3-47D3-9F96-65FF4F701B22}" srcOrd="0" destOrd="0" presId="urn:microsoft.com/office/officeart/2018/5/layout/IconLeafLabelList"/>
    <dgm:cxn modelId="{8E7E5E94-B73C-4242-AD65-92D27F2A81D0}" srcId="{A06F5ACB-1F2E-42AC-98C6-D5710E4D4CC6}" destId="{2693D586-DD7B-489C-9D27-E1680A5EAA92}" srcOrd="1" destOrd="0" parTransId="{8AB9BCD6-C1DE-42F7-BE08-3D11EE73024D}" sibTransId="{0C3608C8-9F6C-4338-856B-7A3933B77B3A}"/>
    <dgm:cxn modelId="{C90F379C-AC0D-44FC-B2E9-7E69707EDE2C}" srcId="{A06F5ACB-1F2E-42AC-98C6-D5710E4D4CC6}" destId="{8855B2A3-839B-4B03-9ED1-3160350C78EB}" srcOrd="0" destOrd="0" parTransId="{32DA2421-985D-4280-AEF4-677C5E12467B}" sibTransId="{3C1C7FAA-BD69-492C-A057-F8DC952390F0}"/>
    <dgm:cxn modelId="{F0E1C7EE-92F8-4ECD-A8D6-EEECE9D0E690}" type="presParOf" srcId="{27DFD46A-CF27-4AFA-86B2-E4A94340FE39}" destId="{4464E874-E2B3-444A-A8D9-6D1AFDA0A780}" srcOrd="0" destOrd="0" presId="urn:microsoft.com/office/officeart/2018/5/layout/IconLeafLabelList"/>
    <dgm:cxn modelId="{B82852F3-0780-44E8-BF40-8EE94564A0F4}" type="presParOf" srcId="{4464E874-E2B3-444A-A8D9-6D1AFDA0A780}" destId="{FF1A58E2-13EA-4051-9EA1-D0C2B9B3EF77}" srcOrd="0" destOrd="0" presId="urn:microsoft.com/office/officeart/2018/5/layout/IconLeafLabelList"/>
    <dgm:cxn modelId="{8EC32E10-7107-473E-93F7-806C157DAC54}" type="presParOf" srcId="{4464E874-E2B3-444A-A8D9-6D1AFDA0A780}" destId="{6031BEE5-BE19-409F-B8A7-9BA484FE4891}" srcOrd="1" destOrd="0" presId="urn:microsoft.com/office/officeart/2018/5/layout/IconLeafLabelList"/>
    <dgm:cxn modelId="{6708C4DA-0FD5-46A9-987C-A7A32BFAEE18}" type="presParOf" srcId="{4464E874-E2B3-444A-A8D9-6D1AFDA0A780}" destId="{AE1CF50C-9550-4BE8-B003-A5AEAD93D826}" srcOrd="2" destOrd="0" presId="urn:microsoft.com/office/officeart/2018/5/layout/IconLeafLabelList"/>
    <dgm:cxn modelId="{78B589CD-73DF-4579-9818-80A548A5CE9E}" type="presParOf" srcId="{4464E874-E2B3-444A-A8D9-6D1AFDA0A780}" destId="{7825B487-E4C3-47D3-9F96-65FF4F701B22}" srcOrd="3" destOrd="0" presId="urn:microsoft.com/office/officeart/2018/5/layout/IconLeafLabelList"/>
    <dgm:cxn modelId="{598D2428-E3B0-4BAB-A112-B5E910A7A4F8}" type="presParOf" srcId="{27DFD46A-CF27-4AFA-86B2-E4A94340FE39}" destId="{95E2726F-8901-495A-8096-F5C4DDFB81F3}" srcOrd="1" destOrd="0" presId="urn:microsoft.com/office/officeart/2018/5/layout/IconLeafLabelList"/>
    <dgm:cxn modelId="{76EE32B3-6F36-4EB0-99E9-83303FBE0C18}" type="presParOf" srcId="{27DFD46A-CF27-4AFA-86B2-E4A94340FE39}" destId="{003A57A0-CA4C-4E98-B787-CC8EA665BCDF}" srcOrd="2" destOrd="0" presId="urn:microsoft.com/office/officeart/2018/5/layout/IconLeafLabelList"/>
    <dgm:cxn modelId="{9AE0F77F-2B41-429C-A540-2193E05D4D0D}" type="presParOf" srcId="{003A57A0-CA4C-4E98-B787-CC8EA665BCDF}" destId="{279F0FBE-048B-41B7-9544-3764E2A03615}" srcOrd="0" destOrd="0" presId="urn:microsoft.com/office/officeart/2018/5/layout/IconLeafLabelList"/>
    <dgm:cxn modelId="{0A9FFD65-7C8D-47F0-B7CA-D7F859DAF601}" type="presParOf" srcId="{003A57A0-CA4C-4E98-B787-CC8EA665BCDF}" destId="{CB014F8B-A965-46EB-9E7F-60E2F7F1CD39}" srcOrd="1" destOrd="0" presId="urn:microsoft.com/office/officeart/2018/5/layout/IconLeafLabelList"/>
    <dgm:cxn modelId="{AA3EABEB-2AD5-4ECA-B0D0-3E6DEE247F9F}" type="presParOf" srcId="{003A57A0-CA4C-4E98-B787-CC8EA665BCDF}" destId="{17179D9B-B59D-412D-9591-141CC17C2C7E}" srcOrd="2" destOrd="0" presId="urn:microsoft.com/office/officeart/2018/5/layout/IconLeafLabelList"/>
    <dgm:cxn modelId="{338212B7-F9EB-4F5C-872A-8035AC985670}" type="presParOf" srcId="{003A57A0-CA4C-4E98-B787-CC8EA665BCDF}" destId="{8FB9EB9F-AD81-4901-A365-91574C51782A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F443B7B-1577-422E-A180-92FA8EAC39D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1576B85-B765-43AE-9E41-019418F6E8D7}">
      <dgm:prSet/>
      <dgm:spPr/>
      <dgm:t>
        <a:bodyPr/>
        <a:lstStyle/>
        <a:p>
          <a:r>
            <a:rPr lang="en-GB"/>
            <a:t>Make use of draft sessions. </a:t>
          </a:r>
          <a:endParaRPr lang="en-US"/>
        </a:p>
      </dgm:t>
    </dgm:pt>
    <dgm:pt modelId="{46E538BA-051F-4D52-A525-754966DFA7B8}" type="parTrans" cxnId="{B0E9EEB3-0A7B-477A-8413-0A0CFFB007BA}">
      <dgm:prSet/>
      <dgm:spPr/>
      <dgm:t>
        <a:bodyPr/>
        <a:lstStyle/>
        <a:p>
          <a:endParaRPr lang="en-US"/>
        </a:p>
      </dgm:t>
    </dgm:pt>
    <dgm:pt modelId="{FEE024D6-35F8-4902-BE5A-D2EFF61F55D5}" type="sibTrans" cxnId="{B0E9EEB3-0A7B-477A-8413-0A0CFFB007BA}">
      <dgm:prSet/>
      <dgm:spPr/>
      <dgm:t>
        <a:bodyPr/>
        <a:lstStyle/>
        <a:p>
          <a:endParaRPr lang="en-US"/>
        </a:p>
      </dgm:t>
    </dgm:pt>
    <dgm:pt modelId="{DFEAD802-63C8-479C-BF56-C6A532418BE9}">
      <dgm:prSet/>
      <dgm:spPr/>
      <dgm:t>
        <a:bodyPr/>
        <a:lstStyle/>
        <a:p>
          <a:r>
            <a:rPr lang="en-GB"/>
            <a:t>Make us of the Harvard referencing guide. </a:t>
          </a:r>
          <a:endParaRPr lang="en-US"/>
        </a:p>
      </dgm:t>
    </dgm:pt>
    <dgm:pt modelId="{56975E9F-00A4-474D-A487-06D7F80B0DB0}" type="parTrans" cxnId="{C971BD74-DDB1-4D49-8BE6-53D281CCB257}">
      <dgm:prSet/>
      <dgm:spPr/>
      <dgm:t>
        <a:bodyPr/>
        <a:lstStyle/>
        <a:p>
          <a:endParaRPr lang="en-US"/>
        </a:p>
      </dgm:t>
    </dgm:pt>
    <dgm:pt modelId="{53BA44F3-5809-497A-8844-B63815A61BFB}" type="sibTrans" cxnId="{C971BD74-DDB1-4D49-8BE6-53D281CCB257}">
      <dgm:prSet/>
      <dgm:spPr/>
      <dgm:t>
        <a:bodyPr/>
        <a:lstStyle/>
        <a:p>
          <a:endParaRPr lang="en-US"/>
        </a:p>
      </dgm:t>
    </dgm:pt>
    <dgm:pt modelId="{27AA2C17-65F0-47FB-8000-ED48811064C8}">
      <dgm:prSet/>
      <dgm:spPr/>
      <dgm:t>
        <a:bodyPr/>
        <a:lstStyle/>
        <a:p>
          <a:r>
            <a:rPr lang="en-GB"/>
            <a:t>Ask for help when needed. </a:t>
          </a:r>
          <a:endParaRPr lang="en-US"/>
        </a:p>
      </dgm:t>
    </dgm:pt>
    <dgm:pt modelId="{4A833890-9116-4B00-BAD8-4650D6A8CC42}" type="parTrans" cxnId="{E75A5761-58E9-4EC5-80EB-DC1816375ED2}">
      <dgm:prSet/>
      <dgm:spPr/>
      <dgm:t>
        <a:bodyPr/>
        <a:lstStyle/>
        <a:p>
          <a:endParaRPr lang="en-US"/>
        </a:p>
      </dgm:t>
    </dgm:pt>
    <dgm:pt modelId="{D0CB2D4A-1CFE-4433-A1FC-367126297D19}" type="sibTrans" cxnId="{E75A5761-58E9-4EC5-80EB-DC1816375ED2}">
      <dgm:prSet/>
      <dgm:spPr/>
      <dgm:t>
        <a:bodyPr/>
        <a:lstStyle/>
        <a:p>
          <a:endParaRPr lang="en-US"/>
        </a:p>
      </dgm:t>
    </dgm:pt>
    <dgm:pt modelId="{34FF5353-40C6-4C61-83A3-E7BA0079ED78}" type="pres">
      <dgm:prSet presAssocID="{BF443B7B-1577-422E-A180-92FA8EAC39D7}" presName="root" presStyleCnt="0">
        <dgm:presLayoutVars>
          <dgm:dir/>
          <dgm:resizeHandles val="exact"/>
        </dgm:presLayoutVars>
      </dgm:prSet>
      <dgm:spPr/>
    </dgm:pt>
    <dgm:pt modelId="{5A137A7D-FBCA-4EE6-9796-957B95D25977}" type="pres">
      <dgm:prSet presAssocID="{E1576B85-B765-43AE-9E41-019418F6E8D7}" presName="compNode" presStyleCnt="0"/>
      <dgm:spPr/>
    </dgm:pt>
    <dgm:pt modelId="{6F87936A-1CF9-4759-9E78-187935501CCE}" type="pres">
      <dgm:prSet presAssocID="{E1576B85-B765-43AE-9E41-019418F6E8D7}" presName="bgRect" presStyleLbl="bgShp" presStyleIdx="0" presStyleCnt="3"/>
      <dgm:spPr/>
    </dgm:pt>
    <dgm:pt modelId="{D6A587AB-FA99-4D81-BF8D-14B3AAA105F8}" type="pres">
      <dgm:prSet presAssocID="{E1576B85-B765-43AE-9E41-019418F6E8D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lackboard"/>
        </a:ext>
      </dgm:extLst>
    </dgm:pt>
    <dgm:pt modelId="{B8CF1093-A4EC-441A-B436-0A890C84C75B}" type="pres">
      <dgm:prSet presAssocID="{E1576B85-B765-43AE-9E41-019418F6E8D7}" presName="spaceRect" presStyleCnt="0"/>
      <dgm:spPr/>
    </dgm:pt>
    <dgm:pt modelId="{C0EB5A03-9475-46CA-A482-EA60FB256379}" type="pres">
      <dgm:prSet presAssocID="{E1576B85-B765-43AE-9E41-019418F6E8D7}" presName="parTx" presStyleLbl="revTx" presStyleIdx="0" presStyleCnt="3">
        <dgm:presLayoutVars>
          <dgm:chMax val="0"/>
          <dgm:chPref val="0"/>
        </dgm:presLayoutVars>
      </dgm:prSet>
      <dgm:spPr/>
    </dgm:pt>
    <dgm:pt modelId="{F9515C9A-32BA-423B-AB9C-85630A152703}" type="pres">
      <dgm:prSet presAssocID="{FEE024D6-35F8-4902-BE5A-D2EFF61F55D5}" presName="sibTrans" presStyleCnt="0"/>
      <dgm:spPr/>
    </dgm:pt>
    <dgm:pt modelId="{C12005CB-C5AF-402D-A3FE-2CF2D4F88DC6}" type="pres">
      <dgm:prSet presAssocID="{DFEAD802-63C8-479C-BF56-C6A532418BE9}" presName="compNode" presStyleCnt="0"/>
      <dgm:spPr/>
    </dgm:pt>
    <dgm:pt modelId="{F1E39578-CE72-4683-9D62-25B4A64AB927}" type="pres">
      <dgm:prSet presAssocID="{DFEAD802-63C8-479C-BF56-C6A532418BE9}" presName="bgRect" presStyleLbl="bgShp" presStyleIdx="1" presStyleCnt="3"/>
      <dgm:spPr/>
    </dgm:pt>
    <dgm:pt modelId="{2F21576A-F880-41EE-BA06-1D228B38B444}" type="pres">
      <dgm:prSet presAssocID="{DFEAD802-63C8-479C-BF56-C6A532418BE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62853565-6457-4136-A490-A33EBA3E12E4}" type="pres">
      <dgm:prSet presAssocID="{DFEAD802-63C8-479C-BF56-C6A532418BE9}" presName="spaceRect" presStyleCnt="0"/>
      <dgm:spPr/>
    </dgm:pt>
    <dgm:pt modelId="{45595098-830F-4409-AA36-16D976DC8283}" type="pres">
      <dgm:prSet presAssocID="{DFEAD802-63C8-479C-BF56-C6A532418BE9}" presName="parTx" presStyleLbl="revTx" presStyleIdx="1" presStyleCnt="3">
        <dgm:presLayoutVars>
          <dgm:chMax val="0"/>
          <dgm:chPref val="0"/>
        </dgm:presLayoutVars>
      </dgm:prSet>
      <dgm:spPr/>
    </dgm:pt>
    <dgm:pt modelId="{BC541450-9B24-4C6A-AF4B-331DF580DF9D}" type="pres">
      <dgm:prSet presAssocID="{53BA44F3-5809-497A-8844-B63815A61BFB}" presName="sibTrans" presStyleCnt="0"/>
      <dgm:spPr/>
    </dgm:pt>
    <dgm:pt modelId="{415DD473-6CC3-44AF-BC54-52910B8C5E87}" type="pres">
      <dgm:prSet presAssocID="{27AA2C17-65F0-47FB-8000-ED48811064C8}" presName="compNode" presStyleCnt="0"/>
      <dgm:spPr/>
    </dgm:pt>
    <dgm:pt modelId="{F34A13C5-A35A-4855-B35C-EC98CA2BB21F}" type="pres">
      <dgm:prSet presAssocID="{27AA2C17-65F0-47FB-8000-ED48811064C8}" presName="bgRect" presStyleLbl="bgShp" presStyleIdx="2" presStyleCnt="3"/>
      <dgm:spPr/>
    </dgm:pt>
    <dgm:pt modelId="{70782F70-0B50-4D00-BB0B-8E380AE511B5}" type="pres">
      <dgm:prSet presAssocID="{27AA2C17-65F0-47FB-8000-ED48811064C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44E6CFDB-7380-4A5E-8AF9-1887317F7B64}" type="pres">
      <dgm:prSet presAssocID="{27AA2C17-65F0-47FB-8000-ED48811064C8}" presName="spaceRect" presStyleCnt="0"/>
      <dgm:spPr/>
    </dgm:pt>
    <dgm:pt modelId="{A0B8A8EF-3B27-4CDD-81A1-F651437E052D}" type="pres">
      <dgm:prSet presAssocID="{27AA2C17-65F0-47FB-8000-ED48811064C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E80C704-A3BC-42EC-9A0C-92A706F4B313}" type="presOf" srcId="{DFEAD802-63C8-479C-BF56-C6A532418BE9}" destId="{45595098-830F-4409-AA36-16D976DC8283}" srcOrd="0" destOrd="0" presId="urn:microsoft.com/office/officeart/2018/2/layout/IconVerticalSolidList"/>
    <dgm:cxn modelId="{5BB58605-289D-4417-9000-986DA5FC9696}" type="presOf" srcId="{27AA2C17-65F0-47FB-8000-ED48811064C8}" destId="{A0B8A8EF-3B27-4CDD-81A1-F651437E052D}" srcOrd="0" destOrd="0" presId="urn:microsoft.com/office/officeart/2018/2/layout/IconVerticalSolidList"/>
    <dgm:cxn modelId="{E75A5761-58E9-4EC5-80EB-DC1816375ED2}" srcId="{BF443B7B-1577-422E-A180-92FA8EAC39D7}" destId="{27AA2C17-65F0-47FB-8000-ED48811064C8}" srcOrd="2" destOrd="0" parTransId="{4A833890-9116-4B00-BAD8-4650D6A8CC42}" sibTransId="{D0CB2D4A-1CFE-4433-A1FC-367126297D19}"/>
    <dgm:cxn modelId="{533B3C42-6B6F-42E7-ABD7-4892C783BFD5}" type="presOf" srcId="{BF443B7B-1577-422E-A180-92FA8EAC39D7}" destId="{34FF5353-40C6-4C61-83A3-E7BA0079ED78}" srcOrd="0" destOrd="0" presId="urn:microsoft.com/office/officeart/2018/2/layout/IconVerticalSolidList"/>
    <dgm:cxn modelId="{C971BD74-DDB1-4D49-8BE6-53D281CCB257}" srcId="{BF443B7B-1577-422E-A180-92FA8EAC39D7}" destId="{DFEAD802-63C8-479C-BF56-C6A532418BE9}" srcOrd="1" destOrd="0" parTransId="{56975E9F-00A4-474D-A487-06D7F80B0DB0}" sibTransId="{53BA44F3-5809-497A-8844-B63815A61BFB}"/>
    <dgm:cxn modelId="{B0E9EEB3-0A7B-477A-8413-0A0CFFB007BA}" srcId="{BF443B7B-1577-422E-A180-92FA8EAC39D7}" destId="{E1576B85-B765-43AE-9E41-019418F6E8D7}" srcOrd="0" destOrd="0" parTransId="{46E538BA-051F-4D52-A525-754966DFA7B8}" sibTransId="{FEE024D6-35F8-4902-BE5A-D2EFF61F55D5}"/>
    <dgm:cxn modelId="{23CBE3BC-1265-4419-AE62-67EF29E8D8F9}" type="presOf" srcId="{E1576B85-B765-43AE-9E41-019418F6E8D7}" destId="{C0EB5A03-9475-46CA-A482-EA60FB256379}" srcOrd="0" destOrd="0" presId="urn:microsoft.com/office/officeart/2018/2/layout/IconVerticalSolidList"/>
    <dgm:cxn modelId="{159E5FF5-F88E-4D3E-BDCC-94250AAAA5C8}" type="presParOf" srcId="{34FF5353-40C6-4C61-83A3-E7BA0079ED78}" destId="{5A137A7D-FBCA-4EE6-9796-957B95D25977}" srcOrd="0" destOrd="0" presId="urn:microsoft.com/office/officeart/2018/2/layout/IconVerticalSolidList"/>
    <dgm:cxn modelId="{BF4DB329-5EEB-4AA2-8335-75C4E1EA79C5}" type="presParOf" srcId="{5A137A7D-FBCA-4EE6-9796-957B95D25977}" destId="{6F87936A-1CF9-4759-9E78-187935501CCE}" srcOrd="0" destOrd="0" presId="urn:microsoft.com/office/officeart/2018/2/layout/IconVerticalSolidList"/>
    <dgm:cxn modelId="{19F89223-4BB3-41A3-8C53-4E30CA24F9A9}" type="presParOf" srcId="{5A137A7D-FBCA-4EE6-9796-957B95D25977}" destId="{D6A587AB-FA99-4D81-BF8D-14B3AAA105F8}" srcOrd="1" destOrd="0" presId="urn:microsoft.com/office/officeart/2018/2/layout/IconVerticalSolidList"/>
    <dgm:cxn modelId="{C6B04617-79A4-4247-8D29-5F8B75682F7E}" type="presParOf" srcId="{5A137A7D-FBCA-4EE6-9796-957B95D25977}" destId="{B8CF1093-A4EC-441A-B436-0A890C84C75B}" srcOrd="2" destOrd="0" presId="urn:microsoft.com/office/officeart/2018/2/layout/IconVerticalSolidList"/>
    <dgm:cxn modelId="{9D336CA2-05DB-4DFA-A7E0-9BAA7E94CAAA}" type="presParOf" srcId="{5A137A7D-FBCA-4EE6-9796-957B95D25977}" destId="{C0EB5A03-9475-46CA-A482-EA60FB256379}" srcOrd="3" destOrd="0" presId="urn:microsoft.com/office/officeart/2018/2/layout/IconVerticalSolidList"/>
    <dgm:cxn modelId="{BE596495-0E3C-4853-88D8-281477FA94E6}" type="presParOf" srcId="{34FF5353-40C6-4C61-83A3-E7BA0079ED78}" destId="{F9515C9A-32BA-423B-AB9C-85630A152703}" srcOrd="1" destOrd="0" presId="urn:microsoft.com/office/officeart/2018/2/layout/IconVerticalSolidList"/>
    <dgm:cxn modelId="{01645594-43B6-44D2-BAC3-60C9B9B77F1E}" type="presParOf" srcId="{34FF5353-40C6-4C61-83A3-E7BA0079ED78}" destId="{C12005CB-C5AF-402D-A3FE-2CF2D4F88DC6}" srcOrd="2" destOrd="0" presId="urn:microsoft.com/office/officeart/2018/2/layout/IconVerticalSolidList"/>
    <dgm:cxn modelId="{0B52CC65-7B85-4A92-85A8-6EFD4EB86EE7}" type="presParOf" srcId="{C12005CB-C5AF-402D-A3FE-2CF2D4F88DC6}" destId="{F1E39578-CE72-4683-9D62-25B4A64AB927}" srcOrd="0" destOrd="0" presId="urn:microsoft.com/office/officeart/2018/2/layout/IconVerticalSolidList"/>
    <dgm:cxn modelId="{64BC258E-1394-41A9-8973-6487A59B447E}" type="presParOf" srcId="{C12005CB-C5AF-402D-A3FE-2CF2D4F88DC6}" destId="{2F21576A-F880-41EE-BA06-1D228B38B444}" srcOrd="1" destOrd="0" presId="urn:microsoft.com/office/officeart/2018/2/layout/IconVerticalSolidList"/>
    <dgm:cxn modelId="{E641AE9F-3867-438B-BBB8-B9963233E852}" type="presParOf" srcId="{C12005CB-C5AF-402D-A3FE-2CF2D4F88DC6}" destId="{62853565-6457-4136-A490-A33EBA3E12E4}" srcOrd="2" destOrd="0" presId="urn:microsoft.com/office/officeart/2018/2/layout/IconVerticalSolidList"/>
    <dgm:cxn modelId="{C2145AF2-F29D-4B65-A798-6C6B7EAC4E5B}" type="presParOf" srcId="{C12005CB-C5AF-402D-A3FE-2CF2D4F88DC6}" destId="{45595098-830F-4409-AA36-16D976DC8283}" srcOrd="3" destOrd="0" presId="urn:microsoft.com/office/officeart/2018/2/layout/IconVerticalSolidList"/>
    <dgm:cxn modelId="{99E79E08-DDD7-47B5-A3EB-7177FCBF637E}" type="presParOf" srcId="{34FF5353-40C6-4C61-83A3-E7BA0079ED78}" destId="{BC541450-9B24-4C6A-AF4B-331DF580DF9D}" srcOrd="3" destOrd="0" presId="urn:microsoft.com/office/officeart/2018/2/layout/IconVerticalSolidList"/>
    <dgm:cxn modelId="{7F286569-C15C-48A1-A7E7-7F49A9A37A5E}" type="presParOf" srcId="{34FF5353-40C6-4C61-83A3-E7BA0079ED78}" destId="{415DD473-6CC3-44AF-BC54-52910B8C5E87}" srcOrd="4" destOrd="0" presId="urn:microsoft.com/office/officeart/2018/2/layout/IconVerticalSolidList"/>
    <dgm:cxn modelId="{E07B9464-F864-4E80-BC94-BFD4CF27B4A7}" type="presParOf" srcId="{415DD473-6CC3-44AF-BC54-52910B8C5E87}" destId="{F34A13C5-A35A-4855-B35C-EC98CA2BB21F}" srcOrd="0" destOrd="0" presId="urn:microsoft.com/office/officeart/2018/2/layout/IconVerticalSolidList"/>
    <dgm:cxn modelId="{CDF02283-7F7A-4821-A733-7A41C0E75CDB}" type="presParOf" srcId="{415DD473-6CC3-44AF-BC54-52910B8C5E87}" destId="{70782F70-0B50-4D00-BB0B-8E380AE511B5}" srcOrd="1" destOrd="0" presId="urn:microsoft.com/office/officeart/2018/2/layout/IconVerticalSolidList"/>
    <dgm:cxn modelId="{EAC185BC-D7E2-49B6-BF49-85689697FCD0}" type="presParOf" srcId="{415DD473-6CC3-44AF-BC54-52910B8C5E87}" destId="{44E6CFDB-7380-4A5E-8AF9-1887317F7B64}" srcOrd="2" destOrd="0" presId="urn:microsoft.com/office/officeart/2018/2/layout/IconVerticalSolidList"/>
    <dgm:cxn modelId="{CD7852D1-FB02-4138-B9F9-665044AA2BD8}" type="presParOf" srcId="{415DD473-6CC3-44AF-BC54-52910B8C5E87}" destId="{A0B8A8EF-3B27-4CDD-81A1-F651437E052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F257940-BDA6-4378-B803-9098CF3DD6CC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89384E5-F44A-4FDC-9C98-B03ABDB4E6A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Quoting in an academic assignment is okay. </a:t>
          </a:r>
          <a:endParaRPr lang="en-US"/>
        </a:p>
      </dgm:t>
    </dgm:pt>
    <dgm:pt modelId="{9F98D6D0-5722-4A7D-AD40-91E1C3AF5EED}" type="parTrans" cxnId="{ECAEEC6F-5C86-4A97-AED0-AFABAE3AA3D4}">
      <dgm:prSet/>
      <dgm:spPr/>
      <dgm:t>
        <a:bodyPr/>
        <a:lstStyle/>
        <a:p>
          <a:endParaRPr lang="en-US"/>
        </a:p>
      </dgm:t>
    </dgm:pt>
    <dgm:pt modelId="{6BBC50DC-E272-4345-BBE8-CFDE2D4DF6C0}" type="sibTrans" cxnId="{ECAEEC6F-5C86-4A97-AED0-AFABAE3AA3D4}">
      <dgm:prSet/>
      <dgm:spPr/>
      <dgm:t>
        <a:bodyPr/>
        <a:lstStyle/>
        <a:p>
          <a:endParaRPr lang="en-US"/>
        </a:p>
      </dgm:t>
    </dgm:pt>
    <dgm:pt modelId="{374E27A1-CE3B-4386-9C71-19CB130FA7D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However, you must avoid over quoting as this demonstrates a lack of knowledge and understanding. </a:t>
          </a:r>
          <a:endParaRPr lang="en-US"/>
        </a:p>
      </dgm:t>
    </dgm:pt>
    <dgm:pt modelId="{3CC6CF28-54D2-4713-AC1E-E98581C4986E}" type="parTrans" cxnId="{7F41412D-B7DA-469D-BC28-B7B7286583B1}">
      <dgm:prSet/>
      <dgm:spPr/>
      <dgm:t>
        <a:bodyPr/>
        <a:lstStyle/>
        <a:p>
          <a:endParaRPr lang="en-US"/>
        </a:p>
      </dgm:t>
    </dgm:pt>
    <dgm:pt modelId="{02C8BA7F-9631-4E5E-98DD-281F9AC3949E}" type="sibTrans" cxnId="{7F41412D-B7DA-469D-BC28-B7B7286583B1}">
      <dgm:prSet/>
      <dgm:spPr/>
      <dgm:t>
        <a:bodyPr/>
        <a:lstStyle/>
        <a:p>
          <a:endParaRPr lang="en-US"/>
        </a:p>
      </dgm:t>
    </dgm:pt>
    <dgm:pt modelId="{CDDF507D-F193-4DA1-9366-50666E3F373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Referencing a quote should look as follows on the next slide. </a:t>
          </a:r>
          <a:endParaRPr lang="en-US"/>
        </a:p>
      </dgm:t>
    </dgm:pt>
    <dgm:pt modelId="{5FBEBB1E-F504-4699-904A-D709F25CC428}" type="parTrans" cxnId="{B3A97BFE-841C-47B6-8027-93EEC68C6696}">
      <dgm:prSet/>
      <dgm:spPr/>
      <dgm:t>
        <a:bodyPr/>
        <a:lstStyle/>
        <a:p>
          <a:endParaRPr lang="en-US"/>
        </a:p>
      </dgm:t>
    </dgm:pt>
    <dgm:pt modelId="{B3FCBD07-6916-4898-9461-CDA92C70B2A7}" type="sibTrans" cxnId="{B3A97BFE-841C-47B6-8027-93EEC68C6696}">
      <dgm:prSet/>
      <dgm:spPr/>
      <dgm:t>
        <a:bodyPr/>
        <a:lstStyle/>
        <a:p>
          <a:endParaRPr lang="en-US"/>
        </a:p>
      </dgm:t>
    </dgm:pt>
    <dgm:pt modelId="{BBAF6608-CB00-4A4B-9FA8-0D7A36035748}" type="pres">
      <dgm:prSet presAssocID="{6F257940-BDA6-4378-B803-9098CF3DD6CC}" presName="root" presStyleCnt="0">
        <dgm:presLayoutVars>
          <dgm:dir/>
          <dgm:resizeHandles val="exact"/>
        </dgm:presLayoutVars>
      </dgm:prSet>
      <dgm:spPr/>
    </dgm:pt>
    <dgm:pt modelId="{AF7A2A6E-5A46-474B-899B-F5DCC0A38921}" type="pres">
      <dgm:prSet presAssocID="{A89384E5-F44A-4FDC-9C98-B03ABDB4E6A4}" presName="compNode" presStyleCnt="0"/>
      <dgm:spPr/>
    </dgm:pt>
    <dgm:pt modelId="{B089D38E-A322-4BD0-8918-BA71E0EEE64B}" type="pres">
      <dgm:prSet presAssocID="{A89384E5-F44A-4FDC-9C98-B03ABDB4E6A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0DE7BCA5-BA05-429D-B848-58E763C3D70E}" type="pres">
      <dgm:prSet presAssocID="{A89384E5-F44A-4FDC-9C98-B03ABDB4E6A4}" presName="spaceRect" presStyleCnt="0"/>
      <dgm:spPr/>
    </dgm:pt>
    <dgm:pt modelId="{E985B8A4-FDF3-47A9-BD6F-C27FD7282C04}" type="pres">
      <dgm:prSet presAssocID="{A89384E5-F44A-4FDC-9C98-B03ABDB4E6A4}" presName="textRect" presStyleLbl="revTx" presStyleIdx="0" presStyleCnt="3">
        <dgm:presLayoutVars>
          <dgm:chMax val="1"/>
          <dgm:chPref val="1"/>
        </dgm:presLayoutVars>
      </dgm:prSet>
      <dgm:spPr/>
    </dgm:pt>
    <dgm:pt modelId="{198E64FC-496D-4B14-9303-BC3B14195F53}" type="pres">
      <dgm:prSet presAssocID="{6BBC50DC-E272-4345-BBE8-CFDE2D4DF6C0}" presName="sibTrans" presStyleCnt="0"/>
      <dgm:spPr/>
    </dgm:pt>
    <dgm:pt modelId="{7F057338-BCD2-46B8-9A29-6B64C3D470E0}" type="pres">
      <dgm:prSet presAssocID="{374E27A1-CE3B-4386-9C71-19CB130FA7D9}" presName="compNode" presStyleCnt="0"/>
      <dgm:spPr/>
    </dgm:pt>
    <dgm:pt modelId="{15B00B96-D74F-4F0E-8F53-10D64607B95B}" type="pres">
      <dgm:prSet presAssocID="{374E27A1-CE3B-4386-9C71-19CB130FA7D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Quotation Mark"/>
        </a:ext>
      </dgm:extLst>
    </dgm:pt>
    <dgm:pt modelId="{16E99974-C3CB-4C42-A8DE-0F79A668C227}" type="pres">
      <dgm:prSet presAssocID="{374E27A1-CE3B-4386-9C71-19CB130FA7D9}" presName="spaceRect" presStyleCnt="0"/>
      <dgm:spPr/>
    </dgm:pt>
    <dgm:pt modelId="{E0BC9E0C-B3A4-4158-B2CC-57DB20D6E285}" type="pres">
      <dgm:prSet presAssocID="{374E27A1-CE3B-4386-9C71-19CB130FA7D9}" presName="textRect" presStyleLbl="revTx" presStyleIdx="1" presStyleCnt="3">
        <dgm:presLayoutVars>
          <dgm:chMax val="1"/>
          <dgm:chPref val="1"/>
        </dgm:presLayoutVars>
      </dgm:prSet>
      <dgm:spPr/>
    </dgm:pt>
    <dgm:pt modelId="{43A37E2E-BF77-4F38-BFA8-0076B4BFFC3C}" type="pres">
      <dgm:prSet presAssocID="{02C8BA7F-9631-4E5E-98DD-281F9AC3949E}" presName="sibTrans" presStyleCnt="0"/>
      <dgm:spPr/>
    </dgm:pt>
    <dgm:pt modelId="{F7E8BB40-D823-4B39-9146-B27D91C6F171}" type="pres">
      <dgm:prSet presAssocID="{CDDF507D-F193-4DA1-9366-50666E3F373F}" presName="compNode" presStyleCnt="0"/>
      <dgm:spPr/>
    </dgm:pt>
    <dgm:pt modelId="{5D70587F-9A44-4286-B17F-4FD5EDE80EBC}" type="pres">
      <dgm:prSet presAssocID="{CDDF507D-F193-4DA1-9366-50666E3F373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Quotation Mark"/>
        </a:ext>
      </dgm:extLst>
    </dgm:pt>
    <dgm:pt modelId="{EDBA32D4-2B44-440B-92C7-17249E67EA04}" type="pres">
      <dgm:prSet presAssocID="{CDDF507D-F193-4DA1-9366-50666E3F373F}" presName="spaceRect" presStyleCnt="0"/>
      <dgm:spPr/>
    </dgm:pt>
    <dgm:pt modelId="{9D63DBF6-0F4B-47E5-9833-63B78E5128C2}" type="pres">
      <dgm:prSet presAssocID="{CDDF507D-F193-4DA1-9366-50666E3F373F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527750B-86E3-40B6-901D-B437C1562E2A}" type="presOf" srcId="{6F257940-BDA6-4378-B803-9098CF3DD6CC}" destId="{BBAF6608-CB00-4A4B-9FA8-0D7A36035748}" srcOrd="0" destOrd="0" presId="urn:microsoft.com/office/officeart/2018/2/layout/IconLabelList"/>
    <dgm:cxn modelId="{7F41412D-B7DA-469D-BC28-B7B7286583B1}" srcId="{6F257940-BDA6-4378-B803-9098CF3DD6CC}" destId="{374E27A1-CE3B-4386-9C71-19CB130FA7D9}" srcOrd="1" destOrd="0" parTransId="{3CC6CF28-54D2-4713-AC1E-E98581C4986E}" sibTransId="{02C8BA7F-9631-4E5E-98DD-281F9AC3949E}"/>
    <dgm:cxn modelId="{B8AB862E-9DF3-47D5-B42B-F96910E28A28}" type="presOf" srcId="{CDDF507D-F193-4DA1-9366-50666E3F373F}" destId="{9D63DBF6-0F4B-47E5-9833-63B78E5128C2}" srcOrd="0" destOrd="0" presId="urn:microsoft.com/office/officeart/2018/2/layout/IconLabelList"/>
    <dgm:cxn modelId="{ECAEEC6F-5C86-4A97-AED0-AFABAE3AA3D4}" srcId="{6F257940-BDA6-4378-B803-9098CF3DD6CC}" destId="{A89384E5-F44A-4FDC-9C98-B03ABDB4E6A4}" srcOrd="0" destOrd="0" parTransId="{9F98D6D0-5722-4A7D-AD40-91E1C3AF5EED}" sibTransId="{6BBC50DC-E272-4345-BBE8-CFDE2D4DF6C0}"/>
    <dgm:cxn modelId="{440925C9-610D-4473-9B17-D43936318BFE}" type="presOf" srcId="{374E27A1-CE3B-4386-9C71-19CB130FA7D9}" destId="{E0BC9E0C-B3A4-4158-B2CC-57DB20D6E285}" srcOrd="0" destOrd="0" presId="urn:microsoft.com/office/officeart/2018/2/layout/IconLabelList"/>
    <dgm:cxn modelId="{934817F3-49BE-4232-95FD-E0046D9FC4C0}" type="presOf" srcId="{A89384E5-F44A-4FDC-9C98-B03ABDB4E6A4}" destId="{E985B8A4-FDF3-47A9-BD6F-C27FD7282C04}" srcOrd="0" destOrd="0" presId="urn:microsoft.com/office/officeart/2018/2/layout/IconLabelList"/>
    <dgm:cxn modelId="{B3A97BFE-841C-47B6-8027-93EEC68C6696}" srcId="{6F257940-BDA6-4378-B803-9098CF3DD6CC}" destId="{CDDF507D-F193-4DA1-9366-50666E3F373F}" srcOrd="2" destOrd="0" parTransId="{5FBEBB1E-F504-4699-904A-D709F25CC428}" sibTransId="{B3FCBD07-6916-4898-9461-CDA92C70B2A7}"/>
    <dgm:cxn modelId="{8493AC7C-42FC-4664-B57C-A79CA77A9E4C}" type="presParOf" srcId="{BBAF6608-CB00-4A4B-9FA8-0D7A36035748}" destId="{AF7A2A6E-5A46-474B-899B-F5DCC0A38921}" srcOrd="0" destOrd="0" presId="urn:microsoft.com/office/officeart/2018/2/layout/IconLabelList"/>
    <dgm:cxn modelId="{DFA2B4F4-2FAD-476C-AACD-0A46CF91EA33}" type="presParOf" srcId="{AF7A2A6E-5A46-474B-899B-F5DCC0A38921}" destId="{B089D38E-A322-4BD0-8918-BA71E0EEE64B}" srcOrd="0" destOrd="0" presId="urn:microsoft.com/office/officeart/2018/2/layout/IconLabelList"/>
    <dgm:cxn modelId="{68834ECD-4C28-40D4-B321-080E9488F0A4}" type="presParOf" srcId="{AF7A2A6E-5A46-474B-899B-F5DCC0A38921}" destId="{0DE7BCA5-BA05-429D-B848-58E763C3D70E}" srcOrd="1" destOrd="0" presId="urn:microsoft.com/office/officeart/2018/2/layout/IconLabelList"/>
    <dgm:cxn modelId="{257D4002-86A0-49B9-B9D7-8609D5A6BFBC}" type="presParOf" srcId="{AF7A2A6E-5A46-474B-899B-F5DCC0A38921}" destId="{E985B8A4-FDF3-47A9-BD6F-C27FD7282C04}" srcOrd="2" destOrd="0" presId="urn:microsoft.com/office/officeart/2018/2/layout/IconLabelList"/>
    <dgm:cxn modelId="{D016B6CA-705A-484A-B0A6-294D04058F76}" type="presParOf" srcId="{BBAF6608-CB00-4A4B-9FA8-0D7A36035748}" destId="{198E64FC-496D-4B14-9303-BC3B14195F53}" srcOrd="1" destOrd="0" presId="urn:microsoft.com/office/officeart/2018/2/layout/IconLabelList"/>
    <dgm:cxn modelId="{81C20DF3-5832-4AFA-995F-53B60215B796}" type="presParOf" srcId="{BBAF6608-CB00-4A4B-9FA8-0D7A36035748}" destId="{7F057338-BCD2-46B8-9A29-6B64C3D470E0}" srcOrd="2" destOrd="0" presId="urn:microsoft.com/office/officeart/2018/2/layout/IconLabelList"/>
    <dgm:cxn modelId="{890B7972-D814-4CE1-A5A3-2DF56BD3C691}" type="presParOf" srcId="{7F057338-BCD2-46B8-9A29-6B64C3D470E0}" destId="{15B00B96-D74F-4F0E-8F53-10D64607B95B}" srcOrd="0" destOrd="0" presId="urn:microsoft.com/office/officeart/2018/2/layout/IconLabelList"/>
    <dgm:cxn modelId="{F75EAB96-8B32-49A5-935A-3092C5F54F92}" type="presParOf" srcId="{7F057338-BCD2-46B8-9A29-6B64C3D470E0}" destId="{16E99974-C3CB-4C42-A8DE-0F79A668C227}" srcOrd="1" destOrd="0" presId="urn:microsoft.com/office/officeart/2018/2/layout/IconLabelList"/>
    <dgm:cxn modelId="{71EDF91F-C97A-4C68-9A6F-E832BADD1DE1}" type="presParOf" srcId="{7F057338-BCD2-46B8-9A29-6B64C3D470E0}" destId="{E0BC9E0C-B3A4-4158-B2CC-57DB20D6E285}" srcOrd="2" destOrd="0" presId="urn:microsoft.com/office/officeart/2018/2/layout/IconLabelList"/>
    <dgm:cxn modelId="{6B5B8901-B94C-41A1-B17D-937625533B8B}" type="presParOf" srcId="{BBAF6608-CB00-4A4B-9FA8-0D7A36035748}" destId="{43A37E2E-BF77-4F38-BFA8-0076B4BFFC3C}" srcOrd="3" destOrd="0" presId="urn:microsoft.com/office/officeart/2018/2/layout/IconLabelList"/>
    <dgm:cxn modelId="{6E656E39-2B4A-4AA8-96B6-E5AF13BD7808}" type="presParOf" srcId="{BBAF6608-CB00-4A4B-9FA8-0D7A36035748}" destId="{F7E8BB40-D823-4B39-9146-B27D91C6F171}" srcOrd="4" destOrd="0" presId="urn:microsoft.com/office/officeart/2018/2/layout/IconLabelList"/>
    <dgm:cxn modelId="{6791C6EE-32FD-4B88-A64E-5BB1635FD110}" type="presParOf" srcId="{F7E8BB40-D823-4B39-9146-B27D91C6F171}" destId="{5D70587F-9A44-4286-B17F-4FD5EDE80EBC}" srcOrd="0" destOrd="0" presId="urn:microsoft.com/office/officeart/2018/2/layout/IconLabelList"/>
    <dgm:cxn modelId="{462DACB9-C90D-4D46-872E-F9AA31259D56}" type="presParOf" srcId="{F7E8BB40-D823-4B39-9146-B27D91C6F171}" destId="{EDBA32D4-2B44-440B-92C7-17249E67EA04}" srcOrd="1" destOrd="0" presId="urn:microsoft.com/office/officeart/2018/2/layout/IconLabelList"/>
    <dgm:cxn modelId="{64216B16-D25D-469B-B207-2B09BBF18958}" type="presParOf" srcId="{F7E8BB40-D823-4B39-9146-B27D91C6F171}" destId="{9D63DBF6-0F4B-47E5-9833-63B78E5128C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1948388D-3D9E-4501-8ACA-5B9CBB2337C4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0F63928-E650-4A10-81BA-011091164110}">
      <dgm:prSet/>
      <dgm:spPr/>
      <dgm:t>
        <a:bodyPr/>
        <a:lstStyle/>
        <a:p>
          <a:r>
            <a:rPr lang="en-GB"/>
            <a:t>Long Quote – Paragraph on its own. </a:t>
          </a:r>
          <a:endParaRPr lang="en-US"/>
        </a:p>
      </dgm:t>
    </dgm:pt>
    <dgm:pt modelId="{86B86817-D062-407D-8789-E91330215FED}" type="parTrans" cxnId="{C8AAB8D3-2793-481B-8EA3-319A94F3AB1A}">
      <dgm:prSet/>
      <dgm:spPr/>
      <dgm:t>
        <a:bodyPr/>
        <a:lstStyle/>
        <a:p>
          <a:endParaRPr lang="en-US"/>
        </a:p>
      </dgm:t>
    </dgm:pt>
    <dgm:pt modelId="{F5E891B6-877E-4D4E-9A0A-5F4021D8135B}" type="sibTrans" cxnId="{C8AAB8D3-2793-481B-8EA3-319A94F3AB1A}">
      <dgm:prSet/>
      <dgm:spPr/>
      <dgm:t>
        <a:bodyPr/>
        <a:lstStyle/>
        <a:p>
          <a:endParaRPr lang="en-US"/>
        </a:p>
      </dgm:t>
    </dgm:pt>
    <dgm:pt modelId="{FD9949C1-E7A9-4258-8280-6301AE4B805A}">
      <dgm:prSet/>
      <dgm:spPr/>
      <dgm:t>
        <a:bodyPr/>
        <a:lstStyle/>
        <a:p>
          <a:r>
            <a:rPr lang="en-GB"/>
            <a:t>The Citation must include a page number or paragraph number. </a:t>
          </a:r>
          <a:endParaRPr lang="en-US"/>
        </a:p>
      </dgm:t>
    </dgm:pt>
    <dgm:pt modelId="{D6F8450F-4EA2-4482-9080-593DB2AD6A1A}" type="parTrans" cxnId="{8BB01540-2D99-4C53-BA35-CCDFF0C8EB29}">
      <dgm:prSet/>
      <dgm:spPr/>
      <dgm:t>
        <a:bodyPr/>
        <a:lstStyle/>
        <a:p>
          <a:endParaRPr lang="en-US"/>
        </a:p>
      </dgm:t>
    </dgm:pt>
    <dgm:pt modelId="{FCA58D54-0411-4373-8097-C8859473109C}" type="sibTrans" cxnId="{8BB01540-2D99-4C53-BA35-CCDFF0C8EB29}">
      <dgm:prSet/>
      <dgm:spPr/>
      <dgm:t>
        <a:bodyPr/>
        <a:lstStyle/>
        <a:p>
          <a:endParaRPr lang="en-US"/>
        </a:p>
      </dgm:t>
    </dgm:pt>
    <dgm:pt modelId="{5D0EAE8E-EA83-46D6-9188-37A2C45CF390}">
      <dgm:prSet/>
      <dgm:spPr/>
      <dgm:t>
        <a:bodyPr/>
        <a:lstStyle/>
        <a:p>
          <a:r>
            <a:rPr lang="en-GB"/>
            <a:t>Short Quotation – in quotation marks but no separate paragraph. </a:t>
          </a:r>
          <a:endParaRPr lang="en-US"/>
        </a:p>
      </dgm:t>
    </dgm:pt>
    <dgm:pt modelId="{8CE95F96-98BB-465E-83F0-029FE80E3FBC}" type="parTrans" cxnId="{5B97C573-3E71-435D-A244-8378137E8E4D}">
      <dgm:prSet/>
      <dgm:spPr/>
      <dgm:t>
        <a:bodyPr/>
        <a:lstStyle/>
        <a:p>
          <a:endParaRPr lang="en-US"/>
        </a:p>
      </dgm:t>
    </dgm:pt>
    <dgm:pt modelId="{FDA5E5B8-8F4D-487D-9B03-179399F3F09A}" type="sibTrans" cxnId="{5B97C573-3E71-435D-A244-8378137E8E4D}">
      <dgm:prSet/>
      <dgm:spPr/>
      <dgm:t>
        <a:bodyPr/>
        <a:lstStyle/>
        <a:p>
          <a:endParaRPr lang="en-US"/>
        </a:p>
      </dgm:t>
    </dgm:pt>
    <dgm:pt modelId="{C172732C-85FF-415E-B68C-413800DFA67C}">
      <dgm:prSet/>
      <dgm:spPr/>
      <dgm:t>
        <a:bodyPr/>
        <a:lstStyle/>
        <a:p>
          <a:r>
            <a:rPr lang="en-GB"/>
            <a:t>Paraphrasing – taking someone else’s idea and putting them into your own words – (discretion as to where a page number is needed)</a:t>
          </a:r>
          <a:endParaRPr lang="en-US"/>
        </a:p>
      </dgm:t>
    </dgm:pt>
    <dgm:pt modelId="{C42CD34B-B253-4A90-8B86-7FD0379BFBEC}" type="parTrans" cxnId="{3A3B4A21-1F72-46F1-A43F-DB7B72EE9B0B}">
      <dgm:prSet/>
      <dgm:spPr/>
      <dgm:t>
        <a:bodyPr/>
        <a:lstStyle/>
        <a:p>
          <a:endParaRPr lang="en-US"/>
        </a:p>
      </dgm:t>
    </dgm:pt>
    <dgm:pt modelId="{70EEBEE6-07C3-45BC-81CA-4F7F6098D6CA}" type="sibTrans" cxnId="{3A3B4A21-1F72-46F1-A43F-DB7B72EE9B0B}">
      <dgm:prSet/>
      <dgm:spPr/>
      <dgm:t>
        <a:bodyPr/>
        <a:lstStyle/>
        <a:p>
          <a:endParaRPr lang="en-US"/>
        </a:p>
      </dgm:t>
    </dgm:pt>
    <dgm:pt modelId="{5C3337C5-48CB-458B-8C72-791CD5F2DE6A}">
      <dgm:prSet/>
      <dgm:spPr/>
      <dgm:t>
        <a:bodyPr/>
        <a:lstStyle/>
        <a:p>
          <a:r>
            <a:rPr lang="en-GB"/>
            <a:t>Summarising – looking at someone's idea and summarising it in your own words – (Discretion as to where a page number is needed) </a:t>
          </a:r>
          <a:endParaRPr lang="en-US"/>
        </a:p>
      </dgm:t>
    </dgm:pt>
    <dgm:pt modelId="{D813B12B-9911-4D1A-BF42-0C201592F2D0}" type="parTrans" cxnId="{5B622843-93CD-4A02-8EF0-085F71B259B5}">
      <dgm:prSet/>
      <dgm:spPr/>
      <dgm:t>
        <a:bodyPr/>
        <a:lstStyle/>
        <a:p>
          <a:endParaRPr lang="en-US"/>
        </a:p>
      </dgm:t>
    </dgm:pt>
    <dgm:pt modelId="{7B2CD8EE-2AF2-4254-AD0E-9E061445140F}" type="sibTrans" cxnId="{5B622843-93CD-4A02-8EF0-085F71B259B5}">
      <dgm:prSet/>
      <dgm:spPr/>
      <dgm:t>
        <a:bodyPr/>
        <a:lstStyle/>
        <a:p>
          <a:endParaRPr lang="en-US"/>
        </a:p>
      </dgm:t>
    </dgm:pt>
    <dgm:pt modelId="{3D4B00D0-02C8-41F2-8E4B-5C505F872CD4}" type="pres">
      <dgm:prSet presAssocID="{1948388D-3D9E-4501-8ACA-5B9CBB2337C4}" presName="outerComposite" presStyleCnt="0">
        <dgm:presLayoutVars>
          <dgm:chMax val="5"/>
          <dgm:dir/>
          <dgm:resizeHandles val="exact"/>
        </dgm:presLayoutVars>
      </dgm:prSet>
      <dgm:spPr/>
    </dgm:pt>
    <dgm:pt modelId="{3FE4E16E-8FD5-4373-B45D-EEB754B66FA1}" type="pres">
      <dgm:prSet presAssocID="{1948388D-3D9E-4501-8ACA-5B9CBB2337C4}" presName="dummyMaxCanvas" presStyleCnt="0">
        <dgm:presLayoutVars/>
      </dgm:prSet>
      <dgm:spPr/>
    </dgm:pt>
    <dgm:pt modelId="{88290208-46D8-454E-9238-B91AC585DAEE}" type="pres">
      <dgm:prSet presAssocID="{1948388D-3D9E-4501-8ACA-5B9CBB2337C4}" presName="FiveNodes_1" presStyleLbl="node1" presStyleIdx="0" presStyleCnt="5">
        <dgm:presLayoutVars>
          <dgm:bulletEnabled val="1"/>
        </dgm:presLayoutVars>
      </dgm:prSet>
      <dgm:spPr/>
    </dgm:pt>
    <dgm:pt modelId="{99188C19-1DC0-4455-A154-DA759D9D599F}" type="pres">
      <dgm:prSet presAssocID="{1948388D-3D9E-4501-8ACA-5B9CBB2337C4}" presName="FiveNodes_2" presStyleLbl="node1" presStyleIdx="1" presStyleCnt="5">
        <dgm:presLayoutVars>
          <dgm:bulletEnabled val="1"/>
        </dgm:presLayoutVars>
      </dgm:prSet>
      <dgm:spPr/>
    </dgm:pt>
    <dgm:pt modelId="{CF1ED4A4-DC0D-4185-850E-A6426C0566B7}" type="pres">
      <dgm:prSet presAssocID="{1948388D-3D9E-4501-8ACA-5B9CBB2337C4}" presName="FiveNodes_3" presStyleLbl="node1" presStyleIdx="2" presStyleCnt="5">
        <dgm:presLayoutVars>
          <dgm:bulletEnabled val="1"/>
        </dgm:presLayoutVars>
      </dgm:prSet>
      <dgm:spPr/>
    </dgm:pt>
    <dgm:pt modelId="{EE51B28C-AAE8-46B6-AE45-AE07F0EC2687}" type="pres">
      <dgm:prSet presAssocID="{1948388D-3D9E-4501-8ACA-5B9CBB2337C4}" presName="FiveNodes_4" presStyleLbl="node1" presStyleIdx="3" presStyleCnt="5">
        <dgm:presLayoutVars>
          <dgm:bulletEnabled val="1"/>
        </dgm:presLayoutVars>
      </dgm:prSet>
      <dgm:spPr/>
    </dgm:pt>
    <dgm:pt modelId="{89B67E60-B2B0-41D3-85AE-EE68CFBE09B4}" type="pres">
      <dgm:prSet presAssocID="{1948388D-3D9E-4501-8ACA-5B9CBB2337C4}" presName="FiveNodes_5" presStyleLbl="node1" presStyleIdx="4" presStyleCnt="5">
        <dgm:presLayoutVars>
          <dgm:bulletEnabled val="1"/>
        </dgm:presLayoutVars>
      </dgm:prSet>
      <dgm:spPr/>
    </dgm:pt>
    <dgm:pt modelId="{1C91156B-BDDA-4ECC-B5D1-248DA1B2F86A}" type="pres">
      <dgm:prSet presAssocID="{1948388D-3D9E-4501-8ACA-5B9CBB2337C4}" presName="FiveConn_1-2" presStyleLbl="fgAccFollowNode1" presStyleIdx="0" presStyleCnt="4">
        <dgm:presLayoutVars>
          <dgm:bulletEnabled val="1"/>
        </dgm:presLayoutVars>
      </dgm:prSet>
      <dgm:spPr/>
    </dgm:pt>
    <dgm:pt modelId="{5D4DB807-5BB7-4A01-AEDF-7A35C090F707}" type="pres">
      <dgm:prSet presAssocID="{1948388D-3D9E-4501-8ACA-5B9CBB2337C4}" presName="FiveConn_2-3" presStyleLbl="fgAccFollowNode1" presStyleIdx="1" presStyleCnt="4">
        <dgm:presLayoutVars>
          <dgm:bulletEnabled val="1"/>
        </dgm:presLayoutVars>
      </dgm:prSet>
      <dgm:spPr/>
    </dgm:pt>
    <dgm:pt modelId="{F6113918-3048-4E4E-AEDE-A736BC454C79}" type="pres">
      <dgm:prSet presAssocID="{1948388D-3D9E-4501-8ACA-5B9CBB2337C4}" presName="FiveConn_3-4" presStyleLbl="fgAccFollowNode1" presStyleIdx="2" presStyleCnt="4">
        <dgm:presLayoutVars>
          <dgm:bulletEnabled val="1"/>
        </dgm:presLayoutVars>
      </dgm:prSet>
      <dgm:spPr/>
    </dgm:pt>
    <dgm:pt modelId="{39714C18-5FC2-48F3-AC81-4C7BDE189F61}" type="pres">
      <dgm:prSet presAssocID="{1948388D-3D9E-4501-8ACA-5B9CBB2337C4}" presName="FiveConn_4-5" presStyleLbl="fgAccFollowNode1" presStyleIdx="3" presStyleCnt="4">
        <dgm:presLayoutVars>
          <dgm:bulletEnabled val="1"/>
        </dgm:presLayoutVars>
      </dgm:prSet>
      <dgm:spPr/>
    </dgm:pt>
    <dgm:pt modelId="{CEBEA9BB-B4C0-494E-9A6A-A0AF3F187441}" type="pres">
      <dgm:prSet presAssocID="{1948388D-3D9E-4501-8ACA-5B9CBB2337C4}" presName="FiveNodes_1_text" presStyleLbl="node1" presStyleIdx="4" presStyleCnt="5">
        <dgm:presLayoutVars>
          <dgm:bulletEnabled val="1"/>
        </dgm:presLayoutVars>
      </dgm:prSet>
      <dgm:spPr/>
    </dgm:pt>
    <dgm:pt modelId="{5C3EDA8C-4233-4360-8EF3-3B3C037D8D76}" type="pres">
      <dgm:prSet presAssocID="{1948388D-3D9E-4501-8ACA-5B9CBB2337C4}" presName="FiveNodes_2_text" presStyleLbl="node1" presStyleIdx="4" presStyleCnt="5">
        <dgm:presLayoutVars>
          <dgm:bulletEnabled val="1"/>
        </dgm:presLayoutVars>
      </dgm:prSet>
      <dgm:spPr/>
    </dgm:pt>
    <dgm:pt modelId="{9868A1C8-A9F7-4419-8AB1-DCDFD68D25B8}" type="pres">
      <dgm:prSet presAssocID="{1948388D-3D9E-4501-8ACA-5B9CBB2337C4}" presName="FiveNodes_3_text" presStyleLbl="node1" presStyleIdx="4" presStyleCnt="5">
        <dgm:presLayoutVars>
          <dgm:bulletEnabled val="1"/>
        </dgm:presLayoutVars>
      </dgm:prSet>
      <dgm:spPr/>
    </dgm:pt>
    <dgm:pt modelId="{BE40D2D4-423D-42B6-8FEA-C6065CF02C7B}" type="pres">
      <dgm:prSet presAssocID="{1948388D-3D9E-4501-8ACA-5B9CBB2337C4}" presName="FiveNodes_4_text" presStyleLbl="node1" presStyleIdx="4" presStyleCnt="5">
        <dgm:presLayoutVars>
          <dgm:bulletEnabled val="1"/>
        </dgm:presLayoutVars>
      </dgm:prSet>
      <dgm:spPr/>
    </dgm:pt>
    <dgm:pt modelId="{59882BCD-3FFC-4F5D-9EAB-61F277EB0B96}" type="pres">
      <dgm:prSet presAssocID="{1948388D-3D9E-4501-8ACA-5B9CBB2337C4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B6B38105-2C2B-4314-A968-F7108772E84D}" type="presOf" srcId="{70EEBEE6-07C3-45BC-81CA-4F7F6098D6CA}" destId="{39714C18-5FC2-48F3-AC81-4C7BDE189F61}" srcOrd="0" destOrd="0" presId="urn:microsoft.com/office/officeart/2005/8/layout/vProcess5"/>
    <dgm:cxn modelId="{38EAAF09-EC3E-4F85-8D38-A4CBB0312003}" type="presOf" srcId="{C172732C-85FF-415E-B68C-413800DFA67C}" destId="{EE51B28C-AAE8-46B6-AE45-AE07F0EC2687}" srcOrd="0" destOrd="0" presId="urn:microsoft.com/office/officeart/2005/8/layout/vProcess5"/>
    <dgm:cxn modelId="{C5A28618-AC4A-436A-871F-85EE13FA3556}" type="presOf" srcId="{70F63928-E650-4A10-81BA-011091164110}" destId="{88290208-46D8-454E-9238-B91AC585DAEE}" srcOrd="0" destOrd="0" presId="urn:microsoft.com/office/officeart/2005/8/layout/vProcess5"/>
    <dgm:cxn modelId="{3A3B4A21-1F72-46F1-A43F-DB7B72EE9B0B}" srcId="{1948388D-3D9E-4501-8ACA-5B9CBB2337C4}" destId="{C172732C-85FF-415E-B68C-413800DFA67C}" srcOrd="3" destOrd="0" parTransId="{C42CD34B-B253-4A90-8B86-7FD0379BFBEC}" sibTransId="{70EEBEE6-07C3-45BC-81CA-4F7F6098D6CA}"/>
    <dgm:cxn modelId="{8BB01540-2D99-4C53-BA35-CCDFF0C8EB29}" srcId="{1948388D-3D9E-4501-8ACA-5B9CBB2337C4}" destId="{FD9949C1-E7A9-4258-8280-6301AE4B805A}" srcOrd="1" destOrd="0" parTransId="{D6F8450F-4EA2-4482-9080-593DB2AD6A1A}" sibTransId="{FCA58D54-0411-4373-8097-C8859473109C}"/>
    <dgm:cxn modelId="{5B622843-93CD-4A02-8EF0-085F71B259B5}" srcId="{1948388D-3D9E-4501-8ACA-5B9CBB2337C4}" destId="{5C3337C5-48CB-458B-8C72-791CD5F2DE6A}" srcOrd="4" destOrd="0" parTransId="{D813B12B-9911-4D1A-BF42-0C201592F2D0}" sibTransId="{7B2CD8EE-2AF2-4254-AD0E-9E061445140F}"/>
    <dgm:cxn modelId="{6DA2A749-7809-452A-8D4E-C6A4D008C548}" type="presOf" srcId="{5C3337C5-48CB-458B-8C72-791CD5F2DE6A}" destId="{89B67E60-B2B0-41D3-85AE-EE68CFBE09B4}" srcOrd="0" destOrd="0" presId="urn:microsoft.com/office/officeart/2005/8/layout/vProcess5"/>
    <dgm:cxn modelId="{5C811551-94E6-47ED-A8D5-D03892556A2D}" type="presOf" srcId="{70F63928-E650-4A10-81BA-011091164110}" destId="{CEBEA9BB-B4C0-494E-9A6A-A0AF3F187441}" srcOrd="1" destOrd="0" presId="urn:microsoft.com/office/officeart/2005/8/layout/vProcess5"/>
    <dgm:cxn modelId="{5B97C573-3E71-435D-A244-8378137E8E4D}" srcId="{1948388D-3D9E-4501-8ACA-5B9CBB2337C4}" destId="{5D0EAE8E-EA83-46D6-9188-37A2C45CF390}" srcOrd="2" destOrd="0" parTransId="{8CE95F96-98BB-465E-83F0-029FE80E3FBC}" sibTransId="{FDA5E5B8-8F4D-487D-9B03-179399F3F09A}"/>
    <dgm:cxn modelId="{91613F87-804D-4C02-B6FD-616181FF6E55}" type="presOf" srcId="{FCA58D54-0411-4373-8097-C8859473109C}" destId="{5D4DB807-5BB7-4A01-AEDF-7A35C090F707}" srcOrd="0" destOrd="0" presId="urn:microsoft.com/office/officeart/2005/8/layout/vProcess5"/>
    <dgm:cxn modelId="{36087C8B-CF2A-4714-A2B6-D567C9F9BE44}" type="presOf" srcId="{5D0EAE8E-EA83-46D6-9188-37A2C45CF390}" destId="{9868A1C8-A9F7-4419-8AB1-DCDFD68D25B8}" srcOrd="1" destOrd="0" presId="urn:microsoft.com/office/officeart/2005/8/layout/vProcess5"/>
    <dgm:cxn modelId="{0CD757A7-BF28-4FEB-A90F-EB045CD37CC6}" type="presOf" srcId="{5C3337C5-48CB-458B-8C72-791CD5F2DE6A}" destId="{59882BCD-3FFC-4F5D-9EAB-61F277EB0B96}" srcOrd="1" destOrd="0" presId="urn:microsoft.com/office/officeart/2005/8/layout/vProcess5"/>
    <dgm:cxn modelId="{316CA7CC-0C84-41CF-B9A5-C5ADF7B59357}" type="presOf" srcId="{F5E891B6-877E-4D4E-9A0A-5F4021D8135B}" destId="{1C91156B-BDDA-4ECC-B5D1-248DA1B2F86A}" srcOrd="0" destOrd="0" presId="urn:microsoft.com/office/officeart/2005/8/layout/vProcess5"/>
    <dgm:cxn modelId="{C8AAB8D3-2793-481B-8EA3-319A94F3AB1A}" srcId="{1948388D-3D9E-4501-8ACA-5B9CBB2337C4}" destId="{70F63928-E650-4A10-81BA-011091164110}" srcOrd="0" destOrd="0" parTransId="{86B86817-D062-407D-8789-E91330215FED}" sibTransId="{F5E891B6-877E-4D4E-9A0A-5F4021D8135B}"/>
    <dgm:cxn modelId="{75536EDC-D207-4CE6-BC77-ECD8F1C71D54}" type="presOf" srcId="{FD9949C1-E7A9-4258-8280-6301AE4B805A}" destId="{5C3EDA8C-4233-4360-8EF3-3B3C037D8D76}" srcOrd="1" destOrd="0" presId="urn:microsoft.com/office/officeart/2005/8/layout/vProcess5"/>
    <dgm:cxn modelId="{1F44B5E7-FEAE-4C35-BB5C-0D43C5028C61}" type="presOf" srcId="{5D0EAE8E-EA83-46D6-9188-37A2C45CF390}" destId="{CF1ED4A4-DC0D-4185-850E-A6426C0566B7}" srcOrd="0" destOrd="0" presId="urn:microsoft.com/office/officeart/2005/8/layout/vProcess5"/>
    <dgm:cxn modelId="{D853D4E9-E646-411C-8D50-A31EBF89CA55}" type="presOf" srcId="{FDA5E5B8-8F4D-487D-9B03-179399F3F09A}" destId="{F6113918-3048-4E4E-AEDE-A736BC454C79}" srcOrd="0" destOrd="0" presId="urn:microsoft.com/office/officeart/2005/8/layout/vProcess5"/>
    <dgm:cxn modelId="{44B1A7F2-3A56-4B79-9B7B-09068B7EB32D}" type="presOf" srcId="{FD9949C1-E7A9-4258-8280-6301AE4B805A}" destId="{99188C19-1DC0-4455-A154-DA759D9D599F}" srcOrd="0" destOrd="0" presId="urn:microsoft.com/office/officeart/2005/8/layout/vProcess5"/>
    <dgm:cxn modelId="{7EEC9EFD-46C5-476D-A6AB-49008A13EDE1}" type="presOf" srcId="{1948388D-3D9E-4501-8ACA-5B9CBB2337C4}" destId="{3D4B00D0-02C8-41F2-8E4B-5C505F872CD4}" srcOrd="0" destOrd="0" presId="urn:microsoft.com/office/officeart/2005/8/layout/vProcess5"/>
    <dgm:cxn modelId="{A38764FE-7786-40B7-B984-E6E983C8984A}" type="presOf" srcId="{C172732C-85FF-415E-B68C-413800DFA67C}" destId="{BE40D2D4-423D-42B6-8FEA-C6065CF02C7B}" srcOrd="1" destOrd="0" presId="urn:microsoft.com/office/officeart/2005/8/layout/vProcess5"/>
    <dgm:cxn modelId="{5F2D1477-2E19-4A29-AED7-8BF84900D118}" type="presParOf" srcId="{3D4B00D0-02C8-41F2-8E4B-5C505F872CD4}" destId="{3FE4E16E-8FD5-4373-B45D-EEB754B66FA1}" srcOrd="0" destOrd="0" presId="urn:microsoft.com/office/officeart/2005/8/layout/vProcess5"/>
    <dgm:cxn modelId="{BA1A7D07-E849-41C8-9FDF-E3285C3A6C87}" type="presParOf" srcId="{3D4B00D0-02C8-41F2-8E4B-5C505F872CD4}" destId="{88290208-46D8-454E-9238-B91AC585DAEE}" srcOrd="1" destOrd="0" presId="urn:microsoft.com/office/officeart/2005/8/layout/vProcess5"/>
    <dgm:cxn modelId="{0AB54D89-0AD0-4A8C-A019-586D4C598383}" type="presParOf" srcId="{3D4B00D0-02C8-41F2-8E4B-5C505F872CD4}" destId="{99188C19-1DC0-4455-A154-DA759D9D599F}" srcOrd="2" destOrd="0" presId="urn:microsoft.com/office/officeart/2005/8/layout/vProcess5"/>
    <dgm:cxn modelId="{C4276833-8799-4F64-A1CB-45F2429D0514}" type="presParOf" srcId="{3D4B00D0-02C8-41F2-8E4B-5C505F872CD4}" destId="{CF1ED4A4-DC0D-4185-850E-A6426C0566B7}" srcOrd="3" destOrd="0" presId="urn:microsoft.com/office/officeart/2005/8/layout/vProcess5"/>
    <dgm:cxn modelId="{00BD70F1-441B-41D6-9444-0B55EC609FD4}" type="presParOf" srcId="{3D4B00D0-02C8-41F2-8E4B-5C505F872CD4}" destId="{EE51B28C-AAE8-46B6-AE45-AE07F0EC2687}" srcOrd="4" destOrd="0" presId="urn:microsoft.com/office/officeart/2005/8/layout/vProcess5"/>
    <dgm:cxn modelId="{4A6EEEC5-10B0-4595-A58C-017DB7A47DDA}" type="presParOf" srcId="{3D4B00D0-02C8-41F2-8E4B-5C505F872CD4}" destId="{89B67E60-B2B0-41D3-85AE-EE68CFBE09B4}" srcOrd="5" destOrd="0" presId="urn:microsoft.com/office/officeart/2005/8/layout/vProcess5"/>
    <dgm:cxn modelId="{EB752E01-A748-46CA-9714-1DF44C778991}" type="presParOf" srcId="{3D4B00D0-02C8-41F2-8E4B-5C505F872CD4}" destId="{1C91156B-BDDA-4ECC-B5D1-248DA1B2F86A}" srcOrd="6" destOrd="0" presId="urn:microsoft.com/office/officeart/2005/8/layout/vProcess5"/>
    <dgm:cxn modelId="{D7DCCBBC-7356-4868-9C5C-9D3D480960C3}" type="presParOf" srcId="{3D4B00D0-02C8-41F2-8E4B-5C505F872CD4}" destId="{5D4DB807-5BB7-4A01-AEDF-7A35C090F707}" srcOrd="7" destOrd="0" presId="urn:microsoft.com/office/officeart/2005/8/layout/vProcess5"/>
    <dgm:cxn modelId="{0C5E389C-2127-4E61-89CD-E859655E54DB}" type="presParOf" srcId="{3D4B00D0-02C8-41F2-8E4B-5C505F872CD4}" destId="{F6113918-3048-4E4E-AEDE-A736BC454C79}" srcOrd="8" destOrd="0" presId="urn:microsoft.com/office/officeart/2005/8/layout/vProcess5"/>
    <dgm:cxn modelId="{A7A58C11-2DA3-430A-9ACF-8476FBDCBCD8}" type="presParOf" srcId="{3D4B00D0-02C8-41F2-8E4B-5C505F872CD4}" destId="{39714C18-5FC2-48F3-AC81-4C7BDE189F61}" srcOrd="9" destOrd="0" presId="urn:microsoft.com/office/officeart/2005/8/layout/vProcess5"/>
    <dgm:cxn modelId="{B52F684B-0C6E-4011-ADE7-AF69B490AB73}" type="presParOf" srcId="{3D4B00D0-02C8-41F2-8E4B-5C505F872CD4}" destId="{CEBEA9BB-B4C0-494E-9A6A-A0AF3F187441}" srcOrd="10" destOrd="0" presId="urn:microsoft.com/office/officeart/2005/8/layout/vProcess5"/>
    <dgm:cxn modelId="{177BF37B-CA11-4963-9CBD-5DB8B98C61AA}" type="presParOf" srcId="{3D4B00D0-02C8-41F2-8E4B-5C505F872CD4}" destId="{5C3EDA8C-4233-4360-8EF3-3B3C037D8D76}" srcOrd="11" destOrd="0" presId="urn:microsoft.com/office/officeart/2005/8/layout/vProcess5"/>
    <dgm:cxn modelId="{5ADEFCEC-6092-4CB7-90B5-BDE4BC580566}" type="presParOf" srcId="{3D4B00D0-02C8-41F2-8E4B-5C505F872CD4}" destId="{9868A1C8-A9F7-4419-8AB1-DCDFD68D25B8}" srcOrd="12" destOrd="0" presId="urn:microsoft.com/office/officeart/2005/8/layout/vProcess5"/>
    <dgm:cxn modelId="{5B98A455-3C45-4A4D-9228-5F8DD67647BF}" type="presParOf" srcId="{3D4B00D0-02C8-41F2-8E4B-5C505F872CD4}" destId="{BE40D2D4-423D-42B6-8FEA-C6065CF02C7B}" srcOrd="13" destOrd="0" presId="urn:microsoft.com/office/officeart/2005/8/layout/vProcess5"/>
    <dgm:cxn modelId="{EF0AC6B0-3014-49AB-AE79-D968C3FA75D4}" type="presParOf" srcId="{3D4B00D0-02C8-41F2-8E4B-5C505F872CD4}" destId="{59882BCD-3FFC-4F5D-9EAB-61F277EB0B96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6EE03E5C-E3C2-4D76-8C58-EC80F8EDB086}" type="doc">
      <dgm:prSet loTypeId="urn:microsoft.com/office/officeart/2005/8/layout/hProcess7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D340C58-6022-4A89-A3F4-2FBAF037A911}">
      <dgm:prSet phldrT="[Text]"/>
      <dgm:spPr/>
      <dgm:t>
        <a:bodyPr/>
        <a:lstStyle/>
        <a:p>
          <a:r>
            <a:rPr lang="en-GB" dirty="0"/>
            <a:t>Part 1 </a:t>
          </a:r>
        </a:p>
      </dgm:t>
    </dgm:pt>
    <dgm:pt modelId="{F1C64B11-2939-4D5C-8CA6-8223565E7E7A}" type="parTrans" cxnId="{6AC359D5-9A3E-4207-A372-B0E2E3001470}">
      <dgm:prSet/>
      <dgm:spPr/>
      <dgm:t>
        <a:bodyPr/>
        <a:lstStyle/>
        <a:p>
          <a:endParaRPr lang="en-GB"/>
        </a:p>
      </dgm:t>
    </dgm:pt>
    <dgm:pt modelId="{280BDA47-8323-442C-B483-194581BDE6F2}" type="sibTrans" cxnId="{6AC359D5-9A3E-4207-A372-B0E2E3001470}">
      <dgm:prSet/>
      <dgm:spPr/>
      <dgm:t>
        <a:bodyPr/>
        <a:lstStyle/>
        <a:p>
          <a:endParaRPr lang="en-GB"/>
        </a:p>
      </dgm:t>
    </dgm:pt>
    <dgm:pt modelId="{58DBBD9B-FD45-496E-959A-60884D95BB14}">
      <dgm:prSet phldrT="[Text]"/>
      <dgm:spPr/>
      <dgm:t>
        <a:bodyPr/>
        <a:lstStyle/>
        <a:p>
          <a:endParaRPr lang="en-GB" dirty="0"/>
        </a:p>
        <a:p>
          <a:endParaRPr lang="en-GB" dirty="0"/>
        </a:p>
        <a:p>
          <a:r>
            <a:rPr lang="en-GB" dirty="0"/>
            <a:t> Choose a text. </a:t>
          </a:r>
        </a:p>
      </dgm:t>
    </dgm:pt>
    <dgm:pt modelId="{B18A9FC4-FADF-47C5-B72B-CFC1AB451585}" type="parTrans" cxnId="{583D1FED-4C4B-4B7B-8D3D-5816B07C9679}">
      <dgm:prSet/>
      <dgm:spPr/>
      <dgm:t>
        <a:bodyPr/>
        <a:lstStyle/>
        <a:p>
          <a:endParaRPr lang="en-GB"/>
        </a:p>
      </dgm:t>
    </dgm:pt>
    <dgm:pt modelId="{B6F5B5C0-9FAE-4124-A6A1-175D5EEBEEAD}" type="sibTrans" cxnId="{583D1FED-4C4B-4B7B-8D3D-5816B07C9679}">
      <dgm:prSet/>
      <dgm:spPr/>
      <dgm:t>
        <a:bodyPr/>
        <a:lstStyle/>
        <a:p>
          <a:endParaRPr lang="en-GB"/>
        </a:p>
      </dgm:t>
    </dgm:pt>
    <dgm:pt modelId="{D871C0F1-1CD3-4D28-92FC-329CC7185F4A}">
      <dgm:prSet phldrT="[Text]"/>
      <dgm:spPr/>
      <dgm:t>
        <a:bodyPr/>
        <a:lstStyle/>
        <a:p>
          <a:r>
            <a:rPr lang="en-GB" dirty="0"/>
            <a:t>Part 2 </a:t>
          </a:r>
        </a:p>
      </dgm:t>
    </dgm:pt>
    <dgm:pt modelId="{945B028E-FD07-4D64-814E-0FEC3E230E99}" type="parTrans" cxnId="{259E3D47-D74C-402E-91AE-B0CFC15E8004}">
      <dgm:prSet/>
      <dgm:spPr/>
      <dgm:t>
        <a:bodyPr/>
        <a:lstStyle/>
        <a:p>
          <a:endParaRPr lang="en-GB"/>
        </a:p>
      </dgm:t>
    </dgm:pt>
    <dgm:pt modelId="{512F0CA6-5F86-4AA7-9945-69275FB32F72}" type="sibTrans" cxnId="{259E3D47-D74C-402E-91AE-B0CFC15E8004}">
      <dgm:prSet/>
      <dgm:spPr/>
      <dgm:t>
        <a:bodyPr/>
        <a:lstStyle/>
        <a:p>
          <a:endParaRPr lang="en-GB"/>
        </a:p>
      </dgm:t>
    </dgm:pt>
    <dgm:pt modelId="{B76BF9C1-BCB5-4612-8F5D-9EA2C03A5D18}">
      <dgm:prSet phldrT="[Text]"/>
      <dgm:spPr/>
      <dgm:t>
        <a:bodyPr/>
        <a:lstStyle/>
        <a:p>
          <a:endParaRPr lang="en-GB" dirty="0"/>
        </a:p>
        <a:p>
          <a:endParaRPr lang="en-GB" dirty="0"/>
        </a:p>
        <a:p>
          <a:r>
            <a:rPr lang="en-GB" dirty="0"/>
            <a:t>Choose a  paragraph </a:t>
          </a:r>
        </a:p>
      </dgm:t>
    </dgm:pt>
    <dgm:pt modelId="{1E12521A-5A8C-42B3-88A1-F9F6CEDBC546}" type="parTrans" cxnId="{B7323CB6-9B72-4515-9D4F-038B349B1FA3}">
      <dgm:prSet/>
      <dgm:spPr/>
      <dgm:t>
        <a:bodyPr/>
        <a:lstStyle/>
        <a:p>
          <a:endParaRPr lang="en-GB"/>
        </a:p>
      </dgm:t>
    </dgm:pt>
    <dgm:pt modelId="{936FFF8D-4ABB-4E6C-8B52-845AE8D347A4}" type="sibTrans" cxnId="{B7323CB6-9B72-4515-9D4F-038B349B1FA3}">
      <dgm:prSet/>
      <dgm:spPr/>
      <dgm:t>
        <a:bodyPr/>
        <a:lstStyle/>
        <a:p>
          <a:endParaRPr lang="en-GB"/>
        </a:p>
      </dgm:t>
    </dgm:pt>
    <dgm:pt modelId="{B60B857A-4A3A-4366-8A43-D2C0749D1D8D}">
      <dgm:prSet phldrT="[Text]"/>
      <dgm:spPr/>
      <dgm:t>
        <a:bodyPr/>
        <a:lstStyle/>
        <a:p>
          <a:r>
            <a:rPr lang="en-GB" dirty="0"/>
            <a:t>Task 3</a:t>
          </a:r>
        </a:p>
      </dgm:t>
    </dgm:pt>
    <dgm:pt modelId="{1ABEC63A-78E5-42B1-B620-9554CD2F7509}" type="parTrans" cxnId="{EE23956B-4220-4288-B427-5BEBF70902D6}">
      <dgm:prSet/>
      <dgm:spPr/>
      <dgm:t>
        <a:bodyPr/>
        <a:lstStyle/>
        <a:p>
          <a:endParaRPr lang="en-GB"/>
        </a:p>
      </dgm:t>
    </dgm:pt>
    <dgm:pt modelId="{A2D972AF-E498-40FD-8D75-BDCC2BA055B9}" type="sibTrans" cxnId="{EE23956B-4220-4288-B427-5BEBF70902D6}">
      <dgm:prSet/>
      <dgm:spPr/>
      <dgm:t>
        <a:bodyPr/>
        <a:lstStyle/>
        <a:p>
          <a:endParaRPr lang="en-GB"/>
        </a:p>
      </dgm:t>
    </dgm:pt>
    <dgm:pt modelId="{EEC8BB0C-8AE3-4BF2-9D81-B9CE669BE550}">
      <dgm:prSet phldrT="[Text]"/>
      <dgm:spPr/>
      <dgm:t>
        <a:bodyPr/>
        <a:lstStyle/>
        <a:p>
          <a:endParaRPr lang="en-GB" dirty="0"/>
        </a:p>
        <a:p>
          <a:endParaRPr lang="en-GB" dirty="0"/>
        </a:p>
        <a:p>
          <a:r>
            <a:rPr lang="en-GB" dirty="0"/>
            <a:t>Summarise and paraphrase</a:t>
          </a:r>
        </a:p>
      </dgm:t>
    </dgm:pt>
    <dgm:pt modelId="{21582AF9-A48A-40D0-9B0F-356DB8CF37A3}" type="parTrans" cxnId="{FCBEE828-9183-4523-85F9-2B2B70CC89EA}">
      <dgm:prSet/>
      <dgm:spPr/>
      <dgm:t>
        <a:bodyPr/>
        <a:lstStyle/>
        <a:p>
          <a:endParaRPr lang="en-GB"/>
        </a:p>
      </dgm:t>
    </dgm:pt>
    <dgm:pt modelId="{C29F0C34-5AF1-459E-9BE0-05ECBC4825EE}" type="sibTrans" cxnId="{FCBEE828-9183-4523-85F9-2B2B70CC89EA}">
      <dgm:prSet/>
      <dgm:spPr/>
      <dgm:t>
        <a:bodyPr/>
        <a:lstStyle/>
        <a:p>
          <a:endParaRPr lang="en-GB"/>
        </a:p>
      </dgm:t>
    </dgm:pt>
    <dgm:pt modelId="{7784C160-3C47-4AD9-94B0-29420C401F62}" type="pres">
      <dgm:prSet presAssocID="{6EE03E5C-E3C2-4D76-8C58-EC80F8EDB086}" presName="Name0" presStyleCnt="0">
        <dgm:presLayoutVars>
          <dgm:dir/>
          <dgm:animLvl val="lvl"/>
          <dgm:resizeHandles val="exact"/>
        </dgm:presLayoutVars>
      </dgm:prSet>
      <dgm:spPr/>
    </dgm:pt>
    <dgm:pt modelId="{6C5841AD-55F0-41D8-A05D-4A8E6AE1F1ED}" type="pres">
      <dgm:prSet presAssocID="{ED340C58-6022-4A89-A3F4-2FBAF037A911}" presName="compositeNode" presStyleCnt="0">
        <dgm:presLayoutVars>
          <dgm:bulletEnabled val="1"/>
        </dgm:presLayoutVars>
      </dgm:prSet>
      <dgm:spPr/>
    </dgm:pt>
    <dgm:pt modelId="{EE71A43E-5876-4DBB-9A53-3A7EF49B19C6}" type="pres">
      <dgm:prSet presAssocID="{ED340C58-6022-4A89-A3F4-2FBAF037A911}" presName="bgRect" presStyleLbl="node1" presStyleIdx="0" presStyleCnt="3" custScaleX="70645"/>
      <dgm:spPr/>
    </dgm:pt>
    <dgm:pt modelId="{873E35F3-3BAF-4249-9654-9A09825147BA}" type="pres">
      <dgm:prSet presAssocID="{ED340C58-6022-4A89-A3F4-2FBAF037A911}" presName="parentNode" presStyleLbl="node1" presStyleIdx="0" presStyleCnt="3">
        <dgm:presLayoutVars>
          <dgm:chMax val="0"/>
          <dgm:bulletEnabled val="1"/>
        </dgm:presLayoutVars>
      </dgm:prSet>
      <dgm:spPr/>
    </dgm:pt>
    <dgm:pt modelId="{BF7C0E7D-C6E8-4045-AF98-C480EE95DDAD}" type="pres">
      <dgm:prSet presAssocID="{ED340C58-6022-4A89-A3F4-2FBAF037A911}" presName="childNode" presStyleLbl="node1" presStyleIdx="0" presStyleCnt="3">
        <dgm:presLayoutVars>
          <dgm:bulletEnabled val="1"/>
        </dgm:presLayoutVars>
      </dgm:prSet>
      <dgm:spPr/>
    </dgm:pt>
    <dgm:pt modelId="{8639B806-D6D0-449E-84B6-EDC8EFA014C4}" type="pres">
      <dgm:prSet presAssocID="{280BDA47-8323-442C-B483-194581BDE6F2}" presName="hSp" presStyleCnt="0"/>
      <dgm:spPr/>
    </dgm:pt>
    <dgm:pt modelId="{C909D6B2-5A7F-43FF-BC4A-7E06227EBE92}" type="pres">
      <dgm:prSet presAssocID="{280BDA47-8323-442C-B483-194581BDE6F2}" presName="vProcSp" presStyleCnt="0"/>
      <dgm:spPr/>
    </dgm:pt>
    <dgm:pt modelId="{BB174A97-0CD6-4E8B-A644-E1F9C1602F35}" type="pres">
      <dgm:prSet presAssocID="{280BDA47-8323-442C-B483-194581BDE6F2}" presName="vSp1" presStyleCnt="0"/>
      <dgm:spPr/>
    </dgm:pt>
    <dgm:pt modelId="{0C5C9855-9EEC-4EC9-B0F2-FD681FB476B5}" type="pres">
      <dgm:prSet presAssocID="{280BDA47-8323-442C-B483-194581BDE6F2}" presName="simulatedConn" presStyleLbl="solidFgAcc1" presStyleIdx="0" presStyleCnt="2"/>
      <dgm:spPr/>
    </dgm:pt>
    <dgm:pt modelId="{A3C7FA60-8710-4041-B312-E69A92C58687}" type="pres">
      <dgm:prSet presAssocID="{280BDA47-8323-442C-B483-194581BDE6F2}" presName="vSp2" presStyleCnt="0"/>
      <dgm:spPr/>
    </dgm:pt>
    <dgm:pt modelId="{5F782482-671F-4527-94AD-439DFA426B27}" type="pres">
      <dgm:prSet presAssocID="{280BDA47-8323-442C-B483-194581BDE6F2}" presName="sibTrans" presStyleCnt="0"/>
      <dgm:spPr/>
    </dgm:pt>
    <dgm:pt modelId="{C0B32D21-6D88-4CE0-80FB-025407A7947B}" type="pres">
      <dgm:prSet presAssocID="{D871C0F1-1CD3-4D28-92FC-329CC7185F4A}" presName="compositeNode" presStyleCnt="0">
        <dgm:presLayoutVars>
          <dgm:bulletEnabled val="1"/>
        </dgm:presLayoutVars>
      </dgm:prSet>
      <dgm:spPr/>
    </dgm:pt>
    <dgm:pt modelId="{704F5114-3DD3-4496-A823-3811DCA10472}" type="pres">
      <dgm:prSet presAssocID="{D871C0F1-1CD3-4D28-92FC-329CC7185F4A}" presName="bgRect" presStyleLbl="node1" presStyleIdx="1" presStyleCnt="3" custScaleX="84055"/>
      <dgm:spPr/>
    </dgm:pt>
    <dgm:pt modelId="{37C0537F-86F0-43F2-9D7D-CAF0337FA1D5}" type="pres">
      <dgm:prSet presAssocID="{D871C0F1-1CD3-4D28-92FC-329CC7185F4A}" presName="parentNode" presStyleLbl="node1" presStyleIdx="1" presStyleCnt="3">
        <dgm:presLayoutVars>
          <dgm:chMax val="0"/>
          <dgm:bulletEnabled val="1"/>
        </dgm:presLayoutVars>
      </dgm:prSet>
      <dgm:spPr/>
    </dgm:pt>
    <dgm:pt modelId="{48E66C66-201F-426A-A6E8-3395CF774BBA}" type="pres">
      <dgm:prSet presAssocID="{D871C0F1-1CD3-4D28-92FC-329CC7185F4A}" presName="childNode" presStyleLbl="node1" presStyleIdx="1" presStyleCnt="3">
        <dgm:presLayoutVars>
          <dgm:bulletEnabled val="1"/>
        </dgm:presLayoutVars>
      </dgm:prSet>
      <dgm:spPr/>
    </dgm:pt>
    <dgm:pt modelId="{94B882FD-361A-4568-BCDA-C8A3B2B69A80}" type="pres">
      <dgm:prSet presAssocID="{512F0CA6-5F86-4AA7-9945-69275FB32F72}" presName="hSp" presStyleCnt="0"/>
      <dgm:spPr/>
    </dgm:pt>
    <dgm:pt modelId="{16F72239-980D-4780-BEC0-D7F96A1004E4}" type="pres">
      <dgm:prSet presAssocID="{512F0CA6-5F86-4AA7-9945-69275FB32F72}" presName="vProcSp" presStyleCnt="0"/>
      <dgm:spPr/>
    </dgm:pt>
    <dgm:pt modelId="{4E22BC78-BAE4-4349-8473-308B8E164905}" type="pres">
      <dgm:prSet presAssocID="{512F0CA6-5F86-4AA7-9945-69275FB32F72}" presName="vSp1" presStyleCnt="0"/>
      <dgm:spPr/>
    </dgm:pt>
    <dgm:pt modelId="{98400828-DC68-4027-9EAC-DE719E2865C2}" type="pres">
      <dgm:prSet presAssocID="{512F0CA6-5F86-4AA7-9945-69275FB32F72}" presName="simulatedConn" presStyleLbl="solidFgAcc1" presStyleIdx="1" presStyleCnt="2"/>
      <dgm:spPr/>
    </dgm:pt>
    <dgm:pt modelId="{100CD11D-5935-410B-BA00-5C6283BD3E5E}" type="pres">
      <dgm:prSet presAssocID="{512F0CA6-5F86-4AA7-9945-69275FB32F72}" presName="vSp2" presStyleCnt="0"/>
      <dgm:spPr/>
    </dgm:pt>
    <dgm:pt modelId="{196A6E87-90EA-4B75-9D25-AAA445AE724A}" type="pres">
      <dgm:prSet presAssocID="{512F0CA6-5F86-4AA7-9945-69275FB32F72}" presName="sibTrans" presStyleCnt="0"/>
      <dgm:spPr/>
    </dgm:pt>
    <dgm:pt modelId="{4CCF5D19-A395-44AF-991F-AC8E81CC0D66}" type="pres">
      <dgm:prSet presAssocID="{B60B857A-4A3A-4366-8A43-D2C0749D1D8D}" presName="compositeNode" presStyleCnt="0">
        <dgm:presLayoutVars>
          <dgm:bulletEnabled val="1"/>
        </dgm:presLayoutVars>
      </dgm:prSet>
      <dgm:spPr/>
    </dgm:pt>
    <dgm:pt modelId="{F5136429-4991-497E-BF19-9DB8E635ABE0}" type="pres">
      <dgm:prSet presAssocID="{B60B857A-4A3A-4366-8A43-D2C0749D1D8D}" presName="bgRect" presStyleLbl="node1" presStyleIdx="2" presStyleCnt="3" custScaleX="84936"/>
      <dgm:spPr/>
    </dgm:pt>
    <dgm:pt modelId="{6814F7FA-ED37-410D-8B36-E24405373550}" type="pres">
      <dgm:prSet presAssocID="{B60B857A-4A3A-4366-8A43-D2C0749D1D8D}" presName="parentNode" presStyleLbl="node1" presStyleIdx="2" presStyleCnt="3">
        <dgm:presLayoutVars>
          <dgm:chMax val="0"/>
          <dgm:bulletEnabled val="1"/>
        </dgm:presLayoutVars>
      </dgm:prSet>
      <dgm:spPr/>
    </dgm:pt>
    <dgm:pt modelId="{219EA26B-E7C7-4FF5-B4D0-BB1D8052256A}" type="pres">
      <dgm:prSet presAssocID="{B60B857A-4A3A-4366-8A43-D2C0749D1D8D}" presName="childNode" presStyleLbl="node1" presStyleIdx="2" presStyleCnt="3">
        <dgm:presLayoutVars>
          <dgm:bulletEnabled val="1"/>
        </dgm:presLayoutVars>
      </dgm:prSet>
      <dgm:spPr/>
    </dgm:pt>
  </dgm:ptLst>
  <dgm:cxnLst>
    <dgm:cxn modelId="{B6185901-03B5-4FCD-8EF1-CB606CA170BB}" type="presOf" srcId="{D871C0F1-1CD3-4D28-92FC-329CC7185F4A}" destId="{704F5114-3DD3-4496-A823-3811DCA10472}" srcOrd="0" destOrd="0" presId="urn:microsoft.com/office/officeart/2005/8/layout/hProcess7"/>
    <dgm:cxn modelId="{D391321A-882F-4AA4-97EF-F7C6C9CE2354}" type="presOf" srcId="{ED340C58-6022-4A89-A3F4-2FBAF037A911}" destId="{873E35F3-3BAF-4249-9654-9A09825147BA}" srcOrd="1" destOrd="0" presId="urn:microsoft.com/office/officeart/2005/8/layout/hProcess7"/>
    <dgm:cxn modelId="{A5A5CC1F-AA1B-4A0B-97BB-A6D1B621CF80}" type="presOf" srcId="{58DBBD9B-FD45-496E-959A-60884D95BB14}" destId="{BF7C0E7D-C6E8-4045-AF98-C480EE95DDAD}" srcOrd="0" destOrd="0" presId="urn:microsoft.com/office/officeart/2005/8/layout/hProcess7"/>
    <dgm:cxn modelId="{FCBEE828-9183-4523-85F9-2B2B70CC89EA}" srcId="{B60B857A-4A3A-4366-8A43-D2C0749D1D8D}" destId="{EEC8BB0C-8AE3-4BF2-9D81-B9CE669BE550}" srcOrd="0" destOrd="0" parTransId="{21582AF9-A48A-40D0-9B0F-356DB8CF37A3}" sibTransId="{C29F0C34-5AF1-459E-9BE0-05ECBC4825EE}"/>
    <dgm:cxn modelId="{259E3D47-D74C-402E-91AE-B0CFC15E8004}" srcId="{6EE03E5C-E3C2-4D76-8C58-EC80F8EDB086}" destId="{D871C0F1-1CD3-4D28-92FC-329CC7185F4A}" srcOrd="1" destOrd="0" parTransId="{945B028E-FD07-4D64-814E-0FEC3E230E99}" sibTransId="{512F0CA6-5F86-4AA7-9945-69275FB32F72}"/>
    <dgm:cxn modelId="{EE23956B-4220-4288-B427-5BEBF70902D6}" srcId="{6EE03E5C-E3C2-4D76-8C58-EC80F8EDB086}" destId="{B60B857A-4A3A-4366-8A43-D2C0749D1D8D}" srcOrd="2" destOrd="0" parTransId="{1ABEC63A-78E5-42B1-B620-9554CD2F7509}" sibTransId="{A2D972AF-E498-40FD-8D75-BDCC2BA055B9}"/>
    <dgm:cxn modelId="{DD12D859-3CB1-466D-935C-27B2E3CB8F36}" type="presOf" srcId="{6EE03E5C-E3C2-4D76-8C58-EC80F8EDB086}" destId="{7784C160-3C47-4AD9-94B0-29420C401F62}" srcOrd="0" destOrd="0" presId="urn:microsoft.com/office/officeart/2005/8/layout/hProcess7"/>
    <dgm:cxn modelId="{43A4DB79-E476-440D-A1EB-BF85A81DE2DB}" type="presOf" srcId="{B60B857A-4A3A-4366-8A43-D2C0749D1D8D}" destId="{6814F7FA-ED37-410D-8B36-E24405373550}" srcOrd="1" destOrd="0" presId="urn:microsoft.com/office/officeart/2005/8/layout/hProcess7"/>
    <dgm:cxn modelId="{D9847586-D7E1-4742-9278-DA3E5A2ADDB0}" type="presOf" srcId="{B60B857A-4A3A-4366-8A43-D2C0749D1D8D}" destId="{F5136429-4991-497E-BF19-9DB8E635ABE0}" srcOrd="0" destOrd="0" presId="urn:microsoft.com/office/officeart/2005/8/layout/hProcess7"/>
    <dgm:cxn modelId="{C6D86C90-C91A-494C-A003-924D591ADF7C}" type="presOf" srcId="{ED340C58-6022-4A89-A3F4-2FBAF037A911}" destId="{EE71A43E-5876-4DBB-9A53-3A7EF49B19C6}" srcOrd="0" destOrd="0" presId="urn:microsoft.com/office/officeart/2005/8/layout/hProcess7"/>
    <dgm:cxn modelId="{72310595-7A3E-47EB-9B3A-89AD765F3E80}" type="presOf" srcId="{EEC8BB0C-8AE3-4BF2-9D81-B9CE669BE550}" destId="{219EA26B-E7C7-4FF5-B4D0-BB1D8052256A}" srcOrd="0" destOrd="0" presId="urn:microsoft.com/office/officeart/2005/8/layout/hProcess7"/>
    <dgm:cxn modelId="{862EE598-363E-41A1-9149-71CF4DAE8A97}" type="presOf" srcId="{B76BF9C1-BCB5-4612-8F5D-9EA2C03A5D18}" destId="{48E66C66-201F-426A-A6E8-3395CF774BBA}" srcOrd="0" destOrd="0" presId="urn:microsoft.com/office/officeart/2005/8/layout/hProcess7"/>
    <dgm:cxn modelId="{B7323CB6-9B72-4515-9D4F-038B349B1FA3}" srcId="{D871C0F1-1CD3-4D28-92FC-329CC7185F4A}" destId="{B76BF9C1-BCB5-4612-8F5D-9EA2C03A5D18}" srcOrd="0" destOrd="0" parTransId="{1E12521A-5A8C-42B3-88A1-F9F6CEDBC546}" sibTransId="{936FFF8D-4ABB-4E6C-8B52-845AE8D347A4}"/>
    <dgm:cxn modelId="{6AC359D5-9A3E-4207-A372-B0E2E3001470}" srcId="{6EE03E5C-E3C2-4D76-8C58-EC80F8EDB086}" destId="{ED340C58-6022-4A89-A3F4-2FBAF037A911}" srcOrd="0" destOrd="0" parTransId="{F1C64B11-2939-4D5C-8CA6-8223565E7E7A}" sibTransId="{280BDA47-8323-442C-B483-194581BDE6F2}"/>
    <dgm:cxn modelId="{F9EBB3DA-FE31-45E1-8747-70D91CF7B539}" type="presOf" srcId="{D871C0F1-1CD3-4D28-92FC-329CC7185F4A}" destId="{37C0537F-86F0-43F2-9D7D-CAF0337FA1D5}" srcOrd="1" destOrd="0" presId="urn:microsoft.com/office/officeart/2005/8/layout/hProcess7"/>
    <dgm:cxn modelId="{583D1FED-4C4B-4B7B-8D3D-5816B07C9679}" srcId="{ED340C58-6022-4A89-A3F4-2FBAF037A911}" destId="{58DBBD9B-FD45-496E-959A-60884D95BB14}" srcOrd="0" destOrd="0" parTransId="{B18A9FC4-FADF-47C5-B72B-CFC1AB451585}" sibTransId="{B6F5B5C0-9FAE-4124-A6A1-175D5EEBEEAD}"/>
    <dgm:cxn modelId="{91FFB101-9353-4294-A3D0-1C0C356B05C4}" type="presParOf" srcId="{7784C160-3C47-4AD9-94B0-29420C401F62}" destId="{6C5841AD-55F0-41D8-A05D-4A8E6AE1F1ED}" srcOrd="0" destOrd="0" presId="urn:microsoft.com/office/officeart/2005/8/layout/hProcess7"/>
    <dgm:cxn modelId="{FB05B2FD-A0F9-4131-8D8A-F171603680D8}" type="presParOf" srcId="{6C5841AD-55F0-41D8-A05D-4A8E6AE1F1ED}" destId="{EE71A43E-5876-4DBB-9A53-3A7EF49B19C6}" srcOrd="0" destOrd="0" presId="urn:microsoft.com/office/officeart/2005/8/layout/hProcess7"/>
    <dgm:cxn modelId="{0343CCF0-289A-4784-9565-C5740D181DA4}" type="presParOf" srcId="{6C5841AD-55F0-41D8-A05D-4A8E6AE1F1ED}" destId="{873E35F3-3BAF-4249-9654-9A09825147BA}" srcOrd="1" destOrd="0" presId="urn:microsoft.com/office/officeart/2005/8/layout/hProcess7"/>
    <dgm:cxn modelId="{C079F76B-CA75-439C-AC48-8D3A7BAC7CE8}" type="presParOf" srcId="{6C5841AD-55F0-41D8-A05D-4A8E6AE1F1ED}" destId="{BF7C0E7D-C6E8-4045-AF98-C480EE95DDAD}" srcOrd="2" destOrd="0" presId="urn:microsoft.com/office/officeart/2005/8/layout/hProcess7"/>
    <dgm:cxn modelId="{BE753C39-052C-4F97-ABB7-7F7F429356EE}" type="presParOf" srcId="{7784C160-3C47-4AD9-94B0-29420C401F62}" destId="{8639B806-D6D0-449E-84B6-EDC8EFA014C4}" srcOrd="1" destOrd="0" presId="urn:microsoft.com/office/officeart/2005/8/layout/hProcess7"/>
    <dgm:cxn modelId="{23843798-B2EB-4F7D-BF24-0E7211EA583C}" type="presParOf" srcId="{7784C160-3C47-4AD9-94B0-29420C401F62}" destId="{C909D6B2-5A7F-43FF-BC4A-7E06227EBE92}" srcOrd="2" destOrd="0" presId="urn:microsoft.com/office/officeart/2005/8/layout/hProcess7"/>
    <dgm:cxn modelId="{3AD750FD-D4D4-41E9-A376-F4CD1D952F8D}" type="presParOf" srcId="{C909D6B2-5A7F-43FF-BC4A-7E06227EBE92}" destId="{BB174A97-0CD6-4E8B-A644-E1F9C1602F35}" srcOrd="0" destOrd="0" presId="urn:microsoft.com/office/officeart/2005/8/layout/hProcess7"/>
    <dgm:cxn modelId="{2118FD7E-1C70-48E8-985C-EB9044B80DD4}" type="presParOf" srcId="{C909D6B2-5A7F-43FF-BC4A-7E06227EBE92}" destId="{0C5C9855-9EEC-4EC9-B0F2-FD681FB476B5}" srcOrd="1" destOrd="0" presId="urn:microsoft.com/office/officeart/2005/8/layout/hProcess7"/>
    <dgm:cxn modelId="{B7BEEBA1-EC6E-44C1-BF59-8E945149596F}" type="presParOf" srcId="{C909D6B2-5A7F-43FF-BC4A-7E06227EBE92}" destId="{A3C7FA60-8710-4041-B312-E69A92C58687}" srcOrd="2" destOrd="0" presId="urn:microsoft.com/office/officeart/2005/8/layout/hProcess7"/>
    <dgm:cxn modelId="{4E3790C2-B874-4B9B-B45C-A2D9DFBAEDCC}" type="presParOf" srcId="{7784C160-3C47-4AD9-94B0-29420C401F62}" destId="{5F782482-671F-4527-94AD-439DFA426B27}" srcOrd="3" destOrd="0" presId="urn:microsoft.com/office/officeart/2005/8/layout/hProcess7"/>
    <dgm:cxn modelId="{DC8CF706-0BB6-4CF2-A0FB-3B62922CEC3D}" type="presParOf" srcId="{7784C160-3C47-4AD9-94B0-29420C401F62}" destId="{C0B32D21-6D88-4CE0-80FB-025407A7947B}" srcOrd="4" destOrd="0" presId="urn:microsoft.com/office/officeart/2005/8/layout/hProcess7"/>
    <dgm:cxn modelId="{A0C7B690-93C3-4341-9C50-E3CE0651475C}" type="presParOf" srcId="{C0B32D21-6D88-4CE0-80FB-025407A7947B}" destId="{704F5114-3DD3-4496-A823-3811DCA10472}" srcOrd="0" destOrd="0" presId="urn:microsoft.com/office/officeart/2005/8/layout/hProcess7"/>
    <dgm:cxn modelId="{4FB44A1B-4E0A-4813-A9EC-AC081BF4ADB9}" type="presParOf" srcId="{C0B32D21-6D88-4CE0-80FB-025407A7947B}" destId="{37C0537F-86F0-43F2-9D7D-CAF0337FA1D5}" srcOrd="1" destOrd="0" presId="urn:microsoft.com/office/officeart/2005/8/layout/hProcess7"/>
    <dgm:cxn modelId="{7D43F21C-590C-4F51-978D-524D641DC657}" type="presParOf" srcId="{C0B32D21-6D88-4CE0-80FB-025407A7947B}" destId="{48E66C66-201F-426A-A6E8-3395CF774BBA}" srcOrd="2" destOrd="0" presId="urn:microsoft.com/office/officeart/2005/8/layout/hProcess7"/>
    <dgm:cxn modelId="{2D7DF408-5058-43CD-B912-6ECDB6009746}" type="presParOf" srcId="{7784C160-3C47-4AD9-94B0-29420C401F62}" destId="{94B882FD-361A-4568-BCDA-C8A3B2B69A80}" srcOrd="5" destOrd="0" presId="urn:microsoft.com/office/officeart/2005/8/layout/hProcess7"/>
    <dgm:cxn modelId="{5A815A72-4736-421D-88A2-7168B011E52B}" type="presParOf" srcId="{7784C160-3C47-4AD9-94B0-29420C401F62}" destId="{16F72239-980D-4780-BEC0-D7F96A1004E4}" srcOrd="6" destOrd="0" presId="urn:microsoft.com/office/officeart/2005/8/layout/hProcess7"/>
    <dgm:cxn modelId="{FC0B7241-F94F-4BC6-B7C6-76FCF9A76126}" type="presParOf" srcId="{16F72239-980D-4780-BEC0-D7F96A1004E4}" destId="{4E22BC78-BAE4-4349-8473-308B8E164905}" srcOrd="0" destOrd="0" presId="urn:microsoft.com/office/officeart/2005/8/layout/hProcess7"/>
    <dgm:cxn modelId="{69704FEA-D040-4510-AE28-C9A8CCAD0247}" type="presParOf" srcId="{16F72239-980D-4780-BEC0-D7F96A1004E4}" destId="{98400828-DC68-4027-9EAC-DE719E2865C2}" srcOrd="1" destOrd="0" presId="urn:microsoft.com/office/officeart/2005/8/layout/hProcess7"/>
    <dgm:cxn modelId="{866C9845-60EF-40EA-ADC2-D5754EDFCE84}" type="presParOf" srcId="{16F72239-980D-4780-BEC0-D7F96A1004E4}" destId="{100CD11D-5935-410B-BA00-5C6283BD3E5E}" srcOrd="2" destOrd="0" presId="urn:microsoft.com/office/officeart/2005/8/layout/hProcess7"/>
    <dgm:cxn modelId="{67064617-7F98-4EFF-BAEB-7D673AE04733}" type="presParOf" srcId="{7784C160-3C47-4AD9-94B0-29420C401F62}" destId="{196A6E87-90EA-4B75-9D25-AAA445AE724A}" srcOrd="7" destOrd="0" presId="urn:microsoft.com/office/officeart/2005/8/layout/hProcess7"/>
    <dgm:cxn modelId="{FC1B0A6A-87CF-4933-9F87-F6816790AEE6}" type="presParOf" srcId="{7784C160-3C47-4AD9-94B0-29420C401F62}" destId="{4CCF5D19-A395-44AF-991F-AC8E81CC0D66}" srcOrd="8" destOrd="0" presId="urn:microsoft.com/office/officeart/2005/8/layout/hProcess7"/>
    <dgm:cxn modelId="{98DE542A-B632-4A14-AA3D-6FF575E07B16}" type="presParOf" srcId="{4CCF5D19-A395-44AF-991F-AC8E81CC0D66}" destId="{F5136429-4991-497E-BF19-9DB8E635ABE0}" srcOrd="0" destOrd="0" presId="urn:microsoft.com/office/officeart/2005/8/layout/hProcess7"/>
    <dgm:cxn modelId="{19BA010E-7B99-417F-8315-E3847F7AF4F0}" type="presParOf" srcId="{4CCF5D19-A395-44AF-991F-AC8E81CC0D66}" destId="{6814F7FA-ED37-410D-8B36-E24405373550}" srcOrd="1" destOrd="0" presId="urn:microsoft.com/office/officeart/2005/8/layout/hProcess7"/>
    <dgm:cxn modelId="{0095974D-7BA9-49C1-A9B9-E462491A4D63}" type="presParOf" srcId="{4CCF5D19-A395-44AF-991F-AC8E81CC0D66}" destId="{219EA26B-E7C7-4FF5-B4D0-BB1D8052256A}" srcOrd="2" destOrd="0" presId="urn:microsoft.com/office/officeart/2005/8/layout/hProcess7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59BE5E-9658-45F3-93C7-76E001C8EE28}">
      <dsp:nvSpPr>
        <dsp:cNvPr id="0" name=""/>
        <dsp:cNvSpPr/>
      </dsp:nvSpPr>
      <dsp:spPr>
        <a:xfrm rot="5400000">
          <a:off x="3089573" y="819778"/>
          <a:ext cx="2029143" cy="1765354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Cite them right guide. </a:t>
          </a:r>
        </a:p>
      </dsp:txBody>
      <dsp:txXfrm rot="-5400000">
        <a:off x="3496568" y="1004092"/>
        <a:ext cx="1215152" cy="1396727"/>
      </dsp:txXfrm>
    </dsp:sp>
    <dsp:sp modelId="{D143B62D-445C-47BD-AB64-15CC779ABD4C}">
      <dsp:nvSpPr>
        <dsp:cNvPr id="0" name=""/>
        <dsp:cNvSpPr/>
      </dsp:nvSpPr>
      <dsp:spPr>
        <a:xfrm>
          <a:off x="5040392" y="1093712"/>
          <a:ext cx="2264523" cy="12174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F27702B-50BD-4D4E-8228-3495EED63098}">
      <dsp:nvSpPr>
        <dsp:cNvPr id="0" name=""/>
        <dsp:cNvSpPr/>
      </dsp:nvSpPr>
      <dsp:spPr>
        <a:xfrm rot="5400000">
          <a:off x="1182990" y="819778"/>
          <a:ext cx="2029143" cy="1765354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Referencing is needed in an assignment.</a:t>
          </a:r>
        </a:p>
      </dsp:txBody>
      <dsp:txXfrm rot="-5400000">
        <a:off x="1589985" y="1004092"/>
        <a:ext cx="1215152" cy="1396727"/>
      </dsp:txXfrm>
    </dsp:sp>
    <dsp:sp modelId="{EDDD5608-328A-4787-8C25-C002408248AC}">
      <dsp:nvSpPr>
        <dsp:cNvPr id="0" name=""/>
        <dsp:cNvSpPr/>
      </dsp:nvSpPr>
      <dsp:spPr>
        <a:xfrm rot="5400000">
          <a:off x="2132629" y="2542115"/>
          <a:ext cx="2029143" cy="1765354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Referencing guides can be found on the library webpage.</a:t>
          </a:r>
        </a:p>
      </dsp:txBody>
      <dsp:txXfrm rot="-5400000">
        <a:off x="2539624" y="2726429"/>
        <a:ext cx="1215152" cy="1396727"/>
      </dsp:txXfrm>
    </dsp:sp>
    <dsp:sp modelId="{28A1A760-554B-4FB2-9645-B1AE6CB8348E}">
      <dsp:nvSpPr>
        <dsp:cNvPr id="0" name=""/>
        <dsp:cNvSpPr/>
      </dsp:nvSpPr>
      <dsp:spPr>
        <a:xfrm>
          <a:off x="0" y="2816049"/>
          <a:ext cx="2191474" cy="12174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F40968A-1675-486B-B42F-8AEAFA2EB8F8}">
      <dsp:nvSpPr>
        <dsp:cNvPr id="0" name=""/>
        <dsp:cNvSpPr/>
      </dsp:nvSpPr>
      <dsp:spPr>
        <a:xfrm rot="5400000">
          <a:off x="4039212" y="2542115"/>
          <a:ext cx="2029143" cy="1765354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 err="1"/>
            <a:t>Refworks</a:t>
          </a:r>
          <a:endParaRPr lang="en-GB" sz="1200" kern="1200" dirty="0"/>
        </a:p>
      </dsp:txBody>
      <dsp:txXfrm rot="-5400000">
        <a:off x="4446207" y="2726429"/>
        <a:ext cx="1215152" cy="1396727"/>
      </dsp:txXfrm>
    </dsp:sp>
    <dsp:sp modelId="{39365ED4-5A9D-492A-966F-E2340C9BE55F}">
      <dsp:nvSpPr>
        <dsp:cNvPr id="0" name=""/>
        <dsp:cNvSpPr/>
      </dsp:nvSpPr>
      <dsp:spPr>
        <a:xfrm rot="5400000">
          <a:off x="3089573" y="4264452"/>
          <a:ext cx="2029143" cy="1765354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Ask for help if you are struggling. </a:t>
          </a:r>
        </a:p>
      </dsp:txBody>
      <dsp:txXfrm rot="-5400000">
        <a:off x="3496568" y="4448766"/>
        <a:ext cx="1215152" cy="1396727"/>
      </dsp:txXfrm>
    </dsp:sp>
    <dsp:sp modelId="{117C9F5E-174E-4132-990D-F53AEA40AA42}">
      <dsp:nvSpPr>
        <dsp:cNvPr id="0" name=""/>
        <dsp:cNvSpPr/>
      </dsp:nvSpPr>
      <dsp:spPr>
        <a:xfrm>
          <a:off x="5040392" y="4538386"/>
          <a:ext cx="2264523" cy="12174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2B51D33-D15B-4428-A943-82AE2A516184}">
      <dsp:nvSpPr>
        <dsp:cNvPr id="0" name=""/>
        <dsp:cNvSpPr/>
      </dsp:nvSpPr>
      <dsp:spPr>
        <a:xfrm rot="5400000">
          <a:off x="1182990" y="4264452"/>
          <a:ext cx="2029143" cy="1765354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Your </a:t>
          </a:r>
          <a:r>
            <a:rPr lang="en-GB" sz="1100" kern="1200" dirty="0" err="1"/>
            <a:t>moodle</a:t>
          </a:r>
          <a:r>
            <a:rPr lang="en-GB" sz="1100" kern="1200" dirty="0"/>
            <a:t> pages may include a guide!</a:t>
          </a:r>
        </a:p>
      </dsp:txBody>
      <dsp:txXfrm rot="-5400000">
        <a:off x="1589985" y="4448766"/>
        <a:ext cx="1215152" cy="139672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FFE71C-FF80-4BB4-976D-4C5A7E7FB9F0}">
      <dsp:nvSpPr>
        <dsp:cNvPr id="0" name=""/>
        <dsp:cNvSpPr/>
      </dsp:nvSpPr>
      <dsp:spPr>
        <a:xfrm>
          <a:off x="232340" y="0"/>
          <a:ext cx="5047430" cy="5047430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495CBC-D3E8-451A-947B-DF2ECF52B1D6}">
      <dsp:nvSpPr>
        <dsp:cNvPr id="0" name=""/>
        <dsp:cNvSpPr/>
      </dsp:nvSpPr>
      <dsp:spPr>
        <a:xfrm>
          <a:off x="711846" y="479505"/>
          <a:ext cx="1968498" cy="19684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Ensure that you do not commit academic misconduct. </a:t>
          </a:r>
          <a:endParaRPr lang="en-US" sz="1800" kern="1200"/>
        </a:p>
      </dsp:txBody>
      <dsp:txXfrm>
        <a:off x="807940" y="575599"/>
        <a:ext cx="1776310" cy="1776310"/>
      </dsp:txXfrm>
    </dsp:sp>
    <dsp:sp modelId="{7645F694-4B84-4CAE-A7DF-BB5F276DF003}">
      <dsp:nvSpPr>
        <dsp:cNvPr id="0" name=""/>
        <dsp:cNvSpPr/>
      </dsp:nvSpPr>
      <dsp:spPr>
        <a:xfrm>
          <a:off x="2831767" y="479505"/>
          <a:ext cx="1968498" cy="19684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Stays on your academic record. </a:t>
          </a:r>
          <a:endParaRPr lang="en-US" sz="1800" kern="1200"/>
        </a:p>
      </dsp:txBody>
      <dsp:txXfrm>
        <a:off x="2927861" y="575599"/>
        <a:ext cx="1776310" cy="1776310"/>
      </dsp:txXfrm>
    </dsp:sp>
    <dsp:sp modelId="{36274FA3-CB4D-4C0B-BCD0-5726F824B74D}">
      <dsp:nvSpPr>
        <dsp:cNvPr id="0" name=""/>
        <dsp:cNvSpPr/>
      </dsp:nvSpPr>
      <dsp:spPr>
        <a:xfrm>
          <a:off x="711846" y="2599426"/>
          <a:ext cx="1968498" cy="19684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Ensures you give credit to the original author. </a:t>
          </a:r>
          <a:endParaRPr lang="en-US" sz="1800" kern="1200"/>
        </a:p>
      </dsp:txBody>
      <dsp:txXfrm>
        <a:off x="807940" y="2695520"/>
        <a:ext cx="1776310" cy="1776310"/>
      </dsp:txXfrm>
    </dsp:sp>
    <dsp:sp modelId="{A0813E52-0951-4D49-9491-C236F488F6FC}">
      <dsp:nvSpPr>
        <dsp:cNvPr id="0" name=""/>
        <dsp:cNvSpPr/>
      </dsp:nvSpPr>
      <dsp:spPr>
        <a:xfrm>
          <a:off x="2831767" y="2599426"/>
          <a:ext cx="1968498" cy="19684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If you were to write an article you would like to get credit when someone else uses it. </a:t>
          </a:r>
          <a:endParaRPr lang="en-US" sz="1800" kern="1200"/>
        </a:p>
      </dsp:txBody>
      <dsp:txXfrm>
        <a:off x="2927861" y="2695520"/>
        <a:ext cx="1776310" cy="17763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FD3E84-1F85-44E8-96D5-E7C2DA8C5E5D}">
      <dsp:nvSpPr>
        <dsp:cNvPr id="0" name=""/>
        <dsp:cNvSpPr/>
      </dsp:nvSpPr>
      <dsp:spPr>
        <a:xfrm>
          <a:off x="0" y="1897"/>
          <a:ext cx="4771965" cy="961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1C50A4-87B0-4670-A67F-F080550699BF}">
      <dsp:nvSpPr>
        <dsp:cNvPr id="0" name=""/>
        <dsp:cNvSpPr/>
      </dsp:nvSpPr>
      <dsp:spPr>
        <a:xfrm>
          <a:off x="290922" y="218286"/>
          <a:ext cx="528950" cy="5289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5F2BAA-ED93-4A11-B97C-3E9965DB18E0}">
      <dsp:nvSpPr>
        <dsp:cNvPr id="0" name=""/>
        <dsp:cNvSpPr/>
      </dsp:nvSpPr>
      <dsp:spPr>
        <a:xfrm>
          <a:off x="1110795" y="1897"/>
          <a:ext cx="3661169" cy="961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83" tIns="101783" rIns="101783" bIns="101783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At UWTSD Harvard referencing is used. </a:t>
          </a:r>
          <a:endParaRPr lang="en-US" sz="1800" kern="1200"/>
        </a:p>
      </dsp:txBody>
      <dsp:txXfrm>
        <a:off x="1110795" y="1897"/>
        <a:ext cx="3661169" cy="961727"/>
      </dsp:txXfrm>
    </dsp:sp>
    <dsp:sp modelId="{1BA92140-914B-46E9-96D5-0723FC9E1AE6}">
      <dsp:nvSpPr>
        <dsp:cNvPr id="0" name=""/>
        <dsp:cNvSpPr/>
      </dsp:nvSpPr>
      <dsp:spPr>
        <a:xfrm>
          <a:off x="0" y="1204056"/>
          <a:ext cx="4771965" cy="961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44D2AE-8367-43D4-A7E7-B7970C40B107}">
      <dsp:nvSpPr>
        <dsp:cNvPr id="0" name=""/>
        <dsp:cNvSpPr/>
      </dsp:nvSpPr>
      <dsp:spPr>
        <a:xfrm>
          <a:off x="290922" y="1420445"/>
          <a:ext cx="528950" cy="5289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B61576-E4CC-4882-98E7-8A2AFA326E24}">
      <dsp:nvSpPr>
        <dsp:cNvPr id="0" name=""/>
        <dsp:cNvSpPr/>
      </dsp:nvSpPr>
      <dsp:spPr>
        <a:xfrm>
          <a:off x="1110795" y="1204056"/>
          <a:ext cx="3661169" cy="961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83" tIns="101783" rIns="101783" bIns="101783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Including the use of intext citations (Abbreviated citations) </a:t>
          </a:r>
          <a:endParaRPr lang="en-US" sz="1800" kern="1200"/>
        </a:p>
      </dsp:txBody>
      <dsp:txXfrm>
        <a:off x="1110795" y="1204056"/>
        <a:ext cx="3661169" cy="961727"/>
      </dsp:txXfrm>
    </dsp:sp>
    <dsp:sp modelId="{A7950FD5-ADFC-4BA3-B9E5-E54EAC870483}">
      <dsp:nvSpPr>
        <dsp:cNvPr id="0" name=""/>
        <dsp:cNvSpPr/>
      </dsp:nvSpPr>
      <dsp:spPr>
        <a:xfrm>
          <a:off x="0" y="2406215"/>
          <a:ext cx="4771965" cy="961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1175BC-22F8-4A32-AF47-671058EC7247}">
      <dsp:nvSpPr>
        <dsp:cNvPr id="0" name=""/>
        <dsp:cNvSpPr/>
      </dsp:nvSpPr>
      <dsp:spPr>
        <a:xfrm>
          <a:off x="290922" y="2622604"/>
          <a:ext cx="528950" cy="5289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E51008-A8E1-4B83-89D1-A3F33D2CFF06}">
      <dsp:nvSpPr>
        <dsp:cNvPr id="0" name=""/>
        <dsp:cNvSpPr/>
      </dsp:nvSpPr>
      <dsp:spPr>
        <a:xfrm>
          <a:off x="1110795" y="2406215"/>
          <a:ext cx="3661169" cy="961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83" tIns="101783" rIns="101783" bIns="101783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Reference list (Full reference) </a:t>
          </a:r>
          <a:endParaRPr lang="en-US" sz="1800" kern="1200"/>
        </a:p>
      </dsp:txBody>
      <dsp:txXfrm>
        <a:off x="1110795" y="2406215"/>
        <a:ext cx="3661169" cy="961727"/>
      </dsp:txXfrm>
    </dsp:sp>
    <dsp:sp modelId="{2CDC8D34-4EF4-4613-9424-E57BC2EBB20A}">
      <dsp:nvSpPr>
        <dsp:cNvPr id="0" name=""/>
        <dsp:cNvSpPr/>
      </dsp:nvSpPr>
      <dsp:spPr>
        <a:xfrm>
          <a:off x="0" y="3608375"/>
          <a:ext cx="4771965" cy="961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C47600-3D81-420E-B73A-24849910C2AE}">
      <dsp:nvSpPr>
        <dsp:cNvPr id="0" name=""/>
        <dsp:cNvSpPr/>
      </dsp:nvSpPr>
      <dsp:spPr>
        <a:xfrm>
          <a:off x="290922" y="3824763"/>
          <a:ext cx="528950" cy="5289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6E4F4B-2B84-4A4A-B068-C8DFCFD3FDF0}">
      <dsp:nvSpPr>
        <dsp:cNvPr id="0" name=""/>
        <dsp:cNvSpPr/>
      </dsp:nvSpPr>
      <dsp:spPr>
        <a:xfrm>
          <a:off x="1110795" y="3608375"/>
          <a:ext cx="3661169" cy="961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83" tIns="101783" rIns="101783" bIns="101783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Reference list – Alphabetical order/ authors surname. </a:t>
          </a:r>
          <a:endParaRPr lang="en-US" sz="1800" kern="1200"/>
        </a:p>
      </dsp:txBody>
      <dsp:txXfrm>
        <a:off x="1110795" y="3608375"/>
        <a:ext cx="3661169" cy="96172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DA98FD-9B84-4F67-9ADC-C32BBCDD6A66}">
      <dsp:nvSpPr>
        <dsp:cNvPr id="0" name=""/>
        <dsp:cNvSpPr/>
      </dsp:nvSpPr>
      <dsp:spPr>
        <a:xfrm>
          <a:off x="611728" y="573865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66F4DD-337D-4231-A529-84E6DF1AAF16}">
      <dsp:nvSpPr>
        <dsp:cNvPr id="0" name=""/>
        <dsp:cNvSpPr/>
      </dsp:nvSpPr>
      <dsp:spPr>
        <a:xfrm>
          <a:off x="116728" y="1654011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Book </a:t>
          </a:r>
          <a:endParaRPr lang="en-US" sz="3200" kern="1200" dirty="0"/>
        </a:p>
      </dsp:txBody>
      <dsp:txXfrm>
        <a:off x="116728" y="1654011"/>
        <a:ext cx="1800000" cy="720000"/>
      </dsp:txXfrm>
    </dsp:sp>
    <dsp:sp modelId="{D0908E33-CF71-474A-982F-33BF0911806A}">
      <dsp:nvSpPr>
        <dsp:cNvPr id="0" name=""/>
        <dsp:cNvSpPr/>
      </dsp:nvSpPr>
      <dsp:spPr>
        <a:xfrm>
          <a:off x="2726728" y="573865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65D20D-FE08-4FA5-ADC8-541D4E7CA103}">
      <dsp:nvSpPr>
        <dsp:cNvPr id="0" name=""/>
        <dsp:cNvSpPr/>
      </dsp:nvSpPr>
      <dsp:spPr>
        <a:xfrm>
          <a:off x="2231728" y="1654011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Websites </a:t>
          </a:r>
          <a:endParaRPr lang="en-US" sz="3200" kern="1200" dirty="0"/>
        </a:p>
      </dsp:txBody>
      <dsp:txXfrm>
        <a:off x="2231728" y="1654011"/>
        <a:ext cx="1800000" cy="720000"/>
      </dsp:txXfrm>
    </dsp:sp>
    <dsp:sp modelId="{1E29EBE2-B334-4FF3-8EDE-67FB1B2A293E}">
      <dsp:nvSpPr>
        <dsp:cNvPr id="0" name=""/>
        <dsp:cNvSpPr/>
      </dsp:nvSpPr>
      <dsp:spPr>
        <a:xfrm>
          <a:off x="4841728" y="573865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E6A319-CDC1-4AEC-B152-FD7AF9D8ED22}">
      <dsp:nvSpPr>
        <dsp:cNvPr id="0" name=""/>
        <dsp:cNvSpPr/>
      </dsp:nvSpPr>
      <dsp:spPr>
        <a:xfrm>
          <a:off x="4346728" y="1654011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Law </a:t>
          </a:r>
          <a:endParaRPr lang="en-US" sz="3200" kern="1200" dirty="0"/>
        </a:p>
      </dsp:txBody>
      <dsp:txXfrm>
        <a:off x="4346728" y="1654011"/>
        <a:ext cx="1800000" cy="720000"/>
      </dsp:txXfrm>
    </dsp:sp>
    <dsp:sp modelId="{7834E78C-E415-4158-9AAF-7108103187B3}">
      <dsp:nvSpPr>
        <dsp:cNvPr id="0" name=""/>
        <dsp:cNvSpPr/>
      </dsp:nvSpPr>
      <dsp:spPr>
        <a:xfrm>
          <a:off x="6956728" y="573865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EE6E0A-D0A4-4BD2-9F56-4173BD3585D2}">
      <dsp:nvSpPr>
        <dsp:cNvPr id="0" name=""/>
        <dsp:cNvSpPr/>
      </dsp:nvSpPr>
      <dsp:spPr>
        <a:xfrm>
          <a:off x="6461728" y="1654011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Cases </a:t>
          </a:r>
          <a:endParaRPr lang="en-US" sz="3200" kern="1200" dirty="0"/>
        </a:p>
      </dsp:txBody>
      <dsp:txXfrm>
        <a:off x="6461728" y="1654011"/>
        <a:ext cx="180000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BFA384-225D-492D-8DF6-5F923EED3B3D}">
      <dsp:nvSpPr>
        <dsp:cNvPr id="0" name=""/>
        <dsp:cNvSpPr/>
      </dsp:nvSpPr>
      <dsp:spPr>
        <a:xfrm>
          <a:off x="0" y="770552"/>
          <a:ext cx="4953000" cy="142255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03663C-351B-4AFB-9D3F-9C86B55BB049}">
      <dsp:nvSpPr>
        <dsp:cNvPr id="0" name=""/>
        <dsp:cNvSpPr/>
      </dsp:nvSpPr>
      <dsp:spPr>
        <a:xfrm>
          <a:off x="430324" y="1090628"/>
          <a:ext cx="782407" cy="78240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053636-4ECA-4A11-B77B-DED7A4F1A56D}">
      <dsp:nvSpPr>
        <dsp:cNvPr id="0" name=""/>
        <dsp:cNvSpPr/>
      </dsp:nvSpPr>
      <dsp:spPr>
        <a:xfrm>
          <a:off x="1643055" y="770552"/>
          <a:ext cx="3309944" cy="14225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554" tIns="150554" rIns="150554" bIns="15055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 text citation – ( Watts, 2019, p.12)</a:t>
          </a:r>
          <a:endParaRPr lang="en-US" sz="1600" kern="1200"/>
        </a:p>
      </dsp:txBody>
      <dsp:txXfrm>
        <a:off x="1643055" y="770552"/>
        <a:ext cx="3309944" cy="1422558"/>
      </dsp:txXfrm>
    </dsp:sp>
    <dsp:sp modelId="{68C3A8BB-FC79-4F7A-AB6D-B1A93DFF7387}">
      <dsp:nvSpPr>
        <dsp:cNvPr id="0" name=""/>
        <dsp:cNvSpPr/>
      </dsp:nvSpPr>
      <dsp:spPr>
        <a:xfrm>
          <a:off x="0" y="2548751"/>
          <a:ext cx="4953000" cy="142255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C249C6-26F8-4C31-A862-45CF03B7F286}">
      <dsp:nvSpPr>
        <dsp:cNvPr id="0" name=""/>
        <dsp:cNvSpPr/>
      </dsp:nvSpPr>
      <dsp:spPr>
        <a:xfrm>
          <a:off x="430324" y="2868827"/>
          <a:ext cx="782407" cy="78240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E7F9AF-24A1-48CD-A76B-5B16787F8936}">
      <dsp:nvSpPr>
        <dsp:cNvPr id="0" name=""/>
        <dsp:cNvSpPr/>
      </dsp:nvSpPr>
      <dsp:spPr>
        <a:xfrm>
          <a:off x="1643055" y="2548751"/>
          <a:ext cx="3309944" cy="14225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554" tIns="150554" rIns="150554" bIns="15055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Reference list – Watts, G (2019) Equity and Trusts. 6</a:t>
          </a:r>
          <a:r>
            <a:rPr lang="en-GB" sz="1600" kern="1200" baseline="30000"/>
            <a:t>th</a:t>
          </a:r>
          <a:r>
            <a:rPr lang="en-GB" sz="1600" kern="1200"/>
            <a:t> edn. United states of America; Oxford University Press</a:t>
          </a:r>
          <a:endParaRPr lang="en-US" sz="1600" kern="1200"/>
        </a:p>
      </dsp:txBody>
      <dsp:txXfrm>
        <a:off x="1643055" y="2548751"/>
        <a:ext cx="3309944" cy="142255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B1F5BC-7C9B-4B9B-BFF1-DF32DB75AA04}">
      <dsp:nvSpPr>
        <dsp:cNvPr id="0" name=""/>
        <dsp:cNvSpPr/>
      </dsp:nvSpPr>
      <dsp:spPr>
        <a:xfrm>
          <a:off x="0" y="2219676"/>
          <a:ext cx="8883836" cy="145634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Reference list – Davies E and Mayor L (2024</a:t>
          </a:r>
          <a:r>
            <a:rPr lang="en-GB" sz="2000" i="1" kern="1200"/>
            <a:t>) Fashion: How cool and accessible is sustainability? </a:t>
          </a:r>
          <a:r>
            <a:rPr lang="en-GB" sz="2000" kern="1200"/>
            <a:t>Available at ; </a:t>
          </a:r>
          <a:r>
            <a:rPr lang="en-GB" sz="2000" kern="1200">
              <a:hlinkClick xmlns:r="http://schemas.openxmlformats.org/officeDocument/2006/relationships" r:id="rId1"/>
            </a:rPr>
            <a:t>Fashion: How cool and accessible is sustainability? - BBC News</a:t>
          </a:r>
          <a:r>
            <a:rPr lang="en-GB" sz="2000" kern="1200"/>
            <a:t> (Accessed 14</a:t>
          </a:r>
          <a:r>
            <a:rPr lang="en-GB" sz="2000" kern="1200" baseline="30000"/>
            <a:t>th</a:t>
          </a:r>
          <a:r>
            <a:rPr lang="en-GB" sz="2000" kern="1200"/>
            <a:t> February 2024)</a:t>
          </a:r>
          <a:endParaRPr lang="en-US" sz="2000" kern="1200"/>
        </a:p>
      </dsp:txBody>
      <dsp:txXfrm>
        <a:off x="0" y="2219676"/>
        <a:ext cx="8883836" cy="1456348"/>
      </dsp:txXfrm>
    </dsp:sp>
    <dsp:sp modelId="{44BECCF9-C658-4742-8867-4838DF2F8757}">
      <dsp:nvSpPr>
        <dsp:cNvPr id="0" name=""/>
        <dsp:cNvSpPr/>
      </dsp:nvSpPr>
      <dsp:spPr>
        <a:xfrm rot="10800000">
          <a:off x="0" y="1658"/>
          <a:ext cx="8883836" cy="2239863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In text citation – Davies and Mayor (2024) </a:t>
          </a:r>
          <a:endParaRPr lang="en-US" sz="2000" kern="1200"/>
        </a:p>
      </dsp:txBody>
      <dsp:txXfrm rot="10800000">
        <a:off x="0" y="1658"/>
        <a:ext cx="8883836" cy="145539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1A58E2-13EA-4051-9EA1-D0C2B9B3EF77}">
      <dsp:nvSpPr>
        <dsp:cNvPr id="0" name=""/>
        <dsp:cNvSpPr/>
      </dsp:nvSpPr>
      <dsp:spPr>
        <a:xfrm>
          <a:off x="1729274" y="11438"/>
          <a:ext cx="1681312" cy="16813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31BEE5-BE19-409F-B8A7-9BA484FE4891}">
      <dsp:nvSpPr>
        <dsp:cNvPr id="0" name=""/>
        <dsp:cNvSpPr/>
      </dsp:nvSpPr>
      <dsp:spPr>
        <a:xfrm>
          <a:off x="2087587" y="369751"/>
          <a:ext cx="964687" cy="9646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25B487-E4C3-47D3-9F96-65FF4F701B22}">
      <dsp:nvSpPr>
        <dsp:cNvPr id="0" name=""/>
        <dsp:cNvSpPr/>
      </dsp:nvSpPr>
      <dsp:spPr>
        <a:xfrm>
          <a:off x="1191806" y="2216438"/>
          <a:ext cx="275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In text citation – R v Ahluwalia [ 1993] </a:t>
          </a:r>
          <a:endParaRPr lang="en-US" sz="1700" kern="1200"/>
        </a:p>
      </dsp:txBody>
      <dsp:txXfrm>
        <a:off x="1191806" y="2216438"/>
        <a:ext cx="2756250" cy="720000"/>
      </dsp:txXfrm>
    </dsp:sp>
    <dsp:sp modelId="{279F0FBE-048B-41B7-9544-3764E2A03615}">
      <dsp:nvSpPr>
        <dsp:cNvPr id="0" name=""/>
        <dsp:cNvSpPr/>
      </dsp:nvSpPr>
      <dsp:spPr>
        <a:xfrm>
          <a:off x="4967868" y="11438"/>
          <a:ext cx="1681312" cy="16813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014F8B-A965-46EB-9E7F-60E2F7F1CD39}">
      <dsp:nvSpPr>
        <dsp:cNvPr id="0" name=""/>
        <dsp:cNvSpPr/>
      </dsp:nvSpPr>
      <dsp:spPr>
        <a:xfrm>
          <a:off x="5326181" y="369751"/>
          <a:ext cx="964687" cy="9646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B9EB9F-AD81-4901-A365-91574C51782A}">
      <dsp:nvSpPr>
        <dsp:cNvPr id="0" name=""/>
        <dsp:cNvSpPr/>
      </dsp:nvSpPr>
      <dsp:spPr>
        <a:xfrm>
          <a:off x="4430399" y="2216438"/>
          <a:ext cx="275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Reference list – ‘ R v Ahluwalia’ [1993] 96 CR App R 133</a:t>
          </a:r>
          <a:endParaRPr lang="en-US" sz="1700" kern="1200"/>
        </a:p>
      </dsp:txBody>
      <dsp:txXfrm>
        <a:off x="4430399" y="2216438"/>
        <a:ext cx="2756250" cy="720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87936A-1CF9-4759-9E78-187935501CCE}">
      <dsp:nvSpPr>
        <dsp:cNvPr id="0" name=""/>
        <dsp:cNvSpPr/>
      </dsp:nvSpPr>
      <dsp:spPr>
        <a:xfrm>
          <a:off x="0" y="578"/>
          <a:ext cx="4953000" cy="13544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A587AB-FA99-4D81-BF8D-14B3AAA105F8}">
      <dsp:nvSpPr>
        <dsp:cNvPr id="0" name=""/>
        <dsp:cNvSpPr/>
      </dsp:nvSpPr>
      <dsp:spPr>
        <a:xfrm>
          <a:off x="409732" y="305338"/>
          <a:ext cx="744967" cy="7449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EB5A03-9475-46CA-A482-EA60FB256379}">
      <dsp:nvSpPr>
        <dsp:cNvPr id="0" name=""/>
        <dsp:cNvSpPr/>
      </dsp:nvSpPr>
      <dsp:spPr>
        <a:xfrm>
          <a:off x="1564432" y="578"/>
          <a:ext cx="3388567" cy="13544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3350" tIns="143350" rIns="143350" bIns="1433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Make use of draft sessions. </a:t>
          </a:r>
          <a:endParaRPr lang="en-US" sz="2500" kern="1200"/>
        </a:p>
      </dsp:txBody>
      <dsp:txXfrm>
        <a:off x="1564432" y="578"/>
        <a:ext cx="3388567" cy="1354487"/>
      </dsp:txXfrm>
    </dsp:sp>
    <dsp:sp modelId="{F1E39578-CE72-4683-9D62-25B4A64AB927}">
      <dsp:nvSpPr>
        <dsp:cNvPr id="0" name=""/>
        <dsp:cNvSpPr/>
      </dsp:nvSpPr>
      <dsp:spPr>
        <a:xfrm>
          <a:off x="0" y="1693687"/>
          <a:ext cx="4953000" cy="13544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21576A-F880-41EE-BA06-1D228B38B444}">
      <dsp:nvSpPr>
        <dsp:cNvPr id="0" name=""/>
        <dsp:cNvSpPr/>
      </dsp:nvSpPr>
      <dsp:spPr>
        <a:xfrm>
          <a:off x="409732" y="1998447"/>
          <a:ext cx="744967" cy="7449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595098-830F-4409-AA36-16D976DC8283}">
      <dsp:nvSpPr>
        <dsp:cNvPr id="0" name=""/>
        <dsp:cNvSpPr/>
      </dsp:nvSpPr>
      <dsp:spPr>
        <a:xfrm>
          <a:off x="1564432" y="1693687"/>
          <a:ext cx="3388567" cy="13544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3350" tIns="143350" rIns="143350" bIns="1433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Make us of the Harvard referencing guide. </a:t>
          </a:r>
          <a:endParaRPr lang="en-US" sz="2500" kern="1200"/>
        </a:p>
      </dsp:txBody>
      <dsp:txXfrm>
        <a:off x="1564432" y="1693687"/>
        <a:ext cx="3388567" cy="1354487"/>
      </dsp:txXfrm>
    </dsp:sp>
    <dsp:sp modelId="{F34A13C5-A35A-4855-B35C-EC98CA2BB21F}">
      <dsp:nvSpPr>
        <dsp:cNvPr id="0" name=""/>
        <dsp:cNvSpPr/>
      </dsp:nvSpPr>
      <dsp:spPr>
        <a:xfrm>
          <a:off x="0" y="3386796"/>
          <a:ext cx="4953000" cy="13544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782F70-0B50-4D00-BB0B-8E380AE511B5}">
      <dsp:nvSpPr>
        <dsp:cNvPr id="0" name=""/>
        <dsp:cNvSpPr/>
      </dsp:nvSpPr>
      <dsp:spPr>
        <a:xfrm>
          <a:off x="409732" y="3691556"/>
          <a:ext cx="744967" cy="7449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B8A8EF-3B27-4CDD-81A1-F651437E052D}">
      <dsp:nvSpPr>
        <dsp:cNvPr id="0" name=""/>
        <dsp:cNvSpPr/>
      </dsp:nvSpPr>
      <dsp:spPr>
        <a:xfrm>
          <a:off x="1564432" y="3386796"/>
          <a:ext cx="3388567" cy="13544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3350" tIns="143350" rIns="143350" bIns="1433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Ask for help when needed. </a:t>
          </a:r>
          <a:endParaRPr lang="en-US" sz="2500" kern="1200"/>
        </a:p>
      </dsp:txBody>
      <dsp:txXfrm>
        <a:off x="1564432" y="3386796"/>
        <a:ext cx="3388567" cy="135448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89D38E-A322-4BD0-8918-BA71E0EEE64B}">
      <dsp:nvSpPr>
        <dsp:cNvPr id="0" name=""/>
        <dsp:cNvSpPr/>
      </dsp:nvSpPr>
      <dsp:spPr>
        <a:xfrm>
          <a:off x="805805" y="410660"/>
          <a:ext cx="1087528" cy="108752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85B8A4-FDF3-47A9-BD6F-C27FD7282C04}">
      <dsp:nvSpPr>
        <dsp:cNvPr id="0" name=""/>
        <dsp:cNvSpPr/>
      </dsp:nvSpPr>
      <dsp:spPr>
        <a:xfrm>
          <a:off x="141204" y="1817216"/>
          <a:ext cx="241673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Quoting in an academic assignment is okay. </a:t>
          </a:r>
          <a:endParaRPr lang="en-US" sz="1100" kern="1200"/>
        </a:p>
      </dsp:txBody>
      <dsp:txXfrm>
        <a:off x="141204" y="1817216"/>
        <a:ext cx="2416730" cy="720000"/>
      </dsp:txXfrm>
    </dsp:sp>
    <dsp:sp modelId="{15B00B96-D74F-4F0E-8F53-10D64607B95B}">
      <dsp:nvSpPr>
        <dsp:cNvPr id="0" name=""/>
        <dsp:cNvSpPr/>
      </dsp:nvSpPr>
      <dsp:spPr>
        <a:xfrm>
          <a:off x="3645463" y="410660"/>
          <a:ext cx="1087528" cy="108752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BC9E0C-B3A4-4158-B2CC-57DB20D6E285}">
      <dsp:nvSpPr>
        <dsp:cNvPr id="0" name=""/>
        <dsp:cNvSpPr/>
      </dsp:nvSpPr>
      <dsp:spPr>
        <a:xfrm>
          <a:off x="2980862" y="1817216"/>
          <a:ext cx="241673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However, you must avoid over quoting as this demonstrates a lack of knowledge and understanding. </a:t>
          </a:r>
          <a:endParaRPr lang="en-US" sz="1100" kern="1200"/>
        </a:p>
      </dsp:txBody>
      <dsp:txXfrm>
        <a:off x="2980862" y="1817216"/>
        <a:ext cx="2416730" cy="720000"/>
      </dsp:txXfrm>
    </dsp:sp>
    <dsp:sp modelId="{5D70587F-9A44-4286-B17F-4FD5EDE80EBC}">
      <dsp:nvSpPr>
        <dsp:cNvPr id="0" name=""/>
        <dsp:cNvSpPr/>
      </dsp:nvSpPr>
      <dsp:spPr>
        <a:xfrm>
          <a:off x="6485121" y="410660"/>
          <a:ext cx="1087528" cy="108752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63DBF6-0F4B-47E5-9833-63B78E5128C2}">
      <dsp:nvSpPr>
        <dsp:cNvPr id="0" name=""/>
        <dsp:cNvSpPr/>
      </dsp:nvSpPr>
      <dsp:spPr>
        <a:xfrm>
          <a:off x="5820520" y="1817216"/>
          <a:ext cx="241673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Referencing a quote should look as follows on the next slide. </a:t>
          </a:r>
          <a:endParaRPr lang="en-US" sz="1100" kern="1200"/>
        </a:p>
      </dsp:txBody>
      <dsp:txXfrm>
        <a:off x="5820520" y="1817216"/>
        <a:ext cx="2416730" cy="72000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290208-46D8-454E-9238-B91AC585DAEE}">
      <dsp:nvSpPr>
        <dsp:cNvPr id="0" name=""/>
        <dsp:cNvSpPr/>
      </dsp:nvSpPr>
      <dsp:spPr>
        <a:xfrm>
          <a:off x="0" y="0"/>
          <a:ext cx="9058113" cy="11531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Long Quote – Paragraph on its own. </a:t>
          </a:r>
          <a:endParaRPr lang="en-US" sz="2100" kern="1200"/>
        </a:p>
      </dsp:txBody>
      <dsp:txXfrm>
        <a:off x="33775" y="33775"/>
        <a:ext cx="7678851" cy="1085603"/>
      </dsp:txXfrm>
    </dsp:sp>
    <dsp:sp modelId="{99188C19-1DC0-4455-A154-DA759D9D599F}">
      <dsp:nvSpPr>
        <dsp:cNvPr id="0" name=""/>
        <dsp:cNvSpPr/>
      </dsp:nvSpPr>
      <dsp:spPr>
        <a:xfrm>
          <a:off x="676417" y="1313314"/>
          <a:ext cx="9058113" cy="11531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 Citation must include a page number or paragraph number. </a:t>
          </a:r>
          <a:endParaRPr lang="en-US" sz="2100" kern="1200"/>
        </a:p>
      </dsp:txBody>
      <dsp:txXfrm>
        <a:off x="710192" y="1347089"/>
        <a:ext cx="7564596" cy="1085603"/>
      </dsp:txXfrm>
    </dsp:sp>
    <dsp:sp modelId="{CF1ED4A4-DC0D-4185-850E-A6426C0566B7}">
      <dsp:nvSpPr>
        <dsp:cNvPr id="0" name=""/>
        <dsp:cNvSpPr/>
      </dsp:nvSpPr>
      <dsp:spPr>
        <a:xfrm>
          <a:off x="1352835" y="2626628"/>
          <a:ext cx="9058113" cy="11531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Short Quotation – in quotation marks but no separate paragraph. </a:t>
          </a:r>
          <a:endParaRPr lang="en-US" sz="2100" kern="1200"/>
        </a:p>
      </dsp:txBody>
      <dsp:txXfrm>
        <a:off x="1386610" y="2660403"/>
        <a:ext cx="7564596" cy="1085603"/>
      </dsp:txXfrm>
    </dsp:sp>
    <dsp:sp modelId="{EE51B28C-AAE8-46B6-AE45-AE07F0EC2687}">
      <dsp:nvSpPr>
        <dsp:cNvPr id="0" name=""/>
        <dsp:cNvSpPr/>
      </dsp:nvSpPr>
      <dsp:spPr>
        <a:xfrm>
          <a:off x="2029252" y="3939942"/>
          <a:ext cx="9058113" cy="11531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Paraphrasing – taking someone else’s idea and putting them into your own words – (discretion as to where a page number is needed)</a:t>
          </a:r>
          <a:endParaRPr lang="en-US" sz="2100" kern="1200"/>
        </a:p>
      </dsp:txBody>
      <dsp:txXfrm>
        <a:off x="2063027" y="3973717"/>
        <a:ext cx="7564596" cy="1085603"/>
      </dsp:txXfrm>
    </dsp:sp>
    <dsp:sp modelId="{89B67E60-B2B0-41D3-85AE-EE68CFBE09B4}">
      <dsp:nvSpPr>
        <dsp:cNvPr id="0" name=""/>
        <dsp:cNvSpPr/>
      </dsp:nvSpPr>
      <dsp:spPr>
        <a:xfrm>
          <a:off x="2705670" y="5253256"/>
          <a:ext cx="9058113" cy="11531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Summarising – looking at someone's idea and summarising it in your own words – (Discretion as to where a page number is needed) </a:t>
          </a:r>
          <a:endParaRPr lang="en-US" sz="2100" kern="1200"/>
        </a:p>
      </dsp:txBody>
      <dsp:txXfrm>
        <a:off x="2739445" y="5287031"/>
        <a:ext cx="7564596" cy="1085603"/>
      </dsp:txXfrm>
    </dsp:sp>
    <dsp:sp modelId="{1C91156B-BDDA-4ECC-B5D1-248DA1B2F86A}">
      <dsp:nvSpPr>
        <dsp:cNvPr id="0" name=""/>
        <dsp:cNvSpPr/>
      </dsp:nvSpPr>
      <dsp:spPr>
        <a:xfrm>
          <a:off x="8308563" y="842442"/>
          <a:ext cx="749549" cy="749549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400" kern="1200"/>
        </a:p>
      </dsp:txBody>
      <dsp:txXfrm>
        <a:off x="8477212" y="842442"/>
        <a:ext cx="412251" cy="564036"/>
      </dsp:txXfrm>
    </dsp:sp>
    <dsp:sp modelId="{5D4DB807-5BB7-4A01-AEDF-7A35C090F707}">
      <dsp:nvSpPr>
        <dsp:cNvPr id="0" name=""/>
        <dsp:cNvSpPr/>
      </dsp:nvSpPr>
      <dsp:spPr>
        <a:xfrm>
          <a:off x="8984981" y="2155756"/>
          <a:ext cx="749549" cy="749549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400" kern="1200"/>
        </a:p>
      </dsp:txBody>
      <dsp:txXfrm>
        <a:off x="9153630" y="2155756"/>
        <a:ext cx="412251" cy="564036"/>
      </dsp:txXfrm>
    </dsp:sp>
    <dsp:sp modelId="{F6113918-3048-4E4E-AEDE-A736BC454C79}">
      <dsp:nvSpPr>
        <dsp:cNvPr id="0" name=""/>
        <dsp:cNvSpPr/>
      </dsp:nvSpPr>
      <dsp:spPr>
        <a:xfrm>
          <a:off x="9661398" y="3449851"/>
          <a:ext cx="749549" cy="749549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400" kern="1200"/>
        </a:p>
      </dsp:txBody>
      <dsp:txXfrm>
        <a:off x="9830047" y="3449851"/>
        <a:ext cx="412251" cy="564036"/>
      </dsp:txXfrm>
    </dsp:sp>
    <dsp:sp modelId="{39714C18-5FC2-48F3-AC81-4C7BDE189F61}">
      <dsp:nvSpPr>
        <dsp:cNvPr id="0" name=""/>
        <dsp:cNvSpPr/>
      </dsp:nvSpPr>
      <dsp:spPr>
        <a:xfrm>
          <a:off x="10337816" y="4775978"/>
          <a:ext cx="749549" cy="749549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400" kern="1200"/>
        </a:p>
      </dsp:txBody>
      <dsp:txXfrm>
        <a:off x="10506465" y="4775978"/>
        <a:ext cx="412251" cy="564036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71A43E-5876-4DBB-9A53-3A7EF49B19C6}">
      <dsp:nvSpPr>
        <dsp:cNvPr id="0" name=""/>
        <dsp:cNvSpPr/>
      </dsp:nvSpPr>
      <dsp:spPr>
        <a:xfrm>
          <a:off x="2089" y="697866"/>
          <a:ext cx="2659438" cy="4517413"/>
        </a:xfrm>
        <a:prstGeom prst="roundRect">
          <a:avLst>
            <a:gd name="adj" fmla="val 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02870" rIns="133350" bIns="0" numCol="1" spcCol="1270" anchor="t" anchorCtr="0">
          <a:noAutofit/>
        </a:bodyPr>
        <a:lstStyle/>
        <a:p>
          <a:pPr marL="0" lvl="0" indent="0" algn="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Part 1 </a:t>
          </a:r>
        </a:p>
      </dsp:txBody>
      <dsp:txXfrm rot="16200000">
        <a:off x="-1584106" y="2284061"/>
        <a:ext cx="3704279" cy="531887"/>
      </dsp:txXfrm>
    </dsp:sp>
    <dsp:sp modelId="{BF7C0E7D-C6E8-4045-AF98-C480EE95DDAD}">
      <dsp:nvSpPr>
        <dsp:cNvPr id="0" name=""/>
        <dsp:cNvSpPr/>
      </dsp:nvSpPr>
      <dsp:spPr>
        <a:xfrm>
          <a:off x="614094" y="697866"/>
          <a:ext cx="1981282" cy="4517413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20015" rIns="0" bIns="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500" kern="1200" dirty="0"/>
        </a:p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500" kern="1200" dirty="0"/>
        </a:p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 Choose a text. </a:t>
          </a:r>
        </a:p>
      </dsp:txBody>
      <dsp:txXfrm>
        <a:off x="614094" y="697866"/>
        <a:ext cx="1981282" cy="4517413"/>
      </dsp:txXfrm>
    </dsp:sp>
    <dsp:sp modelId="{704F5114-3DD3-4496-A823-3811DCA10472}">
      <dsp:nvSpPr>
        <dsp:cNvPr id="0" name=""/>
        <dsp:cNvSpPr/>
      </dsp:nvSpPr>
      <dsp:spPr>
        <a:xfrm>
          <a:off x="2793285" y="697866"/>
          <a:ext cx="3164259" cy="4517413"/>
        </a:xfrm>
        <a:prstGeom prst="roundRect">
          <a:avLst>
            <a:gd name="adj" fmla="val 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02870" rIns="133350" bIns="0" numCol="1" spcCol="1270" anchor="t" anchorCtr="0">
          <a:noAutofit/>
        </a:bodyPr>
        <a:lstStyle/>
        <a:p>
          <a:pPr marL="0" lvl="0" indent="0" algn="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Part 2 </a:t>
          </a:r>
        </a:p>
      </dsp:txBody>
      <dsp:txXfrm rot="16200000">
        <a:off x="1257572" y="2233579"/>
        <a:ext cx="3704279" cy="632851"/>
      </dsp:txXfrm>
    </dsp:sp>
    <dsp:sp modelId="{0C5C9855-9EEC-4EC9-B0F2-FD681FB476B5}">
      <dsp:nvSpPr>
        <dsp:cNvPr id="0" name=""/>
        <dsp:cNvSpPr/>
      </dsp:nvSpPr>
      <dsp:spPr>
        <a:xfrm rot="5400000">
          <a:off x="2480115" y="4288783"/>
          <a:ext cx="663986" cy="564676"/>
        </a:xfrm>
        <a:prstGeom prst="flowChartExtra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E66C66-201F-426A-A6E8-3395CF774BBA}">
      <dsp:nvSpPr>
        <dsp:cNvPr id="0" name=""/>
        <dsp:cNvSpPr/>
      </dsp:nvSpPr>
      <dsp:spPr>
        <a:xfrm>
          <a:off x="3469656" y="697866"/>
          <a:ext cx="2357373" cy="4517413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20015" rIns="0" bIns="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500" kern="1200" dirty="0"/>
        </a:p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500" kern="1200" dirty="0"/>
        </a:p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Choose a  paragraph </a:t>
          </a:r>
        </a:p>
      </dsp:txBody>
      <dsp:txXfrm>
        <a:off x="3469656" y="697866"/>
        <a:ext cx="2357373" cy="4517413"/>
      </dsp:txXfrm>
    </dsp:sp>
    <dsp:sp modelId="{F5136429-4991-497E-BF19-9DB8E635ABE0}">
      <dsp:nvSpPr>
        <dsp:cNvPr id="0" name=""/>
        <dsp:cNvSpPr/>
      </dsp:nvSpPr>
      <dsp:spPr>
        <a:xfrm>
          <a:off x="6089303" y="697866"/>
          <a:ext cx="3197425" cy="4517413"/>
        </a:xfrm>
        <a:prstGeom prst="roundRect">
          <a:avLst>
            <a:gd name="adj" fmla="val 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02870" rIns="133350" bIns="0" numCol="1" spcCol="1270" anchor="t" anchorCtr="0">
          <a:noAutofit/>
        </a:bodyPr>
        <a:lstStyle/>
        <a:p>
          <a:pPr marL="0" lvl="0" indent="0" algn="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Task 3</a:t>
          </a:r>
        </a:p>
      </dsp:txBody>
      <dsp:txXfrm rot="16200000">
        <a:off x="4556906" y="2230263"/>
        <a:ext cx="3704279" cy="639485"/>
      </dsp:txXfrm>
    </dsp:sp>
    <dsp:sp modelId="{98400828-DC68-4027-9EAC-DE719E2865C2}">
      <dsp:nvSpPr>
        <dsp:cNvPr id="0" name=""/>
        <dsp:cNvSpPr/>
      </dsp:nvSpPr>
      <dsp:spPr>
        <a:xfrm rot="5400000">
          <a:off x="5776132" y="4288783"/>
          <a:ext cx="663986" cy="564676"/>
        </a:xfrm>
        <a:prstGeom prst="flowChartExtra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9EA26B-E7C7-4FF5-B4D0-BB1D8052256A}">
      <dsp:nvSpPr>
        <dsp:cNvPr id="0" name=""/>
        <dsp:cNvSpPr/>
      </dsp:nvSpPr>
      <dsp:spPr>
        <a:xfrm>
          <a:off x="6769902" y="697866"/>
          <a:ext cx="2382081" cy="4517413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20015" rIns="0" bIns="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500" kern="1200" dirty="0"/>
        </a:p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500" kern="1200" dirty="0"/>
        </a:p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Summarise and paraphrase</a:t>
          </a:r>
        </a:p>
      </dsp:txBody>
      <dsp:txXfrm>
        <a:off x="6769902" y="697866"/>
        <a:ext cx="2382081" cy="45174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Process7">
  <dgm:title val=""/>
  <dgm:desc val=""/>
  <dgm:catLst>
    <dgm:cat type="process" pri="21000"/>
    <dgm:cat type="lis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ch" forName="hSp" refType="w" refFor="ch" refForName="compositeNode" fact="-0.035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-0.08"/>
      <dgm:constr type="primFontSz" for="des" forName="parentNode" op="equ"/>
      <dgm:constr type="primFontSz" for="des" forName="childNode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hoose name="Name5">
          <dgm:if name="Name6" func="var" arg="dir" op="equ" val="norm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l" for="ch" forName="bgRect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l" for="ch" forName="parentNode"/>
              <dgm:constr type="r" for="ch" forName="childNode" refType="r" refFor="ch" refForName="bgRect" fact="0.945"/>
              <dgm:constr type="h" for="ch" forName="childNode" refType="h" refFor="ch" refForName="bgRect" op="equ"/>
              <dgm:constr type="t" for="ch" forName="childNode"/>
              <dgm:constr type="l" for="ch" forName="childNode" refType="r" refFor="ch" refForName="parentNode"/>
            </dgm:constrLst>
          </dgm:if>
          <dgm:else name="Name7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r" for="ch" forName="bgRect" refType="w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r" for="ch" forName="parentNode" refType="w"/>
              <dgm:constr type="h" for="ch" forName="childNode" refType="h" refFor="ch" refForName="bgRect"/>
              <dgm:constr type="t" for="ch" forName="childNode"/>
              <dgm:constr type="r" for="ch" forName="childNode" refType="l" refFor="ch" refForName="parentNode"/>
              <dgm:constr type="l" for="ch" forName="childNode" refType="w" refFor="ch" refForName="bgRect" fact="0.055"/>
            </dgm:constrLst>
          </dgm:else>
        </dgm:choose>
        <dgm:ruleLst>
          <dgm:rule type="w" for="ch" forName="childNode" val="NaN" fact="NaN" max="30"/>
        </dgm:ruleLst>
        <dgm:layoutNode name="bgRect" styleLbl="node1">
          <dgm:alg type="sp"/>
          <dgm:shape xmlns:r="http://schemas.openxmlformats.org/officeDocument/2006/relationships" type="roundRect" r:blip="" zOrderOff="-1">
            <dgm:adjLst>
              <dgm:adj idx="1" val="0.05"/>
            </dgm:adjLst>
          </dgm:shape>
          <dgm:presOf axis="self"/>
          <dgm:constrLst/>
          <dgm:ruleLst/>
        </dgm:layoutNode>
        <dgm:layoutNode name="parentNode" styleLbl="node1">
          <dgm:varLst>
            <dgm:chMax val="0"/>
            <dgm:bulletEnabled val="1"/>
          </dgm:varLst>
          <dgm:presOf axis="self"/>
          <dgm:choose name="Name8">
            <dgm:if name="Name9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 hideGeom="1">
                <dgm:adjLst/>
              </dgm:shape>
              <dgm:constrLst>
                <dgm:constr type="primFontSz" val="65"/>
                <dgm:constr type="lMarg"/>
                <dgm:constr type="rMarg" refType="primFontSz" fact="0.35"/>
                <dgm:constr type="tMarg" refType="primFontSz" fact="0.27"/>
                <dgm:constr type="bMarg"/>
              </dgm:constrLst>
            </dgm:if>
            <dgm:else name="Name10">
              <dgm:alg type="tx">
                <dgm:param type="autoTxRot" val="grav"/>
                <dgm:param type="txAnchorVert" val="t"/>
                <dgm:param type="parTxLTRAlign" val="l"/>
                <dgm:param type="parTxRTLAlign" val="l"/>
              </dgm:alg>
              <dgm:shape xmlns:r="http://schemas.openxmlformats.org/officeDocument/2006/relationships" rot="90" type="rect" r:blip="" hideGeom="1">
                <dgm:adjLst/>
              </dgm:shape>
              <dgm:constrLst>
                <dgm:constr type="primFontSz" val="65"/>
                <dgm:constr type="lMarg" refType="primFontSz" fact="0.35"/>
                <dgm:constr type="rMarg"/>
                <dgm:constr type="tMarg" refType="primFontSz" fact="0.27"/>
                <dgm:constr type="bMarg"/>
              </dgm:constrLst>
            </dgm:else>
          </dgm:choose>
          <dgm:ruleLst>
            <dgm:rule type="primFontSz" val="5" fact="NaN" max="NaN"/>
          </dgm:ruleLst>
        </dgm:layoutNode>
        <dgm:choose name="Name11">
          <dgm:if name="Name12" axis="ch" ptType="node" func="cnt" op="gte" val="1">
            <dgm:layoutNode name="childNode" styleLbl="node1" moveWith="bgRect">
              <dgm:varLst>
                <dgm:bulletEnabled val="1"/>
              </dgm:varLst>
              <dgm:alg type="tx">
                <dgm:param type="parTxLTRAlign" val="l"/>
                <dgm:param type="parTxRTLAlign" val="r"/>
                <dgm:param type="txAnchorVert" val="t"/>
              </dgm:alg>
              <dgm:shape xmlns:r="http://schemas.openxmlformats.org/officeDocument/2006/relationships" type="rect" r:blip="" hideGeom="1">
                <dgm:adjLst/>
              </dgm:shape>
              <dgm:presOf axis="des" ptType="node"/>
              <dgm:constrLst>
                <dgm:constr type="primFontSz" val="65"/>
                <dgm:constr type="lMarg"/>
                <dgm:constr type="bMarg"/>
                <dgm:constr type="tMarg" refType="primFontSz" fact="0.27"/>
                <dgm:constr type="rMarg"/>
              </dgm:constrLst>
              <dgm:ruleLst>
                <dgm:rule type="prim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h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vProcSp" moveWith="bgRec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vSp1" refType="w"/>
            <dgm:constr type="w" for="ch" forName="simulatedConn" refType="w"/>
            <dgm:constr type="w" for="ch" forName="vSp2" refType="w"/>
          </dgm:constrLst>
          <dgm:ruleLst/>
          <dgm:layoutNode name="vSp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imulatedConn" styleLbl="solidFgAcc1">
            <dgm:alg type="sp"/>
            <dgm:choose name="Name15">
              <dgm:if name="Name16" func="var" arg="dir" op="equ" val="norm">
                <dgm:shape xmlns:r="http://schemas.openxmlformats.org/officeDocument/2006/relationships" rot="90" type="flowChartExtract" r:blip="">
                  <dgm:adjLst/>
                </dgm:shape>
              </dgm:if>
              <dgm:else name="Name17">
                <dgm:shape xmlns:r="http://schemas.openxmlformats.org/officeDocument/2006/relationships" rot="-90" type="flowChartExtract" r:blip="">
                  <dgm:adjLst/>
                </dgm:shape>
              </dgm:else>
            </dgm:choose>
            <dgm:presOf/>
            <dgm:constrLst/>
            <dgm:ruleLst/>
          </dgm:layoutNode>
          <dgm:layoutNode name="vSp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B47B68-0D6E-4898-9F00-D4AD86DE0B1A}" type="datetimeFigureOut">
              <a:rPr lang="en-GB" smtClean="0"/>
              <a:t>16/02/2024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7FC118-5019-4440-9C35-14A9620E3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0114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7FC118-5019-4440-9C35-14A9620E336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8704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796401" y="3378954"/>
            <a:ext cx="6394567" cy="3479046"/>
          </a:xfrm>
          <a:custGeom>
            <a:avLst/>
            <a:gdLst>
              <a:gd name="connsiteX0" fmla="*/ 5171297 w 6394567"/>
              <a:gd name="connsiteY0" fmla="*/ 284 h 3479046"/>
              <a:gd name="connsiteX1" fmla="*/ 6394290 w 6394567"/>
              <a:gd name="connsiteY1" fmla="*/ 430072 h 3479046"/>
              <a:gd name="connsiteX2" fmla="*/ 6394567 w 6394567"/>
              <a:gd name="connsiteY2" fmla="*/ 430316 h 3479046"/>
              <a:gd name="connsiteX3" fmla="*/ 6394567 w 6394567"/>
              <a:gd name="connsiteY3" fmla="*/ 3479046 h 3479046"/>
              <a:gd name="connsiteX4" fmla="*/ 0 w 6394567"/>
              <a:gd name="connsiteY4" fmla="*/ 3479046 h 3479046"/>
              <a:gd name="connsiteX5" fmla="*/ 3916974 w 6394567"/>
              <a:gd name="connsiteY5" fmla="*/ 405504 h 3479046"/>
              <a:gd name="connsiteX6" fmla="*/ 3959456 w 6394567"/>
              <a:gd name="connsiteY6" fmla="*/ 373857 h 3479046"/>
              <a:gd name="connsiteX7" fmla="*/ 5052215 w 6394567"/>
              <a:gd name="connsiteY7" fmla="*/ 1756 h 3479046"/>
              <a:gd name="connsiteX8" fmla="*/ 5171297 w 6394567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F32C74-82F4-2A29-889B-EF23CEE6AA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6801" y="1122363"/>
            <a:ext cx="6211185" cy="23052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ACADD6-278F-604C-8A38-BBBAFC6754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2" y="3549048"/>
            <a:ext cx="5029198" cy="1956278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43946B-3F5A-C916-B62B-8D5938EA8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2/16/2024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86539F-2DB8-FCDA-C884-9C3CD29B8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DAA7B3-5D3B-D493-8F6F-1FEBB8576D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82336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A4769-9A55-AF9B-4CE4-DFA07E711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45D9E-DBB4-B890-88D5-B4C03599EC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E15260-1C0B-A965-3114-D7C40D18B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2/16/2024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AAF4D1-0334-3F24-69B4-06C7BD742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BA76D-3B8B-429D-9B32-54D6A6297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8323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9C414-4A2F-78AF-ED60-6130D4C563B3}"/>
              </a:ext>
            </a:extLst>
          </p:cNvPr>
          <p:cNvSpPr/>
          <p:nvPr/>
        </p:nvSpPr>
        <p:spPr>
          <a:xfrm>
            <a:off x="6284115" y="3378954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2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3410AE4-7FC7-589E-B6D3-0DA7B5FC5CE3}"/>
              </a:ext>
            </a:extLst>
          </p:cNvPr>
          <p:cNvSpPr/>
          <p:nvPr/>
        </p:nvSpPr>
        <p:spPr>
          <a:xfrm flipH="1" flipV="1">
            <a:off x="0" y="0"/>
            <a:ext cx="2923855" cy="1479128"/>
          </a:xfrm>
          <a:custGeom>
            <a:avLst/>
            <a:gdLst>
              <a:gd name="connsiteX0" fmla="*/ 2923855 w 2923855"/>
              <a:gd name="connsiteY0" fmla="*/ 1479128 h 1479128"/>
              <a:gd name="connsiteX1" fmla="*/ 0 w 2923855"/>
              <a:gd name="connsiteY1" fmla="*/ 1479128 h 1479128"/>
              <a:gd name="connsiteX2" fmla="*/ 1368245 w 2923855"/>
              <a:gd name="connsiteY2" fmla="*/ 405504 h 1479128"/>
              <a:gd name="connsiteX3" fmla="*/ 1410727 w 2923855"/>
              <a:gd name="connsiteY3" fmla="*/ 373857 h 1479128"/>
              <a:gd name="connsiteX4" fmla="*/ 2503486 w 2923855"/>
              <a:gd name="connsiteY4" fmla="*/ 1756 h 1479128"/>
              <a:gd name="connsiteX5" fmla="*/ 2622568 w 2923855"/>
              <a:gd name="connsiteY5" fmla="*/ 284 h 1479128"/>
              <a:gd name="connsiteX6" fmla="*/ 2785835 w 2923855"/>
              <a:gd name="connsiteY6" fmla="*/ 9494 h 1479128"/>
              <a:gd name="connsiteX7" fmla="*/ 2923855 w 2923855"/>
              <a:gd name="connsiteY7" fmla="*/ 28352 h 1479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3855" h="1479128">
                <a:moveTo>
                  <a:pt x="2923855" y="1479128"/>
                </a:moveTo>
                <a:lnTo>
                  <a:pt x="0" y="1479128"/>
                </a:lnTo>
                <a:lnTo>
                  <a:pt x="1368245" y="405504"/>
                </a:lnTo>
                <a:lnTo>
                  <a:pt x="1410727" y="373857"/>
                </a:lnTo>
                <a:cubicBezTo>
                  <a:pt x="1742357" y="139664"/>
                  <a:pt x="2122368" y="17528"/>
                  <a:pt x="2503486" y="1756"/>
                </a:cubicBezTo>
                <a:cubicBezTo>
                  <a:pt x="2543187" y="114"/>
                  <a:pt x="2582898" y="-375"/>
                  <a:pt x="2622568" y="284"/>
                </a:cubicBezTo>
                <a:cubicBezTo>
                  <a:pt x="2677115" y="1190"/>
                  <a:pt x="2731584" y="4266"/>
                  <a:pt x="2785835" y="9494"/>
                </a:cubicBezTo>
                <a:lnTo>
                  <a:pt x="2923855" y="28352"/>
                </a:lnTo>
                <a:close/>
              </a:path>
            </a:pathLst>
          </a:custGeom>
          <a:gradFill>
            <a:gsLst>
              <a:gs pos="3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381CBD-08D9-3C9A-7620-24F2D6404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709738"/>
            <a:ext cx="6455434" cy="29812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D5AE2B-1716-CEEC-73F8-E81F591925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0" y="4759252"/>
            <a:ext cx="5397260" cy="95574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F3052-6EE8-979F-04FB-1B8DF81F29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2/16/2024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986285-161A-6869-27C2-0A159C2344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7ED64F-5DAB-238D-C34A-1DCCB1222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87482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484D0-7460-7B08-F1EE-96EABE402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936841"/>
            <a:ext cx="10092477" cy="95366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0B7F9-8ECB-7079-A11E-51D3903E2B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E97161-CAF5-CA48-D814-7ACD43AB99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9795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3BD680-4E7A-5155-3CAE-6BD44EE8B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2/16/2024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6A152D-EFF2-B3AA-3F25-14E1136734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BD6032-FD7A-BFFD-9BE5-48EDBEFBD1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29354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47F4D-4855-340E-03F3-4860885EC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63283"/>
            <a:ext cx="10096500" cy="91600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CEB472-7426-C288-B5F6-0A1232DCED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1" y="1879287"/>
            <a:ext cx="4739628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194F9C-B6FA-97C3-F618-0CF956CB53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6801" y="2505075"/>
            <a:ext cx="4739628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F5665C-7910-AFA2-350F-42C06ED5AF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0330" y="1879287"/>
            <a:ext cx="4762970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71352E-1DE0-F0CD-6F81-1D8FF59C2B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0330" y="2505075"/>
            <a:ext cx="4762970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38F7E4-7D9E-4736-3269-4F0C469961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2/16/2024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8386CF-9A84-8D2A-BC47-C951DD994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80844D-FE1F-49E7-3BBD-527FB72EC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97140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F691C-93A5-1364-00A9-A470C289F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357223"/>
            <a:ext cx="8886884" cy="104307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E055BD-4154-B9D1-0B5B-B1E3A06B6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2/16/2024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2A9E4A-03D1-7A8B-233D-014A3248F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2CEFC4-D276-DF45-F395-F5BD2EA70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35272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12C0AD-76F4-FCE4-2717-0A9AA4351B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2/16/2024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83BB66-3F41-7F1D-5108-B3F679A88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AA6DA0-07AE-4BE4-B82F-7936D0E3E3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79175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BFB75-C953-0BD0-4E2E-717767426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70626"/>
            <a:ext cx="3705225" cy="1286774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1AA52-60F3-40F2-673B-5848F4253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75426"/>
            <a:ext cx="5980112" cy="47683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0167E8-C561-5A72-AED3-442F66DDEE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DBFED3-7CB3-1B8B-9504-13A121CAD0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2/16/2024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2456C9-19A0-4441-B1AF-B7AFBF642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8898EA-84CC-411C-0012-D31495369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5152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C1E10-1458-2553-05B4-313F7E26D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82128"/>
            <a:ext cx="3705225" cy="1275272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C0F677-F177-6DED-1920-685B9D9FF25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143000"/>
            <a:ext cx="5980112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4D1CB1-2109-480E-8904-4077C94D6E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6576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B0DB38-7CB9-2140-BC21-6D2E7DD0B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2/16/2024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B448AD-3B1D-4B5E-CAB9-BB5FD2CDEB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EEF53D-CF5A-87A2-E973-3B8CCDEBA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94502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50D2E-0561-F284-F89A-AAE3CD09A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10239338" cy="9536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657C4C-16EC-2477-6332-830F53011D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9848" y="2139696"/>
            <a:ext cx="10239338" cy="367768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0940D3-6996-1C08-F1AF-87C3546579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2/16/2024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676C3-588F-B636-8CE0-AA2CBFBCE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CEF8A9-EB1E-B344-A4B8-B58D06336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71416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EF3A28-33E4-2796-AE7A-1234569F5C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4950" y="1081177"/>
            <a:ext cx="2508849" cy="463382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D185FC-2BBB-E997-A5CD-F2C6CF6B7C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6800" y="1081177"/>
            <a:ext cx="7505700" cy="463382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314B3C-96CD-071C-C2AD-2C7E04F81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2/16/2024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AA2B04-F5E0-C5A3-C77D-6AE9A9E913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155BC2-C712-C4A4-50EC-E10D88344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9195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1F4A25-A386-9574-775C-E5E5F9FC3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8886884" cy="95366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F7885F-2B7B-74DB-9996-E0ACEBC9DB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2139696"/>
            <a:ext cx="8883836" cy="36776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F519-BA47-2B81-CC1C-7E1F119EC6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7379" y="4629744"/>
            <a:ext cx="26535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E351CED-465B-40B5-ADCE-957C918F227B}" type="datetimeFigureOut">
              <a:rPr lang="en-US" smtClean="0"/>
              <a:t>2/16/2024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952D7B-C352-1630-4C3D-7D5983C04D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610602" y="6318446"/>
            <a:ext cx="2743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6E04F0-DF9B-480B-CC46-BAE7A81FB7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6318446"/>
            <a:ext cx="6156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 b="1">
                <a:solidFill>
                  <a:schemeClr val="tx1"/>
                </a:solidFill>
              </a:defRPr>
            </a:lvl1pPr>
          </a:lstStyle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4654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16" r:id="rId6"/>
    <p:sldLayoutId id="2147483712" r:id="rId7"/>
    <p:sldLayoutId id="2147483713" r:id="rId8"/>
    <p:sldLayoutId id="2147483714" r:id="rId9"/>
    <p:sldLayoutId id="2147483715" r:id="rId10"/>
    <p:sldLayoutId id="214748371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eqKhrcxMA2U?feature=oembed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.xml"/><Relationship Id="rId9" Type="http://schemas.microsoft.com/office/2007/relationships/diagramDrawing" Target="../diagrams/drawing3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6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Relationship Id="rId9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7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Relationship Id="rId9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2.png"/><Relationship Id="rId5" Type="http://schemas.openxmlformats.org/officeDocument/2006/relationships/hyperlink" Target="http://www.legislation.gov.uk/uksi/2022/1390/made" TargetMode="External"/><Relationship Id="rId4" Type="http://schemas.openxmlformats.org/officeDocument/2006/relationships/hyperlink" Target="https://www.legislation.gov.uk/ukpga/1998/42/section/1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8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Relationship Id="rId9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5" Type="http://schemas.openxmlformats.org/officeDocument/2006/relationships/image" Target="../media/image2.png"/><Relationship Id="rId4" Type="http://schemas.openxmlformats.org/officeDocument/2006/relationships/image" Target="../media/image3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5" Type="http://schemas.openxmlformats.org/officeDocument/2006/relationships/image" Target="../media/image2.png"/><Relationship Id="rId4" Type="http://schemas.openxmlformats.org/officeDocument/2006/relationships/image" Target="../media/image3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5" Type="http://schemas.openxmlformats.org/officeDocument/2006/relationships/image" Target="../media/image2.png"/><Relationship Id="rId4" Type="http://schemas.openxmlformats.org/officeDocument/2006/relationships/image" Target="../media/image40.png"/></Relationships>
</file>

<file path=ppt/slides/_rels/slide2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9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Relationship Id="rId9" Type="http://schemas.openxmlformats.org/officeDocument/2006/relationships/image" Target="../media/image2.png"/></Relationships>
</file>

<file path=ppt/slides/_rels/slide2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0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Relationship Id="rId9" Type="http://schemas.openxmlformats.org/officeDocument/2006/relationships/image" Target="../media/image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4" Type="http://schemas.openxmlformats.org/officeDocument/2006/relationships/image" Target="../media/image2.png"/></Relationships>
</file>

<file path=ppt/slides/_rels/slide2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1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diagramQuickStyle" Target="../diagrams/quickStyle11.xml"/><Relationship Id="rId5" Type="http://schemas.openxmlformats.org/officeDocument/2006/relationships/diagramLayout" Target="../diagrams/layout11.xml"/><Relationship Id="rId4" Type="http://schemas.openxmlformats.org/officeDocument/2006/relationships/diagramData" Target="../diagrams/data11.xml"/><Relationship Id="rId9" Type="http://schemas.openxmlformats.org/officeDocument/2006/relationships/image" Target="../media/image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4" Type="http://schemas.openxmlformats.org/officeDocument/2006/relationships/image" Target="../media/image2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6" Type="http://schemas.openxmlformats.org/officeDocument/2006/relationships/image" Target="../media/image2.png"/><Relationship Id="rId5" Type="http://schemas.openxmlformats.org/officeDocument/2006/relationships/image" Target="../media/image47.svg"/><Relationship Id="rId4" Type="http://schemas.openxmlformats.org/officeDocument/2006/relationships/image" Target="../media/image46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C4F049F8-87E1-403E-2A50-2F4544BF8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n abstract burst of blue and pink">
            <a:extLst>
              <a:ext uri="{FF2B5EF4-FFF2-40B4-BE49-F238E27FC236}">
                <a16:creationId xmlns:a16="http://schemas.microsoft.com/office/drawing/2014/main" id="{7C17479B-EDEF-C9C1-E520-9DF236A8CF7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DD29B6E1-6E86-A1A0-2491-E5B84B3AAD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H="1">
            <a:off x="1035555" y="1445436"/>
            <a:ext cx="11191887" cy="5509960"/>
          </a:xfrm>
          <a:custGeom>
            <a:avLst/>
            <a:gdLst>
              <a:gd name="connsiteX0" fmla="*/ 75794 w 11191887"/>
              <a:gd name="connsiteY0" fmla="*/ 5509960 h 5509960"/>
              <a:gd name="connsiteX1" fmla="*/ 11191887 w 11191887"/>
              <a:gd name="connsiteY1" fmla="*/ 5315928 h 5509960"/>
              <a:gd name="connsiteX2" fmla="*/ 5163097 w 11191887"/>
              <a:gd name="connsiteY2" fmla="*/ 753031 h 5509960"/>
              <a:gd name="connsiteX3" fmla="*/ 5078820 w 11191887"/>
              <a:gd name="connsiteY3" fmla="*/ 692507 h 5509960"/>
              <a:gd name="connsiteX4" fmla="*/ 2926071 w 11191887"/>
              <a:gd name="connsiteY4" fmla="*/ 1150 h 5509960"/>
              <a:gd name="connsiteX5" fmla="*/ 2692814 w 11191887"/>
              <a:gd name="connsiteY5" fmla="*/ 2336 h 5509960"/>
              <a:gd name="connsiteX6" fmla="*/ 95718 w 11191887"/>
              <a:gd name="connsiteY6" fmla="*/ 1073885 h 5509960"/>
              <a:gd name="connsiteX7" fmla="*/ 0 w 11191887"/>
              <a:gd name="connsiteY7" fmla="*/ 1167726 h 55099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91887" h="5509960">
                <a:moveTo>
                  <a:pt x="75794" y="5509960"/>
                </a:moveTo>
                <a:lnTo>
                  <a:pt x="11191887" y="5315928"/>
                </a:lnTo>
                <a:lnTo>
                  <a:pt x="5163097" y="753031"/>
                </a:lnTo>
                <a:lnTo>
                  <a:pt x="5078820" y="692507"/>
                </a:lnTo>
                <a:cubicBezTo>
                  <a:pt x="4421358" y="245206"/>
                  <a:pt x="3672983" y="19009"/>
                  <a:pt x="2926071" y="1150"/>
                </a:cubicBezTo>
                <a:cubicBezTo>
                  <a:pt x="2848268" y="-711"/>
                  <a:pt x="2770480" y="-310"/>
                  <a:pt x="2692814" y="2336"/>
                </a:cubicBezTo>
                <a:cubicBezTo>
                  <a:pt x="1746244" y="34591"/>
                  <a:pt x="817542" y="400481"/>
                  <a:pt x="95718" y="1073885"/>
                </a:cubicBezTo>
                <a:lnTo>
                  <a:pt x="0" y="1167726"/>
                </a:lnTo>
                <a:close/>
              </a:path>
            </a:pathLst>
          </a:custGeom>
          <a:gradFill>
            <a:gsLst>
              <a:gs pos="23000">
                <a:schemeClr val="bg2">
                  <a:alpha val="68000"/>
                </a:schemeClr>
              </a:gs>
              <a:gs pos="100000">
                <a:schemeClr val="accent1">
                  <a:lumMod val="60000"/>
                  <a:lumOff val="40000"/>
                  <a:alpha val="78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1E32CD-2948-1EDA-030F-E967F75947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31498" y="3129136"/>
            <a:ext cx="5429290" cy="2142559"/>
          </a:xfrm>
        </p:spPr>
        <p:txBody>
          <a:bodyPr>
            <a:normAutofit/>
          </a:bodyPr>
          <a:lstStyle/>
          <a:p>
            <a:pPr algn="r"/>
            <a:r>
              <a:rPr lang="en-GB" sz="4800" b="1" i="1" u="sng"/>
              <a:t>Referencing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54BA5F-E20B-7DAE-67ED-7744BE91C6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29817" y="5409639"/>
            <a:ext cx="5481920" cy="908807"/>
          </a:xfrm>
        </p:spPr>
        <p:txBody>
          <a:bodyPr>
            <a:normAutofit/>
          </a:bodyPr>
          <a:lstStyle/>
          <a:p>
            <a:pPr algn="r"/>
            <a:r>
              <a:rPr lang="en-GB" dirty="0"/>
              <a:t>By Zita Draper </a:t>
            </a:r>
            <a:endParaRPr lang="en-GB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826CBF6-FA73-EEB5-AAC2-9FB5407E68A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37440" y="5509808"/>
            <a:ext cx="1195792" cy="1195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5096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53"/>
    </mc:Choice>
    <mc:Fallback xmlns="">
      <p:transition spd="slow" advTm="80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200"/>
                            </p:stCondLst>
                            <p:childTnLst>
                              <p:par>
                                <p:cTn id="1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366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21CA70-5E4F-B142-9417-43D5CE6132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CA9CBD-D58F-EDDA-D849-DFDCD3EAFD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Aims and Learning objectives. </a:t>
            </a:r>
          </a:p>
          <a:p>
            <a:r>
              <a:rPr lang="en-GB" dirty="0"/>
              <a:t>Referencing session with Lisa. </a:t>
            </a:r>
          </a:p>
          <a:p>
            <a:r>
              <a:rPr lang="en-GB" dirty="0"/>
              <a:t>Let’s practice. </a:t>
            </a:r>
          </a:p>
          <a:p>
            <a:r>
              <a:rPr lang="en-GB" dirty="0"/>
              <a:t>Degree focused. </a:t>
            </a:r>
          </a:p>
          <a:p>
            <a:r>
              <a:rPr lang="en-GB" dirty="0"/>
              <a:t>Further information. </a:t>
            </a:r>
          </a:p>
          <a:p>
            <a:r>
              <a:rPr lang="en-GB" dirty="0"/>
              <a:t>Activities. </a:t>
            </a:r>
          </a:p>
          <a:p>
            <a:r>
              <a:rPr lang="en-GB" dirty="0"/>
              <a:t>Summary. </a:t>
            </a:r>
          </a:p>
          <a:p>
            <a:r>
              <a:rPr lang="en-GB" dirty="0"/>
              <a:t>Thank you, any questions?</a:t>
            </a:r>
          </a:p>
        </p:txBody>
      </p:sp>
      <p:pic>
        <p:nvPicPr>
          <p:cNvPr id="5" name="Graphic 4" descr="Storytelling outline">
            <a:extLst>
              <a:ext uri="{FF2B5EF4-FFF2-40B4-BE49-F238E27FC236}">
                <a16:creationId xmlns:a16="http://schemas.microsoft.com/office/drawing/2014/main" id="{2C7CBCE5-F796-394B-F9B6-BC0D71B1B87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564419" y="1716136"/>
            <a:ext cx="4054962" cy="4054962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18C15AD-F823-E6F5-4916-1707A508DF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48661" y="5867867"/>
            <a:ext cx="793322" cy="793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0847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844"/>
    </mc:Choice>
    <mc:Fallback xmlns="">
      <p:transition spd="slow" advTm="378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8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9EA9A4-DC06-ECDF-2F6D-C2A3CAAF8F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1132367"/>
            <a:ext cx="4520578" cy="1257299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GB" sz="4100" i="1" u="sng" dirty="0"/>
              <a:t>Aims and 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2DBA4C-DF93-C35D-B7B9-63F80C7B81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736850"/>
            <a:ext cx="5029200" cy="2978152"/>
          </a:xfrm>
        </p:spPr>
        <p:txBody>
          <a:bodyPr>
            <a:normAutofit/>
          </a:bodyPr>
          <a:lstStyle/>
          <a:p>
            <a:r>
              <a:rPr lang="en-GB" dirty="0"/>
              <a:t>The aim of today’s session is to discuss referencing and the importance of referencing within higher education. </a:t>
            </a:r>
          </a:p>
          <a:p>
            <a:endParaRPr lang="en-GB" dirty="0"/>
          </a:p>
          <a:p>
            <a:r>
              <a:rPr lang="en-GB" dirty="0"/>
              <a:t>By the end of today’s session students should be able to demonstrate that they understand the need for referencing and how to reference. 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F76A1578-4BAB-8672-0768-2FB5B6E7D8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18446"/>
            <a:ext cx="615696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E84AC6A-A0EF-437B-BCEE-4772B0214A58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pic>
        <p:nvPicPr>
          <p:cNvPr id="5" name="Graphic 4" descr="Bullseye with solid fill">
            <a:extLst>
              <a:ext uri="{FF2B5EF4-FFF2-40B4-BE49-F238E27FC236}">
                <a16:creationId xmlns:a16="http://schemas.microsoft.com/office/drawing/2014/main" id="{1AE9B8F9-B00F-AE9C-B8E3-A72C5BE31E1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604625" y="1506940"/>
            <a:ext cx="4310418" cy="4310418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1E794ED-3DE1-5351-6872-41CD8374B6F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26221" y="5715002"/>
            <a:ext cx="938406" cy="938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8268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769"/>
    </mc:Choice>
    <mc:Fallback xmlns="">
      <p:transition spd="slow" advTm="157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76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A2A37AC-2034-E10B-9513-3EA79EE96AA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i="1" u="sng" dirty="0"/>
              <a:t>Referencing session with Lisa!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91136AD-78C7-D605-6784-D711E22205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1829" y="5929575"/>
            <a:ext cx="709175" cy="709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4720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797"/>
    </mc:Choice>
    <mc:Fallback xmlns="">
      <p:transition spd="slow" advTm="127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79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B9140-0A16-6C19-B421-8C2AEC93E7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7771" y="1088305"/>
            <a:ext cx="2865681" cy="3321010"/>
          </a:xfrm>
        </p:spPr>
        <p:txBody>
          <a:bodyPr>
            <a:noAutofit/>
          </a:bodyPr>
          <a:lstStyle/>
          <a:p>
            <a:pPr algn="ctr"/>
            <a:r>
              <a:rPr lang="en-GB" sz="7200" i="1" u="sng" dirty="0"/>
              <a:t>Let’s recap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E56E334F-8B48-616D-7D97-B9F10396E6D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88073666"/>
              </p:ext>
            </p:extLst>
          </p:nvPr>
        </p:nvGraphicFramePr>
        <p:xfrm>
          <a:off x="4179313" y="185124"/>
          <a:ext cx="7304916" cy="68495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2D65D59-45AC-265A-8DF9-3BD412B5271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8172" y="5839818"/>
            <a:ext cx="843810" cy="843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3106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596"/>
    </mc:Choice>
    <mc:Fallback xmlns="">
      <p:transition spd="slow" advTm="325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59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1D8F2-BD1B-A861-D008-AE78057877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2164" y="2175268"/>
            <a:ext cx="4766932" cy="2815755"/>
          </a:xfrm>
        </p:spPr>
        <p:txBody>
          <a:bodyPr anchor="t">
            <a:normAutofit/>
          </a:bodyPr>
          <a:lstStyle/>
          <a:p>
            <a:pPr algn="ctr"/>
            <a:r>
              <a:rPr lang="en-GB" sz="4800" i="1" u="sng" dirty="0"/>
              <a:t>Why is referencing important?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F8B9C348-7971-48B2-2962-BF8F625172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2192378"/>
              </p:ext>
            </p:extLst>
          </p:nvPr>
        </p:nvGraphicFramePr>
        <p:xfrm>
          <a:off x="5536888" y="667568"/>
          <a:ext cx="5512112" cy="50474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2" name="Slide Number Placeholder 12">
            <a:extLst>
              <a:ext uri="{FF2B5EF4-FFF2-40B4-BE49-F238E27FC236}">
                <a16:creationId xmlns:a16="http://schemas.microsoft.com/office/drawing/2014/main" id="{E81E43C7-A0CC-1802-1337-C721777154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53800" y="6318446"/>
            <a:ext cx="615696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E84AC6A-A0EF-437B-BCEE-4772B0214A58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531AD5E-7348-EF6B-FB28-DAE1584E53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22504" y="5806160"/>
            <a:ext cx="847248" cy="847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5772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985"/>
    </mc:Choice>
    <mc:Fallback xmlns="">
      <p:transition spd="slow" advTm="349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98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237CB-E2AA-9B92-A097-3EA55386BF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949" y="319761"/>
            <a:ext cx="8886884" cy="953669"/>
          </a:xfrm>
        </p:spPr>
        <p:txBody>
          <a:bodyPr>
            <a:normAutofit/>
          </a:bodyPr>
          <a:lstStyle/>
          <a:p>
            <a:pPr algn="ctr"/>
            <a:r>
              <a:rPr lang="en-GB" sz="4400" i="1" u="sng" dirty="0"/>
              <a:t>Referencing why is it important?</a:t>
            </a:r>
          </a:p>
        </p:txBody>
      </p:sp>
      <p:pic>
        <p:nvPicPr>
          <p:cNvPr id="4" name="Online Media 3" title="Why is referencing important?">
            <a:hlinkClick r:id="" action="ppaction://media"/>
            <a:extLst>
              <a:ext uri="{FF2B5EF4-FFF2-40B4-BE49-F238E27FC236}">
                <a16:creationId xmlns:a16="http://schemas.microsoft.com/office/drawing/2014/main" id="{7F278E56-9233-9DA0-FD14-557CAC92A49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380949" y="1442489"/>
            <a:ext cx="9019026" cy="5095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8550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0300B1B-B85E-D514-C6B4-30126EBBCD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69C509C-DC9F-72A7-2C51-F7F49BF17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4291463" cy="1828798"/>
          </a:xfrm>
          <a:custGeom>
            <a:avLst/>
            <a:gdLst>
              <a:gd name="connsiteX0" fmla="*/ 4291463 w 4291463"/>
              <a:gd name="connsiteY0" fmla="*/ 1828798 h 1828798"/>
              <a:gd name="connsiteX1" fmla="*/ 0 w 4291463"/>
              <a:gd name="connsiteY1" fmla="*/ 1828798 h 1828798"/>
              <a:gd name="connsiteX2" fmla="*/ 1813870 w 4291463"/>
              <a:gd name="connsiteY2" fmla="*/ 405504 h 1828798"/>
              <a:gd name="connsiteX3" fmla="*/ 1856352 w 4291463"/>
              <a:gd name="connsiteY3" fmla="*/ 373857 h 1828798"/>
              <a:gd name="connsiteX4" fmla="*/ 2949111 w 4291463"/>
              <a:gd name="connsiteY4" fmla="*/ 1756 h 1828798"/>
              <a:gd name="connsiteX5" fmla="*/ 3068193 w 4291463"/>
              <a:gd name="connsiteY5" fmla="*/ 284 h 1828798"/>
              <a:gd name="connsiteX6" fmla="*/ 4291186 w 4291463"/>
              <a:gd name="connsiteY6" fmla="*/ 430072 h 1828798"/>
              <a:gd name="connsiteX7" fmla="*/ 4291463 w 4291463"/>
              <a:gd name="connsiteY7" fmla="*/ 430316 h 18287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91463" h="1828798">
                <a:moveTo>
                  <a:pt x="4291463" y="1828798"/>
                </a:moveTo>
                <a:lnTo>
                  <a:pt x="0" y="1828798"/>
                </a:lnTo>
                <a:lnTo>
                  <a:pt x="1813870" y="405504"/>
                </a:lnTo>
                <a:lnTo>
                  <a:pt x="1856352" y="373857"/>
                </a:lnTo>
                <a:cubicBezTo>
                  <a:pt x="2187982" y="139664"/>
                  <a:pt x="2567993" y="17528"/>
                  <a:pt x="2949111" y="1756"/>
                </a:cubicBezTo>
                <a:cubicBezTo>
                  <a:pt x="2988812" y="114"/>
                  <a:pt x="3028523" y="-375"/>
                  <a:pt x="3068193" y="284"/>
                </a:cubicBezTo>
                <a:cubicBezTo>
                  <a:pt x="3504570" y="7531"/>
                  <a:pt x="3935938" y="153650"/>
                  <a:pt x="4291186" y="430072"/>
                </a:cubicBezTo>
                <a:lnTo>
                  <a:pt x="4291463" y="430316"/>
                </a:lnTo>
                <a:close/>
              </a:path>
            </a:pathLst>
          </a:custGeom>
          <a:gradFill>
            <a:gsLst>
              <a:gs pos="32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92F11F5-4650-4EDB-A5A2-609AA63166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-60000" flipH="1">
            <a:off x="3823340" y="2206019"/>
            <a:ext cx="8404540" cy="4724346"/>
          </a:xfrm>
          <a:custGeom>
            <a:avLst/>
            <a:gdLst>
              <a:gd name="connsiteX0" fmla="*/ 1276386 w 8404540"/>
              <a:gd name="connsiteY0" fmla="*/ 1707 h 4724346"/>
              <a:gd name="connsiteX1" fmla="*/ 46392 w 8404540"/>
              <a:gd name="connsiteY1" fmla="*/ 317762 h 4724346"/>
              <a:gd name="connsiteX2" fmla="*/ 0 w 8404540"/>
              <a:gd name="connsiteY2" fmla="*/ 342953 h 4724346"/>
              <a:gd name="connsiteX3" fmla="*/ 76477 w 8404540"/>
              <a:gd name="connsiteY3" fmla="*/ 4724346 h 4724346"/>
              <a:gd name="connsiteX4" fmla="*/ 8404540 w 8404540"/>
              <a:gd name="connsiteY4" fmla="*/ 4578979 h 4724346"/>
              <a:gd name="connsiteX5" fmla="*/ 3081575 w 8404540"/>
              <a:gd name="connsiteY5" fmla="*/ 550286 h 4724346"/>
              <a:gd name="connsiteX6" fmla="*/ 3019989 w 8404540"/>
              <a:gd name="connsiteY6" fmla="*/ 506058 h 4724346"/>
              <a:gd name="connsiteX7" fmla="*/ 1446842 w 8404540"/>
              <a:gd name="connsiteY7" fmla="*/ 840 h 4724346"/>
              <a:gd name="connsiteX8" fmla="*/ 1276386 w 8404540"/>
              <a:gd name="connsiteY8" fmla="*/ 1707 h 4724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404540" h="4724346">
                <a:moveTo>
                  <a:pt x="1276386" y="1707"/>
                </a:moveTo>
                <a:cubicBezTo>
                  <a:pt x="850714" y="16212"/>
                  <a:pt x="429986" y="123046"/>
                  <a:pt x="46392" y="317762"/>
                </a:cubicBezTo>
                <a:lnTo>
                  <a:pt x="0" y="342953"/>
                </a:lnTo>
                <a:lnTo>
                  <a:pt x="76477" y="4724346"/>
                </a:lnTo>
                <a:lnTo>
                  <a:pt x="8404540" y="4578979"/>
                </a:lnTo>
                <a:lnTo>
                  <a:pt x="3081575" y="550286"/>
                </a:lnTo>
                <a:lnTo>
                  <a:pt x="3019989" y="506058"/>
                </a:lnTo>
                <a:cubicBezTo>
                  <a:pt x="2539541" y="179187"/>
                  <a:pt x="1992657" y="13891"/>
                  <a:pt x="1446842" y="840"/>
                </a:cubicBezTo>
                <a:cubicBezTo>
                  <a:pt x="1389987" y="-519"/>
                  <a:pt x="1333142" y="-227"/>
                  <a:pt x="1276386" y="1707"/>
                </a:cubicBezTo>
                <a:close/>
              </a:path>
            </a:pathLst>
          </a:custGeom>
          <a:gradFill>
            <a:gsLst>
              <a:gs pos="32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F985F24-A82E-38BB-9E95-B68E0525A4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2571" y="734156"/>
            <a:ext cx="10617872" cy="538161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FAF58C-54B4-AF76-6CD4-899C5D485A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3852" y="1143000"/>
            <a:ext cx="3924676" cy="3345995"/>
          </a:xfrm>
        </p:spPr>
        <p:txBody>
          <a:bodyPr anchor="t">
            <a:normAutofit/>
          </a:bodyPr>
          <a:lstStyle/>
          <a:p>
            <a:r>
              <a:rPr lang="en-GB" i="1" u="sng"/>
              <a:t>Harvard referencing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AE862A5-1F44-9B7C-E608-7FD8EC93E0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2431021"/>
              </p:ext>
            </p:extLst>
          </p:nvPr>
        </p:nvGraphicFramePr>
        <p:xfrm>
          <a:off x="6096000" y="1143000"/>
          <a:ext cx="4771965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86C3B03-706E-F526-7BF6-40A3544B61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43050" y="5935185"/>
            <a:ext cx="838881" cy="838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4708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803"/>
    </mc:Choice>
    <mc:Fallback xmlns="">
      <p:transition spd="slow" advTm="118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57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0300B1B-B85E-D514-C6B4-30126EBBCD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2CC8CFE-31F3-0DA5-6AC8-9A74170BF3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58916" y="-105868"/>
            <a:ext cx="12309832" cy="7069736"/>
          </a:xfrm>
          <a:custGeom>
            <a:avLst/>
            <a:gdLst>
              <a:gd name="connsiteX0" fmla="*/ 119689 w 12309832"/>
              <a:gd name="connsiteY0" fmla="*/ 7069736 h 7069736"/>
              <a:gd name="connsiteX1" fmla="*/ 12309832 w 12309832"/>
              <a:gd name="connsiteY1" fmla="*/ 6856956 h 7069736"/>
              <a:gd name="connsiteX2" fmla="*/ 12190143 w 12309832"/>
              <a:gd name="connsiteY2" fmla="*/ 0 h 7069736"/>
              <a:gd name="connsiteX3" fmla="*/ 0 w 12309832"/>
              <a:gd name="connsiteY3" fmla="*/ 212780 h 70697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309832" h="7069736">
                <a:moveTo>
                  <a:pt x="119689" y="7069736"/>
                </a:moveTo>
                <a:lnTo>
                  <a:pt x="12309832" y="6856956"/>
                </a:lnTo>
                <a:lnTo>
                  <a:pt x="12190143" y="0"/>
                </a:lnTo>
                <a:lnTo>
                  <a:pt x="0" y="212780"/>
                </a:lnTo>
                <a:close/>
              </a:path>
            </a:pathLst>
          </a:custGeom>
          <a:gradFill>
            <a:gsLst>
              <a:gs pos="32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9FB23B6-1F34-5B6A-2697-938FB355B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2571" y="734156"/>
            <a:ext cx="10617872" cy="538161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871ED5-A0C3-A23A-F3AF-931F6582D9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9817" y="1143001"/>
            <a:ext cx="7917227" cy="932631"/>
          </a:xfrm>
        </p:spPr>
        <p:txBody>
          <a:bodyPr anchor="t">
            <a:normAutofit/>
          </a:bodyPr>
          <a:lstStyle/>
          <a:p>
            <a:pPr algn="ctr"/>
            <a:r>
              <a:rPr lang="en-GB" sz="3600" i="1" u="sng" dirty="0"/>
              <a:t>How to reference</a:t>
            </a:r>
            <a:r>
              <a:rPr lang="en-GB" sz="3600" dirty="0"/>
              <a:t>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5A7D0BA-4A51-1B56-E1BF-416BD8D579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6600968"/>
              </p:ext>
            </p:extLst>
          </p:nvPr>
        </p:nvGraphicFramePr>
        <p:xfrm>
          <a:off x="1913862" y="2400300"/>
          <a:ext cx="8378456" cy="29478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9BD476C-1992-1207-4778-EC3AE8800E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8031" y="5923139"/>
            <a:ext cx="810750" cy="810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971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996"/>
    </mc:Choice>
    <mc:Fallback xmlns="">
      <p:transition spd="slow" advTm="89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9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46401-81F5-1591-2B28-D26797B6D1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i="1" u="sng" dirty="0"/>
              <a:t>How to reference a book?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46ACC9D-4416-D9CA-BC0C-EB98BA488C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en-GB" sz="2000" i="1" u="sng" dirty="0"/>
              <a:t>In text citations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C59D2AF-4DF8-090E-F271-B26B5685B2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en-GB" dirty="0"/>
              <a:t>Authors Surname – year of publication – page number. </a:t>
            </a:r>
          </a:p>
          <a:p>
            <a:endParaRPr lang="en-GB" dirty="0"/>
          </a:p>
          <a:p>
            <a:r>
              <a:rPr lang="en-GB" dirty="0"/>
              <a:t>Books can have more than one author the Harvard referencing guide on Moodle gives guidance in relation to how to reference these.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318E928-63D4-2801-EE11-1AB34D383A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en-GB" sz="2000" i="1" u="sng" dirty="0"/>
              <a:t>Reference list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535D8399-F1EF-0E6F-21A5-69B8C3A5995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en-GB" dirty="0"/>
              <a:t>Author </a:t>
            </a:r>
          </a:p>
          <a:p>
            <a:r>
              <a:rPr lang="en-GB" dirty="0"/>
              <a:t>( Year published) </a:t>
            </a:r>
          </a:p>
          <a:p>
            <a:r>
              <a:rPr lang="en-GB" dirty="0"/>
              <a:t>Title of the book (In italics) </a:t>
            </a:r>
          </a:p>
          <a:p>
            <a:r>
              <a:rPr lang="en-GB" dirty="0"/>
              <a:t>Edition – if it is the first edition you do not need to include this. </a:t>
            </a:r>
          </a:p>
          <a:p>
            <a:r>
              <a:rPr lang="en-GB" dirty="0"/>
              <a:t>Place of publication and the publisher.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E1E4248-BDA9-CDEE-3E3F-84F503C785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8171" y="6086650"/>
            <a:ext cx="591369" cy="591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3022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280"/>
    </mc:Choice>
    <mc:Fallback xmlns="">
      <p:transition spd="slow" advTm="512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28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C4086F5-5AAC-F692-73E3-87A47A652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483353-26AA-CE14-DCAC-4D425C77C3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107693"/>
            <a:ext cx="4305892" cy="1805111"/>
          </a:xfrm>
        </p:spPr>
        <p:txBody>
          <a:bodyPr anchor="ctr">
            <a:normAutofit/>
          </a:bodyPr>
          <a:lstStyle/>
          <a:p>
            <a:pPr algn="ctr"/>
            <a:r>
              <a:rPr lang="en-GB" sz="4400" i="1" u="sng" dirty="0"/>
              <a:t>An example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351B06F-42FD-3E0A-3AA8-C51082644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23526" y="-55243"/>
            <a:ext cx="6407229" cy="3479258"/>
          </a:xfrm>
          <a:custGeom>
            <a:avLst/>
            <a:gdLst>
              <a:gd name="connsiteX0" fmla="*/ 53408 w 6407229"/>
              <a:gd name="connsiteY0" fmla="*/ 3479258 h 3479258"/>
              <a:gd name="connsiteX1" fmla="*/ 6407229 w 6407229"/>
              <a:gd name="connsiteY1" fmla="*/ 3368352 h 3479258"/>
              <a:gd name="connsiteX2" fmla="*/ 2513111 w 6407229"/>
              <a:gd name="connsiteY2" fmla="*/ 401274 h 3479258"/>
              <a:gd name="connsiteX3" fmla="*/ 2468202 w 6407229"/>
              <a:gd name="connsiteY3" fmla="*/ 369022 h 3479258"/>
              <a:gd name="connsiteX4" fmla="*/ 1321050 w 6407229"/>
              <a:gd name="connsiteY4" fmla="*/ 613 h 3479258"/>
              <a:gd name="connsiteX5" fmla="*/ 1196752 w 6407229"/>
              <a:gd name="connsiteY5" fmla="*/ 1245 h 3479258"/>
              <a:gd name="connsiteX6" fmla="*/ 56027 w 6407229"/>
              <a:gd name="connsiteY6" fmla="*/ 376720 h 3479258"/>
              <a:gd name="connsiteX7" fmla="*/ 0 w 6407229"/>
              <a:gd name="connsiteY7" fmla="*/ 419528 h 3479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07229" h="3479258">
                <a:moveTo>
                  <a:pt x="53408" y="3479258"/>
                </a:moveTo>
                <a:lnTo>
                  <a:pt x="6407229" y="3368352"/>
                </a:lnTo>
                <a:lnTo>
                  <a:pt x="2513111" y="401274"/>
                </a:lnTo>
                <a:lnTo>
                  <a:pt x="2468202" y="369022"/>
                </a:lnTo>
                <a:cubicBezTo>
                  <a:pt x="2117855" y="130665"/>
                  <a:pt x="1719063" y="10130"/>
                  <a:pt x="1321050" y="613"/>
                </a:cubicBezTo>
                <a:cubicBezTo>
                  <a:pt x="1279590" y="-379"/>
                  <a:pt x="1238139" y="-165"/>
                  <a:pt x="1196752" y="1245"/>
                </a:cubicBezTo>
                <a:cubicBezTo>
                  <a:pt x="793227" y="14995"/>
                  <a:pt x="395796" y="142529"/>
                  <a:pt x="56027" y="376720"/>
                </a:cubicBezTo>
                <a:lnTo>
                  <a:pt x="0" y="419528"/>
                </a:lnTo>
                <a:close/>
              </a:path>
            </a:pathLst>
          </a:custGeom>
          <a:gradFill>
            <a:gsLst>
              <a:gs pos="32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EA5F421-E5F0-775A-D61C-13BBBE5E0F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24415747"/>
              </p:ext>
            </p:extLst>
          </p:nvPr>
        </p:nvGraphicFramePr>
        <p:xfrm>
          <a:off x="6096000" y="1143000"/>
          <a:ext cx="4953000" cy="4741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AFC43E1-BCC5-1957-3A8B-CAF4CF2A75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31830" y="6036162"/>
            <a:ext cx="686735" cy="686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8432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871"/>
    </mc:Choice>
    <mc:Fallback xmlns="">
      <p:transition spd="slow" advTm="208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87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24096D-3626-0F9D-D179-BCC808A899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i="1" u="sng" dirty="0"/>
              <a:t>How to reference a website?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7D9C4C-4C81-3597-D680-4860ABEE3E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en-GB" sz="2000" i="1" u="sng" dirty="0"/>
              <a:t>In text citations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12F0182-8638-1799-F02E-9992EFC21A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en-GB" dirty="0"/>
              <a:t>Authors name – year in brackets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875F052-6A4C-7FAB-0787-894DB4194AE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en-GB" sz="2000" i="1" u="sng" dirty="0"/>
              <a:t>Reference list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80D4EBB-A1D5-6812-3076-8156FC04630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en-GB" dirty="0"/>
              <a:t>Name of the author or organisation </a:t>
            </a:r>
          </a:p>
          <a:p>
            <a:r>
              <a:rPr lang="en-GB" dirty="0"/>
              <a:t>Year it was published (Brackets needed) </a:t>
            </a:r>
          </a:p>
          <a:p>
            <a:r>
              <a:rPr lang="en-GB" dirty="0"/>
              <a:t>Website title. </a:t>
            </a:r>
          </a:p>
          <a:p>
            <a:r>
              <a:rPr lang="en-GB" dirty="0"/>
              <a:t>Website URL </a:t>
            </a:r>
          </a:p>
          <a:p>
            <a:r>
              <a:rPr lang="en-GB" dirty="0"/>
              <a:t>Date it was accessed.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CA46312-F635-CA7A-92D8-609B6A6D166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6220" y="6086650"/>
            <a:ext cx="647467" cy="647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919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412"/>
    </mc:Choice>
    <mc:Fallback>
      <p:transition spd="slow" advTm="264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41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BBCE1C-EE41-5DDB-AF0B-DEAE35512C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i="1" u="sng" dirty="0"/>
              <a:t>An example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BB55534-BC69-D6DD-A2AA-FAF08BF3988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39696"/>
          <a:ext cx="8883836" cy="3677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CBC7705-2330-4301-B2BE-5A8CE007AD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002" y="5929575"/>
            <a:ext cx="776492" cy="776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96744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286"/>
    </mc:Choice>
    <mc:Fallback>
      <p:transition spd="slow" advTm="292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28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98EBB-6369-AF2F-150D-A663ECB700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i="1" u="sng" dirty="0"/>
              <a:t>How to reference case law?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A0BA43-3FF3-8D16-4C21-DB716C8332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en-GB" dirty="0"/>
              <a:t>In text citations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3530656-EAF0-BBED-B501-822707B400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en-GB" dirty="0"/>
              <a:t>Name of the case – Year that it was published.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E3AE6BB-B7C2-F0AA-6FDD-FA30258D410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09EEBAB-6B9F-D835-9318-4C5365BEFEB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en-GB" dirty="0"/>
              <a:t>Name of the case (Needs to be quotation marks) </a:t>
            </a:r>
          </a:p>
          <a:p>
            <a:r>
              <a:rPr lang="en-GB" dirty="0"/>
              <a:t>Year of the case – in brackets. </a:t>
            </a:r>
          </a:p>
          <a:p>
            <a:r>
              <a:rPr lang="en-GB" dirty="0"/>
              <a:t>Abbreviated name of the law report (In italics)</a:t>
            </a:r>
          </a:p>
          <a:p>
            <a:r>
              <a:rPr lang="en-GB" dirty="0"/>
              <a:t>Volume number </a:t>
            </a:r>
          </a:p>
          <a:p>
            <a:r>
              <a:rPr lang="en-GB" dirty="0"/>
              <a:t>Page number.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AAE7C1A-2A23-480D-E8E0-4F9CB47947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7928" y="5940795"/>
            <a:ext cx="697955" cy="697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8954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756"/>
    </mc:Choice>
    <mc:Fallback>
      <p:transition spd="slow" advTm="247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75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0300B1B-B85E-D514-C6B4-30126EBBCD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2CC8CFE-31F3-0DA5-6AC8-9A74170BF3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58916" y="-105868"/>
            <a:ext cx="12309832" cy="7069736"/>
          </a:xfrm>
          <a:custGeom>
            <a:avLst/>
            <a:gdLst>
              <a:gd name="connsiteX0" fmla="*/ 119689 w 12309832"/>
              <a:gd name="connsiteY0" fmla="*/ 7069736 h 7069736"/>
              <a:gd name="connsiteX1" fmla="*/ 12309832 w 12309832"/>
              <a:gd name="connsiteY1" fmla="*/ 6856956 h 7069736"/>
              <a:gd name="connsiteX2" fmla="*/ 12190143 w 12309832"/>
              <a:gd name="connsiteY2" fmla="*/ 0 h 7069736"/>
              <a:gd name="connsiteX3" fmla="*/ 0 w 12309832"/>
              <a:gd name="connsiteY3" fmla="*/ 212780 h 70697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309832" h="7069736">
                <a:moveTo>
                  <a:pt x="119689" y="7069736"/>
                </a:moveTo>
                <a:lnTo>
                  <a:pt x="12309832" y="6856956"/>
                </a:lnTo>
                <a:lnTo>
                  <a:pt x="12190143" y="0"/>
                </a:lnTo>
                <a:lnTo>
                  <a:pt x="0" y="212780"/>
                </a:lnTo>
                <a:close/>
              </a:path>
            </a:pathLst>
          </a:custGeom>
          <a:gradFill>
            <a:gsLst>
              <a:gs pos="32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9FB23B6-1F34-5B6A-2697-938FB355B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2571" y="734156"/>
            <a:ext cx="10617872" cy="538161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90CFCB-6607-EDC7-635C-78A9843966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9817" y="1143001"/>
            <a:ext cx="7917227" cy="574157"/>
          </a:xfrm>
        </p:spPr>
        <p:txBody>
          <a:bodyPr anchor="t">
            <a:normAutofit/>
          </a:bodyPr>
          <a:lstStyle/>
          <a:p>
            <a:pPr algn="ctr"/>
            <a:r>
              <a:rPr lang="en-GB" sz="2800" i="1" u="sng"/>
              <a:t>An example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407E50E-F5F0-4B7F-ECCA-A4EE779C40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9713408"/>
              </p:ext>
            </p:extLst>
          </p:nvPr>
        </p:nvGraphicFramePr>
        <p:xfrm>
          <a:off x="1913862" y="2400300"/>
          <a:ext cx="8378456" cy="29478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6FBD9E8-F417-6D9F-80D0-6D5D95F2B9C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82319" y="5233958"/>
            <a:ext cx="1216060" cy="1216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31476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603"/>
    </mc:Choice>
    <mc:Fallback>
      <p:transition spd="slow" advTm="186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60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F1BA76-4372-CFAF-DF04-E9DCD8E917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i="1" u="sng" dirty="0"/>
              <a:t>How to reference law?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7FF524-3572-B7C4-A1D3-4309F8F34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en-GB" i="1" u="sng" dirty="0"/>
              <a:t>In text citation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C5381D4-78F2-CAD4-CCDB-14E35E0A09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6801" y="2505074"/>
            <a:ext cx="4739628" cy="390133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b="1" i="1" u="sng" dirty="0"/>
              <a:t>Primary law </a:t>
            </a:r>
            <a:r>
              <a:rPr lang="en-GB" dirty="0"/>
              <a:t>– </a:t>
            </a:r>
          </a:p>
          <a:p>
            <a:pPr marL="0" indent="0">
              <a:buNone/>
            </a:pPr>
            <a:r>
              <a:rPr lang="en-GB" dirty="0"/>
              <a:t>      Name of the piece of law - must be in italics and the year.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- </a:t>
            </a:r>
            <a:r>
              <a:rPr lang="en-GB" b="1" i="1" u="sng" dirty="0"/>
              <a:t>Secondary law (SI) </a:t>
            </a:r>
            <a:r>
              <a:rPr lang="en-GB" dirty="0"/>
              <a:t>– Name of the piece of law – must in italics – the year.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03833DA-0F68-D28A-AF03-3BD14966F6C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en-GB" i="1" u="sng" dirty="0"/>
              <a:t>Reference list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BDD261-C148-0776-A377-5349E96BFE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0330" y="2505075"/>
            <a:ext cx="4762970" cy="3901334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b="1" i="1" u="sng" dirty="0"/>
              <a:t>Primary law </a:t>
            </a:r>
            <a:r>
              <a:rPr lang="en-GB" dirty="0"/>
              <a:t>– </a:t>
            </a:r>
          </a:p>
          <a:p>
            <a:r>
              <a:rPr lang="en-GB" dirty="0"/>
              <a:t>Name of the piece of law (Italics) – year- chapter and section – where it was accessed – accessed date. </a:t>
            </a:r>
          </a:p>
          <a:p>
            <a:endParaRPr lang="en-GB" dirty="0"/>
          </a:p>
          <a:p>
            <a:r>
              <a:rPr lang="en-GB" b="1" i="1" u="sng" dirty="0"/>
              <a:t>Secondary law (SI)  </a:t>
            </a:r>
            <a:r>
              <a:rPr lang="en-GB" dirty="0"/>
              <a:t>- Name/title (in italics) include year -  SI year and number (in round brackets) - Available at: URL -  </a:t>
            </a:r>
            <a:r>
              <a:rPr lang="en-GB" dirty="0" err="1"/>
              <a:t>Acessed</a:t>
            </a:r>
            <a:r>
              <a:rPr lang="en-GB" dirty="0"/>
              <a:t> at: URL (Accessed: date)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9EBA101-8119-ABA9-C059-D1BE8E4D14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000" y="5794940"/>
            <a:ext cx="916269" cy="916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50712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532"/>
    </mc:Choice>
    <mc:Fallback>
      <p:transition spd="slow" advTm="525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53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04A449-6FF3-4C8C-AC14-61C921801C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i="1" u="sng"/>
              <a:t>An example</a:t>
            </a:r>
            <a:endParaRPr lang="en-GB" sz="4800" i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5F5D2-4601-CD3E-955F-AA39B57024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7411" y="2373681"/>
            <a:ext cx="8883836" cy="3920532"/>
          </a:xfrm>
        </p:spPr>
        <p:txBody>
          <a:bodyPr>
            <a:normAutofit/>
          </a:bodyPr>
          <a:lstStyle/>
          <a:p>
            <a:r>
              <a:rPr lang="en-GB" dirty="0"/>
              <a:t>Primary law – </a:t>
            </a:r>
            <a:r>
              <a:rPr lang="en-GB" b="1" dirty="0"/>
              <a:t>In text </a:t>
            </a:r>
            <a:r>
              <a:rPr lang="en-GB" dirty="0"/>
              <a:t>– </a:t>
            </a:r>
            <a:r>
              <a:rPr lang="en-GB" i="1" dirty="0"/>
              <a:t>Human Rights Act </a:t>
            </a:r>
            <a:r>
              <a:rPr lang="en-GB" dirty="0"/>
              <a:t>1998</a:t>
            </a:r>
          </a:p>
          <a:p>
            <a:r>
              <a:rPr lang="en-GB" dirty="0"/>
              <a:t>                    </a:t>
            </a:r>
            <a:r>
              <a:rPr lang="en-GB" b="1" dirty="0"/>
              <a:t>Reference list </a:t>
            </a:r>
            <a:r>
              <a:rPr lang="en-GB" dirty="0"/>
              <a:t>- </a:t>
            </a:r>
            <a:r>
              <a:rPr lang="en-GB" i="1" dirty="0"/>
              <a:t>Human Rights Act </a:t>
            </a:r>
            <a:r>
              <a:rPr lang="en-GB" dirty="0"/>
              <a:t>1998, C 42 S.1 Available at </a:t>
            </a:r>
            <a:r>
              <a:rPr lang="en-GB" dirty="0">
                <a:hlinkClick r:id="rId4"/>
              </a:rPr>
              <a:t>Human Rights Act 1998 (legislation.gov.uk)</a:t>
            </a:r>
            <a:r>
              <a:rPr lang="en-GB" dirty="0"/>
              <a:t>  (Accessed 14th February 2024) </a:t>
            </a:r>
          </a:p>
          <a:p>
            <a:endParaRPr lang="en-GB" dirty="0"/>
          </a:p>
          <a:p>
            <a:r>
              <a:rPr lang="en-GB" dirty="0"/>
              <a:t>Secondary law – </a:t>
            </a:r>
            <a:r>
              <a:rPr lang="en-GB" b="1" dirty="0"/>
              <a:t>In text </a:t>
            </a:r>
            <a:r>
              <a:rPr lang="en-GB" dirty="0"/>
              <a:t>- Public Contracts (Amendments) Regulations 2022</a:t>
            </a:r>
          </a:p>
          <a:p>
            <a:r>
              <a:rPr lang="en-GB" dirty="0"/>
              <a:t>                              </a:t>
            </a:r>
            <a:r>
              <a:rPr lang="en-GB" b="1" dirty="0"/>
              <a:t>Reference list </a:t>
            </a:r>
            <a:r>
              <a:rPr lang="en-GB" dirty="0"/>
              <a:t>- The Public Contracts (Amendments) Regulations 2022 (SI 2022/ 1390). Available at: https:// </a:t>
            </a:r>
            <a:r>
              <a:rPr lang="en-GB" dirty="0">
                <a:hlinkClick r:id="rId5"/>
              </a:rPr>
              <a:t>www.legislation.gov.uk/uksi/2022/1390/made</a:t>
            </a:r>
            <a:r>
              <a:rPr lang="en-GB" dirty="0"/>
              <a:t> (accessed: 11 August 2023)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2EC53F8-5299-E09D-0F14-EFE52E323E6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65884" y="5529263"/>
            <a:ext cx="1069750" cy="1069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39597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022"/>
    </mc:Choice>
    <mc:Fallback>
      <p:transition spd="slow" advTm="710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02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C4086F5-5AAC-F692-73E3-87A47A652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601628-33D1-2E55-1624-DE43B6BE4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107693"/>
            <a:ext cx="4305892" cy="1805111"/>
          </a:xfrm>
        </p:spPr>
        <p:txBody>
          <a:bodyPr anchor="ctr">
            <a:normAutofit/>
          </a:bodyPr>
          <a:lstStyle/>
          <a:p>
            <a:r>
              <a:rPr lang="en-GB" i="1" u="sng"/>
              <a:t>Have a query regarding referencing?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351B06F-42FD-3E0A-3AA8-C51082644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23526" y="-55243"/>
            <a:ext cx="6407229" cy="3479258"/>
          </a:xfrm>
          <a:custGeom>
            <a:avLst/>
            <a:gdLst>
              <a:gd name="connsiteX0" fmla="*/ 53408 w 6407229"/>
              <a:gd name="connsiteY0" fmla="*/ 3479258 h 3479258"/>
              <a:gd name="connsiteX1" fmla="*/ 6407229 w 6407229"/>
              <a:gd name="connsiteY1" fmla="*/ 3368352 h 3479258"/>
              <a:gd name="connsiteX2" fmla="*/ 2513111 w 6407229"/>
              <a:gd name="connsiteY2" fmla="*/ 401274 h 3479258"/>
              <a:gd name="connsiteX3" fmla="*/ 2468202 w 6407229"/>
              <a:gd name="connsiteY3" fmla="*/ 369022 h 3479258"/>
              <a:gd name="connsiteX4" fmla="*/ 1321050 w 6407229"/>
              <a:gd name="connsiteY4" fmla="*/ 613 h 3479258"/>
              <a:gd name="connsiteX5" fmla="*/ 1196752 w 6407229"/>
              <a:gd name="connsiteY5" fmla="*/ 1245 h 3479258"/>
              <a:gd name="connsiteX6" fmla="*/ 56027 w 6407229"/>
              <a:gd name="connsiteY6" fmla="*/ 376720 h 3479258"/>
              <a:gd name="connsiteX7" fmla="*/ 0 w 6407229"/>
              <a:gd name="connsiteY7" fmla="*/ 419528 h 3479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07229" h="3479258">
                <a:moveTo>
                  <a:pt x="53408" y="3479258"/>
                </a:moveTo>
                <a:lnTo>
                  <a:pt x="6407229" y="3368352"/>
                </a:lnTo>
                <a:lnTo>
                  <a:pt x="2513111" y="401274"/>
                </a:lnTo>
                <a:lnTo>
                  <a:pt x="2468202" y="369022"/>
                </a:lnTo>
                <a:cubicBezTo>
                  <a:pt x="2117855" y="130665"/>
                  <a:pt x="1719063" y="10130"/>
                  <a:pt x="1321050" y="613"/>
                </a:cubicBezTo>
                <a:cubicBezTo>
                  <a:pt x="1279590" y="-379"/>
                  <a:pt x="1238139" y="-165"/>
                  <a:pt x="1196752" y="1245"/>
                </a:cubicBezTo>
                <a:cubicBezTo>
                  <a:pt x="793227" y="14995"/>
                  <a:pt x="395796" y="142529"/>
                  <a:pt x="56027" y="376720"/>
                </a:cubicBezTo>
                <a:lnTo>
                  <a:pt x="0" y="419528"/>
                </a:lnTo>
                <a:close/>
              </a:path>
            </a:pathLst>
          </a:custGeom>
          <a:gradFill>
            <a:gsLst>
              <a:gs pos="32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D8EE0B2-3E31-5925-B98E-656B0010D7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6753333"/>
              </p:ext>
            </p:extLst>
          </p:nvPr>
        </p:nvGraphicFramePr>
        <p:xfrm>
          <a:off x="6096000" y="1143000"/>
          <a:ext cx="4953000" cy="4741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8BFBBB0-82F2-B5F0-178E-ACAB13476D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43050" y="6176407"/>
            <a:ext cx="535271" cy="535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6742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651"/>
    </mc:Choice>
    <mc:Fallback xmlns="">
      <p:transition spd="slow" advTm="126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65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6401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668B51F-0397-D568-D929-A4F9A9CC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1F6BE5C0-31B1-EBD5-08F2-42A0CDDD5F3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15730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0F200B6-228D-F4F2-C6FF-D4257EC20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H="1">
            <a:off x="4556932" y="3127849"/>
            <a:ext cx="7654355" cy="3796328"/>
          </a:xfrm>
          <a:custGeom>
            <a:avLst/>
            <a:gdLst>
              <a:gd name="connsiteX0" fmla="*/ 1835852 w 7654355"/>
              <a:gd name="connsiteY0" fmla="*/ 1549 h 3796328"/>
              <a:gd name="connsiteX1" fmla="*/ 20604 w 7654355"/>
              <a:gd name="connsiteY1" fmla="*/ 803783 h 3796328"/>
              <a:gd name="connsiteX2" fmla="*/ 0 w 7654355"/>
              <a:gd name="connsiteY2" fmla="*/ 826352 h 3796328"/>
              <a:gd name="connsiteX3" fmla="*/ 51841 w 7654355"/>
              <a:gd name="connsiteY3" fmla="*/ 3796328 h 3796328"/>
              <a:gd name="connsiteX4" fmla="*/ 7654355 w 7654355"/>
              <a:gd name="connsiteY4" fmla="*/ 3663625 h 3796328"/>
              <a:gd name="connsiteX5" fmla="*/ 3473222 w 7654355"/>
              <a:gd name="connsiteY5" fmla="*/ 499129 h 3796328"/>
              <a:gd name="connsiteX6" fmla="*/ 3417360 w 7654355"/>
              <a:gd name="connsiteY6" fmla="*/ 459014 h 3796328"/>
              <a:gd name="connsiteX7" fmla="*/ 1990462 w 7654355"/>
              <a:gd name="connsiteY7" fmla="*/ 763 h 3796328"/>
              <a:gd name="connsiteX8" fmla="*/ 1835852 w 7654355"/>
              <a:gd name="connsiteY8" fmla="*/ 1549 h 37963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654355" h="3796328">
                <a:moveTo>
                  <a:pt x="1835852" y="1549"/>
                </a:moveTo>
                <a:cubicBezTo>
                  <a:pt x="1166613" y="24353"/>
                  <a:pt x="510847" y="298769"/>
                  <a:pt x="20604" y="803783"/>
                </a:cubicBezTo>
                <a:lnTo>
                  <a:pt x="0" y="826352"/>
                </a:lnTo>
                <a:lnTo>
                  <a:pt x="51841" y="3796328"/>
                </a:lnTo>
                <a:lnTo>
                  <a:pt x="7654355" y="3663625"/>
                </a:lnTo>
                <a:lnTo>
                  <a:pt x="3473222" y="499129"/>
                </a:lnTo>
                <a:lnTo>
                  <a:pt x="3417360" y="459014"/>
                </a:lnTo>
                <a:cubicBezTo>
                  <a:pt x="2981578" y="162529"/>
                  <a:pt x="2485536" y="12600"/>
                  <a:pt x="1990462" y="763"/>
                </a:cubicBezTo>
                <a:cubicBezTo>
                  <a:pt x="1938891" y="-470"/>
                  <a:pt x="1887332" y="-206"/>
                  <a:pt x="1835852" y="1549"/>
                </a:cubicBezTo>
                <a:close/>
              </a:path>
            </a:pathLst>
          </a:custGeom>
          <a:gradFill>
            <a:gsLst>
              <a:gs pos="22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84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29D870-FCCD-8337-4BAE-E6C6808D0B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8164" y="4906317"/>
            <a:ext cx="4224916" cy="123274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100000"/>
              </a:lnSpc>
            </a:pPr>
            <a:r>
              <a:rPr lang="en-US" i="1" u="sng"/>
              <a:t>Turnitin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F983087-2BAD-66C2-7B05-53DA1FDE0C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6709" y="5890307"/>
            <a:ext cx="720394" cy="720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9704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72"/>
    </mc:Choice>
    <mc:Fallback xmlns="">
      <p:transition spd="slow" advTm="60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7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302C7AB-95AA-861A-63FB-0395DAEE800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064" t="25277" r="6682" b="17791"/>
          <a:stretch/>
        </p:blipFill>
        <p:spPr>
          <a:xfrm>
            <a:off x="0" y="0"/>
            <a:ext cx="12192000" cy="5295666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EB8C6A9A-8C5C-1FCA-6B35-6A86FAF3F07A}"/>
              </a:ext>
            </a:extLst>
          </p:cNvPr>
          <p:cNvCxnSpPr/>
          <p:nvPr/>
        </p:nvCxnSpPr>
        <p:spPr>
          <a:xfrm>
            <a:off x="8201551" y="3837114"/>
            <a:ext cx="44878" cy="162684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3C2F5CA6-6ED8-598F-E0CF-F0B15EA0BF59}"/>
              </a:ext>
            </a:extLst>
          </p:cNvPr>
          <p:cNvSpPr/>
          <p:nvPr/>
        </p:nvSpPr>
        <p:spPr>
          <a:xfrm>
            <a:off x="7629350" y="5295666"/>
            <a:ext cx="2008314" cy="149221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i="1" u="sng" dirty="0"/>
              <a:t>Similarity score- how similar is you work to sources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7A39653-E8BD-04A6-D184-855D67DB7D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66465" y="5879087"/>
            <a:ext cx="703565" cy="703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6023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830"/>
    </mc:Choice>
    <mc:Fallback xmlns="">
      <p:transition spd="slow" advTm="138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83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5564501-2EDB-4CD0-6171-26402269690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8159" b="4540"/>
          <a:stretch/>
        </p:blipFill>
        <p:spPr>
          <a:xfrm>
            <a:off x="-40438" y="0"/>
            <a:ext cx="12281056" cy="5727622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E859D5EC-D52C-21E2-4F13-49F7E7CC7123}"/>
              </a:ext>
            </a:extLst>
          </p:cNvPr>
          <p:cNvCxnSpPr>
            <a:cxnSpLocks/>
          </p:cNvCxnSpPr>
          <p:nvPr/>
        </p:nvCxnSpPr>
        <p:spPr>
          <a:xfrm flipH="1">
            <a:off x="5166640" y="2546856"/>
            <a:ext cx="852693" cy="16717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B7CA6B7E-CCCE-DB92-F6E6-631A3F4C2040}"/>
              </a:ext>
            </a:extLst>
          </p:cNvPr>
          <p:cNvCxnSpPr>
            <a:cxnSpLocks/>
          </p:cNvCxnSpPr>
          <p:nvPr/>
        </p:nvCxnSpPr>
        <p:spPr>
          <a:xfrm>
            <a:off x="11432805" y="1492211"/>
            <a:ext cx="0" cy="93683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75976D88-0669-9258-1D4B-C4B447BE0053}"/>
              </a:ext>
            </a:extLst>
          </p:cNvPr>
          <p:cNvCxnSpPr>
            <a:cxnSpLocks/>
          </p:cNvCxnSpPr>
          <p:nvPr/>
        </p:nvCxnSpPr>
        <p:spPr>
          <a:xfrm flipH="1">
            <a:off x="10243524" y="690007"/>
            <a:ext cx="426346" cy="245149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D50234BE-9707-5744-9BE4-40C496BB508A}"/>
              </a:ext>
            </a:extLst>
          </p:cNvPr>
          <p:cNvSpPr/>
          <p:nvPr/>
        </p:nvSpPr>
        <p:spPr>
          <a:xfrm>
            <a:off x="2070022" y="4403706"/>
            <a:ext cx="4190533" cy="162123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The highlighted element tells the reader that this part of the assignment has been copied and pasted. 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8E97C5E2-1153-D410-D6E5-2D50404C677E}"/>
              </a:ext>
            </a:extLst>
          </p:cNvPr>
          <p:cNvSpPr/>
          <p:nvPr/>
        </p:nvSpPr>
        <p:spPr>
          <a:xfrm>
            <a:off x="8824241" y="3189180"/>
            <a:ext cx="1542699" cy="128464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88% match overview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AD161A7B-8E35-8941-9A39-DB8869569ADC}"/>
              </a:ext>
            </a:extLst>
          </p:cNvPr>
          <p:cNvSpPr/>
          <p:nvPr/>
        </p:nvSpPr>
        <p:spPr>
          <a:xfrm>
            <a:off x="10649301" y="2578646"/>
            <a:ext cx="1542699" cy="128464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88% of the information has come from law teacher.net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5CBA391-061B-22DB-7D3D-A2E6B84ABD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48659" y="6175940"/>
            <a:ext cx="546957" cy="546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2320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381"/>
    </mc:Choice>
    <mc:Fallback xmlns="">
      <p:transition spd="slow" advTm="563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38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0300B1B-B85E-D514-C6B4-30126EBBCD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2CC8CFE-31F3-0DA5-6AC8-9A74170BF3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58916" y="-105868"/>
            <a:ext cx="12309832" cy="7069736"/>
          </a:xfrm>
          <a:custGeom>
            <a:avLst/>
            <a:gdLst>
              <a:gd name="connsiteX0" fmla="*/ 119689 w 12309832"/>
              <a:gd name="connsiteY0" fmla="*/ 7069736 h 7069736"/>
              <a:gd name="connsiteX1" fmla="*/ 12309832 w 12309832"/>
              <a:gd name="connsiteY1" fmla="*/ 6856956 h 7069736"/>
              <a:gd name="connsiteX2" fmla="*/ 12190143 w 12309832"/>
              <a:gd name="connsiteY2" fmla="*/ 0 h 7069736"/>
              <a:gd name="connsiteX3" fmla="*/ 0 w 12309832"/>
              <a:gd name="connsiteY3" fmla="*/ 212780 h 70697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309832" h="7069736">
                <a:moveTo>
                  <a:pt x="119689" y="7069736"/>
                </a:moveTo>
                <a:lnTo>
                  <a:pt x="12309832" y="6856956"/>
                </a:lnTo>
                <a:lnTo>
                  <a:pt x="12190143" y="0"/>
                </a:lnTo>
                <a:lnTo>
                  <a:pt x="0" y="212780"/>
                </a:lnTo>
                <a:close/>
              </a:path>
            </a:pathLst>
          </a:custGeom>
          <a:gradFill>
            <a:gsLst>
              <a:gs pos="32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A9FB23B6-1F34-5B6A-2697-938FB355B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2571" y="734156"/>
            <a:ext cx="10617872" cy="538161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28E549-0515-9EFD-D049-768815C5E8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9817" y="1143001"/>
            <a:ext cx="7917227" cy="1044551"/>
          </a:xfrm>
        </p:spPr>
        <p:txBody>
          <a:bodyPr anchor="t">
            <a:normAutofit/>
          </a:bodyPr>
          <a:lstStyle/>
          <a:p>
            <a:pPr algn="ctr"/>
            <a:r>
              <a:rPr lang="en-GB" sz="4400" i="1" u="sng" dirty="0"/>
              <a:t>Quoting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F8C7853-9812-EFAD-8F74-5AB14348F9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3972100"/>
              </p:ext>
            </p:extLst>
          </p:nvPr>
        </p:nvGraphicFramePr>
        <p:xfrm>
          <a:off x="1913862" y="2400300"/>
          <a:ext cx="8378456" cy="29478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D10E8FD-36AF-A0AB-540D-4746B48DDD1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66466" y="5581767"/>
            <a:ext cx="978445" cy="978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7885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583"/>
    </mc:Choice>
    <mc:Fallback>
      <p:transition spd="slow" advTm="215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58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6F0A0E5-FEC8-7934-A728-DCB7E19F86F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46832" y="263662"/>
          <a:ext cx="11763784" cy="64064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C91857A-C298-63A0-294C-5EEC11BFEB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4432" y="5654694"/>
            <a:ext cx="1167778" cy="1167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43935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835"/>
    </mc:Choice>
    <mc:Fallback>
      <p:transition spd="slow" advTm="438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83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8F77FB7-DAA1-AACE-0941-BBD3AFFD21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i="1" u="sng" dirty="0"/>
              <a:t>We will continue our discussion surrounding referencing in the workshop this week.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5EF99F2-1756-68E8-8093-54D35F84EC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9880" y="5923498"/>
            <a:ext cx="765740" cy="765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7672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46"/>
    </mc:Choice>
    <mc:Fallback xmlns="">
      <p:transition spd="slow" advTm="67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4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1E780D-E5D7-8C62-82C1-A604F9823F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Activity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A13ECC35-5682-6B81-5FC2-A18F697587F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19187280"/>
              </p:ext>
            </p:extLst>
          </p:nvPr>
        </p:nvGraphicFramePr>
        <p:xfrm>
          <a:off x="1066800" y="1033565"/>
          <a:ext cx="9288818" cy="59131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7F14BBF-32A2-CCA7-7187-65A60E2B2C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65490" y="6058601"/>
            <a:ext cx="664296" cy="664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1344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063"/>
    </mc:Choice>
    <mc:Fallback xmlns="">
      <p:transition spd="slow" advTm="180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06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7E3FAFBD-C5BA-310C-C0D7-358AA6EB95E3}"/>
              </a:ext>
            </a:extLst>
          </p:cNvPr>
          <p:cNvSpPr/>
          <p:nvPr/>
        </p:nvSpPr>
        <p:spPr>
          <a:xfrm>
            <a:off x="1815406" y="225188"/>
            <a:ext cx="7752054" cy="5670645"/>
          </a:xfrm>
          <a:prstGeom prst="wedgeEllipse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A28096-C01C-96F6-0174-B3FE454FFD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395" y="1187355"/>
            <a:ext cx="10088076" cy="386656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8000" dirty="0"/>
              <a:t>‘’If in doubt reference’’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D44C42F-488B-2B48-A7A2-100EA13163F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0611" y="6016087"/>
            <a:ext cx="656322" cy="656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5488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676"/>
    </mc:Choice>
    <mc:Fallback xmlns="">
      <p:transition spd="slow" advTm="126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67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5B6ED2-9392-32EE-26F7-D3E48B7142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i="1" u="sng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04E74E-3AC2-3CD5-E836-E96B0B5BFF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Referencing ensures that people are given the credit for their work. </a:t>
            </a:r>
          </a:p>
          <a:p>
            <a:endParaRPr lang="en-GB" dirty="0"/>
          </a:p>
          <a:p>
            <a:r>
              <a:rPr lang="en-GB" dirty="0"/>
              <a:t>Harvard referencing style. </a:t>
            </a:r>
          </a:p>
          <a:p>
            <a:endParaRPr lang="en-GB" dirty="0"/>
          </a:p>
          <a:p>
            <a:r>
              <a:rPr lang="en-GB" dirty="0"/>
              <a:t>Failure to reference can lead to academic misconduct claims. </a:t>
            </a:r>
          </a:p>
          <a:p>
            <a:endParaRPr lang="en-GB" dirty="0"/>
          </a:p>
          <a:p>
            <a:r>
              <a:rPr lang="en-GB" dirty="0"/>
              <a:t>If in doubt reference.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Graphic 4" descr="Advertising with solid fill">
            <a:extLst>
              <a:ext uri="{FF2B5EF4-FFF2-40B4-BE49-F238E27FC236}">
                <a16:creationId xmlns:a16="http://schemas.microsoft.com/office/drawing/2014/main" id="{C9743E16-8019-C13E-3159-3D1F43391EA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651271" y="3724450"/>
            <a:ext cx="3376174" cy="3376174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14B32DD-833B-06BA-811C-D5657F4B8F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50031" y="5731668"/>
            <a:ext cx="871538" cy="871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5082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120"/>
    </mc:Choice>
    <mc:Fallback xmlns="">
      <p:transition spd="slow" advTm="231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12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7B69B01-5629-99B0-04EF-5B951A5844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 you!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FA225DC-3598-A6BB-F9AD-7D7433F1AC4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E2C0D93-EF4C-EEFF-6787-AA00398BFD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3049" y="6008113"/>
            <a:ext cx="669905" cy="669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8494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12"/>
    </mc:Choice>
    <mc:Fallback xmlns="">
      <p:transition spd="slow" advTm="56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1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SwellVTI">
  <a:themeElements>
    <a:clrScheme name="Swell">
      <a:dk1>
        <a:sysClr val="windowText" lastClr="000000"/>
      </a:dk1>
      <a:lt1>
        <a:sysClr val="window" lastClr="FFFFFF"/>
      </a:lt1>
      <a:dk2>
        <a:srgbClr val="233B47"/>
      </a:dk2>
      <a:lt2>
        <a:srgbClr val="FEEFD9"/>
      </a:lt2>
      <a:accent1>
        <a:srgbClr val="16AEA7"/>
      </a:accent1>
      <a:accent2>
        <a:srgbClr val="618F88"/>
      </a:accent2>
      <a:accent3>
        <a:srgbClr val="7A9973"/>
      </a:accent3>
      <a:accent4>
        <a:srgbClr val="8AAE8E"/>
      </a:accent4>
      <a:accent5>
        <a:srgbClr val="EB8F60"/>
      </a:accent5>
      <a:accent6>
        <a:srgbClr val="E57A6F"/>
      </a:accent6>
      <a:hlink>
        <a:srgbClr val="13968F"/>
      </a:hlink>
      <a:folHlink>
        <a:srgbClr val="E56152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wellVTI" id="{8361A04D-931A-43DC-973B-1B0B1DD5DECC}" vid="{6DDB23E8-D18E-4BDA-98D6-324466149EB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995</Words>
  <Application>Microsoft Office PowerPoint</Application>
  <PresentationFormat>Widescreen</PresentationFormat>
  <Paragraphs>139</Paragraphs>
  <Slides>28</Slides>
  <Notes>1</Notes>
  <HiddenSlides>0</HiddenSlides>
  <MMClips>28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Arial</vt:lpstr>
      <vt:lpstr>Calibri</vt:lpstr>
      <vt:lpstr>Neue Haas Grotesk Text Pro</vt:lpstr>
      <vt:lpstr>SwellVTI</vt:lpstr>
      <vt:lpstr>Referencing </vt:lpstr>
      <vt:lpstr>Content</vt:lpstr>
      <vt:lpstr>Aims and Learning Objectives</vt:lpstr>
      <vt:lpstr>Referencing session with Lisa!</vt:lpstr>
      <vt:lpstr>Let’s recap </vt:lpstr>
      <vt:lpstr>Why is referencing important?</vt:lpstr>
      <vt:lpstr>Referencing why is it important?</vt:lpstr>
      <vt:lpstr>Harvard referencing </vt:lpstr>
      <vt:lpstr>How to reference?</vt:lpstr>
      <vt:lpstr>How to reference a book?</vt:lpstr>
      <vt:lpstr>An example</vt:lpstr>
      <vt:lpstr>How to reference a website?</vt:lpstr>
      <vt:lpstr>An example</vt:lpstr>
      <vt:lpstr>How to reference case law?</vt:lpstr>
      <vt:lpstr>An example</vt:lpstr>
      <vt:lpstr>How to reference law?</vt:lpstr>
      <vt:lpstr>An example</vt:lpstr>
      <vt:lpstr>Have a query regarding referencing?</vt:lpstr>
      <vt:lpstr>Turnitin</vt:lpstr>
      <vt:lpstr>PowerPoint Presentation</vt:lpstr>
      <vt:lpstr>PowerPoint Presentation</vt:lpstr>
      <vt:lpstr>Quoting </vt:lpstr>
      <vt:lpstr>PowerPoint Presentation</vt:lpstr>
      <vt:lpstr>We will continue our discussion surrounding referencing in the workshop this week.</vt:lpstr>
      <vt:lpstr>Activity</vt:lpstr>
      <vt:lpstr>PowerPoint Presentation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Referencing </dc:title>
  <dc:creator>Zita Draper</dc:creator>
  <cp:lastModifiedBy>Zita Draper</cp:lastModifiedBy>
  <cp:revision>1</cp:revision>
  <dcterms:created xsi:type="dcterms:W3CDTF">2023-07-30T12:17:32Z</dcterms:created>
  <dcterms:modified xsi:type="dcterms:W3CDTF">2024-02-16T15:36:36Z</dcterms:modified>
</cp:coreProperties>
</file>