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93667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04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90207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14604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99486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0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77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569980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59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48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835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2495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CPD IN HEALTHCARE?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45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03587"/>
            <a:ext cx="10131025" cy="477600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“Resource constraints will undoubtedly continue in the NHS. There are two</a:t>
            </a:r>
          </a:p>
          <a:p>
            <a:pPr marL="0" indent="0">
              <a:buNone/>
            </a:pPr>
            <a:r>
              <a:rPr lang="en-GB" dirty="0"/>
              <a:t>ways to deal with this reality. One is by simply cutting budgets and thereby</a:t>
            </a:r>
          </a:p>
          <a:p>
            <a:pPr marL="0" indent="0">
              <a:buNone/>
            </a:pPr>
            <a:r>
              <a:rPr lang="en-GB" dirty="0"/>
              <a:t>placing the burden on staff of caring with fewer resources. The other better</a:t>
            </a:r>
          </a:p>
          <a:p>
            <a:pPr marL="0" indent="0">
              <a:buNone/>
            </a:pPr>
            <a:r>
              <a:rPr lang="en-GB" dirty="0"/>
              <a:t>way is through improvement – introducing new models of care and new</a:t>
            </a:r>
          </a:p>
          <a:p>
            <a:pPr marL="0" indent="0">
              <a:buNone/>
            </a:pPr>
            <a:r>
              <a:rPr lang="en-GB" dirty="0"/>
              <a:t>partnerships among clinicians, patients and carers that can produce better</a:t>
            </a:r>
          </a:p>
          <a:p>
            <a:pPr marL="0" indent="0">
              <a:buNone/>
            </a:pPr>
            <a:r>
              <a:rPr lang="en-GB" dirty="0"/>
              <a:t>care at lower cost. Only a culture of learning and improvement can follow</a:t>
            </a:r>
          </a:p>
          <a:p>
            <a:pPr marL="0" indent="0">
              <a:buNone/>
            </a:pPr>
            <a:r>
              <a:rPr lang="en-GB" dirty="0"/>
              <a:t>that better way</a:t>
            </a:r>
            <a:r>
              <a:rPr lang="en-GB" dirty="0" smtClean="0"/>
              <a:t>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Berwick report on learning, culture and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47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87669"/>
            <a:ext cx="10015412" cy="46919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“The key challenge facing all NHS organisations is to nurture</a:t>
            </a:r>
          </a:p>
          <a:p>
            <a:pPr marL="0" indent="0">
              <a:buNone/>
            </a:pPr>
            <a:r>
              <a:rPr lang="en-GB" sz="2800" dirty="0"/>
              <a:t>cultures that ensure the delivery of continuously improving high</a:t>
            </a:r>
          </a:p>
          <a:p>
            <a:pPr marL="0" indent="0">
              <a:buNone/>
            </a:pPr>
            <a:r>
              <a:rPr lang="en-GB" sz="2800" dirty="0"/>
              <a:t>quality, safe and compassionate healthcare. Leadership is the</a:t>
            </a:r>
          </a:p>
          <a:p>
            <a:pPr marL="0" indent="0">
              <a:buNone/>
            </a:pPr>
            <a:r>
              <a:rPr lang="en-GB" sz="2800" dirty="0"/>
              <a:t>most influential factor in shaping organisational culture and so</a:t>
            </a:r>
          </a:p>
          <a:p>
            <a:pPr marL="0" indent="0">
              <a:buNone/>
            </a:pPr>
            <a:r>
              <a:rPr lang="en-GB" sz="2800" dirty="0"/>
              <a:t>ensuring the necessary leadership behaviours, strategies and</a:t>
            </a:r>
          </a:p>
          <a:p>
            <a:pPr marL="0" indent="0">
              <a:buNone/>
            </a:pPr>
            <a:r>
              <a:rPr lang="en-GB" sz="2800" dirty="0"/>
              <a:t>qualities are developed is fundamental</a:t>
            </a:r>
            <a:r>
              <a:rPr lang="en-GB" sz="2800" dirty="0" smtClean="0"/>
              <a:t>.”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Leadership and Leadership Development in Health Care: The</a:t>
            </a:r>
          </a:p>
          <a:p>
            <a:pPr marL="0" indent="0">
              <a:buNone/>
            </a:pPr>
            <a:r>
              <a:rPr lang="en-GB" sz="2800" dirty="0"/>
              <a:t>Evidence Base. Kings Fund, 2015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42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Between now and 2032……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Population growth of 8 million</a:t>
            </a:r>
          </a:p>
          <a:p>
            <a:r>
              <a:rPr lang="en-GB" dirty="0" smtClean="0"/>
              <a:t>Half </a:t>
            </a:r>
            <a:r>
              <a:rPr lang="en-GB" dirty="0"/>
              <a:t>the population over 50</a:t>
            </a:r>
          </a:p>
          <a:p>
            <a:r>
              <a:rPr lang="en-GB" dirty="0" smtClean="0"/>
              <a:t>Over </a:t>
            </a:r>
            <a:r>
              <a:rPr lang="en-GB" dirty="0"/>
              <a:t>65s: 10.6 million – 16.1 million</a:t>
            </a:r>
          </a:p>
          <a:p>
            <a:r>
              <a:rPr lang="en-GB" dirty="0" smtClean="0"/>
              <a:t>Over </a:t>
            </a:r>
            <a:r>
              <a:rPr lang="en-GB" dirty="0"/>
              <a:t>85s: 1.26 million – 2.6 million</a:t>
            </a:r>
          </a:p>
          <a:p>
            <a:r>
              <a:rPr lang="en-GB" dirty="0" smtClean="0"/>
              <a:t>Obesity</a:t>
            </a:r>
            <a:r>
              <a:rPr lang="en-GB" dirty="0"/>
              <a:t>: 26% - 40%</a:t>
            </a:r>
          </a:p>
          <a:p>
            <a:r>
              <a:rPr lang="en-GB" dirty="0" smtClean="0"/>
              <a:t> </a:t>
            </a:r>
            <a:r>
              <a:rPr lang="en-GB" dirty="0"/>
              <a:t>Arthritis: 8 million - 17 million</a:t>
            </a:r>
          </a:p>
          <a:p>
            <a:r>
              <a:rPr lang="en-GB" dirty="0" smtClean="0"/>
              <a:t>Dementia</a:t>
            </a:r>
            <a:r>
              <a:rPr lang="en-GB" dirty="0"/>
              <a:t>: 800,000 - 1.3 million</a:t>
            </a:r>
          </a:p>
          <a:p>
            <a:r>
              <a:rPr lang="en-GB" dirty="0" smtClean="0"/>
              <a:t>Dementia </a:t>
            </a:r>
            <a:r>
              <a:rPr lang="en-GB" dirty="0"/>
              <a:t>cost of care - £40 </a:t>
            </a:r>
            <a:r>
              <a:rPr lang="en-GB" dirty="0" smtClean="0"/>
              <a:t>billion</a:t>
            </a:r>
          </a:p>
          <a:p>
            <a:r>
              <a:rPr lang="en-GB" dirty="0" smtClean="0"/>
              <a:t>Source</a:t>
            </a:r>
            <a:r>
              <a:rPr lang="en-GB" dirty="0"/>
              <a:t>: Kings Fund</a:t>
            </a:r>
          </a:p>
        </p:txBody>
      </p:sp>
    </p:spTree>
    <p:extLst>
      <p:ext uri="{BB962C8B-B14F-4D97-AF65-F5344CB8AC3E}">
        <p14:creationId xmlns:p14="http://schemas.microsoft.com/office/powerpoint/2010/main" val="202742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coaching so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6600" dirty="0"/>
              <a:t>L ≥ E.C. </a:t>
            </a:r>
            <a:endParaRPr lang="en-GB" sz="6600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2800" dirty="0" smtClean="0"/>
              <a:t>Organisational </a:t>
            </a:r>
            <a:r>
              <a:rPr lang="en-GB" sz="2800" dirty="0"/>
              <a:t>Learning must equal or be greater than the speed of environmental change </a:t>
            </a:r>
          </a:p>
        </p:txBody>
      </p:sp>
    </p:spTree>
    <p:extLst>
      <p:ext uri="{BB962C8B-B14F-4D97-AF65-F5344CB8AC3E}">
        <p14:creationId xmlns:p14="http://schemas.microsoft.com/office/powerpoint/2010/main" val="417612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28</TotalTime>
  <Words>253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Gill Sans MT</vt:lpstr>
      <vt:lpstr>Impact</vt:lpstr>
      <vt:lpstr>Badge</vt:lpstr>
      <vt:lpstr>Why CPD IN HEALTHCARE? </vt:lpstr>
      <vt:lpstr>PowerPoint Presentation</vt:lpstr>
      <vt:lpstr>PowerPoint Presentation</vt:lpstr>
      <vt:lpstr>Between now and 2032……</vt:lpstr>
      <vt:lpstr>Why is coaching so important?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coaching cont…</dc:title>
  <dc:creator>Neil Hapgood</dc:creator>
  <cp:lastModifiedBy>Neil Hapgood</cp:lastModifiedBy>
  <cp:revision>5</cp:revision>
  <dcterms:created xsi:type="dcterms:W3CDTF">2020-02-12T09:25:52Z</dcterms:created>
  <dcterms:modified xsi:type="dcterms:W3CDTF">2020-04-19T06:40:54Z</dcterms:modified>
</cp:coreProperties>
</file>