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7CA74-03D6-432D-904A-BCD53255FE24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471018-C5DD-4876-A152-47300A04C0A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 smtClean="0"/>
              <a:t>Simultaneous Linear </a:t>
            </a:r>
            <a:r>
              <a:rPr lang="en-GB" u="sng" dirty="0"/>
              <a:t>E</a:t>
            </a:r>
            <a:r>
              <a:rPr lang="en-GB" u="sng" dirty="0" smtClean="0"/>
              <a:t>quations</a:t>
            </a:r>
            <a:endParaRPr lang="en-GB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These equations are of the form: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err="1" smtClean="0"/>
              <a:t>ax</a:t>
            </a:r>
            <a:r>
              <a:rPr lang="en-GB" dirty="0" smtClean="0"/>
              <a:t> + by = e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err="1" smtClean="0"/>
              <a:t>cx</a:t>
            </a:r>
            <a:r>
              <a:rPr lang="en-GB" dirty="0" smtClean="0"/>
              <a:t> + </a:t>
            </a:r>
            <a:r>
              <a:rPr lang="en-GB" dirty="0" err="1" smtClean="0"/>
              <a:t>dy</a:t>
            </a:r>
            <a:r>
              <a:rPr lang="en-GB" dirty="0" smtClean="0"/>
              <a:t> = f</a:t>
            </a:r>
          </a:p>
          <a:p>
            <a:pPr>
              <a:buNone/>
            </a:pPr>
            <a:r>
              <a:rPr lang="en-GB" dirty="0" smtClean="0"/>
              <a:t>   And represent the point of intersection of two lines.</a:t>
            </a:r>
          </a:p>
          <a:p>
            <a:pPr>
              <a:buNone/>
            </a:pPr>
            <a:r>
              <a:rPr lang="en-GB" dirty="0" smtClean="0"/>
              <a:t>An algebraic method to solve such equations is to reduce such a system of equations, to one linear equation in one unknown.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u="sng" dirty="0" smtClean="0"/>
              <a:t>Ex 1</a:t>
            </a:r>
            <a:r>
              <a:rPr lang="en-GB" dirty="0" smtClean="0"/>
              <a:t>: Solve  x + y = 3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x – y = 1</a:t>
            </a:r>
          </a:p>
          <a:p>
            <a:pPr>
              <a:buNone/>
            </a:pPr>
            <a:r>
              <a:rPr lang="en-GB" dirty="0" smtClean="0"/>
              <a:t>By adding these two equations gives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2x = 4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x= 2 </a:t>
            </a:r>
          </a:p>
          <a:p>
            <a:pPr>
              <a:buNone/>
            </a:pPr>
            <a:r>
              <a:rPr lang="en-GB" dirty="0" smtClean="0"/>
              <a:t>Then substitute this value back into the first equation gives 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2 + y = 3</a:t>
            </a:r>
          </a:p>
          <a:p>
            <a:pPr>
              <a:buNone/>
            </a:pPr>
            <a:r>
              <a:rPr lang="en-GB" dirty="0" smtClean="0"/>
              <a:t>Giving y =1.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u="sng" dirty="0" smtClean="0"/>
              <a:t>Ex 2</a:t>
            </a:r>
            <a:r>
              <a:rPr lang="en-GB" dirty="0" smtClean="0"/>
              <a:t>: Solve 2x + y = 3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3x + y = 4</a:t>
            </a:r>
          </a:p>
          <a:p>
            <a:pPr>
              <a:buNone/>
            </a:pPr>
            <a:r>
              <a:rPr lang="en-GB" dirty="0" smtClean="0"/>
              <a:t>Subtracting one from the other gives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-1x = -1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x =1</a:t>
            </a:r>
          </a:p>
          <a:p>
            <a:pPr>
              <a:buNone/>
            </a:pPr>
            <a:r>
              <a:rPr lang="en-GB" dirty="0" smtClean="0"/>
              <a:t>Then In 2x +y =3 gives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2(1) + Y =3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Y = 3-2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 Y= 1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u="sng" dirty="0" smtClean="0"/>
              <a:t>Ex 3</a:t>
            </a:r>
            <a:r>
              <a:rPr lang="en-GB" dirty="0" smtClean="0"/>
              <a:t>: Solve 3x +2y = 10  .....  (1)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2x -3y =   -2 .....   (2)</a:t>
            </a:r>
          </a:p>
          <a:p>
            <a:pPr>
              <a:buNone/>
            </a:pPr>
            <a:r>
              <a:rPr lang="en-GB" dirty="0" smtClean="0"/>
              <a:t>Multiplying (1) by 3 and (2) by 2 yields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9x + 6y =  30 .......(3)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4x - 6y =  -4  .......(4)</a:t>
            </a:r>
          </a:p>
          <a:p>
            <a:pPr>
              <a:buNone/>
            </a:pPr>
            <a:r>
              <a:rPr lang="en-GB" dirty="0" smtClean="0"/>
              <a:t>Adding (3) and (4) gives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13x = 26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x =2 </a:t>
            </a:r>
          </a:p>
          <a:p>
            <a:pPr>
              <a:buNone/>
            </a:pPr>
            <a:r>
              <a:rPr lang="en-GB" dirty="0" smtClean="0"/>
              <a:t>and substituting back into (1)    gives y=2 also.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Exercise/</a:t>
            </a:r>
            <a:r>
              <a:rPr lang="en-GB" u="sng" dirty="0" err="1"/>
              <a:t>Y</a:t>
            </a:r>
            <a:r>
              <a:rPr lang="en-GB" u="sng" dirty="0" err="1" smtClean="0"/>
              <a:t>marfer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en-GB" dirty="0" smtClean="0"/>
              <a:t>Solve  x + y =  7</a:t>
            </a:r>
          </a:p>
          <a:p>
            <a:pPr marL="514350" indent="-514350">
              <a:buNone/>
            </a:pPr>
            <a:r>
              <a:rPr lang="en-GB" dirty="0"/>
              <a:t> </a:t>
            </a:r>
            <a:r>
              <a:rPr lang="en-GB" dirty="0" smtClean="0"/>
              <a:t>                 x – y  = 3</a:t>
            </a:r>
          </a:p>
          <a:p>
            <a:pPr marL="514350" indent="-514350">
              <a:buNone/>
            </a:pPr>
            <a:endParaRPr lang="en-GB" dirty="0" smtClean="0"/>
          </a:p>
          <a:p>
            <a:pPr marL="514350" indent="-514350">
              <a:buNone/>
            </a:pPr>
            <a:r>
              <a:rPr lang="en-GB" dirty="0" smtClean="0"/>
              <a:t>2) Solve 2x + 3 y = 5</a:t>
            </a:r>
          </a:p>
          <a:p>
            <a:pPr marL="514350" indent="-514350">
              <a:buNone/>
            </a:pPr>
            <a:r>
              <a:rPr lang="en-GB" dirty="0"/>
              <a:t> </a:t>
            </a:r>
            <a:r>
              <a:rPr lang="en-GB" dirty="0" smtClean="0"/>
              <a:t>               3x +2y  =5</a:t>
            </a:r>
          </a:p>
          <a:p>
            <a:pPr marL="514350" indent="-514350">
              <a:buNone/>
            </a:pPr>
            <a:endParaRPr lang="en-GB" dirty="0" smtClean="0"/>
          </a:p>
          <a:p>
            <a:pPr marL="514350" indent="-514350">
              <a:buNone/>
            </a:pPr>
            <a:r>
              <a:rPr lang="en-GB" dirty="0" smtClean="0"/>
              <a:t>3) Solve </a:t>
            </a:r>
            <a:r>
              <a:rPr lang="en-GB" dirty="0" err="1" smtClean="0"/>
              <a:t>ax</a:t>
            </a:r>
            <a:r>
              <a:rPr lang="en-GB" dirty="0" smtClean="0"/>
              <a:t> + by = e</a:t>
            </a:r>
          </a:p>
          <a:p>
            <a:pPr marL="514350" indent="-514350">
              <a:buNone/>
            </a:pPr>
            <a:r>
              <a:rPr lang="en-GB" dirty="0"/>
              <a:t> </a:t>
            </a:r>
            <a:r>
              <a:rPr lang="en-GB" dirty="0" smtClean="0"/>
              <a:t>               </a:t>
            </a:r>
            <a:r>
              <a:rPr lang="en-GB" dirty="0" err="1" smtClean="0"/>
              <a:t>cx</a:t>
            </a:r>
            <a:r>
              <a:rPr lang="en-GB" dirty="0" smtClean="0"/>
              <a:t> + </a:t>
            </a:r>
            <a:r>
              <a:rPr lang="en-GB" dirty="0" err="1" smtClean="0"/>
              <a:t>dy</a:t>
            </a:r>
            <a:r>
              <a:rPr lang="en-GB" dirty="0" smtClean="0"/>
              <a:t> = f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287</Words>
  <Application>Microsoft Office PowerPoint</Application>
  <PresentationFormat>On-screen Show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Simultaneous Linear Equations</vt:lpstr>
      <vt:lpstr>Slide 2</vt:lpstr>
      <vt:lpstr>Slide 3</vt:lpstr>
      <vt:lpstr>Slide 4</vt:lpstr>
      <vt:lpstr>Slide 5</vt:lpstr>
      <vt:lpstr>Exercise/Ymarfer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Simultaneous linear equations</dc:title>
  <dc:creator>NIGEL</dc:creator>
  <cp:lastModifiedBy>NIGEL</cp:lastModifiedBy>
  <cp:revision>4</cp:revision>
  <dcterms:created xsi:type="dcterms:W3CDTF">2008-04-23T23:45:56Z</dcterms:created>
  <dcterms:modified xsi:type="dcterms:W3CDTF">2008-04-24T00:05:40Z</dcterms:modified>
</cp:coreProperties>
</file>