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61" r:id="rId5"/>
    <p:sldId id="260" r:id="rId6"/>
    <p:sldId id="259" r:id="rId7"/>
    <p:sldId id="264"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75E182-B519-A743-894C-DAA38DF27FE0}" v="42" dt="2024-11-03T19:27:55.9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85817"/>
  </p:normalViewPr>
  <p:slideViewPr>
    <p:cSldViewPr snapToGrid="0">
      <p:cViewPr varScale="1">
        <p:scale>
          <a:sx n="103" d="100"/>
          <a:sy n="103" d="100"/>
        </p:scale>
        <p:origin x="11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n Hedges (2204439)" userId="S::2204439@student.uwtsd.ac.uk::fda98316-2c15-4986-864b-c530034a83b7" providerId="AD" clId="Web-{7E6298A2-52FF-88EA-58D1-7BE4026414AB}"/>
    <pc:docChg chg="modSld modMainMaster">
      <pc:chgData name="Jaden Hedges (2204439)" userId="S::2204439@student.uwtsd.ac.uk::fda98316-2c15-4986-864b-c530034a83b7" providerId="AD" clId="Web-{7E6298A2-52FF-88EA-58D1-7BE4026414AB}" dt="2024-10-29T14:11:06.860" v="1395" actId="20577"/>
      <pc:docMkLst>
        <pc:docMk/>
      </pc:docMkLst>
      <pc:sldChg chg="addSp modSp">
        <pc:chgData name="Jaden Hedges (2204439)" userId="S::2204439@student.uwtsd.ac.uk::fda98316-2c15-4986-864b-c530034a83b7" providerId="AD" clId="Web-{7E6298A2-52FF-88EA-58D1-7BE4026414AB}" dt="2024-10-29T12:54:25.939" v="737"/>
        <pc:sldMkLst>
          <pc:docMk/>
          <pc:sldMk cId="2237134165" sldId="256"/>
        </pc:sldMkLst>
        <pc:spChg chg="mod">
          <ac:chgData name="Jaden Hedges (2204439)" userId="S::2204439@student.uwtsd.ac.uk::fda98316-2c15-4986-864b-c530034a83b7" providerId="AD" clId="Web-{7E6298A2-52FF-88EA-58D1-7BE4026414AB}" dt="2024-10-29T11:39:29.186" v="135" actId="20577"/>
          <ac:spMkLst>
            <pc:docMk/>
            <pc:sldMk cId="2237134165" sldId="256"/>
            <ac:spMk id="2" creationId="{F3EDE8E8-A577-867A-BC01-67BFBC07E450}"/>
          </ac:spMkLst>
        </pc:spChg>
        <pc:spChg chg="add mod">
          <ac:chgData name="Jaden Hedges (2204439)" userId="S::2204439@student.uwtsd.ac.uk::fda98316-2c15-4986-864b-c530034a83b7" providerId="AD" clId="Web-{7E6298A2-52FF-88EA-58D1-7BE4026414AB}" dt="2024-10-29T12:54:25.939" v="737"/>
          <ac:spMkLst>
            <pc:docMk/>
            <pc:sldMk cId="2237134165" sldId="256"/>
            <ac:spMk id="4" creationId="{40930CE7-9AA6-A4F4-EFA3-9EE13C3B6487}"/>
          </ac:spMkLst>
        </pc:spChg>
      </pc:sldChg>
      <pc:sldChg chg="addSp delSp modSp modNotes">
        <pc:chgData name="Jaden Hedges (2204439)" userId="S::2204439@student.uwtsd.ac.uk::fda98316-2c15-4986-864b-c530034a83b7" providerId="AD" clId="Web-{7E6298A2-52FF-88EA-58D1-7BE4026414AB}" dt="2024-10-29T13:51:11.222" v="1184" actId="20577"/>
        <pc:sldMkLst>
          <pc:docMk/>
          <pc:sldMk cId="1024121081" sldId="257"/>
        </pc:sldMkLst>
        <pc:spChg chg="mod">
          <ac:chgData name="Jaden Hedges (2204439)" userId="S::2204439@student.uwtsd.ac.uk::fda98316-2c15-4986-864b-c530034a83b7" providerId="AD" clId="Web-{7E6298A2-52FF-88EA-58D1-7BE4026414AB}" dt="2024-10-29T13:51:11.222" v="1184" actId="20577"/>
          <ac:spMkLst>
            <pc:docMk/>
            <pc:sldMk cId="1024121081" sldId="257"/>
            <ac:spMk id="3" creationId="{0A84B7C6-86C7-9A28-E9FD-441D0DEB9214}"/>
          </ac:spMkLst>
        </pc:spChg>
        <pc:spChg chg="add mod">
          <ac:chgData name="Jaden Hedges (2204439)" userId="S::2204439@student.uwtsd.ac.uk::fda98316-2c15-4986-864b-c530034a83b7" providerId="AD" clId="Web-{7E6298A2-52FF-88EA-58D1-7BE4026414AB}" dt="2024-10-29T12:54:00.345" v="733" actId="1076"/>
          <ac:spMkLst>
            <pc:docMk/>
            <pc:sldMk cId="1024121081" sldId="257"/>
            <ac:spMk id="4" creationId="{3DFCA78B-326C-A0C0-6A80-1A808CFED20D}"/>
          </ac:spMkLst>
        </pc:spChg>
        <pc:spChg chg="add del mod">
          <ac:chgData name="Jaden Hedges (2204439)" userId="S::2204439@student.uwtsd.ac.uk::fda98316-2c15-4986-864b-c530034a83b7" providerId="AD" clId="Web-{7E6298A2-52FF-88EA-58D1-7BE4026414AB}" dt="2024-10-29T13:51:02.378" v="1176"/>
          <ac:spMkLst>
            <pc:docMk/>
            <pc:sldMk cId="1024121081" sldId="257"/>
            <ac:spMk id="5" creationId="{AFDF63C2-7033-5825-50FE-F3D2505E530D}"/>
          </ac:spMkLst>
        </pc:spChg>
      </pc:sldChg>
      <pc:sldChg chg="addSp modSp modNotes">
        <pc:chgData name="Jaden Hedges (2204439)" userId="S::2204439@student.uwtsd.ac.uk::fda98316-2c15-4986-864b-c530034a83b7" providerId="AD" clId="Web-{7E6298A2-52FF-88EA-58D1-7BE4026414AB}" dt="2024-10-29T13:50:51.831" v="1173" actId="20577"/>
        <pc:sldMkLst>
          <pc:docMk/>
          <pc:sldMk cId="3807160656" sldId="258"/>
        </pc:sldMkLst>
        <pc:spChg chg="mod">
          <ac:chgData name="Jaden Hedges (2204439)" userId="S::2204439@student.uwtsd.ac.uk::fda98316-2c15-4986-864b-c530034a83b7" providerId="AD" clId="Web-{7E6298A2-52FF-88EA-58D1-7BE4026414AB}" dt="2024-10-29T13:50:51.831" v="1173" actId="20577"/>
          <ac:spMkLst>
            <pc:docMk/>
            <pc:sldMk cId="3807160656" sldId="258"/>
            <ac:spMk id="3" creationId="{ED9DB8BD-CCA6-F609-551C-8FD550ABDD05}"/>
          </ac:spMkLst>
        </pc:spChg>
        <pc:spChg chg="add mod">
          <ac:chgData name="Jaden Hedges (2204439)" userId="S::2204439@student.uwtsd.ac.uk::fda98316-2c15-4986-864b-c530034a83b7" providerId="AD" clId="Web-{7E6298A2-52FF-88EA-58D1-7BE4026414AB}" dt="2024-10-29T12:54:04.564" v="734" actId="1076"/>
          <ac:spMkLst>
            <pc:docMk/>
            <pc:sldMk cId="3807160656" sldId="258"/>
            <ac:spMk id="4" creationId="{A3337976-C3B4-723D-A617-0D9AB26C7CF1}"/>
          </ac:spMkLst>
        </pc:spChg>
        <pc:spChg chg="add mod">
          <ac:chgData name="Jaden Hedges (2204439)" userId="S::2204439@student.uwtsd.ac.uk::fda98316-2c15-4986-864b-c530034a83b7" providerId="AD" clId="Web-{7E6298A2-52FF-88EA-58D1-7BE4026414AB}" dt="2024-10-29T12:54:25.939" v="737"/>
          <ac:spMkLst>
            <pc:docMk/>
            <pc:sldMk cId="3807160656" sldId="258"/>
            <ac:spMk id="5" creationId="{41A99ADD-DE1D-58A6-5205-337EC3BB648B}"/>
          </ac:spMkLst>
        </pc:spChg>
      </pc:sldChg>
      <pc:sldChg chg="addSp modSp modNotes">
        <pc:chgData name="Jaden Hedges (2204439)" userId="S::2204439@student.uwtsd.ac.uk::fda98316-2c15-4986-864b-c530034a83b7" providerId="AD" clId="Web-{7E6298A2-52FF-88EA-58D1-7BE4026414AB}" dt="2024-10-29T13:56:37.527" v="1189"/>
        <pc:sldMkLst>
          <pc:docMk/>
          <pc:sldMk cId="1735813076" sldId="259"/>
        </pc:sldMkLst>
        <pc:spChg chg="mod">
          <ac:chgData name="Jaden Hedges (2204439)" userId="S::2204439@student.uwtsd.ac.uk::fda98316-2c15-4986-864b-c530034a83b7" providerId="AD" clId="Web-{7E6298A2-52FF-88EA-58D1-7BE4026414AB}" dt="2024-10-29T13:49:49.689" v="1136" actId="20577"/>
          <ac:spMkLst>
            <pc:docMk/>
            <pc:sldMk cId="1735813076" sldId="259"/>
            <ac:spMk id="3" creationId="{913FE711-C1BA-F5CF-A00D-CBD72285E5EC}"/>
          </ac:spMkLst>
        </pc:spChg>
        <pc:spChg chg="add mod">
          <ac:chgData name="Jaden Hedges (2204439)" userId="S::2204439@student.uwtsd.ac.uk::fda98316-2c15-4986-864b-c530034a83b7" providerId="AD" clId="Web-{7E6298A2-52FF-88EA-58D1-7BE4026414AB}" dt="2024-10-29T12:54:25.939" v="737"/>
          <ac:spMkLst>
            <pc:docMk/>
            <pc:sldMk cId="1735813076" sldId="259"/>
            <ac:spMk id="4" creationId="{3D2C3AEB-01FA-300B-2B44-DF1906A68C8F}"/>
          </ac:spMkLst>
        </pc:spChg>
        <pc:spChg chg="add mod">
          <ac:chgData name="Jaden Hedges (2204439)" userId="S::2204439@student.uwtsd.ac.uk::fda98316-2c15-4986-864b-c530034a83b7" providerId="AD" clId="Web-{7E6298A2-52FF-88EA-58D1-7BE4026414AB}" dt="2024-10-29T13:46:12.683" v="1114" actId="14100"/>
          <ac:spMkLst>
            <pc:docMk/>
            <pc:sldMk cId="1735813076" sldId="259"/>
            <ac:spMk id="5" creationId="{0FF6F853-B62B-0ACF-3784-1F7808581466}"/>
          </ac:spMkLst>
        </pc:spChg>
      </pc:sldChg>
      <pc:sldChg chg="addSp modSp modNotes">
        <pc:chgData name="Jaden Hedges (2204439)" userId="S::2204439@student.uwtsd.ac.uk::fda98316-2c15-4986-864b-c530034a83b7" providerId="AD" clId="Web-{7E6298A2-52FF-88EA-58D1-7BE4026414AB}" dt="2024-10-29T13:50:22.377" v="1158" actId="14100"/>
        <pc:sldMkLst>
          <pc:docMk/>
          <pc:sldMk cId="254714886" sldId="260"/>
        </pc:sldMkLst>
        <pc:spChg chg="mod">
          <ac:chgData name="Jaden Hedges (2204439)" userId="S::2204439@student.uwtsd.ac.uk::fda98316-2c15-4986-864b-c530034a83b7" providerId="AD" clId="Web-{7E6298A2-52FF-88EA-58D1-7BE4026414AB}" dt="2024-10-29T13:50:22.377" v="1158" actId="14100"/>
          <ac:spMkLst>
            <pc:docMk/>
            <pc:sldMk cId="254714886" sldId="260"/>
            <ac:spMk id="3" creationId="{6BD412EA-72A6-2E05-9085-43AB31D35B30}"/>
          </ac:spMkLst>
        </pc:spChg>
        <pc:spChg chg="add mod">
          <ac:chgData name="Jaden Hedges (2204439)" userId="S::2204439@student.uwtsd.ac.uk::fda98316-2c15-4986-864b-c530034a83b7" providerId="AD" clId="Web-{7E6298A2-52FF-88EA-58D1-7BE4026414AB}" dt="2024-10-29T12:53:49.251" v="727" actId="20577"/>
          <ac:spMkLst>
            <pc:docMk/>
            <pc:sldMk cId="254714886" sldId="260"/>
            <ac:spMk id="4" creationId="{15B0D6E1-990D-B046-15B5-BD88E99A681D}"/>
          </ac:spMkLst>
        </pc:spChg>
        <pc:spChg chg="add mod">
          <ac:chgData name="Jaden Hedges (2204439)" userId="S::2204439@student.uwtsd.ac.uk::fda98316-2c15-4986-864b-c530034a83b7" providerId="AD" clId="Web-{7E6298A2-52FF-88EA-58D1-7BE4026414AB}" dt="2024-10-29T12:54:19.267" v="736"/>
          <ac:spMkLst>
            <pc:docMk/>
            <pc:sldMk cId="254714886" sldId="260"/>
            <ac:spMk id="5" creationId="{C0FEB1A2-DF7F-F8E4-56DC-D49678754461}"/>
          </ac:spMkLst>
        </pc:spChg>
      </pc:sldChg>
      <pc:sldChg chg="addSp modSp modNotes">
        <pc:chgData name="Jaden Hedges (2204439)" userId="S::2204439@student.uwtsd.ac.uk::fda98316-2c15-4986-864b-c530034a83b7" providerId="AD" clId="Web-{7E6298A2-52FF-88EA-58D1-7BE4026414AB}" dt="2024-10-29T13:50:35.440" v="1166" actId="20577"/>
        <pc:sldMkLst>
          <pc:docMk/>
          <pc:sldMk cId="2346120048" sldId="261"/>
        </pc:sldMkLst>
        <pc:spChg chg="add mod">
          <ac:chgData name="Jaden Hedges (2204439)" userId="S::2204439@student.uwtsd.ac.uk::fda98316-2c15-4986-864b-c530034a83b7" providerId="AD" clId="Web-{7E6298A2-52FF-88EA-58D1-7BE4026414AB}" dt="2024-10-29T12:54:07.689" v="735" actId="1076"/>
          <ac:spMkLst>
            <pc:docMk/>
            <pc:sldMk cId="2346120048" sldId="261"/>
            <ac:spMk id="3" creationId="{7D4F3E7E-84BD-0D5A-2E5B-DA4EC7C5B8FC}"/>
          </ac:spMkLst>
        </pc:spChg>
        <pc:spChg chg="add mod">
          <ac:chgData name="Jaden Hedges (2204439)" userId="S::2204439@student.uwtsd.ac.uk::fda98316-2c15-4986-864b-c530034a83b7" providerId="AD" clId="Web-{7E6298A2-52FF-88EA-58D1-7BE4026414AB}" dt="2024-10-29T12:54:25.939" v="737"/>
          <ac:spMkLst>
            <pc:docMk/>
            <pc:sldMk cId="2346120048" sldId="261"/>
            <ac:spMk id="4" creationId="{08F72586-9CAA-0777-8BC3-FF51964BEAB4}"/>
          </ac:spMkLst>
        </pc:spChg>
        <pc:spChg chg="mod">
          <ac:chgData name="Jaden Hedges (2204439)" userId="S::2204439@student.uwtsd.ac.uk::fda98316-2c15-4986-864b-c530034a83b7" providerId="AD" clId="Web-{7E6298A2-52FF-88EA-58D1-7BE4026414AB}" dt="2024-10-29T13:50:35.440" v="1166" actId="20577"/>
          <ac:spMkLst>
            <pc:docMk/>
            <pc:sldMk cId="2346120048" sldId="261"/>
            <ac:spMk id="28" creationId="{2AF24399-C519-98AA-6C4F-430968FD446E}"/>
          </ac:spMkLst>
        </pc:spChg>
      </pc:sldChg>
      <pc:sldChg chg="addSp delSp modSp modNotes">
        <pc:chgData name="Jaden Hedges (2204439)" userId="S::2204439@student.uwtsd.ac.uk::fda98316-2c15-4986-864b-c530034a83b7" providerId="AD" clId="Web-{7E6298A2-52FF-88EA-58D1-7BE4026414AB}" dt="2024-10-29T14:10:18.344" v="1384"/>
        <pc:sldMkLst>
          <pc:docMk/>
          <pc:sldMk cId="735991635" sldId="262"/>
        </pc:sldMkLst>
        <pc:spChg chg="mod">
          <ac:chgData name="Jaden Hedges (2204439)" userId="S::2204439@student.uwtsd.ac.uk::fda98316-2c15-4986-864b-c530034a83b7" providerId="AD" clId="Web-{7E6298A2-52FF-88EA-58D1-7BE4026414AB}" dt="2024-10-29T13:42:39.412" v="1099"/>
          <ac:spMkLst>
            <pc:docMk/>
            <pc:sldMk cId="735991635" sldId="262"/>
            <ac:spMk id="2" creationId="{77947391-27AD-40F1-797D-5DE2D23F7E27}"/>
          </ac:spMkLst>
        </pc:spChg>
        <pc:spChg chg="add mod ord">
          <ac:chgData name="Jaden Hedges (2204439)" userId="S::2204439@student.uwtsd.ac.uk::fda98316-2c15-4986-864b-c530034a83b7" providerId="AD" clId="Web-{7E6298A2-52FF-88EA-58D1-7BE4026414AB}" dt="2024-10-29T13:42:39.412" v="1099"/>
          <ac:spMkLst>
            <pc:docMk/>
            <pc:sldMk cId="735991635" sldId="262"/>
            <ac:spMk id="3" creationId="{CEE5EE77-79F0-127B-9B01-E5604B117A58}"/>
          </ac:spMkLst>
        </pc:spChg>
        <pc:spChg chg="add del">
          <ac:chgData name="Jaden Hedges (2204439)" userId="S::2204439@student.uwtsd.ac.uk::fda98316-2c15-4986-864b-c530034a83b7" providerId="AD" clId="Web-{7E6298A2-52FF-88EA-58D1-7BE4026414AB}" dt="2024-10-29T13:39:48.721" v="1000"/>
          <ac:spMkLst>
            <pc:docMk/>
            <pc:sldMk cId="735991635" sldId="262"/>
            <ac:spMk id="4" creationId="{4A014513-D7F6-A894-976A-B398D983E01B}"/>
          </ac:spMkLst>
        </pc:spChg>
        <pc:spChg chg="add mod">
          <ac:chgData name="Jaden Hedges (2204439)" userId="S::2204439@student.uwtsd.ac.uk::fda98316-2c15-4986-864b-c530034a83b7" providerId="AD" clId="Web-{7E6298A2-52FF-88EA-58D1-7BE4026414AB}" dt="2024-10-29T13:42:48.631" v="1103" actId="14100"/>
          <ac:spMkLst>
            <pc:docMk/>
            <pc:sldMk cId="735991635" sldId="262"/>
            <ac:spMk id="5" creationId="{E9D709AC-28DB-C219-FA96-10051B85F2C9}"/>
          </ac:spMkLst>
        </pc:spChg>
        <pc:spChg chg="del">
          <ac:chgData name="Jaden Hedges (2204439)" userId="S::2204439@student.uwtsd.ac.uk::fda98316-2c15-4986-864b-c530034a83b7" providerId="AD" clId="Web-{7E6298A2-52FF-88EA-58D1-7BE4026414AB}" dt="2024-10-29T13:42:28.209" v="1097"/>
          <ac:spMkLst>
            <pc:docMk/>
            <pc:sldMk cId="735991635" sldId="262"/>
            <ac:spMk id="43" creationId="{665DBBEF-238B-476B-96AB-8AAC3224ECEA}"/>
          </ac:spMkLst>
        </pc:spChg>
        <pc:spChg chg="del">
          <ac:chgData name="Jaden Hedges (2204439)" userId="S::2204439@student.uwtsd.ac.uk::fda98316-2c15-4986-864b-c530034a83b7" providerId="AD" clId="Web-{7E6298A2-52FF-88EA-58D1-7BE4026414AB}" dt="2024-10-29T13:42:28.209" v="1097"/>
          <ac:spMkLst>
            <pc:docMk/>
            <pc:sldMk cId="735991635" sldId="262"/>
            <ac:spMk id="45" creationId="{3FCFB1DE-0B7E-48CC-BA90-B2AB0889F9D6}"/>
          </ac:spMkLst>
        </pc:spChg>
        <pc:spChg chg="add del">
          <ac:chgData name="Jaden Hedges (2204439)" userId="S::2204439@student.uwtsd.ac.uk::fda98316-2c15-4986-864b-c530034a83b7" providerId="AD" clId="Web-{7E6298A2-52FF-88EA-58D1-7BE4026414AB}" dt="2024-10-29T13:42:39.412" v="1099"/>
          <ac:spMkLst>
            <pc:docMk/>
            <pc:sldMk cId="735991635" sldId="262"/>
            <ac:spMk id="50" creationId="{2B97F24A-32CE-4C1C-A50D-3016B394DCFB}"/>
          </ac:spMkLst>
        </pc:spChg>
        <pc:spChg chg="add del">
          <ac:chgData name="Jaden Hedges (2204439)" userId="S::2204439@student.uwtsd.ac.uk::fda98316-2c15-4986-864b-c530034a83b7" providerId="AD" clId="Web-{7E6298A2-52FF-88EA-58D1-7BE4026414AB}" dt="2024-10-29T13:42:39.412" v="1099"/>
          <ac:spMkLst>
            <pc:docMk/>
            <pc:sldMk cId="735991635" sldId="262"/>
            <ac:spMk id="52" creationId="{CD8B4F24-440B-49E9-B85D-733523DC064B}"/>
          </ac:spMkLst>
        </pc:spChg>
        <pc:spChg chg="add">
          <ac:chgData name="Jaden Hedges (2204439)" userId="S::2204439@student.uwtsd.ac.uk::fda98316-2c15-4986-864b-c530034a83b7" providerId="AD" clId="Web-{7E6298A2-52FF-88EA-58D1-7BE4026414AB}" dt="2024-10-29T13:42:39.412" v="1099"/>
          <ac:spMkLst>
            <pc:docMk/>
            <pc:sldMk cId="735991635" sldId="262"/>
            <ac:spMk id="57" creationId="{0288C6B4-AFC3-407F-A595-EFFD38D4CCAF}"/>
          </ac:spMkLst>
        </pc:spChg>
        <pc:spChg chg="add">
          <ac:chgData name="Jaden Hedges (2204439)" userId="S::2204439@student.uwtsd.ac.uk::fda98316-2c15-4986-864b-c530034a83b7" providerId="AD" clId="Web-{7E6298A2-52FF-88EA-58D1-7BE4026414AB}" dt="2024-10-29T13:42:39.412" v="1099"/>
          <ac:spMkLst>
            <pc:docMk/>
            <pc:sldMk cId="735991635" sldId="262"/>
            <ac:spMk id="59" creationId="{CF236821-17FE-429B-8D2C-08E13A64EA40}"/>
          </ac:spMkLst>
        </pc:spChg>
        <pc:spChg chg="add">
          <ac:chgData name="Jaden Hedges (2204439)" userId="S::2204439@student.uwtsd.ac.uk::fda98316-2c15-4986-864b-c530034a83b7" providerId="AD" clId="Web-{7E6298A2-52FF-88EA-58D1-7BE4026414AB}" dt="2024-10-29T13:42:39.412" v="1099"/>
          <ac:spMkLst>
            <pc:docMk/>
            <pc:sldMk cId="735991635" sldId="262"/>
            <ac:spMk id="61" creationId="{C0BDBCD2-E081-43AB-9119-C55465E59757}"/>
          </ac:spMkLst>
        </pc:spChg>
        <pc:spChg chg="add">
          <ac:chgData name="Jaden Hedges (2204439)" userId="S::2204439@student.uwtsd.ac.uk::fda98316-2c15-4986-864b-c530034a83b7" providerId="AD" clId="Web-{7E6298A2-52FF-88EA-58D1-7BE4026414AB}" dt="2024-10-29T13:42:39.412" v="1099"/>
          <ac:spMkLst>
            <pc:docMk/>
            <pc:sldMk cId="735991635" sldId="262"/>
            <ac:spMk id="63" creationId="{98E79BE4-34FE-485A-98A5-92CE8F7C4743}"/>
          </ac:spMkLst>
        </pc:spChg>
        <pc:spChg chg="add">
          <ac:chgData name="Jaden Hedges (2204439)" userId="S::2204439@student.uwtsd.ac.uk::fda98316-2c15-4986-864b-c530034a83b7" providerId="AD" clId="Web-{7E6298A2-52FF-88EA-58D1-7BE4026414AB}" dt="2024-10-29T13:42:39.412" v="1099"/>
          <ac:spMkLst>
            <pc:docMk/>
            <pc:sldMk cId="735991635" sldId="262"/>
            <ac:spMk id="65" creationId="{7A5F0580-5EE9-419F-96EE-B6529EF6E7D0}"/>
          </ac:spMkLst>
        </pc:spChg>
        <pc:picChg chg="add mod">
          <ac:chgData name="Jaden Hedges (2204439)" userId="S::2204439@student.uwtsd.ac.uk::fda98316-2c15-4986-864b-c530034a83b7" providerId="AD" clId="Web-{7E6298A2-52FF-88EA-58D1-7BE4026414AB}" dt="2024-10-29T13:42:39.412" v="1099"/>
          <ac:picMkLst>
            <pc:docMk/>
            <pc:sldMk cId="735991635" sldId="262"/>
            <ac:picMk id="6" creationId="{B6FBCBB0-6293-0737-4D75-62A0A3DA045C}"/>
          </ac:picMkLst>
        </pc:picChg>
        <pc:picChg chg="del">
          <ac:chgData name="Jaden Hedges (2204439)" userId="S::2204439@student.uwtsd.ac.uk::fda98316-2c15-4986-864b-c530034a83b7" providerId="AD" clId="Web-{7E6298A2-52FF-88EA-58D1-7BE4026414AB}" dt="2024-10-29T13:42:00.021" v="1086"/>
          <ac:picMkLst>
            <pc:docMk/>
            <pc:sldMk cId="735991635" sldId="262"/>
            <ac:picMk id="38" creationId="{3750AF3C-8B8D-8881-BAB8-9C8BB2E18B8A}"/>
          </ac:picMkLst>
        </pc:picChg>
      </pc:sldChg>
      <pc:sldChg chg="addSp modSp">
        <pc:chgData name="Jaden Hedges (2204439)" userId="S::2204439@student.uwtsd.ac.uk::fda98316-2c15-4986-864b-c530034a83b7" providerId="AD" clId="Web-{7E6298A2-52FF-88EA-58D1-7BE4026414AB}" dt="2024-10-29T14:07:46.512" v="1322" actId="20577"/>
        <pc:sldMkLst>
          <pc:docMk/>
          <pc:sldMk cId="1709456364" sldId="263"/>
        </pc:sldMkLst>
        <pc:spChg chg="mod">
          <ac:chgData name="Jaden Hedges (2204439)" userId="S::2204439@student.uwtsd.ac.uk::fda98316-2c15-4986-864b-c530034a83b7" providerId="AD" clId="Web-{7E6298A2-52FF-88EA-58D1-7BE4026414AB}" dt="2024-10-29T14:07:46.512" v="1322" actId="20577"/>
          <ac:spMkLst>
            <pc:docMk/>
            <pc:sldMk cId="1709456364" sldId="263"/>
            <ac:spMk id="3" creationId="{5537D1FA-D223-6066-E9AC-64D7C14E0566}"/>
          </ac:spMkLst>
        </pc:spChg>
        <pc:spChg chg="add mod">
          <ac:chgData name="Jaden Hedges (2204439)" userId="S::2204439@student.uwtsd.ac.uk::fda98316-2c15-4986-864b-c530034a83b7" providerId="AD" clId="Web-{7E6298A2-52FF-88EA-58D1-7BE4026414AB}" dt="2024-10-29T12:54:25.939" v="737"/>
          <ac:spMkLst>
            <pc:docMk/>
            <pc:sldMk cId="1709456364" sldId="263"/>
            <ac:spMk id="4" creationId="{E8D70C9E-4EF3-EAF9-C7F3-770106FCE7C4}"/>
          </ac:spMkLst>
        </pc:spChg>
      </pc:sldChg>
      <pc:sldChg chg="addSp modSp modNotes">
        <pc:chgData name="Jaden Hedges (2204439)" userId="S::2204439@student.uwtsd.ac.uk::fda98316-2c15-4986-864b-c530034a83b7" providerId="AD" clId="Web-{7E6298A2-52FF-88EA-58D1-7BE4026414AB}" dt="2024-10-29T14:11:06.860" v="1395" actId="20577"/>
        <pc:sldMkLst>
          <pc:docMk/>
          <pc:sldMk cId="3756663901" sldId="264"/>
        </pc:sldMkLst>
        <pc:spChg chg="add mod">
          <ac:chgData name="Jaden Hedges (2204439)" userId="S::2204439@student.uwtsd.ac.uk::fda98316-2c15-4986-864b-c530034a83b7" providerId="AD" clId="Web-{7E6298A2-52FF-88EA-58D1-7BE4026414AB}" dt="2024-10-29T12:54:25.939" v="737"/>
          <ac:spMkLst>
            <pc:docMk/>
            <pc:sldMk cId="3756663901" sldId="264"/>
            <ac:spMk id="3" creationId="{A4AD8BA5-BC3E-653D-FB97-048D17A24DFB}"/>
          </ac:spMkLst>
        </pc:spChg>
        <pc:spChg chg="mod">
          <ac:chgData name="Jaden Hedges (2204439)" userId="S::2204439@student.uwtsd.ac.uk::fda98316-2c15-4986-864b-c530034a83b7" providerId="AD" clId="Web-{7E6298A2-52FF-88EA-58D1-7BE4026414AB}" dt="2024-10-29T14:11:06.860" v="1395" actId="20577"/>
          <ac:spMkLst>
            <pc:docMk/>
            <pc:sldMk cId="3756663901" sldId="264"/>
            <ac:spMk id="1030" creationId="{B0C16408-C637-5B24-4189-E87125B86919}"/>
          </ac:spMkLst>
        </pc:spChg>
      </pc:sldChg>
      <pc:sldChg chg="addSp modSp">
        <pc:chgData name="Jaden Hedges (2204439)" userId="S::2204439@student.uwtsd.ac.uk::fda98316-2c15-4986-864b-c530034a83b7" providerId="AD" clId="Web-{7E6298A2-52FF-88EA-58D1-7BE4026414AB}" dt="2024-10-29T12:54:25.939" v="737"/>
        <pc:sldMkLst>
          <pc:docMk/>
          <pc:sldMk cId="3685880932" sldId="265"/>
        </pc:sldMkLst>
        <pc:spChg chg="add mod">
          <ac:chgData name="Jaden Hedges (2204439)" userId="S::2204439@student.uwtsd.ac.uk::fda98316-2c15-4986-864b-c530034a83b7" providerId="AD" clId="Web-{7E6298A2-52FF-88EA-58D1-7BE4026414AB}" dt="2024-10-29T12:54:25.939" v="737"/>
          <ac:spMkLst>
            <pc:docMk/>
            <pc:sldMk cId="3685880932" sldId="265"/>
            <ac:spMk id="3" creationId="{7B90889B-8456-C19F-74BF-234418A7E6C4}"/>
          </ac:spMkLst>
        </pc:spChg>
      </pc:sldChg>
      <pc:sldMasterChg chg="mod modSldLayout">
        <pc:chgData name="Jaden Hedges (2204439)" userId="S::2204439@student.uwtsd.ac.uk::fda98316-2c15-4986-864b-c530034a83b7" providerId="AD" clId="Web-{7E6298A2-52FF-88EA-58D1-7BE4026414AB}" dt="2024-10-29T12:54:25.939" v="737"/>
        <pc:sldMasterMkLst>
          <pc:docMk/>
          <pc:sldMasterMk cId="3673245982" sldId="2147483648"/>
        </pc:sldMasterMkLst>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168988227" sldId="2147483649"/>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3334295846" sldId="2147483650"/>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3661844220" sldId="2147483651"/>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1242031304" sldId="2147483652"/>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459318903" sldId="2147483653"/>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1916188834" sldId="2147483654"/>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2971819507" sldId="2147483655"/>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1977770736" sldId="2147483656"/>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1815098815" sldId="2147483657"/>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1752248249" sldId="2147483658"/>
          </pc:sldLayoutMkLst>
        </pc:sldLayoutChg>
        <pc:sldLayoutChg chg="mod">
          <pc:chgData name="Jaden Hedges (2204439)" userId="S::2204439@student.uwtsd.ac.uk::fda98316-2c15-4986-864b-c530034a83b7" providerId="AD" clId="Web-{7E6298A2-52FF-88EA-58D1-7BE4026414AB}" dt="2024-10-29T12:54:25.939" v="737"/>
          <pc:sldLayoutMkLst>
            <pc:docMk/>
            <pc:sldMasterMk cId="3673245982" sldId="2147483648"/>
            <pc:sldLayoutMk cId="2562488440" sldId="2147483659"/>
          </pc:sldLayoutMkLst>
        </pc:sldLayoutChg>
      </pc:sldMasterChg>
    </pc:docChg>
  </pc:docChgLst>
  <pc:docChgLst>
    <pc:chgData name="Jaden Hedges (2204439)" userId="fda98316-2c15-4986-864b-c530034a83b7" providerId="ADAL" clId="{2875E182-B519-A743-894C-DAA38DF27FE0}"/>
    <pc:docChg chg="undo custSel addSld delSld modSld sldOrd">
      <pc:chgData name="Jaden Hedges (2204439)" userId="fda98316-2c15-4986-864b-c530034a83b7" providerId="ADAL" clId="{2875E182-B519-A743-894C-DAA38DF27FE0}" dt="2024-11-03T19:38:50.246" v="2547" actId="1076"/>
      <pc:docMkLst>
        <pc:docMk/>
      </pc:docMkLst>
      <pc:sldChg chg="addSp modSp mod setBg">
        <pc:chgData name="Jaden Hedges (2204439)" userId="fda98316-2c15-4986-864b-c530034a83b7" providerId="ADAL" clId="{2875E182-B519-A743-894C-DAA38DF27FE0}" dt="2024-10-29T09:57:55.499" v="1783" actId="27636"/>
        <pc:sldMkLst>
          <pc:docMk/>
          <pc:sldMk cId="2237134165" sldId="256"/>
        </pc:sldMkLst>
        <pc:spChg chg="mod">
          <ac:chgData name="Jaden Hedges (2204439)" userId="fda98316-2c15-4986-864b-c530034a83b7" providerId="ADAL" clId="{2875E182-B519-A743-894C-DAA38DF27FE0}" dt="2024-10-29T09:57:55.499" v="1783" actId="27636"/>
          <ac:spMkLst>
            <pc:docMk/>
            <pc:sldMk cId="2237134165" sldId="256"/>
            <ac:spMk id="2" creationId="{F3EDE8E8-A577-867A-BC01-67BFBC07E450}"/>
          </ac:spMkLst>
        </pc:spChg>
        <pc:spChg chg="mod">
          <ac:chgData name="Jaden Hedges (2204439)" userId="fda98316-2c15-4986-864b-c530034a83b7" providerId="ADAL" clId="{2875E182-B519-A743-894C-DAA38DF27FE0}" dt="2024-10-21T08:08:34.608" v="370" actId="26606"/>
          <ac:spMkLst>
            <pc:docMk/>
            <pc:sldMk cId="2237134165" sldId="256"/>
            <ac:spMk id="3" creationId="{5AC20406-83DF-2B82-4784-F2CCD1B7173A}"/>
          </ac:spMkLst>
        </pc:spChg>
        <pc:spChg chg="add">
          <ac:chgData name="Jaden Hedges (2204439)" userId="fda98316-2c15-4986-864b-c530034a83b7" providerId="ADAL" clId="{2875E182-B519-A743-894C-DAA38DF27FE0}" dt="2024-10-21T08:08:34.608" v="370" actId="26606"/>
          <ac:spMkLst>
            <pc:docMk/>
            <pc:sldMk cId="2237134165" sldId="256"/>
            <ac:spMk id="8" creationId="{289ED1AA-8684-4D37-B208-8777E1A7780D}"/>
          </ac:spMkLst>
        </pc:spChg>
        <pc:spChg chg="add">
          <ac:chgData name="Jaden Hedges (2204439)" userId="fda98316-2c15-4986-864b-c530034a83b7" providerId="ADAL" clId="{2875E182-B519-A743-894C-DAA38DF27FE0}" dt="2024-10-21T08:08:34.608" v="370" actId="26606"/>
          <ac:spMkLst>
            <pc:docMk/>
            <pc:sldMk cId="2237134165" sldId="256"/>
            <ac:spMk id="10" creationId="{4180E01B-B1F4-437C-807D-1C930718EE64}"/>
          </ac:spMkLst>
        </pc:spChg>
        <pc:spChg chg="add">
          <ac:chgData name="Jaden Hedges (2204439)" userId="fda98316-2c15-4986-864b-c530034a83b7" providerId="ADAL" clId="{2875E182-B519-A743-894C-DAA38DF27FE0}" dt="2024-10-21T08:08:34.608" v="370" actId="26606"/>
          <ac:spMkLst>
            <pc:docMk/>
            <pc:sldMk cId="2237134165" sldId="256"/>
            <ac:spMk id="12" creationId="{41F77738-2AF0-4750-A0C7-F97C2C17590E}"/>
          </ac:spMkLst>
        </pc:spChg>
      </pc:sldChg>
      <pc:sldChg chg="addSp modSp new mod setBg">
        <pc:chgData name="Jaden Hedges (2204439)" userId="fda98316-2c15-4986-864b-c530034a83b7" providerId="ADAL" clId="{2875E182-B519-A743-894C-DAA38DF27FE0}" dt="2024-10-29T09:57:45.796" v="1780" actId="113"/>
        <pc:sldMkLst>
          <pc:docMk/>
          <pc:sldMk cId="1024121081" sldId="257"/>
        </pc:sldMkLst>
        <pc:spChg chg="mod">
          <ac:chgData name="Jaden Hedges (2204439)" userId="fda98316-2c15-4986-864b-c530034a83b7" providerId="ADAL" clId="{2875E182-B519-A743-894C-DAA38DF27FE0}" dt="2024-10-29T09:57:45.796" v="1780" actId="113"/>
          <ac:spMkLst>
            <pc:docMk/>
            <pc:sldMk cId="1024121081" sldId="257"/>
            <ac:spMk id="2" creationId="{E5D290C4-10EA-0188-EEEF-5820C47653E1}"/>
          </ac:spMkLst>
        </pc:spChg>
        <pc:spChg chg="mod">
          <ac:chgData name="Jaden Hedges (2204439)" userId="fda98316-2c15-4986-864b-c530034a83b7" providerId="ADAL" clId="{2875E182-B519-A743-894C-DAA38DF27FE0}" dt="2024-10-29T09:37:40.312" v="1613" actId="20577"/>
          <ac:spMkLst>
            <pc:docMk/>
            <pc:sldMk cId="1024121081" sldId="257"/>
            <ac:spMk id="3" creationId="{0A84B7C6-86C7-9A28-E9FD-441D0DEB9214}"/>
          </ac:spMkLst>
        </pc:spChg>
        <pc:spChg chg="add">
          <ac:chgData name="Jaden Hedges (2204439)" userId="fda98316-2c15-4986-864b-c530034a83b7" providerId="ADAL" clId="{2875E182-B519-A743-894C-DAA38DF27FE0}" dt="2024-10-21T08:08:50.720" v="371" actId="26606"/>
          <ac:spMkLst>
            <pc:docMk/>
            <pc:sldMk cId="1024121081" sldId="257"/>
            <ac:spMk id="8" creationId="{C2554CA6-288E-4202-BC52-2E5A8F0C0AED}"/>
          </ac:spMkLst>
        </pc:spChg>
        <pc:spChg chg="add">
          <ac:chgData name="Jaden Hedges (2204439)" userId="fda98316-2c15-4986-864b-c530034a83b7" providerId="ADAL" clId="{2875E182-B519-A743-894C-DAA38DF27FE0}" dt="2024-10-21T08:08:50.720" v="371" actId="26606"/>
          <ac:spMkLst>
            <pc:docMk/>
            <pc:sldMk cId="1024121081" sldId="257"/>
            <ac:spMk id="10" creationId="{B10BB131-AC8E-4A8E-A5D1-36260F720C3B}"/>
          </ac:spMkLst>
        </pc:spChg>
        <pc:spChg chg="add">
          <ac:chgData name="Jaden Hedges (2204439)" userId="fda98316-2c15-4986-864b-c530034a83b7" providerId="ADAL" clId="{2875E182-B519-A743-894C-DAA38DF27FE0}" dt="2024-10-21T08:08:50.720" v="371" actId="26606"/>
          <ac:spMkLst>
            <pc:docMk/>
            <pc:sldMk cId="1024121081" sldId="257"/>
            <ac:spMk id="12" creationId="{5B7778FC-632E-4DCA-A7CB-0D7731CCF970}"/>
          </ac:spMkLst>
        </pc:spChg>
        <pc:spChg chg="add">
          <ac:chgData name="Jaden Hedges (2204439)" userId="fda98316-2c15-4986-864b-c530034a83b7" providerId="ADAL" clId="{2875E182-B519-A743-894C-DAA38DF27FE0}" dt="2024-10-21T08:08:50.720" v="371" actId="26606"/>
          <ac:spMkLst>
            <pc:docMk/>
            <pc:sldMk cId="1024121081" sldId="257"/>
            <ac:spMk id="14" creationId="{FA23A907-97FB-4A8F-880A-DD77401C4296}"/>
          </ac:spMkLst>
        </pc:spChg>
      </pc:sldChg>
      <pc:sldChg chg="addSp delSp modSp new mod setBg modNotesTx">
        <pc:chgData name="Jaden Hedges (2204439)" userId="fda98316-2c15-4986-864b-c530034a83b7" providerId="ADAL" clId="{2875E182-B519-A743-894C-DAA38DF27FE0}" dt="2024-11-03T19:02:31.667" v="2483" actId="20577"/>
        <pc:sldMkLst>
          <pc:docMk/>
          <pc:sldMk cId="3807160656" sldId="258"/>
        </pc:sldMkLst>
        <pc:spChg chg="mod">
          <ac:chgData name="Jaden Hedges (2204439)" userId="fda98316-2c15-4986-864b-c530034a83b7" providerId="ADAL" clId="{2875E182-B519-A743-894C-DAA38DF27FE0}" dt="2024-10-29T10:45:23.927" v="2478" actId="26606"/>
          <ac:spMkLst>
            <pc:docMk/>
            <pc:sldMk cId="3807160656" sldId="258"/>
            <ac:spMk id="2" creationId="{DF2573B3-F280-0920-3CD7-35D807B39204}"/>
          </ac:spMkLst>
        </pc:spChg>
        <pc:spChg chg="mod ord">
          <ac:chgData name="Jaden Hedges (2204439)" userId="fda98316-2c15-4986-864b-c530034a83b7" providerId="ADAL" clId="{2875E182-B519-A743-894C-DAA38DF27FE0}" dt="2024-10-29T10:51:24.605" v="2479" actId="20577"/>
          <ac:spMkLst>
            <pc:docMk/>
            <pc:sldMk cId="3807160656" sldId="258"/>
            <ac:spMk id="3" creationId="{ED9DB8BD-CCA6-F609-551C-8FD550ABDD05}"/>
          </ac:spMkLst>
        </pc:spChg>
        <pc:spChg chg="add del mod">
          <ac:chgData name="Jaden Hedges (2204439)" userId="fda98316-2c15-4986-864b-c530034a83b7" providerId="ADAL" clId="{2875E182-B519-A743-894C-DAA38DF27FE0}" dt="2024-10-29T10:44:00.815" v="2467" actId="478"/>
          <ac:spMkLst>
            <pc:docMk/>
            <pc:sldMk cId="3807160656" sldId="258"/>
            <ac:spMk id="4" creationId="{AB8F8538-CA4C-17BD-4712-87A102980315}"/>
          </ac:spMkLst>
        </pc:spChg>
        <pc:spChg chg="add del mod">
          <ac:chgData name="Jaden Hedges (2204439)" userId="fda98316-2c15-4986-864b-c530034a83b7" providerId="ADAL" clId="{2875E182-B519-A743-894C-DAA38DF27FE0}" dt="2024-10-29T10:43:58.112" v="2465" actId="478"/>
          <ac:spMkLst>
            <pc:docMk/>
            <pc:sldMk cId="3807160656" sldId="258"/>
            <ac:spMk id="5" creationId="{58BCC387-7F75-9DC8-8D18-EDA514831BA8}"/>
          </ac:spMkLst>
        </pc:spChg>
        <pc:spChg chg="add del">
          <ac:chgData name="Jaden Hedges (2204439)" userId="fda98316-2c15-4986-864b-c530034a83b7" providerId="ADAL" clId="{2875E182-B519-A743-894C-DAA38DF27FE0}" dt="2024-10-29T09:56:53.524" v="1754" actId="26606"/>
          <ac:spMkLst>
            <pc:docMk/>
            <pc:sldMk cId="3807160656" sldId="258"/>
            <ac:spMk id="8" creationId="{1709F1D5-B0F1-4714-A239-E5B61C161915}"/>
          </ac:spMkLst>
        </pc:spChg>
        <pc:spChg chg="add del">
          <ac:chgData name="Jaden Hedges (2204439)" userId="fda98316-2c15-4986-864b-c530034a83b7" providerId="ADAL" clId="{2875E182-B519-A743-894C-DAA38DF27FE0}" dt="2024-10-29T09:56:53.524" v="1754" actId="26606"/>
          <ac:spMkLst>
            <pc:docMk/>
            <pc:sldMk cId="3807160656" sldId="258"/>
            <ac:spMk id="10" creationId="{228FB460-D3FF-4440-A020-05982A09E517}"/>
          </ac:spMkLst>
        </pc:spChg>
        <pc:spChg chg="add del">
          <ac:chgData name="Jaden Hedges (2204439)" userId="fda98316-2c15-4986-864b-c530034a83b7" providerId="ADAL" clId="{2875E182-B519-A743-894C-DAA38DF27FE0}" dt="2024-10-29T09:56:53.524" v="1754" actId="26606"/>
          <ac:spMkLst>
            <pc:docMk/>
            <pc:sldMk cId="3807160656" sldId="258"/>
            <ac:spMk id="12" creationId="{14847E93-7DC1-4D4B-8829-B19AA7137C50}"/>
          </ac:spMkLst>
        </pc:spChg>
        <pc:spChg chg="add del">
          <ac:chgData name="Jaden Hedges (2204439)" userId="fda98316-2c15-4986-864b-c530034a83b7" providerId="ADAL" clId="{2875E182-B519-A743-894C-DAA38DF27FE0}" dt="2024-10-29T09:56:53.524" v="1754" actId="26606"/>
          <ac:spMkLst>
            <pc:docMk/>
            <pc:sldMk cId="3807160656" sldId="258"/>
            <ac:spMk id="14" creationId="{5566D6E1-03A1-4D73-A4E0-35D74D568A04}"/>
          </ac:spMkLst>
        </pc:spChg>
        <pc:spChg chg="add del">
          <ac:chgData name="Jaden Hedges (2204439)" userId="fda98316-2c15-4986-864b-c530034a83b7" providerId="ADAL" clId="{2875E182-B519-A743-894C-DAA38DF27FE0}" dt="2024-10-29T09:56:53.524" v="1754" actId="26606"/>
          <ac:spMkLst>
            <pc:docMk/>
            <pc:sldMk cId="3807160656" sldId="258"/>
            <ac:spMk id="16" creationId="{9F835A99-04AC-494A-A572-AFE8413CC938}"/>
          </ac:spMkLst>
        </pc:spChg>
        <pc:spChg chg="add del">
          <ac:chgData name="Jaden Hedges (2204439)" userId="fda98316-2c15-4986-864b-c530034a83b7" providerId="ADAL" clId="{2875E182-B519-A743-894C-DAA38DF27FE0}" dt="2024-10-29T09:56:53.524" v="1754" actId="26606"/>
          <ac:spMkLst>
            <pc:docMk/>
            <pc:sldMk cId="3807160656" sldId="258"/>
            <ac:spMk id="18" creationId="{7B786209-1B0B-4CA9-9BDD-F7327066A84D}"/>
          </ac:spMkLst>
        </pc:spChg>
        <pc:spChg chg="add del">
          <ac:chgData name="Jaden Hedges (2204439)" userId="fda98316-2c15-4986-864b-c530034a83b7" providerId="ADAL" clId="{2875E182-B519-A743-894C-DAA38DF27FE0}" dt="2024-10-29T09:56:53.524" v="1754" actId="26606"/>
          <ac:spMkLst>
            <pc:docMk/>
            <pc:sldMk cId="3807160656" sldId="258"/>
            <ac:spMk id="20" creationId="{2D2964BB-484D-45AE-AD66-D407D0629652}"/>
          </ac:spMkLst>
        </pc:spChg>
        <pc:spChg chg="add del">
          <ac:chgData name="Jaden Hedges (2204439)" userId="fda98316-2c15-4986-864b-c530034a83b7" providerId="ADAL" clId="{2875E182-B519-A743-894C-DAA38DF27FE0}" dt="2024-10-29T09:56:53.524" v="1754" actId="26606"/>
          <ac:spMkLst>
            <pc:docMk/>
            <pc:sldMk cId="3807160656" sldId="258"/>
            <ac:spMk id="22" creationId="{6691AC69-A76E-4DAB-B565-468B6B87ACF3}"/>
          </ac:spMkLst>
        </pc:spChg>
        <pc:spChg chg="add del">
          <ac:chgData name="Jaden Hedges (2204439)" userId="fda98316-2c15-4986-864b-c530034a83b7" providerId="ADAL" clId="{2875E182-B519-A743-894C-DAA38DF27FE0}" dt="2024-10-29T10:45:23.927" v="2478" actId="26606"/>
          <ac:spMkLst>
            <pc:docMk/>
            <pc:sldMk cId="3807160656" sldId="258"/>
            <ac:spMk id="4105" creationId="{21AC6A30-4F22-4C0F-B278-19C5B8A80C55}"/>
          </ac:spMkLst>
        </pc:spChg>
        <pc:spChg chg="add del">
          <ac:chgData name="Jaden Hedges (2204439)" userId="fda98316-2c15-4986-864b-c530034a83b7" providerId="ADAL" clId="{2875E182-B519-A743-894C-DAA38DF27FE0}" dt="2024-10-29T10:45:23.927" v="2478" actId="26606"/>
          <ac:spMkLst>
            <pc:docMk/>
            <pc:sldMk cId="3807160656" sldId="258"/>
            <ac:spMk id="4107" creationId="{BB4335AD-65B1-44E4-90AF-264024FE4BD2}"/>
          </ac:spMkLst>
        </pc:spChg>
        <pc:spChg chg="add del">
          <ac:chgData name="Jaden Hedges (2204439)" userId="fda98316-2c15-4986-864b-c530034a83b7" providerId="ADAL" clId="{2875E182-B519-A743-894C-DAA38DF27FE0}" dt="2024-10-29T10:45:23.919" v="2477" actId="26606"/>
          <ac:spMkLst>
            <pc:docMk/>
            <pc:sldMk cId="3807160656" sldId="258"/>
            <ac:spMk id="4112" creationId="{743AA782-23D1-4521-8CAD-47662984AA08}"/>
          </ac:spMkLst>
        </pc:spChg>
        <pc:spChg chg="add del">
          <ac:chgData name="Jaden Hedges (2204439)" userId="fda98316-2c15-4986-864b-c530034a83b7" providerId="ADAL" clId="{2875E182-B519-A743-894C-DAA38DF27FE0}" dt="2024-10-29T10:45:23.919" v="2477" actId="26606"/>
          <ac:spMkLst>
            <pc:docMk/>
            <pc:sldMk cId="3807160656" sldId="258"/>
            <ac:spMk id="4114" creationId="{650D18FE-0824-4A46-B22C-A86B52E5780A}"/>
          </ac:spMkLst>
        </pc:spChg>
        <pc:spChg chg="add">
          <ac:chgData name="Jaden Hedges (2204439)" userId="fda98316-2c15-4986-864b-c530034a83b7" providerId="ADAL" clId="{2875E182-B519-A743-894C-DAA38DF27FE0}" dt="2024-10-29T10:45:23.927" v="2478" actId="26606"/>
          <ac:spMkLst>
            <pc:docMk/>
            <pc:sldMk cId="3807160656" sldId="258"/>
            <ac:spMk id="4116" creationId="{A7B99495-F43F-4D80-A44F-2CB4764EB90B}"/>
          </ac:spMkLst>
        </pc:spChg>
        <pc:spChg chg="add">
          <ac:chgData name="Jaden Hedges (2204439)" userId="fda98316-2c15-4986-864b-c530034a83b7" providerId="ADAL" clId="{2875E182-B519-A743-894C-DAA38DF27FE0}" dt="2024-10-29T10:45:23.927" v="2478" actId="26606"/>
          <ac:spMkLst>
            <pc:docMk/>
            <pc:sldMk cId="3807160656" sldId="258"/>
            <ac:spMk id="4117" creationId="{4F7EBAE4-9945-4473-9E34-B2C66EA0F03D}"/>
          </ac:spMkLst>
        </pc:spChg>
        <pc:spChg chg="add">
          <ac:chgData name="Jaden Hedges (2204439)" userId="fda98316-2c15-4986-864b-c530034a83b7" providerId="ADAL" clId="{2875E182-B519-A743-894C-DAA38DF27FE0}" dt="2024-10-29T10:45:23.927" v="2478" actId="26606"/>
          <ac:spMkLst>
            <pc:docMk/>
            <pc:sldMk cId="3807160656" sldId="258"/>
            <ac:spMk id="4118" creationId="{70BEB1E7-2F88-40BC-B73D-42E5B6F80BFC}"/>
          </ac:spMkLst>
        </pc:spChg>
        <pc:picChg chg="add del mod">
          <ac:chgData name="Jaden Hedges (2204439)" userId="fda98316-2c15-4986-864b-c530034a83b7" providerId="ADAL" clId="{2875E182-B519-A743-894C-DAA38DF27FE0}" dt="2024-10-29T10:43:55.197" v="2463" actId="478"/>
          <ac:picMkLst>
            <pc:docMk/>
            <pc:sldMk cId="3807160656" sldId="258"/>
            <ac:picMk id="4098" creationId="{DCA25000-7567-FEB2-AC45-F9F2304BE1CF}"/>
          </ac:picMkLst>
        </pc:picChg>
        <pc:picChg chg="add del mod">
          <ac:chgData name="Jaden Hedges (2204439)" userId="fda98316-2c15-4986-864b-c530034a83b7" providerId="ADAL" clId="{2875E182-B519-A743-894C-DAA38DF27FE0}" dt="2024-10-29T10:43:55.998" v="2464" actId="478"/>
          <ac:picMkLst>
            <pc:docMk/>
            <pc:sldMk cId="3807160656" sldId="258"/>
            <ac:picMk id="4100" creationId="{680B84F4-A80B-E8F1-BED7-A573BED4FBC5}"/>
          </ac:picMkLst>
        </pc:picChg>
        <pc:picChg chg="add mod">
          <ac:chgData name="Jaden Hedges (2204439)" userId="fda98316-2c15-4986-864b-c530034a83b7" providerId="ADAL" clId="{2875E182-B519-A743-894C-DAA38DF27FE0}" dt="2024-10-29T10:45:23.927" v="2478" actId="26606"/>
          <ac:picMkLst>
            <pc:docMk/>
            <pc:sldMk cId="3807160656" sldId="258"/>
            <ac:picMk id="4102" creationId="{2D457B3A-1291-A8ED-7709-0C00BEF2A0E6}"/>
          </ac:picMkLst>
        </pc:picChg>
      </pc:sldChg>
      <pc:sldChg chg="addSp delSp modSp new mod setBg modNotesTx">
        <pc:chgData name="Jaden Hedges (2204439)" userId="fda98316-2c15-4986-864b-c530034a83b7" providerId="ADAL" clId="{2875E182-B519-A743-894C-DAA38DF27FE0}" dt="2024-10-29T10:42:00.809" v="2430" actId="26606"/>
        <pc:sldMkLst>
          <pc:docMk/>
          <pc:sldMk cId="1735813076" sldId="259"/>
        </pc:sldMkLst>
        <pc:spChg chg="mod">
          <ac:chgData name="Jaden Hedges (2204439)" userId="fda98316-2c15-4986-864b-c530034a83b7" providerId="ADAL" clId="{2875E182-B519-A743-894C-DAA38DF27FE0}" dt="2024-10-29T10:42:00.809" v="2430" actId="26606"/>
          <ac:spMkLst>
            <pc:docMk/>
            <pc:sldMk cId="1735813076" sldId="259"/>
            <ac:spMk id="2" creationId="{F0BEC75C-F97E-C7AC-5D13-BD4587127DDA}"/>
          </ac:spMkLst>
        </pc:spChg>
        <pc:spChg chg="mod ord">
          <ac:chgData name="Jaden Hedges (2204439)" userId="fda98316-2c15-4986-864b-c530034a83b7" providerId="ADAL" clId="{2875E182-B519-A743-894C-DAA38DF27FE0}" dt="2024-10-29T10:42:00.809" v="2430" actId="26606"/>
          <ac:spMkLst>
            <pc:docMk/>
            <pc:sldMk cId="1735813076" sldId="259"/>
            <ac:spMk id="3" creationId="{913FE711-C1BA-F5CF-A00D-CBD72285E5EC}"/>
          </ac:spMkLst>
        </pc:spChg>
        <pc:spChg chg="add del mod">
          <ac:chgData name="Jaden Hedges (2204439)" userId="fda98316-2c15-4986-864b-c530034a83b7" providerId="ADAL" clId="{2875E182-B519-A743-894C-DAA38DF27FE0}" dt="2024-10-29T10:36:05.701" v="2415"/>
          <ac:spMkLst>
            <pc:docMk/>
            <pc:sldMk cId="1735813076" sldId="259"/>
            <ac:spMk id="4" creationId="{5898A5AD-4443-C26E-E949-5E5820290253}"/>
          </ac:spMkLst>
        </pc:spChg>
        <pc:spChg chg="add del">
          <ac:chgData name="Jaden Hedges (2204439)" userId="fda98316-2c15-4986-864b-c530034a83b7" providerId="ADAL" clId="{2875E182-B519-A743-894C-DAA38DF27FE0}" dt="2024-10-29T09:53:00.444" v="1685" actId="26606"/>
          <ac:spMkLst>
            <pc:docMk/>
            <pc:sldMk cId="1735813076" sldId="259"/>
            <ac:spMk id="8" creationId="{389575E1-3389-451A-A5F7-27854C25C599}"/>
          </ac:spMkLst>
        </pc:spChg>
        <pc:spChg chg="add del">
          <ac:chgData name="Jaden Hedges (2204439)" userId="fda98316-2c15-4986-864b-c530034a83b7" providerId="ADAL" clId="{2875E182-B519-A743-894C-DAA38DF27FE0}" dt="2024-10-29T09:53:00.444" v="1685" actId="26606"/>
          <ac:spMkLst>
            <pc:docMk/>
            <pc:sldMk cId="1735813076" sldId="259"/>
            <ac:spMk id="10" creationId="{A53CCC5C-D88E-40FB-B30B-23DCDBD01D37}"/>
          </ac:spMkLst>
        </pc:spChg>
        <pc:spChg chg="add del">
          <ac:chgData name="Jaden Hedges (2204439)" userId="fda98316-2c15-4986-864b-c530034a83b7" providerId="ADAL" clId="{2875E182-B519-A743-894C-DAA38DF27FE0}" dt="2024-10-29T09:53:00.444" v="1685" actId="26606"/>
          <ac:spMkLst>
            <pc:docMk/>
            <pc:sldMk cId="1735813076" sldId="259"/>
            <ac:spMk id="12" creationId="{081E4A58-353D-44AE-B2FC-2A74E2E400F7}"/>
          </ac:spMkLst>
        </pc:spChg>
        <pc:spChg chg="add del">
          <ac:chgData name="Jaden Hedges (2204439)" userId="fda98316-2c15-4986-864b-c530034a83b7" providerId="ADAL" clId="{2875E182-B519-A743-894C-DAA38DF27FE0}" dt="2024-10-29T10:42:00.809" v="2430" actId="26606"/>
          <ac:spMkLst>
            <pc:docMk/>
            <pc:sldMk cId="1735813076" sldId="259"/>
            <ac:spMk id="3079" creationId="{A2679492-7988-4050-9056-542444452411}"/>
          </ac:spMkLst>
        </pc:spChg>
        <pc:spChg chg="add del">
          <ac:chgData name="Jaden Hedges (2204439)" userId="fda98316-2c15-4986-864b-c530034a83b7" providerId="ADAL" clId="{2875E182-B519-A743-894C-DAA38DF27FE0}" dt="2024-10-29T10:42:00.809" v="2430" actId="26606"/>
          <ac:spMkLst>
            <pc:docMk/>
            <pc:sldMk cId="1735813076" sldId="259"/>
            <ac:spMk id="3081" creationId="{B091B163-7D61-4891-ABCF-5C13D9C418D0}"/>
          </ac:spMkLst>
        </pc:spChg>
        <pc:spChg chg="add">
          <ac:chgData name="Jaden Hedges (2204439)" userId="fda98316-2c15-4986-864b-c530034a83b7" providerId="ADAL" clId="{2875E182-B519-A743-894C-DAA38DF27FE0}" dt="2024-10-29T10:42:00.809" v="2430" actId="26606"/>
          <ac:spMkLst>
            <pc:docMk/>
            <pc:sldMk cId="1735813076" sldId="259"/>
            <ac:spMk id="3088" creationId="{45D37F4E-DDB4-456B-97E0-9937730A039F}"/>
          </ac:spMkLst>
        </pc:spChg>
        <pc:spChg chg="add">
          <ac:chgData name="Jaden Hedges (2204439)" userId="fda98316-2c15-4986-864b-c530034a83b7" providerId="ADAL" clId="{2875E182-B519-A743-894C-DAA38DF27FE0}" dt="2024-10-29T10:42:00.809" v="2430" actId="26606"/>
          <ac:spMkLst>
            <pc:docMk/>
            <pc:sldMk cId="1735813076" sldId="259"/>
            <ac:spMk id="3090" creationId="{B2DD41CD-8F47-4F56-AD12-4E2FF7696987}"/>
          </ac:spMkLst>
        </pc:spChg>
        <pc:picChg chg="add del mod">
          <ac:chgData name="Jaden Hedges (2204439)" userId="fda98316-2c15-4986-864b-c530034a83b7" providerId="ADAL" clId="{2875E182-B519-A743-894C-DAA38DF27FE0}" dt="2024-10-29T10:35:56.320" v="2409" actId="478"/>
          <ac:picMkLst>
            <pc:docMk/>
            <pc:sldMk cId="1735813076" sldId="259"/>
            <ac:picMk id="3074" creationId="{7CA71469-5CC0-7031-00B4-8BF39A1977EF}"/>
          </ac:picMkLst>
        </pc:picChg>
        <pc:picChg chg="add mod">
          <ac:chgData name="Jaden Hedges (2204439)" userId="fda98316-2c15-4986-864b-c530034a83b7" providerId="ADAL" clId="{2875E182-B519-A743-894C-DAA38DF27FE0}" dt="2024-10-29T10:42:00.809" v="2430" actId="26606"/>
          <ac:picMkLst>
            <pc:docMk/>
            <pc:sldMk cId="1735813076" sldId="259"/>
            <ac:picMk id="3076" creationId="{4CFF6508-F69A-50F9-3426-C5D27E8CDB28}"/>
          </ac:picMkLst>
        </pc:picChg>
        <pc:cxnChg chg="add del">
          <ac:chgData name="Jaden Hedges (2204439)" userId="fda98316-2c15-4986-864b-c530034a83b7" providerId="ADAL" clId="{2875E182-B519-A743-894C-DAA38DF27FE0}" dt="2024-10-29T10:42:00.809" v="2430" actId="26606"/>
          <ac:cxnSpMkLst>
            <pc:docMk/>
            <pc:sldMk cId="1735813076" sldId="259"/>
            <ac:cxnSpMk id="3083" creationId="{C49DA8F6-BCC1-4447-B54C-57856834B94B}"/>
          </ac:cxnSpMkLst>
        </pc:cxnChg>
      </pc:sldChg>
      <pc:sldChg chg="addSp delSp modSp new mod ord setBg modNotesTx">
        <pc:chgData name="Jaden Hedges (2204439)" userId="fda98316-2c15-4986-864b-c530034a83b7" providerId="ADAL" clId="{2875E182-B519-A743-894C-DAA38DF27FE0}" dt="2024-10-29T10:43:12.284" v="2453" actId="26606"/>
        <pc:sldMkLst>
          <pc:docMk/>
          <pc:sldMk cId="254714886" sldId="260"/>
        </pc:sldMkLst>
        <pc:spChg chg="mod">
          <ac:chgData name="Jaden Hedges (2204439)" userId="fda98316-2c15-4986-864b-c530034a83b7" providerId="ADAL" clId="{2875E182-B519-A743-894C-DAA38DF27FE0}" dt="2024-10-29T10:43:12.284" v="2453" actId="26606"/>
          <ac:spMkLst>
            <pc:docMk/>
            <pc:sldMk cId="254714886" sldId="260"/>
            <ac:spMk id="2" creationId="{503E044D-2F4E-E792-57C1-DA537D386220}"/>
          </ac:spMkLst>
        </pc:spChg>
        <pc:spChg chg="mod ord">
          <ac:chgData name="Jaden Hedges (2204439)" userId="fda98316-2c15-4986-864b-c530034a83b7" providerId="ADAL" clId="{2875E182-B519-A743-894C-DAA38DF27FE0}" dt="2024-10-29T10:43:12.284" v="2453" actId="26606"/>
          <ac:spMkLst>
            <pc:docMk/>
            <pc:sldMk cId="254714886" sldId="260"/>
            <ac:spMk id="3" creationId="{6BD412EA-72A6-2E05-9085-43AB31D35B30}"/>
          </ac:spMkLst>
        </pc:spChg>
        <pc:spChg chg="add del mod">
          <ac:chgData name="Jaden Hedges (2204439)" userId="fda98316-2c15-4986-864b-c530034a83b7" providerId="ADAL" clId="{2875E182-B519-A743-894C-DAA38DF27FE0}" dt="2024-10-29T10:43:08.106" v="2452"/>
          <ac:spMkLst>
            <pc:docMk/>
            <pc:sldMk cId="254714886" sldId="260"/>
            <ac:spMk id="4" creationId="{2BD70D5D-EDBB-C36D-F4FE-198C40DECB51}"/>
          </ac:spMkLst>
        </pc:spChg>
        <pc:spChg chg="add del">
          <ac:chgData name="Jaden Hedges (2204439)" userId="fda98316-2c15-4986-864b-c530034a83b7" providerId="ADAL" clId="{2875E182-B519-A743-894C-DAA38DF27FE0}" dt="2024-10-29T09:52:20.767" v="1683" actId="26606"/>
          <ac:spMkLst>
            <pc:docMk/>
            <pc:sldMk cId="254714886" sldId="260"/>
            <ac:spMk id="8" creationId="{907EF6B7-1338-4443-8C46-6A318D952DFD}"/>
          </ac:spMkLst>
        </pc:spChg>
        <pc:spChg chg="add del">
          <ac:chgData name="Jaden Hedges (2204439)" userId="fda98316-2c15-4986-864b-c530034a83b7" providerId="ADAL" clId="{2875E182-B519-A743-894C-DAA38DF27FE0}" dt="2024-10-29T09:52:20.767" v="1683" actId="26606"/>
          <ac:spMkLst>
            <pc:docMk/>
            <pc:sldMk cId="254714886" sldId="260"/>
            <ac:spMk id="10" creationId="{DAAE4CDD-124C-4DCF-9584-B6033B545DD5}"/>
          </ac:spMkLst>
        </pc:spChg>
        <pc:spChg chg="add del">
          <ac:chgData name="Jaden Hedges (2204439)" userId="fda98316-2c15-4986-864b-c530034a83b7" providerId="ADAL" clId="{2875E182-B519-A743-894C-DAA38DF27FE0}" dt="2024-10-29T09:52:20.767" v="1683" actId="26606"/>
          <ac:spMkLst>
            <pc:docMk/>
            <pc:sldMk cId="254714886" sldId="260"/>
            <ac:spMk id="12" creationId="{081E4A58-353D-44AE-B2FC-2A74E2E400F7}"/>
          </ac:spMkLst>
        </pc:spChg>
        <pc:spChg chg="add del">
          <ac:chgData name="Jaden Hedges (2204439)" userId="fda98316-2c15-4986-864b-c530034a83b7" providerId="ADAL" clId="{2875E182-B519-A743-894C-DAA38DF27FE0}" dt="2024-10-29T10:43:12.284" v="2453" actId="26606"/>
          <ac:spMkLst>
            <pc:docMk/>
            <pc:sldMk cId="254714886" sldId="260"/>
            <ac:spMk id="2055" creationId="{327D73B4-9F5C-4A64-A179-51B9500CB8B5}"/>
          </ac:spMkLst>
        </pc:spChg>
        <pc:spChg chg="add del">
          <ac:chgData name="Jaden Hedges (2204439)" userId="fda98316-2c15-4986-864b-c530034a83b7" providerId="ADAL" clId="{2875E182-B519-A743-894C-DAA38DF27FE0}" dt="2024-10-29T10:43:12.284" v="2453" actId="26606"/>
          <ac:spMkLst>
            <pc:docMk/>
            <pc:sldMk cId="254714886" sldId="260"/>
            <ac:spMk id="2057" creationId="{C1F06963-6374-4B48-844F-071A9BAAAE02}"/>
          </ac:spMkLst>
        </pc:spChg>
        <pc:spChg chg="add del">
          <ac:chgData name="Jaden Hedges (2204439)" userId="fda98316-2c15-4986-864b-c530034a83b7" providerId="ADAL" clId="{2875E182-B519-A743-894C-DAA38DF27FE0}" dt="2024-10-29T10:43:12.284" v="2453" actId="26606"/>
          <ac:spMkLst>
            <pc:docMk/>
            <pc:sldMk cId="254714886" sldId="260"/>
            <ac:spMk id="2059" creationId="{6CB927A4-E432-4310-9CD5-E89FF5063179}"/>
          </ac:spMkLst>
        </pc:spChg>
        <pc:spChg chg="add del">
          <ac:chgData name="Jaden Hedges (2204439)" userId="fda98316-2c15-4986-864b-c530034a83b7" providerId="ADAL" clId="{2875E182-B519-A743-894C-DAA38DF27FE0}" dt="2024-10-29T10:43:12.284" v="2453" actId="26606"/>
          <ac:spMkLst>
            <pc:docMk/>
            <pc:sldMk cId="254714886" sldId="260"/>
            <ac:spMk id="2061" creationId="{1453BF6C-B012-48B7-B4E8-6D7AC7C27D02}"/>
          </ac:spMkLst>
        </pc:spChg>
        <pc:spChg chg="add del">
          <ac:chgData name="Jaden Hedges (2204439)" userId="fda98316-2c15-4986-864b-c530034a83b7" providerId="ADAL" clId="{2875E182-B519-A743-894C-DAA38DF27FE0}" dt="2024-10-29T10:43:12.284" v="2453" actId="26606"/>
          <ac:spMkLst>
            <pc:docMk/>
            <pc:sldMk cId="254714886" sldId="260"/>
            <ac:spMk id="2063" creationId="{E3020543-B24B-4EC4-8FFC-8DD88EEA91A8}"/>
          </ac:spMkLst>
        </pc:spChg>
        <pc:spChg chg="add">
          <ac:chgData name="Jaden Hedges (2204439)" userId="fda98316-2c15-4986-864b-c530034a83b7" providerId="ADAL" clId="{2875E182-B519-A743-894C-DAA38DF27FE0}" dt="2024-10-29T10:43:12.284" v="2453" actId="26606"/>
          <ac:spMkLst>
            <pc:docMk/>
            <pc:sldMk cId="254714886" sldId="260"/>
            <ac:spMk id="2070" creationId="{04812C46-200A-4DEB-A05E-3ED6C68C2387}"/>
          </ac:spMkLst>
        </pc:spChg>
        <pc:spChg chg="add">
          <ac:chgData name="Jaden Hedges (2204439)" userId="fda98316-2c15-4986-864b-c530034a83b7" providerId="ADAL" clId="{2875E182-B519-A743-894C-DAA38DF27FE0}" dt="2024-10-29T10:43:12.284" v="2453" actId="26606"/>
          <ac:spMkLst>
            <pc:docMk/>
            <pc:sldMk cId="254714886" sldId="260"/>
            <ac:spMk id="2072" creationId="{D1EA859B-E555-4109-94F3-6700E046E008}"/>
          </ac:spMkLst>
        </pc:spChg>
        <pc:picChg chg="add del mod">
          <ac:chgData name="Jaden Hedges (2204439)" userId="fda98316-2c15-4986-864b-c530034a83b7" providerId="ADAL" clId="{2875E182-B519-A743-894C-DAA38DF27FE0}" dt="2024-10-29T10:42:31.909" v="2431" actId="478"/>
          <ac:picMkLst>
            <pc:docMk/>
            <pc:sldMk cId="254714886" sldId="260"/>
            <ac:picMk id="2050" creationId="{D88C7A05-1766-1490-0615-DB7D30D44964}"/>
          </ac:picMkLst>
        </pc:picChg>
        <pc:picChg chg="add del mod">
          <ac:chgData name="Jaden Hedges (2204439)" userId="fda98316-2c15-4986-864b-c530034a83b7" providerId="ADAL" clId="{2875E182-B519-A743-894C-DAA38DF27FE0}" dt="2024-10-29T10:42:40.527" v="2434" actId="478"/>
          <ac:picMkLst>
            <pc:docMk/>
            <pc:sldMk cId="254714886" sldId="260"/>
            <ac:picMk id="2052" creationId="{98E8AF66-A492-17CB-54CB-20352151170E}"/>
          </ac:picMkLst>
        </pc:picChg>
        <pc:picChg chg="add del mod">
          <ac:chgData name="Jaden Hedges (2204439)" userId="fda98316-2c15-4986-864b-c530034a83b7" providerId="ADAL" clId="{2875E182-B519-A743-894C-DAA38DF27FE0}" dt="2024-10-29T10:42:40.527" v="2434" actId="478"/>
          <ac:picMkLst>
            <pc:docMk/>
            <pc:sldMk cId="254714886" sldId="260"/>
            <ac:picMk id="2054" creationId="{D96B20A4-7FC5-C8EF-B0A8-E1247B10CF18}"/>
          </ac:picMkLst>
        </pc:picChg>
        <pc:picChg chg="add mod ord">
          <ac:chgData name="Jaden Hedges (2204439)" userId="fda98316-2c15-4986-864b-c530034a83b7" providerId="ADAL" clId="{2875E182-B519-A743-894C-DAA38DF27FE0}" dt="2024-10-29T10:43:12.284" v="2453" actId="26606"/>
          <ac:picMkLst>
            <pc:docMk/>
            <pc:sldMk cId="254714886" sldId="260"/>
            <ac:picMk id="2056" creationId="{B34B1849-59AB-0815-625A-D5ECE20F0604}"/>
          </ac:picMkLst>
        </pc:picChg>
        <pc:cxnChg chg="add del">
          <ac:chgData name="Jaden Hedges (2204439)" userId="fda98316-2c15-4986-864b-c530034a83b7" providerId="ADAL" clId="{2875E182-B519-A743-894C-DAA38DF27FE0}" dt="2024-10-29T10:43:12.284" v="2453" actId="26606"/>
          <ac:cxnSpMkLst>
            <pc:docMk/>
            <pc:sldMk cId="254714886" sldId="260"/>
            <ac:cxnSpMk id="2065" creationId="{C49DA8F6-BCC1-4447-B54C-57856834B94B}"/>
          </ac:cxnSpMkLst>
        </pc:cxnChg>
      </pc:sldChg>
      <pc:sldChg chg="addSp delSp modSp new mod ord setBg modNotesTx">
        <pc:chgData name="Jaden Hedges (2204439)" userId="fda98316-2c15-4986-864b-c530034a83b7" providerId="ADAL" clId="{2875E182-B519-A743-894C-DAA38DF27FE0}" dt="2024-10-29T10:44:39.727" v="2474" actId="26606"/>
        <pc:sldMkLst>
          <pc:docMk/>
          <pc:sldMk cId="2346120048" sldId="261"/>
        </pc:sldMkLst>
        <pc:spChg chg="mod">
          <ac:chgData name="Jaden Hedges (2204439)" userId="fda98316-2c15-4986-864b-c530034a83b7" providerId="ADAL" clId="{2875E182-B519-A743-894C-DAA38DF27FE0}" dt="2024-10-29T10:44:39.727" v="2474" actId="26606"/>
          <ac:spMkLst>
            <pc:docMk/>
            <pc:sldMk cId="2346120048" sldId="261"/>
            <ac:spMk id="2" creationId="{2673ABA1-5A8D-25FF-6D79-4C402571276D}"/>
          </ac:spMkLst>
        </pc:spChg>
        <pc:spChg chg="add del mod">
          <ac:chgData name="Jaden Hedges (2204439)" userId="fda98316-2c15-4986-864b-c530034a83b7" providerId="ADAL" clId="{2875E182-B519-A743-894C-DAA38DF27FE0}" dt="2024-10-28T11:42:48.017" v="1046" actId="26606"/>
          <ac:spMkLst>
            <pc:docMk/>
            <pc:sldMk cId="2346120048" sldId="261"/>
            <ac:spMk id="3" creationId="{2AF24399-C519-98AA-6C4F-430968FD446E}"/>
          </ac:spMkLst>
        </pc:spChg>
        <pc:spChg chg="add del mod">
          <ac:chgData name="Jaden Hedges (2204439)" userId="fda98316-2c15-4986-864b-c530034a83b7" providerId="ADAL" clId="{2875E182-B519-A743-894C-DAA38DF27FE0}" dt="2024-10-29T10:44:13.144" v="2469" actId="478"/>
          <ac:spMkLst>
            <pc:docMk/>
            <pc:sldMk cId="2346120048" sldId="261"/>
            <ac:spMk id="4" creationId="{E44A672C-433C-AEB5-077D-B727EC14C7C0}"/>
          </ac:spMkLst>
        </pc:spChg>
        <pc:spChg chg="add del">
          <ac:chgData name="Jaden Hedges (2204439)" userId="fda98316-2c15-4986-864b-c530034a83b7" providerId="ADAL" clId="{2875E182-B519-A743-894C-DAA38DF27FE0}" dt="2024-10-28T11:42:48.017" v="1046" actId="26606"/>
          <ac:spMkLst>
            <pc:docMk/>
            <pc:sldMk cId="2346120048" sldId="261"/>
            <ac:spMk id="8" creationId="{777A147A-9ED8-46B4-8660-1B3C2AA880B5}"/>
          </ac:spMkLst>
        </pc:spChg>
        <pc:spChg chg="add del">
          <ac:chgData name="Jaden Hedges (2204439)" userId="fda98316-2c15-4986-864b-c530034a83b7" providerId="ADAL" clId="{2875E182-B519-A743-894C-DAA38DF27FE0}" dt="2024-10-28T11:42:48.017" v="1046" actId="26606"/>
          <ac:spMkLst>
            <pc:docMk/>
            <pc:sldMk cId="2346120048" sldId="261"/>
            <ac:spMk id="10" creationId="{5D6C15A0-C087-4593-8414-2B4EC1CDC3DE}"/>
          </ac:spMkLst>
        </pc:spChg>
        <pc:spChg chg="add del">
          <ac:chgData name="Jaden Hedges (2204439)" userId="fda98316-2c15-4986-864b-c530034a83b7" providerId="ADAL" clId="{2875E182-B519-A743-894C-DAA38DF27FE0}" dt="2024-10-29T09:46:59.505" v="1681" actId="26606"/>
          <ac:spMkLst>
            <pc:docMk/>
            <pc:sldMk cId="2346120048" sldId="261"/>
            <ac:spMk id="15" creationId="{100EDD19-6802-4EC3-95CE-CFFAB042CFD6}"/>
          </ac:spMkLst>
        </pc:spChg>
        <pc:spChg chg="add del">
          <ac:chgData name="Jaden Hedges (2204439)" userId="fda98316-2c15-4986-864b-c530034a83b7" providerId="ADAL" clId="{2875E182-B519-A743-894C-DAA38DF27FE0}" dt="2024-10-28T11:42:37.997" v="1043" actId="26606"/>
          <ac:spMkLst>
            <pc:docMk/>
            <pc:sldMk cId="2346120048" sldId="261"/>
            <ac:spMk id="16" creationId="{BACC6370-2D7E-4714-9D71-7542949D7D5D}"/>
          </ac:spMkLst>
        </pc:spChg>
        <pc:spChg chg="add del">
          <ac:chgData name="Jaden Hedges (2204439)" userId="fda98316-2c15-4986-864b-c530034a83b7" providerId="ADAL" clId="{2875E182-B519-A743-894C-DAA38DF27FE0}" dt="2024-10-29T09:46:59.505" v="1681" actId="26606"/>
          <ac:spMkLst>
            <pc:docMk/>
            <pc:sldMk cId="2346120048" sldId="261"/>
            <ac:spMk id="17" creationId="{DB17E863-922E-4C26-BD64-E8FD41D28661}"/>
          </ac:spMkLst>
        </pc:spChg>
        <pc:spChg chg="add del">
          <ac:chgData name="Jaden Hedges (2204439)" userId="fda98316-2c15-4986-864b-c530034a83b7" providerId="ADAL" clId="{2875E182-B519-A743-894C-DAA38DF27FE0}" dt="2024-10-28T11:42:37.997" v="1043" actId="26606"/>
          <ac:spMkLst>
            <pc:docMk/>
            <pc:sldMk cId="2346120048" sldId="261"/>
            <ac:spMk id="18" creationId="{F68B3F68-107C-434F-AA38-110D5EA91B85}"/>
          </ac:spMkLst>
        </pc:spChg>
        <pc:spChg chg="add del">
          <ac:chgData name="Jaden Hedges (2204439)" userId="fda98316-2c15-4986-864b-c530034a83b7" providerId="ADAL" clId="{2875E182-B519-A743-894C-DAA38DF27FE0}" dt="2024-10-28T11:42:37.997" v="1043" actId="26606"/>
          <ac:spMkLst>
            <pc:docMk/>
            <pc:sldMk cId="2346120048" sldId="261"/>
            <ac:spMk id="20" creationId="{AAD0DBB9-1A4B-4391-81D4-CB19F9AB918A}"/>
          </ac:spMkLst>
        </pc:spChg>
        <pc:spChg chg="add del">
          <ac:chgData name="Jaden Hedges (2204439)" userId="fda98316-2c15-4986-864b-c530034a83b7" providerId="ADAL" clId="{2875E182-B519-A743-894C-DAA38DF27FE0}" dt="2024-10-28T11:42:37.997" v="1043" actId="26606"/>
          <ac:spMkLst>
            <pc:docMk/>
            <pc:sldMk cId="2346120048" sldId="261"/>
            <ac:spMk id="22" creationId="{063BBA22-50EA-4C4D-BE05-F1CE4E63AA56}"/>
          </ac:spMkLst>
        </pc:spChg>
        <pc:spChg chg="add del">
          <ac:chgData name="Jaden Hedges (2204439)" userId="fda98316-2c15-4986-864b-c530034a83b7" providerId="ADAL" clId="{2875E182-B519-A743-894C-DAA38DF27FE0}" dt="2024-10-28T11:42:48.009" v="1045" actId="26606"/>
          <ac:spMkLst>
            <pc:docMk/>
            <pc:sldMk cId="2346120048" sldId="261"/>
            <ac:spMk id="24" creationId="{2E442304-DDBD-4F7B-8017-36BCC863FB40}"/>
          </ac:spMkLst>
        </pc:spChg>
        <pc:spChg chg="add del">
          <ac:chgData name="Jaden Hedges (2204439)" userId="fda98316-2c15-4986-864b-c530034a83b7" providerId="ADAL" clId="{2875E182-B519-A743-894C-DAA38DF27FE0}" dt="2024-10-28T11:42:48.009" v="1045" actId="26606"/>
          <ac:spMkLst>
            <pc:docMk/>
            <pc:sldMk cId="2346120048" sldId="261"/>
            <ac:spMk id="25" creationId="{5E107275-3853-46FD-A241-DE4355A42675}"/>
          </ac:spMkLst>
        </pc:spChg>
        <pc:spChg chg="add mod">
          <ac:chgData name="Jaden Hedges (2204439)" userId="fda98316-2c15-4986-864b-c530034a83b7" providerId="ADAL" clId="{2875E182-B519-A743-894C-DAA38DF27FE0}" dt="2024-10-29T10:44:39.727" v="2474" actId="26606"/>
          <ac:spMkLst>
            <pc:docMk/>
            <pc:sldMk cId="2346120048" sldId="261"/>
            <ac:spMk id="28" creationId="{2AF24399-C519-98AA-6C4F-430968FD446E}"/>
          </ac:spMkLst>
        </pc:spChg>
        <pc:spChg chg="add del">
          <ac:chgData name="Jaden Hedges (2204439)" userId="fda98316-2c15-4986-864b-c530034a83b7" providerId="ADAL" clId="{2875E182-B519-A743-894C-DAA38DF27FE0}" dt="2024-10-29T10:44:39.727" v="2474" actId="26606"/>
          <ac:spMkLst>
            <pc:docMk/>
            <pc:sldMk cId="2346120048" sldId="261"/>
            <ac:spMk id="1031" creationId="{F13C74B1-5B17-4795-BED0-7140497B445A}"/>
          </ac:spMkLst>
        </pc:spChg>
        <pc:spChg chg="add del">
          <ac:chgData name="Jaden Hedges (2204439)" userId="fda98316-2c15-4986-864b-c530034a83b7" providerId="ADAL" clId="{2875E182-B519-A743-894C-DAA38DF27FE0}" dt="2024-10-29T10:44:39.727" v="2474" actId="26606"/>
          <ac:spMkLst>
            <pc:docMk/>
            <pc:sldMk cId="2346120048" sldId="261"/>
            <ac:spMk id="1033" creationId="{D4974D33-8DC5-464E-8C6D-BE58F0669C17}"/>
          </ac:spMkLst>
        </pc:spChg>
        <pc:spChg chg="add del">
          <ac:chgData name="Jaden Hedges (2204439)" userId="fda98316-2c15-4986-864b-c530034a83b7" providerId="ADAL" clId="{2875E182-B519-A743-894C-DAA38DF27FE0}" dt="2024-10-29T10:44:38.943" v="2471" actId="26606"/>
          <ac:spMkLst>
            <pc:docMk/>
            <pc:sldMk cId="2346120048" sldId="261"/>
            <ac:spMk id="1038" creationId="{04812C46-200A-4DEB-A05E-3ED6C68C2387}"/>
          </ac:spMkLst>
        </pc:spChg>
        <pc:spChg chg="add del">
          <ac:chgData name="Jaden Hedges (2204439)" userId="fda98316-2c15-4986-864b-c530034a83b7" providerId="ADAL" clId="{2875E182-B519-A743-894C-DAA38DF27FE0}" dt="2024-10-29T10:44:38.943" v="2471" actId="26606"/>
          <ac:spMkLst>
            <pc:docMk/>
            <pc:sldMk cId="2346120048" sldId="261"/>
            <ac:spMk id="1040" creationId="{D1EA859B-E555-4109-94F3-6700E046E008}"/>
          </ac:spMkLst>
        </pc:spChg>
        <pc:spChg chg="add del">
          <ac:chgData name="Jaden Hedges (2204439)" userId="fda98316-2c15-4986-864b-c530034a83b7" providerId="ADAL" clId="{2875E182-B519-A743-894C-DAA38DF27FE0}" dt="2024-10-29T10:44:39.722" v="2473" actId="26606"/>
          <ac:spMkLst>
            <pc:docMk/>
            <pc:sldMk cId="2346120048" sldId="261"/>
            <ac:spMk id="1042" creationId="{D009D6D5-DAC2-4A8B-A17A-E206B9012D09}"/>
          </ac:spMkLst>
        </pc:spChg>
        <pc:spChg chg="add">
          <ac:chgData name="Jaden Hedges (2204439)" userId="fda98316-2c15-4986-864b-c530034a83b7" providerId="ADAL" clId="{2875E182-B519-A743-894C-DAA38DF27FE0}" dt="2024-10-29T10:44:39.727" v="2474" actId="26606"/>
          <ac:spMkLst>
            <pc:docMk/>
            <pc:sldMk cId="2346120048" sldId="261"/>
            <ac:spMk id="1044" creationId="{D1D34770-47A8-402C-AF23-2B653F2D88C1}"/>
          </ac:spMkLst>
        </pc:spChg>
        <pc:graphicFrameChg chg="add del">
          <ac:chgData name="Jaden Hedges (2204439)" userId="fda98316-2c15-4986-864b-c530034a83b7" providerId="ADAL" clId="{2875E182-B519-A743-894C-DAA38DF27FE0}" dt="2024-10-28T11:42:37.997" v="1043" actId="26606"/>
          <ac:graphicFrameMkLst>
            <pc:docMk/>
            <pc:sldMk cId="2346120048" sldId="261"/>
            <ac:graphicFrameMk id="12" creationId="{54C60B5F-2AB9-8C44-D26D-D7548592DF2D}"/>
          </ac:graphicFrameMkLst>
        </pc:graphicFrameChg>
        <pc:graphicFrameChg chg="add del">
          <ac:chgData name="Jaden Hedges (2204439)" userId="fda98316-2c15-4986-864b-c530034a83b7" providerId="ADAL" clId="{2875E182-B519-A743-894C-DAA38DF27FE0}" dt="2024-10-28T11:42:48.009" v="1045" actId="26606"/>
          <ac:graphicFrameMkLst>
            <pc:docMk/>
            <pc:sldMk cId="2346120048" sldId="261"/>
            <ac:graphicFrameMk id="26" creationId="{544030A2-3A22-4075-06E7-028C5566E70E}"/>
          </ac:graphicFrameMkLst>
        </pc:graphicFrameChg>
        <pc:picChg chg="add del mod">
          <ac:chgData name="Jaden Hedges (2204439)" userId="fda98316-2c15-4986-864b-c530034a83b7" providerId="ADAL" clId="{2875E182-B519-A743-894C-DAA38DF27FE0}" dt="2024-10-29T10:43:16.456" v="2454" actId="478"/>
          <ac:picMkLst>
            <pc:docMk/>
            <pc:sldMk cId="2346120048" sldId="261"/>
            <ac:picMk id="1026" creationId="{6186CE45-A1F7-1EF1-BA9C-CD42A283EA3D}"/>
          </ac:picMkLst>
        </pc:picChg>
        <pc:picChg chg="add mod ord">
          <ac:chgData name="Jaden Hedges (2204439)" userId="fda98316-2c15-4986-864b-c530034a83b7" providerId="ADAL" clId="{2875E182-B519-A743-894C-DAA38DF27FE0}" dt="2024-10-29T10:44:39.727" v="2474" actId="26606"/>
          <ac:picMkLst>
            <pc:docMk/>
            <pc:sldMk cId="2346120048" sldId="261"/>
            <ac:picMk id="1028" creationId="{16B5E5EE-5430-9FC3-19F9-FCF80319877A}"/>
          </ac:picMkLst>
        </pc:picChg>
      </pc:sldChg>
      <pc:sldChg chg="addSp delSp modSp new mod ord setBg modNotesTx">
        <pc:chgData name="Jaden Hedges (2204439)" userId="fda98316-2c15-4986-864b-c530034a83b7" providerId="ADAL" clId="{2875E182-B519-A743-894C-DAA38DF27FE0}" dt="2024-11-03T19:36:53.950" v="2540" actId="20577"/>
        <pc:sldMkLst>
          <pc:docMk/>
          <pc:sldMk cId="735991635" sldId="262"/>
        </pc:sldMkLst>
        <pc:spChg chg="mod">
          <ac:chgData name="Jaden Hedges (2204439)" userId="fda98316-2c15-4986-864b-c530034a83b7" providerId="ADAL" clId="{2875E182-B519-A743-894C-DAA38DF27FE0}" dt="2024-10-29T10:00:30.848" v="1794" actId="115"/>
          <ac:spMkLst>
            <pc:docMk/>
            <pc:sldMk cId="735991635" sldId="262"/>
            <ac:spMk id="2" creationId="{77947391-27AD-40F1-797D-5DE2D23F7E27}"/>
          </ac:spMkLst>
        </pc:spChg>
        <pc:spChg chg="add del mod">
          <ac:chgData name="Jaden Hedges (2204439)" userId="fda98316-2c15-4986-864b-c530034a83b7" providerId="ADAL" clId="{2875E182-B519-A743-894C-DAA38DF27FE0}" dt="2024-10-21T08:09:36.852" v="380"/>
          <ac:spMkLst>
            <pc:docMk/>
            <pc:sldMk cId="735991635" sldId="262"/>
            <ac:spMk id="3" creationId="{0FD8C97C-65F1-21C8-CD30-2BE2A47213B8}"/>
          </ac:spMkLst>
        </pc:spChg>
        <pc:spChg chg="del">
          <ac:chgData name="Jaden Hedges (2204439)" userId="fda98316-2c15-4986-864b-c530034a83b7" providerId="ADAL" clId="{2875E182-B519-A743-894C-DAA38DF27FE0}" dt="2024-10-14T10:20:38.367" v="317" actId="478"/>
          <ac:spMkLst>
            <pc:docMk/>
            <pc:sldMk cId="735991635" sldId="262"/>
            <ac:spMk id="3" creationId="{2D3377A1-3DBB-281E-8F6F-B3B1B49A7B91}"/>
          </ac:spMkLst>
        </pc:spChg>
        <pc:spChg chg="mod">
          <ac:chgData name="Jaden Hedges (2204439)" userId="fda98316-2c15-4986-864b-c530034a83b7" providerId="ADAL" clId="{2875E182-B519-A743-894C-DAA38DF27FE0}" dt="2024-11-03T19:36:49.506" v="2539" actId="14100"/>
          <ac:spMkLst>
            <pc:docMk/>
            <pc:sldMk cId="735991635" sldId="262"/>
            <ac:spMk id="5" creationId="{E9D709AC-28DB-C219-FA96-10051B85F2C9}"/>
          </ac:spMkLst>
        </pc:spChg>
        <pc:spChg chg="add mod">
          <ac:chgData name="Jaden Hedges (2204439)" userId="fda98316-2c15-4986-864b-c530034a83b7" providerId="ADAL" clId="{2875E182-B519-A743-894C-DAA38DF27FE0}" dt="2024-10-14T10:24:25.962" v="352" actId="20577"/>
          <ac:spMkLst>
            <pc:docMk/>
            <pc:sldMk cId="735991635" sldId="262"/>
            <ac:spMk id="6" creationId="{36842257-57F4-7BE2-1169-277B42D5D661}"/>
          </ac:spMkLst>
        </pc:spChg>
        <pc:spChg chg="add mod">
          <ac:chgData name="Jaden Hedges (2204439)" userId="fda98316-2c15-4986-864b-c530034a83b7" providerId="ADAL" clId="{2875E182-B519-A743-894C-DAA38DF27FE0}" dt="2024-10-14T10:20:20.210" v="312"/>
          <ac:spMkLst>
            <pc:docMk/>
            <pc:sldMk cId="735991635" sldId="262"/>
            <ac:spMk id="11" creationId="{F527CD29-CF00-641E-93CA-02B0A750DE86}"/>
          </ac:spMkLst>
        </pc:spChg>
        <pc:spChg chg="add mod">
          <ac:chgData name="Jaden Hedges (2204439)" userId="fda98316-2c15-4986-864b-c530034a83b7" providerId="ADAL" clId="{2875E182-B519-A743-894C-DAA38DF27FE0}" dt="2024-10-14T10:20:20.210" v="312"/>
          <ac:spMkLst>
            <pc:docMk/>
            <pc:sldMk cId="735991635" sldId="262"/>
            <ac:spMk id="12" creationId="{F7A47CF5-795F-83E8-0E58-872D541B8CF0}"/>
          </ac:spMkLst>
        </pc:spChg>
        <pc:spChg chg="add mod">
          <ac:chgData name="Jaden Hedges (2204439)" userId="fda98316-2c15-4986-864b-c530034a83b7" providerId="ADAL" clId="{2875E182-B519-A743-894C-DAA38DF27FE0}" dt="2024-10-14T10:20:20.210" v="312"/>
          <ac:spMkLst>
            <pc:docMk/>
            <pc:sldMk cId="735991635" sldId="262"/>
            <ac:spMk id="13" creationId="{354CDE98-D0FD-92A2-6822-FAED599EA454}"/>
          </ac:spMkLst>
        </pc:spChg>
        <pc:spChg chg="add mod">
          <ac:chgData name="Jaden Hedges (2204439)" userId="fda98316-2c15-4986-864b-c530034a83b7" providerId="ADAL" clId="{2875E182-B519-A743-894C-DAA38DF27FE0}" dt="2024-10-14T10:20:20.210" v="312"/>
          <ac:spMkLst>
            <pc:docMk/>
            <pc:sldMk cId="735991635" sldId="262"/>
            <ac:spMk id="14" creationId="{ACBD6B5F-6F44-BAD3-DEDD-B8948D09C54D}"/>
          </ac:spMkLst>
        </pc:spChg>
        <pc:spChg chg="add mod">
          <ac:chgData name="Jaden Hedges (2204439)" userId="fda98316-2c15-4986-864b-c530034a83b7" providerId="ADAL" clId="{2875E182-B519-A743-894C-DAA38DF27FE0}" dt="2024-10-14T10:20:20.210" v="312"/>
          <ac:spMkLst>
            <pc:docMk/>
            <pc:sldMk cId="735991635" sldId="262"/>
            <ac:spMk id="15" creationId="{416987C2-B42D-999D-BD64-164C4C4C1C14}"/>
          </ac:spMkLst>
        </pc:spChg>
        <pc:spChg chg="add mod">
          <ac:chgData name="Jaden Hedges (2204439)" userId="fda98316-2c15-4986-864b-c530034a83b7" providerId="ADAL" clId="{2875E182-B519-A743-894C-DAA38DF27FE0}" dt="2024-10-14T10:21:45.654" v="330" actId="20577"/>
          <ac:spMkLst>
            <pc:docMk/>
            <pc:sldMk cId="735991635" sldId="262"/>
            <ac:spMk id="16" creationId="{D95EE627-69FF-09E2-A81D-6AB9F52ED7E7}"/>
          </ac:spMkLst>
        </pc:spChg>
        <pc:spChg chg="add mod">
          <ac:chgData name="Jaden Hedges (2204439)" userId="fda98316-2c15-4986-864b-c530034a83b7" providerId="ADAL" clId="{2875E182-B519-A743-894C-DAA38DF27FE0}" dt="2024-10-14T10:21:49.917" v="331" actId="1076"/>
          <ac:spMkLst>
            <pc:docMk/>
            <pc:sldMk cId="735991635" sldId="262"/>
            <ac:spMk id="17" creationId="{49154171-4ED0-4FEC-E277-0083FD4E1398}"/>
          </ac:spMkLst>
        </pc:spChg>
        <pc:spChg chg="add mod">
          <ac:chgData name="Jaden Hedges (2204439)" userId="fda98316-2c15-4986-864b-c530034a83b7" providerId="ADAL" clId="{2875E182-B519-A743-894C-DAA38DF27FE0}" dt="2024-10-14T10:20:20.210" v="312"/>
          <ac:spMkLst>
            <pc:docMk/>
            <pc:sldMk cId="735991635" sldId="262"/>
            <ac:spMk id="18" creationId="{8571FB81-BCE8-A5A7-EFE9-372DEB8BA827}"/>
          </ac:spMkLst>
        </pc:spChg>
        <pc:spChg chg="add mod">
          <ac:chgData name="Jaden Hedges (2204439)" userId="fda98316-2c15-4986-864b-c530034a83b7" providerId="ADAL" clId="{2875E182-B519-A743-894C-DAA38DF27FE0}" dt="2024-10-14T10:20:20.210" v="312"/>
          <ac:spMkLst>
            <pc:docMk/>
            <pc:sldMk cId="735991635" sldId="262"/>
            <ac:spMk id="19" creationId="{BFF44D86-CBCD-3BD1-97D4-798708FA16B4}"/>
          </ac:spMkLst>
        </pc:spChg>
        <pc:spChg chg="add mod">
          <ac:chgData name="Jaden Hedges (2204439)" userId="fda98316-2c15-4986-864b-c530034a83b7" providerId="ADAL" clId="{2875E182-B519-A743-894C-DAA38DF27FE0}" dt="2024-10-14T10:20:20.210" v="312"/>
          <ac:spMkLst>
            <pc:docMk/>
            <pc:sldMk cId="735991635" sldId="262"/>
            <ac:spMk id="20" creationId="{1336D6ED-41A0-21B0-18EC-81118F7309A1}"/>
          </ac:spMkLst>
        </pc:spChg>
        <pc:spChg chg="add mod">
          <ac:chgData name="Jaden Hedges (2204439)" userId="fda98316-2c15-4986-864b-c530034a83b7" providerId="ADAL" clId="{2875E182-B519-A743-894C-DAA38DF27FE0}" dt="2024-10-14T10:22:49.405" v="351" actId="1076"/>
          <ac:spMkLst>
            <pc:docMk/>
            <pc:sldMk cId="735991635" sldId="262"/>
            <ac:spMk id="21" creationId="{39B1D146-9392-8A4D-2E4E-16511F06EE6A}"/>
          </ac:spMkLst>
        </pc:spChg>
        <pc:spChg chg="add mod">
          <ac:chgData name="Jaden Hedges (2204439)" userId="fda98316-2c15-4986-864b-c530034a83b7" providerId="ADAL" clId="{2875E182-B519-A743-894C-DAA38DF27FE0}" dt="2024-10-14T10:22:45.767" v="350" actId="1076"/>
          <ac:spMkLst>
            <pc:docMk/>
            <pc:sldMk cId="735991635" sldId="262"/>
            <ac:spMk id="22" creationId="{D15194F1-FFBA-B6DE-963C-BACFCB8D9969}"/>
          </ac:spMkLst>
        </pc:spChg>
        <pc:spChg chg="add mod">
          <ac:chgData name="Jaden Hedges (2204439)" userId="fda98316-2c15-4986-864b-c530034a83b7" providerId="ADAL" clId="{2875E182-B519-A743-894C-DAA38DF27FE0}" dt="2024-10-14T10:22:35.726" v="348" actId="1076"/>
          <ac:spMkLst>
            <pc:docMk/>
            <pc:sldMk cId="735991635" sldId="262"/>
            <ac:spMk id="23" creationId="{E4494EBB-102C-5F56-8B2D-F4AE6507EC56}"/>
          </ac:spMkLst>
        </pc:spChg>
        <pc:spChg chg="add mod">
          <ac:chgData name="Jaden Hedges (2204439)" userId="fda98316-2c15-4986-864b-c530034a83b7" providerId="ADAL" clId="{2875E182-B519-A743-894C-DAA38DF27FE0}" dt="2024-10-14T10:22:33.354" v="347" actId="1076"/>
          <ac:spMkLst>
            <pc:docMk/>
            <pc:sldMk cId="735991635" sldId="262"/>
            <ac:spMk id="24" creationId="{8B9A1E49-6417-2529-3509-EDEFE0B8BA21}"/>
          </ac:spMkLst>
        </pc:spChg>
        <pc:spChg chg="add mod">
          <ac:chgData name="Jaden Hedges (2204439)" userId="fda98316-2c15-4986-864b-c530034a83b7" providerId="ADAL" clId="{2875E182-B519-A743-894C-DAA38DF27FE0}" dt="2024-10-14T10:22:30.798" v="346" actId="1076"/>
          <ac:spMkLst>
            <pc:docMk/>
            <pc:sldMk cId="735991635" sldId="262"/>
            <ac:spMk id="25" creationId="{30C9996C-24BA-9335-D006-30A80CDD6A63}"/>
          </ac:spMkLst>
        </pc:spChg>
        <pc:spChg chg="add mod">
          <ac:chgData name="Jaden Hedges (2204439)" userId="fda98316-2c15-4986-864b-c530034a83b7" providerId="ADAL" clId="{2875E182-B519-A743-894C-DAA38DF27FE0}" dt="2024-10-14T10:20:20.210" v="312"/>
          <ac:spMkLst>
            <pc:docMk/>
            <pc:sldMk cId="735991635" sldId="262"/>
            <ac:spMk id="26" creationId="{6DC58088-6798-D3BA-7E17-8E6D8BD02D35}"/>
          </ac:spMkLst>
        </pc:spChg>
        <pc:spChg chg="add mod">
          <ac:chgData name="Jaden Hedges (2204439)" userId="fda98316-2c15-4986-864b-c530034a83b7" providerId="ADAL" clId="{2875E182-B519-A743-894C-DAA38DF27FE0}" dt="2024-10-14T10:20:20.210" v="312"/>
          <ac:spMkLst>
            <pc:docMk/>
            <pc:sldMk cId="735991635" sldId="262"/>
            <ac:spMk id="28" creationId="{A299F85A-B569-E93B-628D-7B0070B04923}"/>
          </ac:spMkLst>
        </pc:spChg>
        <pc:spChg chg="add mod">
          <ac:chgData name="Jaden Hedges (2204439)" userId="fda98316-2c15-4986-864b-c530034a83b7" providerId="ADAL" clId="{2875E182-B519-A743-894C-DAA38DF27FE0}" dt="2024-10-14T10:20:20.210" v="312"/>
          <ac:spMkLst>
            <pc:docMk/>
            <pc:sldMk cId="735991635" sldId="262"/>
            <ac:spMk id="29" creationId="{074781F4-31D5-D95D-1E93-E1EF054F6F96}"/>
          </ac:spMkLst>
        </pc:spChg>
        <pc:spChg chg="add mod">
          <ac:chgData name="Jaden Hedges (2204439)" userId="fda98316-2c15-4986-864b-c530034a83b7" providerId="ADAL" clId="{2875E182-B519-A743-894C-DAA38DF27FE0}" dt="2024-10-14T10:20:20.210" v="312"/>
          <ac:spMkLst>
            <pc:docMk/>
            <pc:sldMk cId="735991635" sldId="262"/>
            <ac:spMk id="30" creationId="{1EDC446B-7B1C-4530-DEFC-F33013A99F56}"/>
          </ac:spMkLst>
        </pc:spChg>
        <pc:spChg chg="add mod">
          <ac:chgData name="Jaden Hedges (2204439)" userId="fda98316-2c15-4986-864b-c530034a83b7" providerId="ADAL" clId="{2875E182-B519-A743-894C-DAA38DF27FE0}" dt="2024-10-14T10:20:20.210" v="312"/>
          <ac:spMkLst>
            <pc:docMk/>
            <pc:sldMk cId="735991635" sldId="262"/>
            <ac:spMk id="31" creationId="{99344F23-EC3A-5001-38C9-186A1C0EED82}"/>
          </ac:spMkLst>
        </pc:spChg>
        <pc:spChg chg="add mod">
          <ac:chgData name="Jaden Hedges (2204439)" userId="fda98316-2c15-4986-864b-c530034a83b7" providerId="ADAL" clId="{2875E182-B519-A743-894C-DAA38DF27FE0}" dt="2024-10-14T10:20:20.210" v="312"/>
          <ac:spMkLst>
            <pc:docMk/>
            <pc:sldMk cId="735991635" sldId="262"/>
            <ac:spMk id="32" creationId="{EBD35E74-7C2B-44EC-31EC-390E6EF6CE09}"/>
          </ac:spMkLst>
        </pc:spChg>
        <pc:spChg chg="add">
          <ac:chgData name="Jaden Hedges (2204439)" userId="fda98316-2c15-4986-864b-c530034a83b7" providerId="ADAL" clId="{2875E182-B519-A743-894C-DAA38DF27FE0}" dt="2024-10-21T08:10:10.061" v="387" actId="26606"/>
          <ac:spMkLst>
            <pc:docMk/>
            <pc:sldMk cId="735991635" sldId="262"/>
            <ac:spMk id="43" creationId="{665DBBEF-238B-476B-96AB-8AAC3224ECEA}"/>
          </ac:spMkLst>
        </pc:spChg>
        <pc:spChg chg="add">
          <ac:chgData name="Jaden Hedges (2204439)" userId="fda98316-2c15-4986-864b-c530034a83b7" providerId="ADAL" clId="{2875E182-B519-A743-894C-DAA38DF27FE0}" dt="2024-10-21T08:10:10.061" v="387" actId="26606"/>
          <ac:spMkLst>
            <pc:docMk/>
            <pc:sldMk cId="735991635" sldId="262"/>
            <ac:spMk id="45" creationId="{3FCFB1DE-0B7E-48CC-BA90-B2AB0889F9D6}"/>
          </ac:spMkLst>
        </pc:spChg>
        <pc:grpChg chg="add del mod">
          <ac:chgData name="Jaden Hedges (2204439)" userId="fda98316-2c15-4986-864b-c530034a83b7" providerId="ADAL" clId="{2875E182-B519-A743-894C-DAA38DF27FE0}" dt="2024-10-21T08:09:34.714" v="378" actId="478"/>
          <ac:grpSpMkLst>
            <pc:docMk/>
            <pc:sldMk cId="735991635" sldId="262"/>
            <ac:grpSpMk id="4" creationId="{46371D45-7345-6D97-5BD5-C45CBA6CBEF0}"/>
          </ac:grpSpMkLst>
        </pc:grpChg>
        <pc:grpChg chg="add mod">
          <ac:chgData name="Jaden Hedges (2204439)" userId="fda98316-2c15-4986-864b-c530034a83b7" providerId="ADAL" clId="{2875E182-B519-A743-894C-DAA38DF27FE0}" dt="2024-10-14T10:20:20.210" v="312"/>
          <ac:grpSpMkLst>
            <pc:docMk/>
            <pc:sldMk cId="735991635" sldId="262"/>
            <ac:grpSpMk id="5" creationId="{166C4A9D-5687-4916-6E08-D547331FEBBA}"/>
          </ac:grpSpMkLst>
        </pc:grpChg>
        <pc:grpChg chg="add mod">
          <ac:chgData name="Jaden Hedges (2204439)" userId="fda98316-2c15-4986-864b-c530034a83b7" providerId="ADAL" clId="{2875E182-B519-A743-894C-DAA38DF27FE0}" dt="2024-10-14T10:20:20.210" v="312"/>
          <ac:grpSpMkLst>
            <pc:docMk/>
            <pc:sldMk cId="735991635" sldId="262"/>
            <ac:grpSpMk id="7" creationId="{12C64AAF-1203-EE36-6435-5DE92B7B3A95}"/>
          </ac:grpSpMkLst>
        </pc:grpChg>
        <pc:grpChg chg="add mod">
          <ac:chgData name="Jaden Hedges (2204439)" userId="fda98316-2c15-4986-864b-c530034a83b7" providerId="ADAL" clId="{2875E182-B519-A743-894C-DAA38DF27FE0}" dt="2024-10-14T10:20:20.210" v="312"/>
          <ac:grpSpMkLst>
            <pc:docMk/>
            <pc:sldMk cId="735991635" sldId="262"/>
            <ac:grpSpMk id="8" creationId="{4FAF22A0-BCC8-9372-B99F-21906D7A4025}"/>
          </ac:grpSpMkLst>
        </pc:grpChg>
        <pc:grpChg chg="add mod">
          <ac:chgData name="Jaden Hedges (2204439)" userId="fda98316-2c15-4986-864b-c530034a83b7" providerId="ADAL" clId="{2875E182-B519-A743-894C-DAA38DF27FE0}" dt="2024-10-14T10:20:20.210" v="312"/>
          <ac:grpSpMkLst>
            <pc:docMk/>
            <pc:sldMk cId="735991635" sldId="262"/>
            <ac:grpSpMk id="9" creationId="{C13947CF-1680-6938-2808-F2CE633DACB6}"/>
          </ac:grpSpMkLst>
        </pc:grpChg>
        <pc:grpChg chg="add mod">
          <ac:chgData name="Jaden Hedges (2204439)" userId="fda98316-2c15-4986-864b-c530034a83b7" providerId="ADAL" clId="{2875E182-B519-A743-894C-DAA38DF27FE0}" dt="2024-10-14T10:20:20.210" v="312"/>
          <ac:grpSpMkLst>
            <pc:docMk/>
            <pc:sldMk cId="735991635" sldId="262"/>
            <ac:grpSpMk id="10" creationId="{2DCDEC92-1E97-9243-B2B1-BF9B0C80D1E1}"/>
          </ac:grpSpMkLst>
        </pc:grpChg>
        <pc:grpChg chg="add mod">
          <ac:chgData name="Jaden Hedges (2204439)" userId="fda98316-2c15-4986-864b-c530034a83b7" providerId="ADAL" clId="{2875E182-B519-A743-894C-DAA38DF27FE0}" dt="2024-10-14T10:20:20.210" v="312"/>
          <ac:grpSpMkLst>
            <pc:docMk/>
            <pc:sldMk cId="735991635" sldId="262"/>
            <ac:grpSpMk id="27" creationId="{3CFECF21-3100-F522-10C4-D0E839C752AD}"/>
          </ac:grpSpMkLst>
        </pc:grpChg>
        <pc:picChg chg="add mod">
          <ac:chgData name="Jaden Hedges (2204439)" userId="fda98316-2c15-4986-864b-c530034a83b7" providerId="ADAL" clId="{2875E182-B519-A743-894C-DAA38DF27FE0}" dt="2024-10-21T08:10:20.107" v="389" actId="14100"/>
          <ac:picMkLst>
            <pc:docMk/>
            <pc:sldMk cId="735991635" sldId="262"/>
            <ac:picMk id="38" creationId="{3750AF3C-8B8D-8881-BAB8-9C8BB2E18B8A}"/>
          </ac:picMkLst>
        </pc:picChg>
        <pc:cxnChg chg="add mod">
          <ac:chgData name="Jaden Hedges (2204439)" userId="fda98316-2c15-4986-864b-c530034a83b7" providerId="ADAL" clId="{2875E182-B519-A743-894C-DAA38DF27FE0}" dt="2024-10-14T10:20:20.210" v="312"/>
          <ac:cxnSpMkLst>
            <pc:docMk/>
            <pc:sldMk cId="735991635" sldId="262"/>
            <ac:cxnSpMk id="33" creationId="{20ED0D18-F9A1-FC94-7725-65FC359198A9}"/>
          </ac:cxnSpMkLst>
        </pc:cxnChg>
        <pc:cxnChg chg="add mod">
          <ac:chgData name="Jaden Hedges (2204439)" userId="fda98316-2c15-4986-864b-c530034a83b7" providerId="ADAL" clId="{2875E182-B519-A743-894C-DAA38DF27FE0}" dt="2024-10-14T10:20:20.210" v="312"/>
          <ac:cxnSpMkLst>
            <pc:docMk/>
            <pc:sldMk cId="735991635" sldId="262"/>
            <ac:cxnSpMk id="34" creationId="{19B40263-59E8-9E0B-3BE6-BBB6AD7D5278}"/>
          </ac:cxnSpMkLst>
        </pc:cxnChg>
        <pc:cxnChg chg="add mod">
          <ac:chgData name="Jaden Hedges (2204439)" userId="fda98316-2c15-4986-864b-c530034a83b7" providerId="ADAL" clId="{2875E182-B519-A743-894C-DAA38DF27FE0}" dt="2024-10-14T10:20:20.210" v="312"/>
          <ac:cxnSpMkLst>
            <pc:docMk/>
            <pc:sldMk cId="735991635" sldId="262"/>
            <ac:cxnSpMk id="35" creationId="{A6CFBB5F-0473-08B3-853A-D056EC3C9060}"/>
          </ac:cxnSpMkLst>
        </pc:cxnChg>
        <pc:cxnChg chg="add mod">
          <ac:chgData name="Jaden Hedges (2204439)" userId="fda98316-2c15-4986-864b-c530034a83b7" providerId="ADAL" clId="{2875E182-B519-A743-894C-DAA38DF27FE0}" dt="2024-10-14T10:20:20.210" v="312"/>
          <ac:cxnSpMkLst>
            <pc:docMk/>
            <pc:sldMk cId="735991635" sldId="262"/>
            <ac:cxnSpMk id="36" creationId="{5E7D8DBD-A235-1EC6-28B8-DF49EEE2781F}"/>
          </ac:cxnSpMkLst>
        </pc:cxnChg>
        <pc:cxnChg chg="add mod">
          <ac:chgData name="Jaden Hedges (2204439)" userId="fda98316-2c15-4986-864b-c530034a83b7" providerId="ADAL" clId="{2875E182-B519-A743-894C-DAA38DF27FE0}" dt="2024-10-14T10:20:20.210" v="312"/>
          <ac:cxnSpMkLst>
            <pc:docMk/>
            <pc:sldMk cId="735991635" sldId="262"/>
            <ac:cxnSpMk id="37" creationId="{1A31F58A-7D1B-0568-714B-C8E61AC4F7CF}"/>
          </ac:cxnSpMkLst>
        </pc:cxnChg>
      </pc:sldChg>
      <pc:sldChg chg="addSp modSp new mod ord setBg">
        <pc:chgData name="Jaden Hedges (2204439)" userId="fda98316-2c15-4986-864b-c530034a83b7" providerId="ADAL" clId="{2875E182-B519-A743-894C-DAA38DF27FE0}" dt="2024-10-29T10:00:34.631" v="1795" actId="113"/>
        <pc:sldMkLst>
          <pc:docMk/>
          <pc:sldMk cId="1709456364" sldId="263"/>
        </pc:sldMkLst>
        <pc:spChg chg="mod">
          <ac:chgData name="Jaden Hedges (2204439)" userId="fda98316-2c15-4986-864b-c530034a83b7" providerId="ADAL" clId="{2875E182-B519-A743-894C-DAA38DF27FE0}" dt="2024-10-29T10:00:34.631" v="1795" actId="113"/>
          <ac:spMkLst>
            <pc:docMk/>
            <pc:sldMk cId="1709456364" sldId="263"/>
            <ac:spMk id="2" creationId="{A82CA26F-CD6E-0644-2455-26C5278AF152}"/>
          </ac:spMkLst>
        </pc:spChg>
        <pc:spChg chg="mod">
          <ac:chgData name="Jaden Hedges (2204439)" userId="fda98316-2c15-4986-864b-c530034a83b7" providerId="ADAL" clId="{2875E182-B519-A743-894C-DAA38DF27FE0}" dt="2024-10-21T08:09:56.295" v="385" actId="26606"/>
          <ac:spMkLst>
            <pc:docMk/>
            <pc:sldMk cId="1709456364" sldId="263"/>
            <ac:spMk id="3" creationId="{5537D1FA-D223-6066-E9AC-64D7C14E0566}"/>
          </ac:spMkLst>
        </pc:spChg>
        <pc:spChg chg="add">
          <ac:chgData name="Jaden Hedges (2204439)" userId="fda98316-2c15-4986-864b-c530034a83b7" providerId="ADAL" clId="{2875E182-B519-A743-894C-DAA38DF27FE0}" dt="2024-10-21T08:09:56.295" v="385" actId="26606"/>
          <ac:spMkLst>
            <pc:docMk/>
            <pc:sldMk cId="1709456364" sldId="263"/>
            <ac:spMk id="8" creationId="{F837543A-6020-4505-A233-C9DB4BF74011}"/>
          </ac:spMkLst>
        </pc:spChg>
        <pc:spChg chg="add">
          <ac:chgData name="Jaden Hedges (2204439)" userId="fda98316-2c15-4986-864b-c530034a83b7" providerId="ADAL" clId="{2875E182-B519-A743-894C-DAA38DF27FE0}" dt="2024-10-21T08:09:56.295" v="385" actId="26606"/>
          <ac:spMkLst>
            <pc:docMk/>
            <pc:sldMk cId="1709456364" sldId="263"/>
            <ac:spMk id="10" creationId="{35B16301-FB18-48BA-A6DD-C37CAF6F9A18}"/>
          </ac:spMkLst>
        </pc:spChg>
        <pc:spChg chg="add">
          <ac:chgData name="Jaden Hedges (2204439)" userId="fda98316-2c15-4986-864b-c530034a83b7" providerId="ADAL" clId="{2875E182-B519-A743-894C-DAA38DF27FE0}" dt="2024-10-21T08:09:56.295" v="385" actId="26606"/>
          <ac:spMkLst>
            <pc:docMk/>
            <pc:sldMk cId="1709456364" sldId="263"/>
            <ac:spMk id="12" creationId="{C3C0D90E-074A-4F52-9B11-B52BEF4BCBE5}"/>
          </ac:spMkLst>
        </pc:spChg>
        <pc:spChg chg="add">
          <ac:chgData name="Jaden Hedges (2204439)" userId="fda98316-2c15-4986-864b-c530034a83b7" providerId="ADAL" clId="{2875E182-B519-A743-894C-DAA38DF27FE0}" dt="2024-10-21T08:09:56.295" v="385" actId="26606"/>
          <ac:spMkLst>
            <pc:docMk/>
            <pc:sldMk cId="1709456364" sldId="263"/>
            <ac:spMk id="14" creationId="{CABBD4C1-E6F8-46F6-8152-A8A97490BF4D}"/>
          </ac:spMkLst>
        </pc:spChg>
        <pc:spChg chg="add">
          <ac:chgData name="Jaden Hedges (2204439)" userId="fda98316-2c15-4986-864b-c530034a83b7" providerId="ADAL" clId="{2875E182-B519-A743-894C-DAA38DF27FE0}" dt="2024-10-21T08:09:56.295" v="385" actId="26606"/>
          <ac:spMkLst>
            <pc:docMk/>
            <pc:sldMk cId="1709456364" sldId="263"/>
            <ac:spMk id="16" creationId="{83BA5EF5-1FE9-4BF9-83BB-269BCDDF6156}"/>
          </ac:spMkLst>
        </pc:spChg>
        <pc:spChg chg="add">
          <ac:chgData name="Jaden Hedges (2204439)" userId="fda98316-2c15-4986-864b-c530034a83b7" providerId="ADAL" clId="{2875E182-B519-A743-894C-DAA38DF27FE0}" dt="2024-10-21T08:09:56.295" v="385" actId="26606"/>
          <ac:spMkLst>
            <pc:docMk/>
            <pc:sldMk cId="1709456364" sldId="263"/>
            <ac:spMk id="20" creationId="{88853921-7BC9-4BDE-ACAB-133C683C82D6}"/>
          </ac:spMkLst>
        </pc:spChg>
        <pc:spChg chg="add">
          <ac:chgData name="Jaden Hedges (2204439)" userId="fda98316-2c15-4986-864b-c530034a83b7" providerId="ADAL" clId="{2875E182-B519-A743-894C-DAA38DF27FE0}" dt="2024-10-21T08:09:56.295" v="385" actId="26606"/>
          <ac:spMkLst>
            <pc:docMk/>
            <pc:sldMk cId="1709456364" sldId="263"/>
            <ac:spMk id="22" creationId="{09192968-3AE7-4470-A61C-97294BB92731}"/>
          </ac:spMkLst>
        </pc:spChg>
        <pc:spChg chg="add">
          <ac:chgData name="Jaden Hedges (2204439)" userId="fda98316-2c15-4986-864b-c530034a83b7" providerId="ADAL" clId="{2875E182-B519-A743-894C-DAA38DF27FE0}" dt="2024-10-21T08:09:56.295" v="385" actId="26606"/>
          <ac:spMkLst>
            <pc:docMk/>
            <pc:sldMk cId="1709456364" sldId="263"/>
            <ac:spMk id="24" creationId="{3AB72E55-43E4-4356-BFE8-E2102CB0B505}"/>
          </ac:spMkLst>
        </pc:spChg>
        <pc:cxnChg chg="add">
          <ac:chgData name="Jaden Hedges (2204439)" userId="fda98316-2c15-4986-864b-c530034a83b7" providerId="ADAL" clId="{2875E182-B519-A743-894C-DAA38DF27FE0}" dt="2024-10-21T08:09:56.295" v="385" actId="26606"/>
          <ac:cxnSpMkLst>
            <pc:docMk/>
            <pc:sldMk cId="1709456364" sldId="263"/>
            <ac:cxnSpMk id="18" creationId="{4B3BCACB-5880-460B-9606-8C433A9AF99D}"/>
          </ac:cxnSpMkLst>
        </pc:cxnChg>
      </pc:sldChg>
      <pc:sldChg chg="addSp delSp modSp new mod ord setBg modNotesTx">
        <pc:chgData name="Jaden Hedges (2204439)" userId="fda98316-2c15-4986-864b-c530034a83b7" providerId="ADAL" clId="{2875E182-B519-A743-894C-DAA38DF27FE0}" dt="2024-11-03T19:38:50.246" v="2547" actId="1076"/>
        <pc:sldMkLst>
          <pc:docMk/>
          <pc:sldMk cId="3756663901" sldId="264"/>
        </pc:sldMkLst>
        <pc:spChg chg="mod ord">
          <ac:chgData name="Jaden Hedges (2204439)" userId="fda98316-2c15-4986-864b-c530034a83b7" providerId="ADAL" clId="{2875E182-B519-A743-894C-DAA38DF27FE0}" dt="2024-10-29T10:00:26.193" v="1793" actId="115"/>
          <ac:spMkLst>
            <pc:docMk/>
            <pc:sldMk cId="3756663901" sldId="264"/>
            <ac:spMk id="2" creationId="{438F38C5-94A0-C4D5-30FB-D7F8098531CE}"/>
          </ac:spMkLst>
        </pc:spChg>
        <pc:spChg chg="del mod">
          <ac:chgData name="Jaden Hedges (2204439)" userId="fda98316-2c15-4986-864b-c530034a83b7" providerId="ADAL" clId="{2875E182-B519-A743-894C-DAA38DF27FE0}" dt="2024-10-28T11:42:20.256" v="1038"/>
          <ac:spMkLst>
            <pc:docMk/>
            <pc:sldMk cId="3756663901" sldId="264"/>
            <ac:spMk id="3" creationId="{CE56E28A-8194-0CBB-5C12-B6C685EF1622}"/>
          </ac:spMkLst>
        </pc:spChg>
        <pc:spChg chg="add del">
          <ac:chgData name="Jaden Hedges (2204439)" userId="fda98316-2c15-4986-864b-c530034a83b7" providerId="ADAL" clId="{2875E182-B519-A743-894C-DAA38DF27FE0}" dt="2024-10-28T11:42:25.052" v="1041" actId="26606"/>
          <ac:spMkLst>
            <pc:docMk/>
            <pc:sldMk cId="3756663901" sldId="264"/>
            <ac:spMk id="8" creationId="{100EDD19-6802-4EC3-95CE-CFFAB042CFD6}"/>
          </ac:spMkLst>
        </pc:spChg>
        <pc:spChg chg="add del">
          <ac:chgData name="Jaden Hedges (2204439)" userId="fda98316-2c15-4986-864b-c530034a83b7" providerId="ADAL" clId="{2875E182-B519-A743-894C-DAA38DF27FE0}" dt="2024-10-28T11:42:25.052" v="1041" actId="26606"/>
          <ac:spMkLst>
            <pc:docMk/>
            <pc:sldMk cId="3756663901" sldId="264"/>
            <ac:spMk id="10" creationId="{DB17E863-922E-4C26-BD64-E8FD41D28661}"/>
          </ac:spMkLst>
        </pc:spChg>
        <pc:spChg chg="add mod">
          <ac:chgData name="Jaden Hedges (2204439)" userId="fda98316-2c15-4986-864b-c530034a83b7" providerId="ADAL" clId="{2875E182-B519-A743-894C-DAA38DF27FE0}" dt="2024-11-03T19:38:50.246" v="2547" actId="1076"/>
          <ac:spMkLst>
            <pc:docMk/>
            <pc:sldMk cId="3756663901" sldId="264"/>
            <ac:spMk id="1030" creationId="{B0C16408-C637-5B24-4189-E87125B86919}"/>
          </ac:spMkLst>
        </pc:spChg>
        <pc:spChg chg="add del">
          <ac:chgData name="Jaden Hedges (2204439)" userId="fda98316-2c15-4986-864b-c530034a83b7" providerId="ADAL" clId="{2875E182-B519-A743-894C-DAA38DF27FE0}" dt="2024-10-28T11:42:25.045" v="1040" actId="26606"/>
          <ac:spMkLst>
            <pc:docMk/>
            <pc:sldMk cId="3756663901" sldId="264"/>
            <ac:spMk id="1031" creationId="{37C89E4B-3C9F-44B9-8B86-D9E3D112D8EC}"/>
          </ac:spMkLst>
        </pc:spChg>
        <pc:spChg chg="add">
          <ac:chgData name="Jaden Hedges (2204439)" userId="fda98316-2c15-4986-864b-c530034a83b7" providerId="ADAL" clId="{2875E182-B519-A743-894C-DAA38DF27FE0}" dt="2024-10-28T11:42:25.052" v="1041" actId="26606"/>
          <ac:spMkLst>
            <pc:docMk/>
            <pc:sldMk cId="3756663901" sldId="264"/>
            <ac:spMk id="1037" creationId="{F13C74B1-5B17-4795-BED0-7140497B445A}"/>
          </ac:spMkLst>
        </pc:spChg>
        <pc:spChg chg="add">
          <ac:chgData name="Jaden Hedges (2204439)" userId="fda98316-2c15-4986-864b-c530034a83b7" providerId="ADAL" clId="{2875E182-B519-A743-894C-DAA38DF27FE0}" dt="2024-10-28T11:42:25.052" v="1041" actId="26606"/>
          <ac:spMkLst>
            <pc:docMk/>
            <pc:sldMk cId="3756663901" sldId="264"/>
            <ac:spMk id="1038" creationId="{D4974D33-8DC5-464E-8C6D-BE58F0669C17}"/>
          </ac:spMkLst>
        </pc:spChg>
        <pc:picChg chg="add mod">
          <ac:chgData name="Jaden Hedges (2204439)" userId="fda98316-2c15-4986-864b-c530034a83b7" providerId="ADAL" clId="{2875E182-B519-A743-894C-DAA38DF27FE0}" dt="2024-10-28T11:42:25.052" v="1041" actId="26606"/>
          <ac:picMkLst>
            <pc:docMk/>
            <pc:sldMk cId="3756663901" sldId="264"/>
            <ac:picMk id="1026" creationId="{CB3E1DFC-572C-6F90-7014-1781124C51A5}"/>
          </ac:picMkLst>
        </pc:picChg>
        <pc:cxnChg chg="add del">
          <ac:chgData name="Jaden Hedges (2204439)" userId="fda98316-2c15-4986-864b-c530034a83b7" providerId="ADAL" clId="{2875E182-B519-A743-894C-DAA38DF27FE0}" dt="2024-10-28T11:42:25.045" v="1040" actId="26606"/>
          <ac:cxnSpMkLst>
            <pc:docMk/>
            <pc:sldMk cId="3756663901" sldId="264"/>
            <ac:cxnSpMk id="1033" creationId="{AA2EAA10-076F-46BD-8F0F-B9A2FB77A85C}"/>
          </ac:cxnSpMkLst>
        </pc:cxnChg>
        <pc:cxnChg chg="add del">
          <ac:chgData name="Jaden Hedges (2204439)" userId="fda98316-2c15-4986-864b-c530034a83b7" providerId="ADAL" clId="{2875E182-B519-A743-894C-DAA38DF27FE0}" dt="2024-10-28T11:42:25.045" v="1040" actId="26606"/>
          <ac:cxnSpMkLst>
            <pc:docMk/>
            <pc:sldMk cId="3756663901" sldId="264"/>
            <ac:cxnSpMk id="1035" creationId="{D891E407-403B-4764-86C9-33A56D3BCAA3}"/>
          </ac:cxnSpMkLst>
        </pc:cxnChg>
      </pc:sldChg>
      <pc:sldChg chg="addSp delSp modSp new mod ord setBg addAnim delAnim">
        <pc:chgData name="Jaden Hedges (2204439)" userId="fda98316-2c15-4986-864b-c530034a83b7" providerId="ADAL" clId="{2875E182-B519-A743-894C-DAA38DF27FE0}" dt="2024-10-21T08:09:50.701" v="384" actId="26606"/>
        <pc:sldMkLst>
          <pc:docMk/>
          <pc:sldMk cId="3685880932" sldId="265"/>
        </pc:sldMkLst>
        <pc:spChg chg="mod">
          <ac:chgData name="Jaden Hedges (2204439)" userId="fda98316-2c15-4986-864b-c530034a83b7" providerId="ADAL" clId="{2875E182-B519-A743-894C-DAA38DF27FE0}" dt="2024-10-21T08:09:50.701" v="384" actId="26606"/>
          <ac:spMkLst>
            <pc:docMk/>
            <pc:sldMk cId="3685880932" sldId="265"/>
            <ac:spMk id="2" creationId="{8BB7B261-41F0-BA6C-60A8-045C83B4D290}"/>
          </ac:spMkLst>
        </pc:spChg>
        <pc:spChg chg="del">
          <ac:chgData name="Jaden Hedges (2204439)" userId="fda98316-2c15-4986-864b-c530034a83b7" providerId="ADAL" clId="{2875E182-B519-A743-894C-DAA38DF27FE0}" dt="2024-10-14T10:12:48.118" v="97" actId="478"/>
          <ac:spMkLst>
            <pc:docMk/>
            <pc:sldMk cId="3685880932" sldId="265"/>
            <ac:spMk id="3" creationId="{7DE1F69E-C93B-BE97-FF9C-F57065D18BA6}"/>
          </ac:spMkLst>
        </pc:spChg>
        <pc:spChg chg="add del">
          <ac:chgData name="Jaden Hedges (2204439)" userId="fda98316-2c15-4986-864b-c530034a83b7" providerId="ADAL" clId="{2875E182-B519-A743-894C-DAA38DF27FE0}" dt="2024-10-21T08:09:50.695" v="383" actId="26606"/>
          <ac:spMkLst>
            <pc:docMk/>
            <pc:sldMk cId="3685880932" sldId="265"/>
            <ac:spMk id="7" creationId="{4E1BEB12-92AF-4445-98AD-4C7756E7C93B}"/>
          </ac:spMkLst>
        </pc:spChg>
        <pc:spChg chg="add del">
          <ac:chgData name="Jaden Hedges (2204439)" userId="fda98316-2c15-4986-864b-c530034a83b7" providerId="ADAL" clId="{2875E182-B519-A743-894C-DAA38DF27FE0}" dt="2024-10-21T08:09:50.695" v="383" actId="26606"/>
          <ac:spMkLst>
            <pc:docMk/>
            <pc:sldMk cId="3685880932" sldId="265"/>
            <ac:spMk id="9" creationId="{D0522C2C-7B5C-48A7-A969-03941E5D2E76}"/>
          </ac:spMkLst>
        </pc:spChg>
        <pc:spChg chg="add del">
          <ac:chgData name="Jaden Hedges (2204439)" userId="fda98316-2c15-4986-864b-c530034a83b7" providerId="ADAL" clId="{2875E182-B519-A743-894C-DAA38DF27FE0}" dt="2024-10-21T08:09:50.695" v="383" actId="26606"/>
          <ac:spMkLst>
            <pc:docMk/>
            <pc:sldMk cId="3685880932" sldId="265"/>
            <ac:spMk id="11" creationId="{9C682A1A-5B2D-4111-BBD6-620165633E5B}"/>
          </ac:spMkLst>
        </pc:spChg>
        <pc:spChg chg="add del">
          <ac:chgData name="Jaden Hedges (2204439)" userId="fda98316-2c15-4986-864b-c530034a83b7" providerId="ADAL" clId="{2875E182-B519-A743-894C-DAA38DF27FE0}" dt="2024-10-21T08:09:50.695" v="383" actId="26606"/>
          <ac:spMkLst>
            <pc:docMk/>
            <pc:sldMk cId="3685880932" sldId="265"/>
            <ac:spMk id="13" creationId="{D6EE29F2-D77F-4BD0-A20B-334D316A1C9D}"/>
          </ac:spMkLst>
        </pc:spChg>
        <pc:spChg chg="add del">
          <ac:chgData name="Jaden Hedges (2204439)" userId="fda98316-2c15-4986-864b-c530034a83b7" providerId="ADAL" clId="{2875E182-B519-A743-894C-DAA38DF27FE0}" dt="2024-10-21T08:09:50.695" v="383" actId="26606"/>
          <ac:spMkLst>
            <pc:docMk/>
            <pc:sldMk cId="3685880932" sldId="265"/>
            <ac:spMk id="15" creationId="{22D09ED2-868F-42C6-866E-F92E0CEF314F}"/>
          </ac:spMkLst>
        </pc:spChg>
        <pc:spChg chg="add">
          <ac:chgData name="Jaden Hedges (2204439)" userId="fda98316-2c15-4986-864b-c530034a83b7" providerId="ADAL" clId="{2875E182-B519-A743-894C-DAA38DF27FE0}" dt="2024-10-21T08:09:50.701" v="384" actId="26606"/>
          <ac:spMkLst>
            <pc:docMk/>
            <pc:sldMk cId="3685880932" sldId="265"/>
            <ac:spMk id="17" creationId="{74751229-0244-4FBB-BED1-407467F4C951}"/>
          </ac:spMkLst>
        </pc:spChg>
        <pc:picChg chg="add">
          <ac:chgData name="Jaden Hedges (2204439)" userId="fda98316-2c15-4986-864b-c530034a83b7" providerId="ADAL" clId="{2875E182-B519-A743-894C-DAA38DF27FE0}" dt="2024-10-21T08:09:50.701" v="384" actId="26606"/>
          <ac:picMkLst>
            <pc:docMk/>
            <pc:sldMk cId="3685880932" sldId="265"/>
            <ac:picMk id="6" creationId="{D1CE6A8F-569C-E987-6F3B-AACBED42BAB2}"/>
          </ac:picMkLst>
        </pc:picChg>
        <pc:picChg chg="add">
          <ac:chgData name="Jaden Hedges (2204439)" userId="fda98316-2c15-4986-864b-c530034a83b7" providerId="ADAL" clId="{2875E182-B519-A743-894C-DAA38DF27FE0}" dt="2024-10-21T08:09:50.701" v="384" actId="26606"/>
          <ac:picMkLst>
            <pc:docMk/>
            <pc:sldMk cId="3685880932" sldId="265"/>
            <ac:picMk id="8" creationId="{0784F30B-9CA5-4117-80B1-C785B885808B}"/>
          </ac:picMkLst>
        </pc:picChg>
      </pc:sldChg>
      <pc:sldChg chg="modSp new del mod ord">
        <pc:chgData name="Jaden Hedges (2204439)" userId="fda98316-2c15-4986-864b-c530034a83b7" providerId="ADAL" clId="{2875E182-B519-A743-894C-DAA38DF27FE0}" dt="2024-10-14T10:14:23.472" v="137" actId="2696"/>
        <pc:sldMkLst>
          <pc:docMk/>
          <pc:sldMk cId="1090835226" sldId="266"/>
        </pc:sldMkLst>
        <pc:spChg chg="mod">
          <ac:chgData name="Jaden Hedges (2204439)" userId="fda98316-2c15-4986-864b-c530034a83b7" providerId="ADAL" clId="{2875E182-B519-A743-894C-DAA38DF27FE0}" dt="2024-10-14T10:12:20.383" v="58" actId="20577"/>
          <ac:spMkLst>
            <pc:docMk/>
            <pc:sldMk cId="1090835226" sldId="266"/>
            <ac:spMk id="2" creationId="{CC57BB41-6F09-5245-E7F0-6AA719B2BDD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B16FF8-4744-464C-9216-41D0E85E032F}" type="datetimeFigureOut">
              <a:rPr lang="en-US" smtClean="0"/>
              <a:t>11/3/24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ED794D-D8E9-2A49-AF31-AE1FB56F854B}" type="slidenum">
              <a:rPr lang="en-US" smtClean="0"/>
              <a:t>‹#›</a:t>
            </a:fld>
            <a:endParaRPr lang="en-US"/>
          </a:p>
        </p:txBody>
      </p:sp>
    </p:spTree>
    <p:extLst>
      <p:ext uri="{BB962C8B-B14F-4D97-AF65-F5344CB8AC3E}">
        <p14:creationId xmlns:p14="http://schemas.microsoft.com/office/powerpoint/2010/main" val="599702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ED794D-D8E9-2A49-AF31-AE1FB56F854B}" type="slidenum">
              <a:rPr lang="en-US" smtClean="0"/>
              <a:t>2</a:t>
            </a:fld>
            <a:endParaRPr lang="en-US"/>
          </a:p>
        </p:txBody>
      </p:sp>
    </p:spTree>
    <p:extLst>
      <p:ext uri="{BB962C8B-B14F-4D97-AF65-F5344CB8AC3E}">
        <p14:creationId xmlns:p14="http://schemas.microsoft.com/office/powerpoint/2010/main" val="1035794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ED794D-D8E9-2A49-AF31-AE1FB56F854B}" type="slidenum">
              <a:rPr lang="en-US" smtClean="0"/>
              <a:t>3</a:t>
            </a:fld>
            <a:endParaRPr lang="en-US"/>
          </a:p>
        </p:txBody>
      </p:sp>
    </p:spTree>
    <p:extLst>
      <p:ext uri="{BB962C8B-B14F-4D97-AF65-F5344CB8AC3E}">
        <p14:creationId xmlns:p14="http://schemas.microsoft.com/office/powerpoint/2010/main" val="2099318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42ED794D-D8E9-2A49-AF31-AE1FB56F854B}" type="slidenum">
              <a:rPr lang="en-US" smtClean="0"/>
              <a:t>4</a:t>
            </a:fld>
            <a:endParaRPr lang="en-US"/>
          </a:p>
        </p:txBody>
      </p:sp>
    </p:spTree>
    <p:extLst>
      <p:ext uri="{BB962C8B-B14F-4D97-AF65-F5344CB8AC3E}">
        <p14:creationId xmlns:p14="http://schemas.microsoft.com/office/powerpoint/2010/main" val="1136526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ED794D-D8E9-2A49-AF31-AE1FB56F854B}" type="slidenum">
              <a:rPr lang="en-US" smtClean="0"/>
              <a:t>5</a:t>
            </a:fld>
            <a:endParaRPr lang="en-US"/>
          </a:p>
        </p:txBody>
      </p:sp>
    </p:spTree>
    <p:extLst>
      <p:ext uri="{BB962C8B-B14F-4D97-AF65-F5344CB8AC3E}">
        <p14:creationId xmlns:p14="http://schemas.microsoft.com/office/powerpoint/2010/main" val="819809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ED794D-D8E9-2A49-AF31-AE1FB56F854B}" type="slidenum">
              <a:rPr lang="en-US" smtClean="0"/>
              <a:t>6</a:t>
            </a:fld>
            <a:endParaRPr lang="en-US"/>
          </a:p>
        </p:txBody>
      </p:sp>
    </p:spTree>
    <p:extLst>
      <p:ext uri="{BB962C8B-B14F-4D97-AF65-F5344CB8AC3E}">
        <p14:creationId xmlns:p14="http://schemas.microsoft.com/office/powerpoint/2010/main" val="414048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cs typeface="Calibri"/>
            </a:endParaRPr>
          </a:p>
        </p:txBody>
      </p:sp>
      <p:sp>
        <p:nvSpPr>
          <p:cNvPr id="4" name="Slide Number Placeholder 3"/>
          <p:cNvSpPr>
            <a:spLocks noGrp="1"/>
          </p:cNvSpPr>
          <p:nvPr>
            <p:ph type="sldNum" sz="quarter" idx="5"/>
          </p:nvPr>
        </p:nvSpPr>
        <p:spPr/>
        <p:txBody>
          <a:bodyPr/>
          <a:lstStyle/>
          <a:p>
            <a:fld id="{42ED794D-D8E9-2A49-AF31-AE1FB56F854B}" type="slidenum">
              <a:rPr lang="en-US" smtClean="0"/>
              <a:t>7</a:t>
            </a:fld>
            <a:endParaRPr lang="en-US"/>
          </a:p>
        </p:txBody>
      </p:sp>
    </p:spTree>
    <p:extLst>
      <p:ext uri="{BB962C8B-B14F-4D97-AF65-F5344CB8AC3E}">
        <p14:creationId xmlns:p14="http://schemas.microsoft.com/office/powerpoint/2010/main" val="994239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ED794D-D8E9-2A49-AF31-AE1FB56F854B}" type="slidenum">
              <a:rPr lang="en-US" smtClean="0"/>
              <a:t>8</a:t>
            </a:fld>
            <a:endParaRPr lang="en-US"/>
          </a:p>
        </p:txBody>
      </p:sp>
    </p:spTree>
    <p:extLst>
      <p:ext uri="{BB962C8B-B14F-4D97-AF65-F5344CB8AC3E}">
        <p14:creationId xmlns:p14="http://schemas.microsoft.com/office/powerpoint/2010/main" val="3187484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4D397-A297-BC23-52D9-374DA44E432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617C2D-B60A-E98E-699F-08C4261C1C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8E78172-9D7F-ADDA-A338-FEEC5695C864}"/>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5" name="Footer Placeholder 4">
            <a:extLst>
              <a:ext uri="{FF2B5EF4-FFF2-40B4-BE49-F238E27FC236}">
                <a16:creationId xmlns:a16="http://schemas.microsoft.com/office/drawing/2014/main" id="{4F620180-2C35-9F46-1108-F82A18968C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5865C6-16C7-20F0-7513-326C91A345B3}"/>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16898822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4B36-85B7-F6B0-B976-CCBD2664B9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2EE897-0B6F-F2FC-3E66-89C2596F0A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3EBB61-D2E8-9227-FC8C-6DFD2D8423A0}"/>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5" name="Footer Placeholder 4">
            <a:extLst>
              <a:ext uri="{FF2B5EF4-FFF2-40B4-BE49-F238E27FC236}">
                <a16:creationId xmlns:a16="http://schemas.microsoft.com/office/drawing/2014/main" id="{3E8AD1BB-7347-6A26-075D-4F2B53A6E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018870-7B2A-8F76-90FC-3BCCF8034F70}"/>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333429584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3264-42EF-98EC-FDF9-B953203773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69820E-3EE8-FFFC-8756-0FEC478590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E726192-3C34-7847-5C80-BD961A522F50}"/>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5" name="Footer Placeholder 4">
            <a:extLst>
              <a:ext uri="{FF2B5EF4-FFF2-40B4-BE49-F238E27FC236}">
                <a16:creationId xmlns:a16="http://schemas.microsoft.com/office/drawing/2014/main" id="{E2481A39-4572-25AF-6031-5832578E73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A6E86E-DF17-BC46-4022-3C6A9610DAB4}"/>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36618442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0D70-DB12-5B27-3993-E8A99F62E73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FBE316A-2B48-9FB1-99F8-676D6FCDEB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944A239-86DF-0ADA-24DD-978BADEDAE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38759-E341-3B02-2E29-2B9F56566D0B}"/>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6" name="Footer Placeholder 5">
            <a:extLst>
              <a:ext uri="{FF2B5EF4-FFF2-40B4-BE49-F238E27FC236}">
                <a16:creationId xmlns:a16="http://schemas.microsoft.com/office/drawing/2014/main" id="{D3247B71-CFAB-EE21-0C17-D94AA6C81D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DF448F-1B05-9946-8BDA-A2907BCFF548}"/>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124203130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31343-9644-83FE-F875-E35E76B57AB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88EAEE-D6C1-4E2F-9BD0-F85D841383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2DBDABD-FDC1-8DE0-D44C-3AE25A97C7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BB86C5D-8824-3869-5F5F-8553491A6D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6F2913-E16B-EBF9-E802-60BEEC09D93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6BF85E-08C0-BFFA-FA18-E6AA1039CF8F}"/>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8" name="Footer Placeholder 7">
            <a:extLst>
              <a:ext uri="{FF2B5EF4-FFF2-40B4-BE49-F238E27FC236}">
                <a16:creationId xmlns:a16="http://schemas.microsoft.com/office/drawing/2014/main" id="{AADAF145-BE33-A7BA-2512-F794130856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A9803C-5708-7B52-8176-FA5C432164DD}"/>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45931890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2A544-2828-6F67-4611-54174CC5873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9DDAC28-C6F0-2483-C4E2-940B13244E47}"/>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4" name="Footer Placeholder 3">
            <a:extLst>
              <a:ext uri="{FF2B5EF4-FFF2-40B4-BE49-F238E27FC236}">
                <a16:creationId xmlns:a16="http://schemas.microsoft.com/office/drawing/2014/main" id="{D4CC28E1-6E54-8AAB-998A-94DE0F4AB1C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6974AD-2B25-543E-E769-1394C19161F2}"/>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191618883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0FEE9E-0AC1-77E5-B042-D18A0738F533}"/>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3" name="Footer Placeholder 2">
            <a:extLst>
              <a:ext uri="{FF2B5EF4-FFF2-40B4-BE49-F238E27FC236}">
                <a16:creationId xmlns:a16="http://schemas.microsoft.com/office/drawing/2014/main" id="{758E2117-58CF-7602-B992-19792E6197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3491095-B5AA-D510-64D3-29B5CA1CFF9C}"/>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297181950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1DCB4-EB96-3FBB-9883-C5B1D211B0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D7AF5FD-22C7-62AF-1D6C-E830D778C3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E7CD6A7-77E8-2A83-D2CA-EEE2900779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9D03C1-FDF6-8922-62BA-7DC40F901818}"/>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6" name="Footer Placeholder 5">
            <a:extLst>
              <a:ext uri="{FF2B5EF4-FFF2-40B4-BE49-F238E27FC236}">
                <a16:creationId xmlns:a16="http://schemas.microsoft.com/office/drawing/2014/main" id="{25A8E99D-FF5F-369C-346C-B1B06A2F16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D57E94-4482-56D0-0819-D816CE672F82}"/>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197777073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0B01-B543-403B-8BAE-C304865B16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827D80D-2D1B-208F-BDC0-58C38695EB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8B18C4A-5AA6-184F-E041-0658168400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E16D63-7248-AE44-29F2-075823AB721D}"/>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6" name="Footer Placeholder 5">
            <a:extLst>
              <a:ext uri="{FF2B5EF4-FFF2-40B4-BE49-F238E27FC236}">
                <a16:creationId xmlns:a16="http://schemas.microsoft.com/office/drawing/2014/main" id="{F6855D7E-7FAE-57F3-4528-101492378C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4F7532-33DD-06E5-5861-853A97E61701}"/>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18150988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F6CB8-66A1-0EE6-0D86-137FB2C23B9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35ED059-C46B-DFC7-2BC8-52B8754A4A0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BE21FD-05FF-75F2-C3AF-F69343EACC2B}"/>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5" name="Footer Placeholder 4">
            <a:extLst>
              <a:ext uri="{FF2B5EF4-FFF2-40B4-BE49-F238E27FC236}">
                <a16:creationId xmlns:a16="http://schemas.microsoft.com/office/drawing/2014/main" id="{273A611D-A6DE-B4C7-1B73-A891C47CA5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7CBB28-A5BC-5A4F-F1C3-37FBD41AEF2E}"/>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175224824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5F341C-68DE-AFBD-1E6E-3C3A50BAA20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831843-067B-B4D7-8129-04D724AD8E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88D006-8F3B-18C7-D0CA-C37C5E0882F3}"/>
              </a:ext>
            </a:extLst>
          </p:cNvPr>
          <p:cNvSpPr>
            <a:spLocks noGrp="1"/>
          </p:cNvSpPr>
          <p:nvPr>
            <p:ph type="dt" sz="half" idx="10"/>
          </p:nvPr>
        </p:nvSpPr>
        <p:spPr/>
        <p:txBody>
          <a:bodyPr/>
          <a:lstStyle/>
          <a:p>
            <a:fld id="{6E0F3075-3A66-0F48-8FBD-616D4FE2ADBE}" type="datetimeFigureOut">
              <a:rPr lang="en-US" smtClean="0"/>
              <a:t>11/3/24</a:t>
            </a:fld>
            <a:endParaRPr lang="en-US"/>
          </a:p>
        </p:txBody>
      </p:sp>
      <p:sp>
        <p:nvSpPr>
          <p:cNvPr id="5" name="Footer Placeholder 4">
            <a:extLst>
              <a:ext uri="{FF2B5EF4-FFF2-40B4-BE49-F238E27FC236}">
                <a16:creationId xmlns:a16="http://schemas.microsoft.com/office/drawing/2014/main" id="{10B00D29-00E3-2BDE-933F-96003A295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5F8937-DCEA-8F04-E794-8B0F0401D043}"/>
              </a:ext>
            </a:extLst>
          </p:cNvPr>
          <p:cNvSpPr>
            <a:spLocks noGrp="1"/>
          </p:cNvSpPr>
          <p:nvPr>
            <p:ph type="sldNum" sz="quarter" idx="12"/>
          </p:nvPr>
        </p:nvSpPr>
        <p:spPr/>
        <p:txBody>
          <a:bodyPr/>
          <a:lstStyle/>
          <a:p>
            <a:fld id="{B4E614CF-E581-5445-8012-7824D0541245}" type="slidenum">
              <a:rPr lang="en-US" smtClean="0"/>
              <a:t>‹#›</a:t>
            </a:fld>
            <a:endParaRPr lang="en-US"/>
          </a:p>
        </p:txBody>
      </p:sp>
    </p:spTree>
    <p:extLst>
      <p:ext uri="{BB962C8B-B14F-4D97-AF65-F5344CB8AC3E}">
        <p14:creationId xmlns:p14="http://schemas.microsoft.com/office/powerpoint/2010/main" val="256248844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500DF1-363D-D257-1B3E-D61690E777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1BC519-9215-0C38-05CD-1B352E753D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7FEBD9-0C89-B05A-16F4-86333E24E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0F3075-3A66-0F48-8FBD-616D4FE2ADBE}" type="datetimeFigureOut">
              <a:rPr lang="en-US" smtClean="0"/>
              <a:t>11/3/24</a:t>
            </a:fld>
            <a:endParaRPr lang="en-US"/>
          </a:p>
        </p:txBody>
      </p:sp>
      <p:sp>
        <p:nvSpPr>
          <p:cNvPr id="5" name="Footer Placeholder 4">
            <a:extLst>
              <a:ext uri="{FF2B5EF4-FFF2-40B4-BE49-F238E27FC236}">
                <a16:creationId xmlns:a16="http://schemas.microsoft.com/office/drawing/2014/main" id="{A80D6CAA-BBD6-C251-7347-283ABFE591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8F90162-D375-EEB3-0D8E-6FA4439ACC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E614CF-E581-5445-8012-7824D0541245}" type="slidenum">
              <a:rPr lang="en-US" smtClean="0"/>
              <a:t>‹#›</a:t>
            </a:fld>
            <a:endParaRPr lang="en-US"/>
          </a:p>
        </p:txBody>
      </p:sp>
    </p:spTree>
    <p:extLst>
      <p:ext uri="{BB962C8B-B14F-4D97-AF65-F5344CB8AC3E}">
        <p14:creationId xmlns:p14="http://schemas.microsoft.com/office/powerpoint/2010/main" val="3673245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xfordbibliographies.com/display/document/obo-9780195396607/obo-9780195396607-0237.xml" TargetMode="External"/><Relationship Id="rId2" Type="http://schemas.openxmlformats.org/officeDocument/2006/relationships/hyperlink" Target="https://www.house.mn.gov/hrd/pubs/deterrence.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3EDE8E8-A577-867A-BC01-67BFBC07E450}"/>
              </a:ext>
            </a:extLst>
          </p:cNvPr>
          <p:cNvSpPr>
            <a:spLocks noGrp="1"/>
          </p:cNvSpPr>
          <p:nvPr>
            <p:ph type="ctrTitle"/>
          </p:nvPr>
        </p:nvSpPr>
        <p:spPr>
          <a:xfrm>
            <a:off x="2558716" y="955309"/>
            <a:ext cx="7074568" cy="2898975"/>
          </a:xfrm>
        </p:spPr>
        <p:txBody>
          <a:bodyPr>
            <a:normAutofit fontScale="90000"/>
          </a:bodyPr>
          <a:lstStyle/>
          <a:p>
            <a:r>
              <a:rPr lang="en-GB" sz="4600" b="1" u="sng" dirty="0">
                <a:solidFill>
                  <a:srgbClr val="FFFFFF"/>
                </a:solidFill>
                <a:effectLst/>
              </a:rPr>
              <a:t>Criminological theory and causes of criminal behaviour</a:t>
            </a:r>
            <a:br>
              <a:rPr lang="en-GB" sz="4600" b="1" u="sng" dirty="0">
                <a:solidFill>
                  <a:srgbClr val="FFFFFF"/>
                </a:solidFill>
                <a:effectLst/>
              </a:rPr>
            </a:br>
            <a:r>
              <a:rPr lang="en-GB" sz="4600" b="1" u="sng" dirty="0">
                <a:solidFill>
                  <a:srgbClr val="FFFFFF"/>
                </a:solidFill>
                <a:effectLst/>
              </a:rPr>
              <a:t>(Compare &amp; Contrast)</a:t>
            </a:r>
            <a:br>
              <a:rPr lang="en-GB" sz="4600" b="1" u="sng" dirty="0">
                <a:effectLst/>
                <a:latin typeface="Aptos Display"/>
                <a:ea typeface="Times New Roman" panose="02020603050405020304" pitchFamily="18" charset="0"/>
              </a:rPr>
            </a:br>
            <a:r>
              <a:rPr lang="en-GB" sz="2200" b="1" i="1" dirty="0">
                <a:solidFill>
                  <a:srgbClr val="FFFFFF"/>
                </a:solidFill>
                <a:latin typeface="Arial"/>
                <a:cs typeface="Arial"/>
              </a:rPr>
              <a:t>How they explain the causes of criminal behaviour and the assumptions they make about human nature.</a:t>
            </a:r>
            <a:endParaRPr lang="en-GB" sz="2200" b="1" u="sng" dirty="0">
              <a:latin typeface="Times New Roman"/>
              <a:cs typeface="Times New Roman"/>
            </a:endParaRPr>
          </a:p>
        </p:txBody>
      </p:sp>
      <p:sp>
        <p:nvSpPr>
          <p:cNvPr id="3" name="Subtitle 2">
            <a:extLst>
              <a:ext uri="{FF2B5EF4-FFF2-40B4-BE49-F238E27FC236}">
                <a16:creationId xmlns:a16="http://schemas.microsoft.com/office/drawing/2014/main" id="{5AC20406-83DF-2B82-4784-F2CCD1B7173A}"/>
              </a:ext>
            </a:extLst>
          </p:cNvPr>
          <p:cNvSpPr>
            <a:spLocks noGrp="1"/>
          </p:cNvSpPr>
          <p:nvPr>
            <p:ph type="subTitle" idx="1"/>
          </p:nvPr>
        </p:nvSpPr>
        <p:spPr>
          <a:xfrm>
            <a:off x="2634916" y="4533813"/>
            <a:ext cx="6930189" cy="938463"/>
          </a:xfrm>
        </p:spPr>
        <p:txBody>
          <a:bodyPr>
            <a:normAutofit/>
          </a:bodyPr>
          <a:lstStyle/>
          <a:p>
            <a:r>
              <a:rPr lang="en-US">
                <a:solidFill>
                  <a:srgbClr val="FFFFFF"/>
                </a:solidFill>
              </a:rPr>
              <a:t>Jaden Hedges (2204439)</a:t>
            </a:r>
          </a:p>
        </p:txBody>
      </p:sp>
      <p:sp>
        <p:nvSpPr>
          <p:cNvPr id="12"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40930CE7-9AA6-A4F4-EFA3-9EE13C3B6487}"/>
              </a:ext>
            </a:extLst>
          </p:cNvPr>
          <p:cNvSpPr>
            <a:spLocks noGrp="1"/>
          </p:cNvSpPr>
          <p:nvPr>
            <p:ph type="sldNum" sz="quarter" idx="12"/>
          </p:nvPr>
        </p:nvSpPr>
        <p:spPr/>
        <p:txBody>
          <a:bodyPr/>
          <a:lstStyle/>
          <a:p>
            <a:fld id="{B4E614CF-E581-5445-8012-7824D0541245}" type="slidenum">
              <a:rPr lang="en-US" smtClean="0"/>
              <a:t>1</a:t>
            </a:fld>
            <a:endParaRPr lang="en-US"/>
          </a:p>
        </p:txBody>
      </p:sp>
    </p:spTree>
    <p:extLst>
      <p:ext uri="{BB962C8B-B14F-4D97-AF65-F5344CB8AC3E}">
        <p14:creationId xmlns:p14="http://schemas.microsoft.com/office/powerpoint/2010/main" val="223713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290C4-10EA-0188-EEEF-5820C47653E1}"/>
              </a:ext>
            </a:extLst>
          </p:cNvPr>
          <p:cNvSpPr>
            <a:spLocks noGrp="1"/>
          </p:cNvSpPr>
          <p:nvPr>
            <p:ph type="title"/>
          </p:nvPr>
        </p:nvSpPr>
        <p:spPr>
          <a:xfrm>
            <a:off x="1171074" y="1396686"/>
            <a:ext cx="3240506" cy="4064628"/>
          </a:xfrm>
        </p:spPr>
        <p:txBody>
          <a:bodyPr>
            <a:normAutofit/>
          </a:bodyPr>
          <a:lstStyle/>
          <a:p>
            <a:r>
              <a:rPr lang="en-US" b="1" u="sng" dirty="0">
                <a:solidFill>
                  <a:srgbClr val="FFFFFF"/>
                </a:solidFill>
              </a:rPr>
              <a:t>Introduction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84B7C6-86C7-9A28-E9FD-441D0DEB9214}"/>
              </a:ext>
            </a:extLst>
          </p:cNvPr>
          <p:cNvSpPr>
            <a:spLocks noGrp="1"/>
          </p:cNvSpPr>
          <p:nvPr>
            <p:ph idx="1"/>
          </p:nvPr>
        </p:nvSpPr>
        <p:spPr>
          <a:xfrm>
            <a:off x="5370153" y="1526033"/>
            <a:ext cx="5939293" cy="5292867"/>
          </a:xfrm>
        </p:spPr>
        <p:txBody>
          <a:bodyPr vert="horz" lIns="91440" tIns="45720" rIns="91440" bIns="45720" rtlCol="0" anchor="t">
            <a:normAutofit fontScale="92500" lnSpcReduction="10000"/>
          </a:bodyPr>
          <a:lstStyle/>
          <a:p>
            <a:pPr marL="0" indent="0">
              <a:buNone/>
            </a:pPr>
            <a:r>
              <a:rPr lang="en-US" dirty="0"/>
              <a:t>Compare &amp; Contrast</a:t>
            </a:r>
          </a:p>
          <a:p>
            <a:r>
              <a:rPr lang="en-US" dirty="0"/>
              <a:t>Deterrence Theory</a:t>
            </a:r>
          </a:p>
          <a:p>
            <a:r>
              <a:rPr lang="en-US" dirty="0"/>
              <a:t>Positivism (Psychological)</a:t>
            </a:r>
          </a:p>
          <a:p>
            <a:r>
              <a:rPr lang="en-US" dirty="0"/>
              <a:t>Labeling Theories</a:t>
            </a:r>
          </a:p>
          <a:p>
            <a:r>
              <a:rPr lang="en-US" dirty="0"/>
              <a:t>Convict Criminology</a:t>
            </a:r>
          </a:p>
          <a:p>
            <a:endParaRPr lang="en-US" dirty="0"/>
          </a:p>
          <a:p>
            <a:r>
              <a:rPr lang="en-US" dirty="0">
                <a:ea typeface="+mn-lt"/>
                <a:cs typeface="+mn-lt"/>
              </a:rPr>
              <a:t>The study of criminology is a field with a variety of historical foundations and a wide range of modern techniques. Defining the topic is not just a challenging but most likely impossible undertaking to give a clear definition. (Newburn, 2019)</a:t>
            </a:r>
          </a:p>
          <a:p>
            <a:endParaRPr lang="en-US" dirty="0"/>
          </a:p>
          <a:p>
            <a:endParaRPr lang="en-US" dirty="0"/>
          </a:p>
        </p:txBody>
      </p:sp>
      <p:sp>
        <p:nvSpPr>
          <p:cNvPr id="4" name="TextBox 3">
            <a:extLst>
              <a:ext uri="{FF2B5EF4-FFF2-40B4-BE49-F238E27FC236}">
                <a16:creationId xmlns:a16="http://schemas.microsoft.com/office/drawing/2014/main" id="{3DFCA78B-326C-A0C0-6A80-1A808CFED20D}"/>
              </a:ext>
            </a:extLst>
          </p:cNvPr>
          <p:cNvSpPr txBox="1"/>
          <p:nvPr/>
        </p:nvSpPr>
        <p:spPr>
          <a:xfrm>
            <a:off x="-1" y="6209862"/>
            <a:ext cx="16641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Newburn, 2019</a:t>
            </a:r>
          </a:p>
        </p:txBody>
      </p:sp>
    </p:spTree>
    <p:extLst>
      <p:ext uri="{BB962C8B-B14F-4D97-AF65-F5344CB8AC3E}">
        <p14:creationId xmlns:p14="http://schemas.microsoft.com/office/powerpoint/2010/main" val="102412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7" name="Rectangle 41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F2573B3-F280-0920-3CD7-35D807B39204}"/>
              </a:ext>
            </a:extLst>
          </p:cNvPr>
          <p:cNvSpPr>
            <a:spLocks noGrp="1"/>
          </p:cNvSpPr>
          <p:nvPr>
            <p:ph type="title"/>
          </p:nvPr>
        </p:nvSpPr>
        <p:spPr>
          <a:xfrm>
            <a:off x="838200" y="365125"/>
            <a:ext cx="5393361" cy="1325563"/>
          </a:xfrm>
        </p:spPr>
        <p:txBody>
          <a:bodyPr>
            <a:normAutofit/>
          </a:bodyPr>
          <a:lstStyle/>
          <a:p>
            <a:r>
              <a:rPr lang="en-US" u="sng"/>
              <a:t>Deterrence Theory</a:t>
            </a:r>
          </a:p>
        </p:txBody>
      </p:sp>
      <p:sp>
        <p:nvSpPr>
          <p:cNvPr id="3" name="Content Placeholder 2">
            <a:extLst>
              <a:ext uri="{FF2B5EF4-FFF2-40B4-BE49-F238E27FC236}">
                <a16:creationId xmlns:a16="http://schemas.microsoft.com/office/drawing/2014/main" id="{ED9DB8BD-CCA6-F609-551C-8FD550ABDD05}"/>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GB" sz="2400" u="sng" dirty="0"/>
              <a:t>Criminal behaviour is the product of personal circumstances and reasoning</a:t>
            </a:r>
          </a:p>
          <a:p>
            <a:pPr marL="0" indent="0">
              <a:buNone/>
            </a:pPr>
            <a:endParaRPr lang="en-GB" sz="3200" u="sng" dirty="0"/>
          </a:p>
          <a:p>
            <a:pPr marL="0" indent="0">
              <a:buNone/>
            </a:pPr>
            <a:r>
              <a:rPr lang="en-US" sz="2000" dirty="0"/>
              <a:t>Although preventing crime may take many different forms, protecting its inhabitants from crime is one of a government's main duties. Evidence suggests that communities experiencing economic distress have a disproportionately high crime rate, and that lowering poverty can also lower crime. (Johnson, 2019)</a:t>
            </a:r>
            <a:endParaRPr lang="en-GB" sz="2000" dirty="0"/>
          </a:p>
        </p:txBody>
      </p:sp>
      <p:pic>
        <p:nvPicPr>
          <p:cNvPr id="4102" name="Picture 6" descr="Deterrence Theory | Definition, Types ...">
            <a:extLst>
              <a:ext uri="{FF2B5EF4-FFF2-40B4-BE49-F238E27FC236}">
                <a16:creationId xmlns:a16="http://schemas.microsoft.com/office/drawing/2014/main" id="{2D457B3A-1291-A8ED-7709-0C00BEF2A0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806" r="10648"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41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3337976-C3B4-723D-A617-0D9AB26C7CF1}"/>
              </a:ext>
            </a:extLst>
          </p:cNvPr>
          <p:cNvSpPr txBox="1"/>
          <p:nvPr/>
        </p:nvSpPr>
        <p:spPr>
          <a:xfrm>
            <a:off x="-542" y="6208056"/>
            <a:ext cx="12569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Johnson, 2019</a:t>
            </a:r>
          </a:p>
        </p:txBody>
      </p:sp>
      <p:sp>
        <p:nvSpPr>
          <p:cNvPr id="5" name="Slide Number Placeholder 4">
            <a:extLst>
              <a:ext uri="{FF2B5EF4-FFF2-40B4-BE49-F238E27FC236}">
                <a16:creationId xmlns:a16="http://schemas.microsoft.com/office/drawing/2014/main" id="{41A99ADD-DE1D-58A6-5205-337EC3BB648B}"/>
              </a:ext>
            </a:extLst>
          </p:cNvPr>
          <p:cNvSpPr>
            <a:spLocks noGrp="1"/>
          </p:cNvSpPr>
          <p:nvPr>
            <p:ph type="sldNum" sz="quarter" idx="12"/>
          </p:nvPr>
        </p:nvSpPr>
        <p:spPr/>
        <p:txBody>
          <a:bodyPr/>
          <a:lstStyle/>
          <a:p>
            <a:fld id="{B4E614CF-E581-5445-8012-7824D0541245}" type="slidenum">
              <a:rPr lang="en-US" smtClean="0"/>
              <a:t>3</a:t>
            </a:fld>
            <a:endParaRPr lang="en-US"/>
          </a:p>
        </p:txBody>
      </p:sp>
    </p:spTree>
    <p:extLst>
      <p:ext uri="{BB962C8B-B14F-4D97-AF65-F5344CB8AC3E}">
        <p14:creationId xmlns:p14="http://schemas.microsoft.com/office/powerpoint/2010/main" val="3807160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3ABA1-5A8D-25FF-6D79-4C402571276D}"/>
              </a:ext>
            </a:extLst>
          </p:cNvPr>
          <p:cNvSpPr>
            <a:spLocks noGrp="1"/>
          </p:cNvSpPr>
          <p:nvPr>
            <p:ph type="title"/>
          </p:nvPr>
        </p:nvSpPr>
        <p:spPr>
          <a:xfrm>
            <a:off x="836679" y="723898"/>
            <a:ext cx="6002110" cy="1495425"/>
          </a:xfrm>
        </p:spPr>
        <p:txBody>
          <a:bodyPr>
            <a:normAutofit/>
          </a:bodyPr>
          <a:lstStyle/>
          <a:p>
            <a:r>
              <a:rPr lang="en-US" sz="4000" b="1" u="sng"/>
              <a:t>Positivism (Psychological)</a:t>
            </a:r>
          </a:p>
        </p:txBody>
      </p:sp>
      <p:sp>
        <p:nvSpPr>
          <p:cNvPr id="28" name="Content Placeholder 2">
            <a:extLst>
              <a:ext uri="{FF2B5EF4-FFF2-40B4-BE49-F238E27FC236}">
                <a16:creationId xmlns:a16="http://schemas.microsoft.com/office/drawing/2014/main" id="{2AF24399-C519-98AA-6C4F-430968FD446E}"/>
              </a:ext>
            </a:extLst>
          </p:cNvPr>
          <p:cNvSpPr>
            <a:spLocks noGrp="1"/>
          </p:cNvSpPr>
          <p:nvPr>
            <p:ph idx="1"/>
          </p:nvPr>
        </p:nvSpPr>
        <p:spPr>
          <a:xfrm>
            <a:off x="836680" y="2405067"/>
            <a:ext cx="6002110" cy="3729034"/>
          </a:xfrm>
        </p:spPr>
        <p:txBody>
          <a:bodyPr vert="horz" lIns="91440" tIns="45720" rIns="91440" bIns="45720" rtlCol="0" anchor="t">
            <a:normAutofit/>
          </a:bodyPr>
          <a:lstStyle/>
          <a:p>
            <a:pPr marL="0" indent="0">
              <a:buNone/>
            </a:pPr>
            <a:r>
              <a:rPr lang="en-GB" sz="2400" u="sng" dirty="0"/>
              <a:t>People commit crimes when circumstances outside of their control increase the likelihood of committing crimes.</a:t>
            </a:r>
          </a:p>
          <a:p>
            <a:pPr marL="0" indent="0">
              <a:buNone/>
            </a:pPr>
            <a:endParaRPr lang="en-GB" sz="2400" u="sng" dirty="0"/>
          </a:p>
          <a:p>
            <a:pPr marL="0" indent="0">
              <a:buNone/>
            </a:pPr>
            <a:r>
              <a:rPr lang="en-US" sz="1800" dirty="0"/>
              <a:t>In such study, three primary causes of crime are discovered, all of which have to do with strong, deviant, or weak superegos. The presence of a severe superego might result in excessive guilt and conduct that unconsciously calls for punishment. (Newburn, 2019)</a:t>
            </a:r>
          </a:p>
          <a:p>
            <a:endParaRPr lang="en-US" sz="2000"/>
          </a:p>
        </p:txBody>
      </p:sp>
      <p:pic>
        <p:nvPicPr>
          <p:cNvPr id="1028" name="Picture 4" descr="Critically exploring psychology: 3.1 Positivism and constructivism |  OpenLearn - Open University">
            <a:extLst>
              <a:ext uri="{FF2B5EF4-FFF2-40B4-BE49-F238E27FC236}">
                <a16:creationId xmlns:a16="http://schemas.microsoft.com/office/drawing/2014/main" id="{16B5E5EE-5430-9FC3-19F9-FCF8031987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1087" r="11786" b="1"/>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D4F3E7E-84BD-0D5A-2E5B-DA4EC7C5B8FC}"/>
              </a:ext>
            </a:extLst>
          </p:cNvPr>
          <p:cNvSpPr txBox="1"/>
          <p:nvPr/>
        </p:nvSpPr>
        <p:spPr>
          <a:xfrm>
            <a:off x="-1" y="6209862"/>
            <a:ext cx="13488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Newburn, 2019</a:t>
            </a:r>
          </a:p>
        </p:txBody>
      </p:sp>
      <p:sp>
        <p:nvSpPr>
          <p:cNvPr id="4" name="Slide Number Placeholder 3">
            <a:extLst>
              <a:ext uri="{FF2B5EF4-FFF2-40B4-BE49-F238E27FC236}">
                <a16:creationId xmlns:a16="http://schemas.microsoft.com/office/drawing/2014/main" id="{08F72586-9CAA-0777-8BC3-FF51964BEAB4}"/>
              </a:ext>
            </a:extLst>
          </p:cNvPr>
          <p:cNvSpPr>
            <a:spLocks noGrp="1"/>
          </p:cNvSpPr>
          <p:nvPr>
            <p:ph type="sldNum" sz="quarter" idx="12"/>
          </p:nvPr>
        </p:nvSpPr>
        <p:spPr/>
        <p:txBody>
          <a:bodyPr/>
          <a:lstStyle/>
          <a:p>
            <a:fld id="{B4E614CF-E581-5445-8012-7824D0541245}" type="slidenum">
              <a:rPr lang="en-US" smtClean="0"/>
              <a:t>4</a:t>
            </a:fld>
            <a:endParaRPr lang="en-US"/>
          </a:p>
        </p:txBody>
      </p:sp>
    </p:spTree>
    <p:extLst>
      <p:ext uri="{BB962C8B-B14F-4D97-AF65-F5344CB8AC3E}">
        <p14:creationId xmlns:p14="http://schemas.microsoft.com/office/powerpoint/2010/main" val="2346120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Rectangle 206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The Social Impact of Labelling Individuals as Introverts - Nexgen Wellbeing">
            <a:extLst>
              <a:ext uri="{FF2B5EF4-FFF2-40B4-BE49-F238E27FC236}">
                <a16:creationId xmlns:a16="http://schemas.microsoft.com/office/drawing/2014/main" id="{B34B1849-59AB-0815-625A-D5ECE20F06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404" r="11285"/>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3E044D-2F4E-E792-57C1-DA537D386220}"/>
              </a:ext>
            </a:extLst>
          </p:cNvPr>
          <p:cNvSpPr>
            <a:spLocks noGrp="1"/>
          </p:cNvSpPr>
          <p:nvPr>
            <p:ph type="title"/>
          </p:nvPr>
        </p:nvSpPr>
        <p:spPr>
          <a:xfrm>
            <a:off x="838200" y="365125"/>
            <a:ext cx="3822189" cy="1899912"/>
          </a:xfrm>
        </p:spPr>
        <p:txBody>
          <a:bodyPr>
            <a:normAutofit/>
          </a:bodyPr>
          <a:lstStyle/>
          <a:p>
            <a:r>
              <a:rPr lang="en-US" sz="4000" b="1" u="sng"/>
              <a:t>Labelling Perspectives</a:t>
            </a:r>
          </a:p>
        </p:txBody>
      </p:sp>
      <p:sp>
        <p:nvSpPr>
          <p:cNvPr id="3" name="Content Placeholder 2">
            <a:extLst>
              <a:ext uri="{FF2B5EF4-FFF2-40B4-BE49-F238E27FC236}">
                <a16:creationId xmlns:a16="http://schemas.microsoft.com/office/drawing/2014/main" id="{6BD412EA-72A6-2E05-9085-43AB31D35B30}"/>
              </a:ext>
            </a:extLst>
          </p:cNvPr>
          <p:cNvSpPr>
            <a:spLocks noGrp="1"/>
          </p:cNvSpPr>
          <p:nvPr>
            <p:ph idx="1"/>
          </p:nvPr>
        </p:nvSpPr>
        <p:spPr>
          <a:xfrm>
            <a:off x="6132" y="1926201"/>
            <a:ext cx="5092188" cy="4303313"/>
          </a:xfrm>
        </p:spPr>
        <p:txBody>
          <a:bodyPr vert="horz" lIns="91440" tIns="45720" rIns="91440" bIns="45720" rtlCol="0" anchor="t">
            <a:normAutofit/>
          </a:bodyPr>
          <a:lstStyle/>
          <a:p>
            <a:pPr marL="0" indent="0">
              <a:buNone/>
            </a:pPr>
            <a:r>
              <a:rPr lang="en-GB" sz="2400" u="sng" dirty="0"/>
              <a:t>How people's behaviour may be influenced by the labels society assigns to different persons and groups.</a:t>
            </a:r>
          </a:p>
          <a:p>
            <a:pPr marL="0" indent="0">
              <a:buNone/>
            </a:pPr>
            <a:endParaRPr lang="en-GB" sz="2400" u="sng" dirty="0"/>
          </a:p>
          <a:p>
            <a:pPr marL="0" indent="0">
              <a:buNone/>
            </a:pPr>
            <a:r>
              <a:rPr lang="en-GB" sz="2000" dirty="0"/>
              <a:t>The </a:t>
            </a:r>
            <a:r>
              <a:rPr lang="en-GB" sz="2000"/>
              <a:t>labelling </a:t>
            </a:r>
            <a:r>
              <a:rPr lang="en-GB" sz="2000" dirty="0"/>
              <a:t>perspective theory is based on how people with change and act once give a label, for instance if some gets called a thief and lie they develop and sense of acceptance and take on the personalities of that label (Skaggs, 2024)</a:t>
            </a:r>
          </a:p>
          <a:p>
            <a:endParaRPr lang="en-GB" sz="2000"/>
          </a:p>
          <a:p>
            <a:pPr marL="0" indent="0">
              <a:buNone/>
            </a:pPr>
            <a:endParaRPr lang="en-GB" sz="2000"/>
          </a:p>
          <a:p>
            <a:pPr marL="0" indent="0">
              <a:buNone/>
            </a:pPr>
            <a:endParaRPr lang="en-US" sz="2000" u="sng"/>
          </a:p>
        </p:txBody>
      </p:sp>
      <p:sp>
        <p:nvSpPr>
          <p:cNvPr id="4" name="TextBox 3">
            <a:extLst>
              <a:ext uri="{FF2B5EF4-FFF2-40B4-BE49-F238E27FC236}">
                <a16:creationId xmlns:a16="http://schemas.microsoft.com/office/drawing/2014/main" id="{15B0D6E1-990D-B046-15B5-BD88E99A681D}"/>
              </a:ext>
            </a:extLst>
          </p:cNvPr>
          <p:cNvSpPr txBox="1"/>
          <p:nvPr/>
        </p:nvSpPr>
        <p:spPr>
          <a:xfrm>
            <a:off x="-35034" y="6183586"/>
            <a:ext cx="14539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Skaggs, 2024</a:t>
            </a:r>
          </a:p>
        </p:txBody>
      </p:sp>
      <p:sp>
        <p:nvSpPr>
          <p:cNvPr id="5" name="Slide Number Placeholder 4">
            <a:extLst>
              <a:ext uri="{FF2B5EF4-FFF2-40B4-BE49-F238E27FC236}">
                <a16:creationId xmlns:a16="http://schemas.microsoft.com/office/drawing/2014/main" id="{C0FEB1A2-DF7F-F8E4-56DC-D49678754461}"/>
              </a:ext>
            </a:extLst>
          </p:cNvPr>
          <p:cNvSpPr>
            <a:spLocks noGrp="1"/>
          </p:cNvSpPr>
          <p:nvPr>
            <p:ph type="sldNum" sz="quarter" idx="12"/>
          </p:nvPr>
        </p:nvSpPr>
        <p:spPr/>
        <p:txBody>
          <a:bodyPr/>
          <a:lstStyle/>
          <a:p>
            <a:fld id="{B4E614CF-E581-5445-8012-7824D0541245}" type="slidenum">
              <a:rPr lang="en-US" smtClean="0"/>
              <a:t>5</a:t>
            </a:fld>
            <a:endParaRPr lang="en-US"/>
          </a:p>
        </p:txBody>
      </p:sp>
    </p:spTree>
    <p:extLst>
      <p:ext uri="{BB962C8B-B14F-4D97-AF65-F5344CB8AC3E}">
        <p14:creationId xmlns:p14="http://schemas.microsoft.com/office/powerpoint/2010/main" val="254714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EC75C-F97E-C7AC-5D13-BD4587127DDA}"/>
              </a:ext>
            </a:extLst>
          </p:cNvPr>
          <p:cNvSpPr>
            <a:spLocks noGrp="1"/>
          </p:cNvSpPr>
          <p:nvPr>
            <p:ph type="title"/>
          </p:nvPr>
        </p:nvSpPr>
        <p:spPr>
          <a:xfrm>
            <a:off x="572493" y="238539"/>
            <a:ext cx="11018520" cy="1434415"/>
          </a:xfrm>
        </p:spPr>
        <p:txBody>
          <a:bodyPr anchor="b">
            <a:normAutofit/>
          </a:bodyPr>
          <a:lstStyle/>
          <a:p>
            <a:r>
              <a:rPr lang="en-US" sz="5400" b="1" u="sng"/>
              <a:t>Convict Criminology</a:t>
            </a:r>
          </a:p>
        </p:txBody>
      </p:sp>
      <p:sp>
        <p:nvSpPr>
          <p:cNvPr id="30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3FE711-C1BA-F5CF-A00D-CBD72285E5EC}"/>
              </a:ext>
            </a:extLst>
          </p:cNvPr>
          <p:cNvSpPr>
            <a:spLocks noGrp="1"/>
          </p:cNvSpPr>
          <p:nvPr>
            <p:ph idx="1"/>
          </p:nvPr>
        </p:nvSpPr>
        <p:spPr>
          <a:xfrm>
            <a:off x="572493" y="2071316"/>
            <a:ext cx="6713552" cy="4119172"/>
          </a:xfrm>
        </p:spPr>
        <p:txBody>
          <a:bodyPr anchor="t">
            <a:normAutofit/>
          </a:bodyPr>
          <a:lstStyle/>
          <a:p>
            <a:pPr marL="0" indent="0">
              <a:buNone/>
            </a:pPr>
            <a:r>
              <a:rPr lang="en-US" sz="2400" u="sng" dirty="0"/>
              <a:t>Study of people who have been incarcerated and their internal viewpoints</a:t>
            </a:r>
          </a:p>
          <a:p>
            <a:pPr marL="0" indent="0">
              <a:buNone/>
            </a:pPr>
            <a:endParaRPr lang="en-US" sz="2400" u="sng" dirty="0"/>
          </a:p>
          <a:p>
            <a:pPr marL="0" indent="0">
              <a:buNone/>
            </a:pPr>
            <a:r>
              <a:rPr lang="en-US" sz="2000" dirty="0"/>
              <a:t>In response, these ex-offenders wrote about their own experiences in jail and prison as part of their own CC Theoretical Perspective, which was formed by a broader community of radical and critical criminologists. (Richards 2018)</a:t>
            </a:r>
          </a:p>
          <a:p>
            <a:endParaRPr lang="en-US" sz="2200"/>
          </a:p>
        </p:txBody>
      </p:sp>
      <p:pic>
        <p:nvPicPr>
          <p:cNvPr id="3076" name="Picture 4" descr="When Ex-convicts Become Criminologists – SAPIENS">
            <a:extLst>
              <a:ext uri="{FF2B5EF4-FFF2-40B4-BE49-F238E27FC236}">
                <a16:creationId xmlns:a16="http://schemas.microsoft.com/office/drawing/2014/main" id="{4CFF6508-F69A-50F9-3426-C5D27E8CD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185" r="28144"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3D2C3AEB-01FA-300B-2B44-DF1906A68C8F}"/>
              </a:ext>
            </a:extLst>
          </p:cNvPr>
          <p:cNvSpPr>
            <a:spLocks noGrp="1"/>
          </p:cNvSpPr>
          <p:nvPr>
            <p:ph type="sldNum" sz="quarter" idx="12"/>
          </p:nvPr>
        </p:nvSpPr>
        <p:spPr/>
        <p:txBody>
          <a:bodyPr/>
          <a:lstStyle/>
          <a:p>
            <a:fld id="{B4E614CF-E581-5445-8012-7824D0541245}" type="slidenum">
              <a:rPr lang="en-US" smtClean="0"/>
              <a:t>6</a:t>
            </a:fld>
            <a:endParaRPr lang="en-US"/>
          </a:p>
        </p:txBody>
      </p:sp>
      <p:sp>
        <p:nvSpPr>
          <p:cNvPr id="5" name="TextBox 4">
            <a:extLst>
              <a:ext uri="{FF2B5EF4-FFF2-40B4-BE49-F238E27FC236}">
                <a16:creationId xmlns:a16="http://schemas.microsoft.com/office/drawing/2014/main" id="{0FF6F853-B62B-0ACF-3784-1F7808581466}"/>
              </a:ext>
            </a:extLst>
          </p:cNvPr>
          <p:cNvSpPr txBox="1"/>
          <p:nvPr/>
        </p:nvSpPr>
        <p:spPr>
          <a:xfrm>
            <a:off x="0" y="6201104"/>
            <a:ext cx="18831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Earle, 2023</a:t>
            </a:r>
          </a:p>
          <a:p>
            <a:r>
              <a:rPr lang="en-US" dirty="0"/>
              <a:t>Richards, 2018</a:t>
            </a:r>
          </a:p>
        </p:txBody>
      </p:sp>
    </p:spTree>
    <p:extLst>
      <p:ext uri="{BB962C8B-B14F-4D97-AF65-F5344CB8AC3E}">
        <p14:creationId xmlns:p14="http://schemas.microsoft.com/office/powerpoint/2010/main" val="1735813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F38C5-94A0-C4D5-30FB-D7F8098531CE}"/>
              </a:ext>
            </a:extLst>
          </p:cNvPr>
          <p:cNvSpPr>
            <a:spLocks noGrp="1"/>
          </p:cNvSpPr>
          <p:nvPr>
            <p:ph type="title"/>
          </p:nvPr>
        </p:nvSpPr>
        <p:spPr>
          <a:xfrm>
            <a:off x="640080" y="325369"/>
            <a:ext cx="4368602" cy="1956841"/>
          </a:xfrm>
        </p:spPr>
        <p:txBody>
          <a:bodyPr anchor="b">
            <a:normAutofit/>
          </a:bodyPr>
          <a:lstStyle/>
          <a:p>
            <a:r>
              <a:rPr lang="en-US" sz="5400" b="1" u="sng" dirty="0"/>
              <a:t>Conclusion</a:t>
            </a:r>
          </a:p>
        </p:txBody>
      </p:sp>
      <p:sp>
        <p:nvSpPr>
          <p:cNvPr id="10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Content Placeholder 1029">
            <a:extLst>
              <a:ext uri="{FF2B5EF4-FFF2-40B4-BE49-F238E27FC236}">
                <a16:creationId xmlns:a16="http://schemas.microsoft.com/office/drawing/2014/main" id="{B0C16408-C637-5B24-4189-E87125B86919}"/>
              </a:ext>
            </a:extLst>
          </p:cNvPr>
          <p:cNvSpPr>
            <a:spLocks noGrp="1"/>
          </p:cNvSpPr>
          <p:nvPr>
            <p:ph idx="1"/>
          </p:nvPr>
        </p:nvSpPr>
        <p:spPr>
          <a:xfrm>
            <a:off x="154758" y="2560287"/>
            <a:ext cx="4716554" cy="3557150"/>
          </a:xfrm>
        </p:spPr>
        <p:txBody>
          <a:bodyPr vert="horz" lIns="91440" tIns="45720" rIns="91440" bIns="45720" rtlCol="0" anchor="t">
            <a:noAutofit/>
          </a:bodyPr>
          <a:lstStyle/>
          <a:p>
            <a:r>
              <a:rPr lang="en-GB" sz="2400" dirty="0"/>
              <a:t>In conclusion, every theory we have discussed will contribute to some degree of crime. Since crime is a constantly changing topic, it can be challenging to define, but it must be understood well in order for crime prevention to be accurate without bias or prejudiced opinion. The objective is to create a community that is safe, encouraging, and has just punishment. </a:t>
            </a:r>
            <a:br>
              <a:rPr lang="en-GB" sz="1600" dirty="0"/>
            </a:br>
            <a:endParaRPr lang="en-US" sz="2400" dirty="0"/>
          </a:p>
        </p:txBody>
      </p:sp>
      <p:pic>
        <p:nvPicPr>
          <p:cNvPr id="1026" name="Picture 2" descr="FdSc Counselling Psychology with Criminology - Cornwall College">
            <a:extLst>
              <a:ext uri="{FF2B5EF4-FFF2-40B4-BE49-F238E27FC236}">
                <a16:creationId xmlns:a16="http://schemas.microsoft.com/office/drawing/2014/main" id="{CB3E1DFC-572C-6F90-7014-1781124C51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13" r="31034"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A4AD8BA5-BC3E-653D-FB97-048D17A24DFB}"/>
              </a:ext>
            </a:extLst>
          </p:cNvPr>
          <p:cNvSpPr>
            <a:spLocks noGrp="1"/>
          </p:cNvSpPr>
          <p:nvPr>
            <p:ph type="sldNum" sz="quarter" idx="12"/>
          </p:nvPr>
        </p:nvSpPr>
        <p:spPr/>
        <p:txBody>
          <a:bodyPr/>
          <a:lstStyle/>
          <a:p>
            <a:fld id="{B4E614CF-E581-5445-8012-7824D0541245}" type="slidenum">
              <a:rPr lang="en-US" smtClean="0"/>
              <a:t>7</a:t>
            </a:fld>
            <a:endParaRPr lang="en-US"/>
          </a:p>
        </p:txBody>
      </p:sp>
    </p:spTree>
    <p:extLst>
      <p:ext uri="{BB962C8B-B14F-4D97-AF65-F5344CB8AC3E}">
        <p14:creationId xmlns:p14="http://schemas.microsoft.com/office/powerpoint/2010/main" val="3756663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 name="Freeform: Shape 58">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 name="Freeform: Shape 60">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7391-27AD-40F1-797D-5DE2D23F7E27}"/>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u="sng" kern="1200">
                <a:solidFill>
                  <a:schemeClr val="tx1"/>
                </a:solidFill>
                <a:latin typeface="+mj-lt"/>
                <a:ea typeface="+mj-ea"/>
                <a:cs typeface="+mj-cs"/>
              </a:rPr>
              <a:t>Research Timeline</a:t>
            </a:r>
          </a:p>
        </p:txBody>
      </p:sp>
      <p:sp>
        <p:nvSpPr>
          <p:cNvPr id="63" name="Rectangle 62">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5" name="Rectangle 6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9D709AC-28DB-C219-FA96-10051B85F2C9}"/>
              </a:ext>
            </a:extLst>
          </p:cNvPr>
          <p:cNvSpPr txBox="1"/>
          <p:nvPr/>
        </p:nvSpPr>
        <p:spPr>
          <a:xfrm>
            <a:off x="379852" y="2718054"/>
            <a:ext cx="3747305"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2400" dirty="0"/>
              <a:t>01/10/24 – Background - </a:t>
            </a:r>
            <a:r>
              <a:rPr lang="en-GB" sz="1600" dirty="0"/>
              <a:t>What was the initial reading? </a:t>
            </a:r>
            <a:endParaRPr lang="en-US" sz="2400" dirty="0"/>
          </a:p>
          <a:p>
            <a:pPr indent="-228600">
              <a:lnSpc>
                <a:spcPct val="90000"/>
              </a:lnSpc>
              <a:spcAft>
                <a:spcPts val="600"/>
              </a:spcAft>
              <a:buFont typeface="Arial" panose="020B0604020202020204" pitchFamily="34" charset="0"/>
              <a:buChar char="•"/>
            </a:pPr>
            <a:r>
              <a:rPr lang="en-US" sz="2400" dirty="0"/>
              <a:t>08/10/24 – Planning - </a:t>
            </a:r>
            <a:r>
              <a:rPr lang="en-GB" sz="1600" dirty="0"/>
              <a:t>Decide what was relevant?</a:t>
            </a:r>
            <a:endParaRPr lang="en-US" sz="2400" dirty="0"/>
          </a:p>
          <a:p>
            <a:pPr indent="-228600">
              <a:lnSpc>
                <a:spcPct val="90000"/>
              </a:lnSpc>
              <a:spcAft>
                <a:spcPts val="600"/>
              </a:spcAft>
              <a:buFont typeface="Arial" panose="020B0604020202020204" pitchFamily="34" charset="0"/>
              <a:buChar char="•"/>
            </a:pPr>
            <a:r>
              <a:rPr lang="en-US" sz="2400" dirty="0"/>
              <a:t>19/10/24 – Structure - </a:t>
            </a:r>
            <a:r>
              <a:rPr lang="en-GB" sz="1600" dirty="0"/>
              <a:t>Sources for the structure?</a:t>
            </a:r>
            <a:endParaRPr lang="en-US" sz="2400" dirty="0"/>
          </a:p>
          <a:p>
            <a:pPr indent="-228600">
              <a:lnSpc>
                <a:spcPct val="90000"/>
              </a:lnSpc>
              <a:spcAft>
                <a:spcPts val="600"/>
              </a:spcAft>
              <a:buFont typeface="Arial" panose="020B0604020202020204" pitchFamily="34" charset="0"/>
              <a:buChar char="•"/>
            </a:pPr>
            <a:r>
              <a:rPr lang="en-US" sz="2400" dirty="0"/>
              <a:t>21/10/24 - Wider Reading - </a:t>
            </a:r>
            <a:r>
              <a:rPr lang="en-GB" sz="1600" dirty="0"/>
              <a:t>Additional Sources for your research?</a:t>
            </a:r>
            <a:endParaRPr lang="en-US" sz="2400" dirty="0"/>
          </a:p>
          <a:p>
            <a:pPr indent="-228600">
              <a:lnSpc>
                <a:spcPct val="90000"/>
              </a:lnSpc>
              <a:spcAft>
                <a:spcPts val="600"/>
              </a:spcAft>
              <a:buFont typeface="Arial" panose="020B0604020202020204" pitchFamily="34" charset="0"/>
              <a:buChar char="•"/>
            </a:pPr>
            <a:r>
              <a:rPr lang="en-US" sz="2400" dirty="0"/>
              <a:t>29/10/24 – Reflection - </a:t>
            </a:r>
            <a:r>
              <a:rPr lang="en-GB" sz="1600" dirty="0"/>
              <a:t>Any challenges?</a:t>
            </a:r>
          </a:p>
        </p:txBody>
      </p:sp>
      <p:pic>
        <p:nvPicPr>
          <p:cNvPr id="6" name="Picture 5" descr="Improve performance with a planning tool. - Wimi">
            <a:extLst>
              <a:ext uri="{FF2B5EF4-FFF2-40B4-BE49-F238E27FC236}">
                <a16:creationId xmlns:a16="http://schemas.microsoft.com/office/drawing/2014/main" id="{B6FBCBB0-6293-0737-4D75-62A0A3DA045C}"/>
              </a:ext>
            </a:extLst>
          </p:cNvPr>
          <p:cNvPicPr>
            <a:picLocks noChangeAspect="1"/>
          </p:cNvPicPr>
          <p:nvPr/>
        </p:nvPicPr>
        <p:blipFill>
          <a:blip r:embed="rId3"/>
          <a:stretch>
            <a:fillRect/>
          </a:stretch>
        </p:blipFill>
        <p:spPr>
          <a:xfrm>
            <a:off x="4901184" y="1662265"/>
            <a:ext cx="6922008" cy="3634054"/>
          </a:xfrm>
          <a:prstGeom prst="rect">
            <a:avLst/>
          </a:prstGeom>
        </p:spPr>
      </p:pic>
      <p:sp>
        <p:nvSpPr>
          <p:cNvPr id="3" name="Slide Number Placeholder 2">
            <a:extLst>
              <a:ext uri="{FF2B5EF4-FFF2-40B4-BE49-F238E27FC236}">
                <a16:creationId xmlns:a16="http://schemas.microsoft.com/office/drawing/2014/main" id="{CEE5EE77-79F0-127B-9B01-E5604B117A58}"/>
              </a:ext>
            </a:extLst>
          </p:cNvPr>
          <p:cNvSpPr>
            <a:spLocks noGrp="1"/>
          </p:cNvSpPr>
          <p:nvPr>
            <p:ph type="sldNum" sz="quarter" idx="12"/>
          </p:nvPr>
        </p:nvSpPr>
        <p:spPr>
          <a:xfrm>
            <a:off x="9695688" y="6356350"/>
            <a:ext cx="2121408" cy="365125"/>
          </a:xfrm>
        </p:spPr>
        <p:txBody>
          <a:bodyPr vert="horz" lIns="91440" tIns="45720" rIns="91440" bIns="45720" rtlCol="0" anchor="ctr">
            <a:normAutofit/>
          </a:bodyPr>
          <a:lstStyle/>
          <a:p>
            <a:pPr>
              <a:spcAft>
                <a:spcPts val="600"/>
              </a:spcAft>
            </a:pPr>
            <a:fld id="{B4E614CF-E581-5445-8012-7824D0541245}" type="slidenum">
              <a:rPr lang="en-US">
                <a:solidFill>
                  <a:schemeClr val="tx1">
                    <a:lumMod val="50000"/>
                    <a:lumOff val="50000"/>
                  </a:schemeClr>
                </a:solidFill>
              </a:rPr>
              <a:pPr>
                <a:spcAft>
                  <a:spcPts val="600"/>
                </a:spcAft>
              </a:pPr>
              <a:t>8</a:t>
            </a:fld>
            <a:endParaRPr lang="en-US">
              <a:solidFill>
                <a:schemeClr val="tx1">
                  <a:lumMod val="50000"/>
                  <a:lumOff val="50000"/>
                </a:schemeClr>
              </a:solidFill>
            </a:endParaRPr>
          </a:p>
        </p:txBody>
      </p:sp>
    </p:spTree>
    <p:extLst>
      <p:ext uri="{BB962C8B-B14F-4D97-AF65-F5344CB8AC3E}">
        <p14:creationId xmlns:p14="http://schemas.microsoft.com/office/powerpoint/2010/main" val="735991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CA26F-CD6E-0644-2455-26C5278AF152}"/>
              </a:ext>
            </a:extLst>
          </p:cNvPr>
          <p:cNvSpPr>
            <a:spLocks noGrp="1"/>
          </p:cNvSpPr>
          <p:nvPr>
            <p:ph type="title"/>
          </p:nvPr>
        </p:nvSpPr>
        <p:spPr>
          <a:xfrm>
            <a:off x="838200" y="365125"/>
            <a:ext cx="5558489" cy="1325563"/>
          </a:xfrm>
        </p:spPr>
        <p:txBody>
          <a:bodyPr>
            <a:normAutofit/>
          </a:bodyPr>
          <a:lstStyle/>
          <a:p>
            <a:r>
              <a:rPr lang="en-US" b="1" dirty="0"/>
              <a:t>Reference list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37D1FA-D223-6066-E9AC-64D7C14E0566}"/>
              </a:ext>
            </a:extLst>
          </p:cNvPr>
          <p:cNvSpPr>
            <a:spLocks noGrp="1"/>
          </p:cNvSpPr>
          <p:nvPr>
            <p:ph idx="1"/>
          </p:nvPr>
        </p:nvSpPr>
        <p:spPr>
          <a:xfrm>
            <a:off x="838200" y="1825625"/>
            <a:ext cx="5558489" cy="4351338"/>
          </a:xfrm>
        </p:spPr>
        <p:txBody>
          <a:bodyPr vert="horz" lIns="91440" tIns="45720" rIns="91440" bIns="45720" rtlCol="0" anchor="t">
            <a:normAutofit fontScale="62500" lnSpcReduction="20000"/>
          </a:bodyPr>
          <a:lstStyle/>
          <a:p>
            <a:pPr marL="0" indent="0">
              <a:buNone/>
            </a:pPr>
            <a:endParaRPr lang="en-US" dirty="0"/>
          </a:p>
          <a:p>
            <a:r>
              <a:rPr lang="en-US" dirty="0">
                <a:ea typeface="+mn-lt"/>
                <a:cs typeface="+mn-lt"/>
              </a:rPr>
              <a:t>Earle, R. (2023). </a:t>
            </a:r>
            <a:r>
              <a:rPr lang="en-US" i="1" dirty="0">
                <a:ea typeface="+mn-lt"/>
                <a:cs typeface="+mn-lt"/>
              </a:rPr>
              <a:t>Convict Criminology.</a:t>
            </a:r>
            <a:r>
              <a:rPr lang="en-US" dirty="0">
                <a:ea typeface="+mn-lt"/>
                <a:cs typeface="+mn-lt"/>
              </a:rPr>
              <a:t> London: New </a:t>
            </a:r>
            <a:r>
              <a:rPr lang="en-US" dirty="0" err="1">
                <a:ea typeface="+mn-lt"/>
                <a:cs typeface="+mn-lt"/>
              </a:rPr>
              <a:t>Horizens</a:t>
            </a:r>
            <a:r>
              <a:rPr lang="en-US" dirty="0">
                <a:ea typeface="+mn-lt"/>
                <a:cs typeface="+mn-lt"/>
              </a:rPr>
              <a:t>.</a:t>
            </a:r>
            <a:endParaRPr lang="en-US" dirty="0"/>
          </a:p>
          <a:p>
            <a:r>
              <a:rPr lang="en-US" dirty="0">
                <a:ea typeface="+mn-lt"/>
                <a:cs typeface="+mn-lt"/>
              </a:rPr>
              <a:t>Johnson, B. (2019, January 01). </a:t>
            </a:r>
            <a:r>
              <a:rPr lang="en-US" i="1" dirty="0">
                <a:ea typeface="+mn-lt"/>
                <a:cs typeface="+mn-lt"/>
              </a:rPr>
              <a:t>Do Criminal Laws Deter Crime?</a:t>
            </a:r>
            <a:r>
              <a:rPr lang="en-US" dirty="0">
                <a:ea typeface="+mn-lt"/>
                <a:cs typeface="+mn-lt"/>
              </a:rPr>
              <a:t> Retrieved from House Research: </a:t>
            </a:r>
            <a:r>
              <a:rPr lang="en-US" dirty="0">
                <a:ea typeface="+mn-lt"/>
                <a:cs typeface="+mn-lt"/>
                <a:hlinkClick r:id="rId2"/>
              </a:rPr>
              <a:t>https://www.house.mn.gov/hrd/pubs/deterrence.pdf</a:t>
            </a:r>
            <a:endParaRPr lang="en-US"/>
          </a:p>
          <a:p>
            <a:r>
              <a:rPr lang="en-US" dirty="0">
                <a:ea typeface="+mn-lt"/>
                <a:cs typeface="+mn-lt"/>
              </a:rPr>
              <a:t>Newburn, T. (2017). </a:t>
            </a:r>
            <a:r>
              <a:rPr lang="en-US" i="1" dirty="0">
                <a:ea typeface="+mn-lt"/>
                <a:cs typeface="+mn-lt"/>
              </a:rPr>
              <a:t>Criminology.</a:t>
            </a:r>
            <a:r>
              <a:rPr lang="en-US" dirty="0">
                <a:ea typeface="+mn-lt"/>
                <a:cs typeface="+mn-lt"/>
              </a:rPr>
              <a:t> London: Routledge.</a:t>
            </a:r>
            <a:endParaRPr lang="en-US" dirty="0"/>
          </a:p>
          <a:p>
            <a:r>
              <a:rPr lang="en-US" dirty="0">
                <a:ea typeface="+mn-lt"/>
                <a:cs typeface="+mn-lt"/>
              </a:rPr>
              <a:t>Richards, S. (2018, February 22). </a:t>
            </a:r>
            <a:r>
              <a:rPr lang="en-US" i="1" dirty="0">
                <a:ea typeface="+mn-lt"/>
                <a:cs typeface="+mn-lt"/>
              </a:rPr>
              <a:t>Convict Criminology</a:t>
            </a:r>
            <a:r>
              <a:rPr lang="en-US" dirty="0">
                <a:ea typeface="+mn-lt"/>
                <a:cs typeface="+mn-lt"/>
              </a:rPr>
              <a:t>. Retrieved from Oxford Bibliographies: </a:t>
            </a:r>
            <a:r>
              <a:rPr lang="en-US" dirty="0">
                <a:ea typeface="+mn-lt"/>
                <a:cs typeface="+mn-lt"/>
                <a:hlinkClick r:id="rId3"/>
              </a:rPr>
              <a:t>https://www.oxfordbibliographies.com/display/document/obo-9780195396607/obo-9780195396607-0237.xml</a:t>
            </a:r>
            <a:endParaRPr lang="en-US"/>
          </a:p>
          <a:p>
            <a:r>
              <a:rPr lang="en-US" dirty="0">
                <a:ea typeface="+mn-lt"/>
                <a:cs typeface="+mn-lt"/>
              </a:rPr>
              <a:t>Skaggs, S. L. (2024). </a:t>
            </a:r>
            <a:r>
              <a:rPr lang="en-US" i="1" dirty="0">
                <a:ea typeface="+mn-lt"/>
                <a:cs typeface="+mn-lt"/>
              </a:rPr>
              <a:t>Labelling Theory.</a:t>
            </a:r>
            <a:r>
              <a:rPr lang="en-US" dirty="0">
                <a:ea typeface="+mn-lt"/>
                <a:cs typeface="+mn-lt"/>
              </a:rPr>
              <a:t> London: Britannica.</a:t>
            </a:r>
            <a:endParaRPr lang="en-US" dirty="0"/>
          </a:p>
          <a:p>
            <a:endParaRPr lang="en-US"/>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8D70C9E-4EF3-EAF9-C7F3-770106FCE7C4}"/>
              </a:ext>
            </a:extLst>
          </p:cNvPr>
          <p:cNvSpPr>
            <a:spLocks noGrp="1"/>
          </p:cNvSpPr>
          <p:nvPr>
            <p:ph type="sldNum" sz="quarter" idx="12"/>
          </p:nvPr>
        </p:nvSpPr>
        <p:spPr/>
        <p:txBody>
          <a:bodyPr/>
          <a:lstStyle/>
          <a:p>
            <a:fld id="{B4E614CF-E581-5445-8012-7824D0541245}" type="slidenum">
              <a:rPr lang="en-US" smtClean="0"/>
              <a:t>9</a:t>
            </a:fld>
            <a:endParaRPr lang="en-US"/>
          </a:p>
        </p:txBody>
      </p:sp>
    </p:spTree>
    <p:extLst>
      <p:ext uri="{BB962C8B-B14F-4D97-AF65-F5344CB8AC3E}">
        <p14:creationId xmlns:p14="http://schemas.microsoft.com/office/powerpoint/2010/main" val="1709456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7B261-41F0-BA6C-60A8-045C83B4D290}"/>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Thank you!</a:t>
            </a:r>
            <a:br>
              <a:rPr lang="en-US" sz="5200" kern="1200">
                <a:solidFill>
                  <a:schemeClr val="tx1"/>
                </a:solidFill>
                <a:latin typeface="+mj-lt"/>
                <a:ea typeface="+mj-ea"/>
                <a:cs typeface="+mj-cs"/>
              </a:rPr>
            </a:br>
            <a:r>
              <a:rPr lang="en-US" sz="5200" kern="1200">
                <a:solidFill>
                  <a:schemeClr val="tx1"/>
                </a:solidFill>
                <a:latin typeface="+mj-lt"/>
                <a:ea typeface="+mj-ea"/>
                <a:cs typeface="+mj-cs"/>
              </a:rPr>
              <a:t>Any questions?</a:t>
            </a:r>
          </a:p>
        </p:txBody>
      </p:sp>
      <p:pic>
        <p:nvPicPr>
          <p:cNvPr id="6" name="Graphic 5" descr="Help">
            <a:extLst>
              <a:ext uri="{FF2B5EF4-FFF2-40B4-BE49-F238E27FC236}">
                <a16:creationId xmlns:a16="http://schemas.microsoft.com/office/drawing/2014/main" id="{D1CE6A8F-569C-E987-6F3B-AACBED42BA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8" name="Graphic 7" descr="Help">
            <a:extLst>
              <a:ext uri="{FF2B5EF4-FFF2-40B4-BE49-F238E27FC236}">
                <a16:creationId xmlns:a16="http://schemas.microsoft.com/office/drawing/2014/main" id="{0784F30B-9CA5-4117-80B1-C785B8858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
        <p:nvSpPr>
          <p:cNvPr id="3" name="Slide Number Placeholder 2">
            <a:extLst>
              <a:ext uri="{FF2B5EF4-FFF2-40B4-BE49-F238E27FC236}">
                <a16:creationId xmlns:a16="http://schemas.microsoft.com/office/drawing/2014/main" id="{7B90889B-8456-C19F-74BF-234418A7E6C4}"/>
              </a:ext>
            </a:extLst>
          </p:cNvPr>
          <p:cNvSpPr>
            <a:spLocks noGrp="1"/>
          </p:cNvSpPr>
          <p:nvPr>
            <p:ph type="sldNum" sz="quarter" idx="12"/>
          </p:nvPr>
        </p:nvSpPr>
        <p:spPr/>
        <p:txBody>
          <a:bodyPr/>
          <a:lstStyle/>
          <a:p>
            <a:fld id="{B4E614CF-E581-5445-8012-7824D0541245}" type="slidenum">
              <a:rPr lang="en-US" smtClean="0"/>
              <a:t>10</a:t>
            </a:fld>
            <a:endParaRPr lang="en-US"/>
          </a:p>
        </p:txBody>
      </p:sp>
    </p:spTree>
    <p:extLst>
      <p:ext uri="{BB962C8B-B14F-4D97-AF65-F5344CB8AC3E}">
        <p14:creationId xmlns:p14="http://schemas.microsoft.com/office/powerpoint/2010/main" val="3685880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TotalTime>
  <Words>626</Words>
  <Application>Microsoft Macintosh PowerPoint</Application>
  <PresentationFormat>Widescreen</PresentationFormat>
  <Paragraphs>65</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Times New Roman</vt:lpstr>
      <vt:lpstr>Office Theme</vt:lpstr>
      <vt:lpstr>Criminological theory and causes of criminal behaviour (Compare &amp; Contrast) How they explain the causes of criminal behaviour and the assumptions they make about human nature.</vt:lpstr>
      <vt:lpstr>Introduction</vt:lpstr>
      <vt:lpstr>Deterrence Theory</vt:lpstr>
      <vt:lpstr>Positivism (Psychological)</vt:lpstr>
      <vt:lpstr>Labelling Perspectives</vt:lpstr>
      <vt:lpstr>Convict Criminology</vt:lpstr>
      <vt:lpstr>Conclusion</vt:lpstr>
      <vt:lpstr>Research Timeline</vt:lpstr>
      <vt:lpstr>Reference list</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Jaden Hedges (2204439)</dc:creator>
  <cp:lastModifiedBy>Jaden Hedges (2204439)</cp:lastModifiedBy>
  <cp:revision>1</cp:revision>
  <dcterms:created xsi:type="dcterms:W3CDTF">2024-10-14T10:07:42Z</dcterms:created>
  <dcterms:modified xsi:type="dcterms:W3CDTF">2024-11-03T19:38:52Z</dcterms:modified>
</cp:coreProperties>
</file>