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5"/>
  </p:normalViewPr>
  <p:slideViewPr>
    <p:cSldViewPr snapToGrid="0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Dwi’n</a:t>
            </a:r>
            <a:r>
              <a:rPr lang="en-GB" sz="1200" dirty="0"/>
              <a:t>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darllen</a:t>
            </a:r>
            <a:r>
              <a:rPr lang="en-GB" sz="1200" dirty="0"/>
              <a:t> a </a:t>
            </a:r>
            <a:r>
              <a:rPr lang="en-GB" sz="1200" dirty="0" err="1"/>
              <a:t>ysgrifennu</a:t>
            </a:r>
            <a:r>
              <a:rPr lang="en-GB" sz="1200" dirty="0"/>
              <a:t> </a:t>
            </a:r>
            <a:r>
              <a:rPr lang="en-GB" sz="1200" dirty="0" err="1"/>
              <a:t>creadigol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Dwi’n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gweithgareddau</a:t>
            </a:r>
            <a:r>
              <a:rPr lang="en-GB" sz="1200" dirty="0"/>
              <a:t> </a:t>
            </a:r>
            <a:r>
              <a:rPr lang="en-GB" sz="1200" dirty="0" err="1"/>
              <a:t>awyr</a:t>
            </a:r>
            <a:r>
              <a:rPr lang="en-GB" sz="1200" dirty="0"/>
              <a:t> </a:t>
            </a:r>
            <a:r>
              <a:rPr lang="en-GB" sz="1200" dirty="0" err="1"/>
              <a:t>agored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gynnwys</a:t>
            </a:r>
            <a:r>
              <a:rPr lang="en-GB" sz="1200" dirty="0"/>
              <a:t> </a:t>
            </a:r>
            <a:r>
              <a:rPr lang="en-GB" sz="1200" dirty="0" err="1"/>
              <a:t>abseilio</a:t>
            </a:r>
            <a:r>
              <a:rPr lang="en-GB" sz="1200" dirty="0"/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200" dirty="0"/>
              <a:t>Wnes i gweithio fel athrawes cyflenwi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200" dirty="0"/>
              <a:t>Wnes i hefyd gweithio fel cyfarwyddwr gweithgareddau gyda PGL yn gweithio gyda plant o’r oedrannau 7-18.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cyflenwi</a:t>
            </a:r>
            <a:r>
              <a:rPr lang="en-GB" sz="1200" dirty="0"/>
              <a:t> </a:t>
            </a:r>
            <a:r>
              <a:rPr lang="en-GB" sz="1200" dirty="0" err="1"/>
              <a:t>teimlais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mhod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llenyddiaeth</a:t>
            </a:r>
            <a:r>
              <a:rPr lang="en-GB" sz="1200" dirty="0"/>
              <a:t> </a:t>
            </a:r>
            <a:r>
              <a:rPr lang="en-GB" sz="1200" dirty="0" err="1"/>
              <a:t>a’r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 </a:t>
            </a:r>
            <a:r>
              <a:rPr lang="en-GB" sz="1200" dirty="0" err="1"/>
              <a:t>saesneg</a:t>
            </a:r>
            <a:r>
              <a:rPr lang="en-GB" sz="1200" dirty="0"/>
              <a:t>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cyfarwyddwr</a:t>
            </a:r>
            <a:r>
              <a:rPr lang="en-GB" sz="1200" dirty="0"/>
              <a:t> </a:t>
            </a:r>
            <a:r>
              <a:rPr lang="en-GB" sz="1200" dirty="0" err="1"/>
              <a:t>gweithgareddau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PGL </a:t>
            </a:r>
            <a:r>
              <a:rPr lang="en-GB" sz="1200" dirty="0" err="1"/>
              <a:t>teimlais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mhod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plant o </a:t>
            </a:r>
            <a:r>
              <a:rPr lang="en-GB" sz="1200" dirty="0" err="1"/>
              <a:t>fewn</a:t>
            </a:r>
            <a:r>
              <a:rPr lang="en-GB" sz="1200" dirty="0"/>
              <a:t> y </a:t>
            </a:r>
            <a:r>
              <a:rPr lang="en-GB" sz="1200" dirty="0" err="1"/>
              <a:t>byd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Hoffwn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y </a:t>
            </a:r>
            <a:r>
              <a:rPr lang="en-GB" sz="1200" dirty="0" err="1"/>
              <a:t>fath</a:t>
            </a:r>
            <a:r>
              <a:rPr lang="en-GB" sz="1200" dirty="0"/>
              <a:t> o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disbyblion</a:t>
            </a:r>
            <a:r>
              <a:rPr lang="en-GB" sz="1200" dirty="0"/>
              <a:t> </a:t>
            </a:r>
            <a:r>
              <a:rPr lang="en-GB" sz="1200" dirty="0" err="1"/>
              <a:t>darganfod</a:t>
            </a:r>
            <a:r>
              <a:rPr lang="en-GB" sz="1200" dirty="0"/>
              <a:t> </a:t>
            </a:r>
            <a:r>
              <a:rPr lang="en-GB" sz="1200" dirty="0" err="1"/>
              <a:t>ffordd</a:t>
            </a:r>
            <a:r>
              <a:rPr lang="en-GB" sz="1200" dirty="0"/>
              <a:t> o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orau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. 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hoffwn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y </a:t>
            </a:r>
            <a:r>
              <a:rPr lang="en-GB" sz="1200" dirty="0" err="1"/>
              <a:t>fath</a:t>
            </a:r>
            <a:r>
              <a:rPr lang="en-GB" sz="1200" dirty="0"/>
              <a:t> o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addasu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ngwersi</a:t>
            </a:r>
            <a:r>
              <a:rPr lang="en-GB" sz="1200" dirty="0"/>
              <a:t>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addysgu’r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ffordd</a:t>
            </a:r>
            <a:r>
              <a:rPr lang="en-GB" sz="1200" dirty="0"/>
              <a:t> </a:t>
            </a:r>
            <a:r>
              <a:rPr lang="en-GB" sz="1200" dirty="0" err="1"/>
              <a:t>gorau</a:t>
            </a:r>
            <a:r>
              <a:rPr lang="en-GB" sz="1200" dirty="0"/>
              <a:t>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Saesneg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Cymraeg</a:t>
            </a:r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200" dirty="0"/>
              <a:t>Es i Ysgol Gyfun Ystalyfera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200" dirty="0"/>
              <a:t>Wnes i fy ngradd israddedig Saesneg gyda Prif Ysgol Abertawe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190</TotalTime>
  <Words>192</Words>
  <Application>Microsoft Macintosh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Katy Edwards</cp:lastModifiedBy>
  <cp:revision>10</cp:revision>
  <dcterms:created xsi:type="dcterms:W3CDTF">2019-09-05T20:58:34Z</dcterms:created>
  <dcterms:modified xsi:type="dcterms:W3CDTF">2019-09-27T10:18:38Z</dcterms:modified>
</cp:coreProperties>
</file>