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6" r:id="rId1"/>
  </p:sldMasterIdLst>
  <p:sldIdLst>
    <p:sldId id="256" r:id="rId2"/>
  </p:sldIdLst>
  <p:sldSz cx="32918400" cy="438912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9385"/>
    <p:restoredTop sz="91724"/>
  </p:normalViewPr>
  <p:slideViewPr>
    <p:cSldViewPr snapToGrid="0">
      <p:cViewPr>
        <p:scale>
          <a:sx n="10" d="100"/>
          <a:sy n="10" d="100"/>
        </p:scale>
        <p:origin x="2568" y="10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1" name="Freeform 6" title="scalloped circle"/>
          <p:cNvSpPr/>
          <p:nvPr/>
        </p:nvSpPr>
        <p:spPr bwMode="auto">
          <a:xfrm>
            <a:off x="7427214" y="4038000"/>
            <a:ext cx="18829325" cy="33467040"/>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2912011" y="7029683"/>
            <a:ext cx="27859730" cy="28127923"/>
          </a:xfrm>
        </p:spPr>
        <p:txBody>
          <a:bodyPr anchor="ctr">
            <a:noAutofit/>
          </a:bodyPr>
          <a:lstStyle>
            <a:lvl1pPr algn="ctr">
              <a:defRPr sz="27000" spc="2160" baseline="0"/>
            </a:lvl1pPr>
          </a:lstStyle>
          <a:p>
            <a:r>
              <a:rPr lang="en-GB"/>
              <a:t>Click to edit Master title style</a:t>
            </a:r>
            <a:endParaRPr lang="en-US" dirty="0"/>
          </a:p>
        </p:txBody>
      </p:sp>
      <p:sp>
        <p:nvSpPr>
          <p:cNvPr id="3" name="Subtitle 2"/>
          <p:cNvSpPr>
            <a:spLocks noGrp="1"/>
          </p:cNvSpPr>
          <p:nvPr>
            <p:ph type="subTitle" idx="1"/>
          </p:nvPr>
        </p:nvSpPr>
        <p:spPr>
          <a:xfrm>
            <a:off x="5980622" y="38266864"/>
            <a:ext cx="21722508" cy="4750586"/>
          </a:xfrm>
        </p:spPr>
        <p:txBody>
          <a:bodyPr anchor="t">
            <a:normAutofit/>
          </a:bodyPr>
          <a:lstStyle>
            <a:lvl1pPr marL="0" indent="0" algn="ctr">
              <a:lnSpc>
                <a:spcPct val="100000"/>
              </a:lnSpc>
              <a:buNone/>
              <a:defRPr sz="5400" b="1" i="0" cap="all" spc="1080" baseline="0">
                <a:solidFill>
                  <a:schemeClr val="tx2"/>
                </a:solidFill>
              </a:defRPr>
            </a:lvl1pPr>
            <a:lvl2pPr marL="1234440" indent="0" algn="ctr">
              <a:buNone/>
              <a:defRPr sz="5400"/>
            </a:lvl2pPr>
            <a:lvl3pPr marL="2468880" indent="0" algn="ctr">
              <a:buNone/>
              <a:defRPr sz="4860"/>
            </a:lvl3pPr>
            <a:lvl4pPr marL="3703320" indent="0" algn="ctr">
              <a:buNone/>
              <a:defRPr sz="4320"/>
            </a:lvl4pPr>
            <a:lvl5pPr marL="4937760" indent="0" algn="ctr">
              <a:buNone/>
              <a:defRPr sz="4320"/>
            </a:lvl5pPr>
            <a:lvl6pPr marL="6172200" indent="0" algn="ctr">
              <a:buNone/>
              <a:defRPr sz="4320"/>
            </a:lvl6pPr>
            <a:lvl7pPr marL="7406640" indent="0" algn="ctr">
              <a:buNone/>
              <a:defRPr sz="4320"/>
            </a:lvl7pPr>
            <a:lvl8pPr marL="8641080" indent="0" algn="ctr">
              <a:buNone/>
              <a:defRPr sz="4320"/>
            </a:lvl8pPr>
            <a:lvl9pPr marL="9875520" indent="0" algn="ctr">
              <a:buNone/>
              <a:defRPr sz="4320"/>
            </a:lvl9pPr>
          </a:lstStyle>
          <a:p>
            <a:r>
              <a:rPr lang="en-GB"/>
              <a:t>Click to edit Master subtitle style</a:t>
            </a:r>
            <a:endParaRPr lang="en-US" dirty="0"/>
          </a:p>
        </p:txBody>
      </p:sp>
      <p:sp>
        <p:nvSpPr>
          <p:cNvPr id="4" name="Date Placeholder 3"/>
          <p:cNvSpPr>
            <a:spLocks noGrp="1"/>
          </p:cNvSpPr>
          <p:nvPr>
            <p:ph type="dt" sz="half" idx="10"/>
          </p:nvPr>
        </p:nvSpPr>
        <p:spPr>
          <a:xfrm>
            <a:off x="2912011" y="40804346"/>
            <a:ext cx="6290251" cy="2230157"/>
          </a:xfrm>
        </p:spPr>
        <p:txBody>
          <a:bodyPr/>
          <a:lstStyle>
            <a:lvl1pPr>
              <a:defRPr baseline="0">
                <a:solidFill>
                  <a:schemeClr val="accent1">
                    <a:lumMod val="50000"/>
                  </a:schemeClr>
                </a:solidFill>
              </a:defRPr>
            </a:lvl1pPr>
          </a:lstStyle>
          <a:p>
            <a:fld id="{B47E1069-ACD0-4145-B303-4A494180F221}" type="datetimeFigureOut">
              <a:rPr lang="en-US" smtClean="0"/>
              <a:t>10/19/25</a:t>
            </a:fld>
            <a:endParaRPr lang="en-US"/>
          </a:p>
        </p:txBody>
      </p:sp>
      <p:sp>
        <p:nvSpPr>
          <p:cNvPr id="5" name="Footer Placeholder 4"/>
          <p:cNvSpPr>
            <a:spLocks noGrp="1"/>
          </p:cNvSpPr>
          <p:nvPr>
            <p:ph type="ftr" sz="quarter" idx="11"/>
          </p:nvPr>
        </p:nvSpPr>
        <p:spPr>
          <a:xfrm>
            <a:off x="11286896" y="40804346"/>
            <a:ext cx="11109960" cy="2213094"/>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24481491" y="40804346"/>
            <a:ext cx="6290251" cy="2213094"/>
          </a:xfrm>
        </p:spPr>
        <p:txBody>
          <a:bodyPr/>
          <a:lstStyle>
            <a:lvl1pPr>
              <a:defRPr baseline="0">
                <a:solidFill>
                  <a:schemeClr val="accent1">
                    <a:lumMod val="50000"/>
                  </a:schemeClr>
                </a:solidFill>
              </a:defRPr>
            </a:lvl1pPr>
          </a:lstStyle>
          <a:p>
            <a:fld id="{0D2060F0-94D2-334A-8B5D-19A032DC1558}" type="slidenum">
              <a:rPr lang="en-US" smtClean="0"/>
              <a:t>‹#›</a:t>
            </a:fld>
            <a:endParaRPr lang="en-US"/>
          </a:p>
        </p:txBody>
      </p:sp>
      <p:sp>
        <p:nvSpPr>
          <p:cNvPr id="13" name="Rectangle 12"/>
          <p:cNvSpPr/>
          <p:nvPr/>
        </p:nvSpPr>
        <p:spPr>
          <a:xfrm>
            <a:off x="0" y="0"/>
            <a:ext cx="765353" cy="43891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left edge border"/>
          <p:cNvSpPr/>
          <p:nvPr/>
        </p:nvSpPr>
        <p:spPr>
          <a:xfrm>
            <a:off x="0" y="0"/>
            <a:ext cx="765353" cy="438912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369331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7E1069-ACD0-4145-B303-4A494180F221}" type="datetimeFigureOut">
              <a:rPr lang="en-US" smtClean="0"/>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278701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1" name="Freeform 6"/>
          <p:cNvSpPr/>
          <p:nvPr/>
        </p:nvSpPr>
        <p:spPr bwMode="auto">
          <a:xfrm>
            <a:off x="2" y="0"/>
            <a:ext cx="7599524" cy="438912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8755911" y="6872893"/>
            <a:ext cx="22105091" cy="26013613"/>
          </a:xfrm>
        </p:spPr>
        <p:txBody>
          <a:bodyPr anchor="b">
            <a:normAutofit/>
          </a:bodyPr>
          <a:lstStyle>
            <a:lvl1pPr>
              <a:defRPr sz="22680" spc="2160"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8755913" y="33022608"/>
            <a:ext cx="18947218" cy="6087264"/>
          </a:xfrm>
        </p:spPr>
        <p:txBody>
          <a:bodyPr>
            <a:normAutofit/>
          </a:bodyPr>
          <a:lstStyle>
            <a:lvl1pPr marL="0" indent="0">
              <a:lnSpc>
                <a:spcPct val="100000"/>
              </a:lnSpc>
              <a:buNone/>
              <a:defRPr sz="5400" b="1" i="0" cap="all" spc="1080" baseline="0">
                <a:solidFill>
                  <a:schemeClr val="accent1"/>
                </a:solidFill>
              </a:defRPr>
            </a:lvl1pPr>
            <a:lvl2pPr marL="1234440" indent="0">
              <a:buNone/>
              <a:defRPr sz="5400">
                <a:solidFill>
                  <a:schemeClr val="tx1">
                    <a:tint val="75000"/>
                  </a:schemeClr>
                </a:solidFill>
              </a:defRPr>
            </a:lvl2pPr>
            <a:lvl3pPr marL="2468880" indent="0">
              <a:buNone/>
              <a:defRPr sz="4860">
                <a:solidFill>
                  <a:schemeClr val="tx1">
                    <a:tint val="75000"/>
                  </a:schemeClr>
                </a:solidFill>
              </a:defRPr>
            </a:lvl3pPr>
            <a:lvl4pPr marL="3703320" indent="0">
              <a:buNone/>
              <a:defRPr sz="4320">
                <a:solidFill>
                  <a:schemeClr val="tx1">
                    <a:tint val="75000"/>
                  </a:schemeClr>
                </a:solidFill>
              </a:defRPr>
            </a:lvl4pPr>
            <a:lvl5pPr marL="4937760" indent="0">
              <a:buNone/>
              <a:defRPr sz="4320">
                <a:solidFill>
                  <a:schemeClr val="tx1">
                    <a:tint val="75000"/>
                  </a:schemeClr>
                </a:solidFill>
              </a:defRPr>
            </a:lvl5pPr>
            <a:lvl6pPr marL="6172200" indent="0">
              <a:buNone/>
              <a:defRPr sz="4320">
                <a:solidFill>
                  <a:schemeClr val="tx1">
                    <a:tint val="75000"/>
                  </a:schemeClr>
                </a:solidFill>
              </a:defRPr>
            </a:lvl6pPr>
            <a:lvl7pPr marL="7406640" indent="0">
              <a:buNone/>
              <a:defRPr sz="4320">
                <a:solidFill>
                  <a:schemeClr val="tx1">
                    <a:tint val="75000"/>
                  </a:schemeClr>
                </a:solidFill>
              </a:defRPr>
            </a:lvl7pPr>
            <a:lvl8pPr marL="8641080" indent="0">
              <a:buNone/>
              <a:defRPr sz="4320">
                <a:solidFill>
                  <a:schemeClr val="tx1">
                    <a:tint val="75000"/>
                  </a:schemeClr>
                </a:solidFill>
              </a:defRPr>
            </a:lvl8pPr>
            <a:lvl9pPr marL="9875520" indent="0">
              <a:buNone/>
              <a:defRPr sz="432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738676" y="40804346"/>
            <a:ext cx="4033656" cy="2230157"/>
          </a:xfrm>
        </p:spPr>
        <p:txBody>
          <a:bodyPr/>
          <a:lstStyle>
            <a:lvl1pPr>
              <a:defRPr baseline="0">
                <a:solidFill>
                  <a:schemeClr val="tx2"/>
                </a:solidFill>
              </a:defRPr>
            </a:lvl1pPr>
          </a:lstStyle>
          <a:p>
            <a:fld id="{B47E1069-ACD0-4145-B303-4A494180F221}" type="datetimeFigureOut">
              <a:rPr lang="en-US" smtClean="0"/>
              <a:t>10/19/25</a:t>
            </a:fld>
            <a:endParaRPr lang="en-US"/>
          </a:p>
        </p:txBody>
      </p:sp>
      <p:sp>
        <p:nvSpPr>
          <p:cNvPr id="5" name="Footer Placeholder 4"/>
          <p:cNvSpPr>
            <a:spLocks noGrp="1"/>
          </p:cNvSpPr>
          <p:nvPr>
            <p:ph type="ftr" sz="quarter" idx="11"/>
          </p:nvPr>
        </p:nvSpPr>
        <p:spPr>
          <a:xfrm>
            <a:off x="14253473" y="40804346"/>
            <a:ext cx="11109960" cy="2213094"/>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26844572" y="40804346"/>
            <a:ext cx="4016430" cy="2213094"/>
          </a:xfrm>
        </p:spPr>
        <p:txBody>
          <a:bodyPr/>
          <a:lstStyle>
            <a:lvl1pPr>
              <a:defRPr baseline="0">
                <a:solidFill>
                  <a:schemeClr val="tx2"/>
                </a:solidFill>
              </a:defRPr>
            </a:lvl1pPr>
          </a:lstStyle>
          <a:p>
            <a:fld id="{0D2060F0-94D2-334A-8B5D-19A032DC1558}" type="slidenum">
              <a:rPr lang="en-US" smtClean="0"/>
              <a:t>‹#›</a:t>
            </a:fld>
            <a:endParaRPr lang="en-US"/>
          </a:p>
        </p:txBody>
      </p:sp>
      <p:sp>
        <p:nvSpPr>
          <p:cNvPr id="16" name="Freeform 11"/>
          <p:cNvSpPr/>
          <p:nvPr/>
        </p:nvSpPr>
        <p:spPr bwMode="auto">
          <a:xfrm>
            <a:off x="2360832" y="0"/>
            <a:ext cx="4444844" cy="438912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nvGrpSpPr>
          <p:cNvPr id="7" name="Group 6" title="left scallop shape"/>
          <p:cNvGrpSpPr/>
          <p:nvPr/>
        </p:nvGrpSpPr>
        <p:grpSpPr>
          <a:xfrm>
            <a:off x="2" y="0"/>
            <a:ext cx="7599524" cy="43891200"/>
            <a:chOff x="0" y="0"/>
            <a:chExt cx="2110979" cy="6858000"/>
          </a:xfrm>
        </p:grpSpPr>
        <p:sp>
          <p:nvSpPr>
            <p:cNvPr id="9" name="Freeform 8" title="left scallop shape"/>
            <p:cNvSpPr/>
            <p:nvPr/>
          </p:nvSpPr>
          <p:spPr bwMode="auto">
            <a:xfrm>
              <a:off x="0" y="0"/>
              <a:ext cx="2110979"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0" name="Freeform 11" title="left scallop inline"/>
            <p:cNvSpPr/>
            <p:nvPr/>
          </p:nvSpPr>
          <p:spPr bwMode="auto">
            <a:xfrm>
              <a:off x="655786" y="0"/>
              <a:ext cx="1234679"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245247764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394710" y="14630400"/>
            <a:ext cx="12936931" cy="2316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7949046" y="14630400"/>
            <a:ext cx="12936931" cy="2316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47E1069-ACD0-4145-B303-4A494180F221}" type="datetimeFigureOut">
              <a:rPr lang="en-US" smtClean="0"/>
              <a:t>10/19/25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3885698951"/>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394712" y="2438410"/>
            <a:ext cx="27466290" cy="9558509"/>
          </a:xfrm>
        </p:spPr>
        <p:txBody>
          <a:bodyPr/>
          <a:lstStyle/>
          <a:p>
            <a:r>
              <a:rPr lang="en-GB"/>
              <a:t>Click to edit Master title style</a:t>
            </a:r>
            <a:endParaRPr lang="en-US" dirty="0"/>
          </a:p>
        </p:txBody>
      </p:sp>
      <p:sp>
        <p:nvSpPr>
          <p:cNvPr id="3" name="Text Placeholder 2"/>
          <p:cNvSpPr>
            <a:spLocks noGrp="1"/>
          </p:cNvSpPr>
          <p:nvPr>
            <p:ph type="body" idx="1"/>
          </p:nvPr>
        </p:nvSpPr>
        <p:spPr>
          <a:xfrm>
            <a:off x="3390595" y="14077661"/>
            <a:ext cx="13002768" cy="4048186"/>
          </a:xfrm>
        </p:spPr>
        <p:txBody>
          <a:bodyPr anchor="b">
            <a:noAutofit/>
          </a:bodyPr>
          <a:lstStyle>
            <a:lvl1pPr marL="0" indent="0">
              <a:lnSpc>
                <a:spcPct val="100000"/>
              </a:lnSpc>
              <a:buNone/>
              <a:defRPr sz="6480" b="1" cap="all" spc="540" baseline="0">
                <a:solidFill>
                  <a:schemeClr val="tx2"/>
                </a:solidFill>
              </a:defRPr>
            </a:lvl1pPr>
            <a:lvl2pPr marL="1234440" indent="0">
              <a:buNone/>
              <a:defRPr sz="5400" b="1"/>
            </a:lvl2pPr>
            <a:lvl3pPr marL="2468880" indent="0">
              <a:buNone/>
              <a:defRPr sz="4860" b="1"/>
            </a:lvl3pPr>
            <a:lvl4pPr marL="3703320" indent="0">
              <a:buNone/>
              <a:defRPr sz="4320" b="1"/>
            </a:lvl4pPr>
            <a:lvl5pPr marL="4937760" indent="0">
              <a:buNone/>
              <a:defRPr sz="4320" b="1"/>
            </a:lvl5pPr>
            <a:lvl6pPr marL="6172200" indent="0">
              <a:buNone/>
              <a:defRPr sz="4320" b="1"/>
            </a:lvl6pPr>
            <a:lvl7pPr marL="7406640" indent="0">
              <a:buNone/>
              <a:defRPr sz="4320" b="1"/>
            </a:lvl7pPr>
            <a:lvl8pPr marL="8641080" indent="0">
              <a:buNone/>
              <a:defRPr sz="4320" b="1"/>
            </a:lvl8pPr>
            <a:lvl9pPr marL="9875520" indent="0">
              <a:buNone/>
              <a:defRPr sz="4320" b="1"/>
            </a:lvl9pPr>
          </a:lstStyle>
          <a:p>
            <a:pPr lvl="0"/>
            <a:r>
              <a:rPr lang="en-GB"/>
              <a:t>Click to edit Master text styles</a:t>
            </a:r>
          </a:p>
        </p:txBody>
      </p:sp>
      <p:sp>
        <p:nvSpPr>
          <p:cNvPr id="4" name="Content Placeholder 3"/>
          <p:cNvSpPr>
            <a:spLocks noGrp="1"/>
          </p:cNvSpPr>
          <p:nvPr>
            <p:ph sz="half" idx="2"/>
          </p:nvPr>
        </p:nvSpPr>
        <p:spPr>
          <a:xfrm>
            <a:off x="3390595" y="18618253"/>
            <a:ext cx="13002768" cy="1917694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7911433" y="14077661"/>
            <a:ext cx="13002768" cy="4048186"/>
          </a:xfrm>
        </p:spPr>
        <p:txBody>
          <a:bodyPr anchor="b">
            <a:noAutofit/>
          </a:bodyPr>
          <a:lstStyle>
            <a:lvl1pPr marL="0" indent="0">
              <a:lnSpc>
                <a:spcPct val="100000"/>
              </a:lnSpc>
              <a:buNone/>
              <a:defRPr sz="6480" b="1" cap="all" spc="540" baseline="0">
                <a:solidFill>
                  <a:schemeClr val="tx2"/>
                </a:solidFill>
              </a:defRPr>
            </a:lvl1pPr>
            <a:lvl2pPr marL="1234440" indent="0">
              <a:buNone/>
              <a:defRPr sz="5400" b="1"/>
            </a:lvl2pPr>
            <a:lvl3pPr marL="2468880" indent="0">
              <a:buNone/>
              <a:defRPr sz="4860" b="1"/>
            </a:lvl3pPr>
            <a:lvl4pPr marL="3703320" indent="0">
              <a:buNone/>
              <a:defRPr sz="4320" b="1"/>
            </a:lvl4pPr>
            <a:lvl5pPr marL="4937760" indent="0">
              <a:buNone/>
              <a:defRPr sz="4320" b="1"/>
            </a:lvl5pPr>
            <a:lvl6pPr marL="6172200" indent="0">
              <a:buNone/>
              <a:defRPr sz="4320" b="1"/>
            </a:lvl6pPr>
            <a:lvl7pPr marL="7406640" indent="0">
              <a:buNone/>
              <a:defRPr sz="4320" b="1"/>
            </a:lvl7pPr>
            <a:lvl8pPr marL="8641080" indent="0">
              <a:buNone/>
              <a:defRPr sz="4320" b="1"/>
            </a:lvl8pPr>
            <a:lvl9pPr marL="9875520" indent="0">
              <a:buNone/>
              <a:defRPr sz="4320" b="1"/>
            </a:lvl9pPr>
          </a:lstStyle>
          <a:p>
            <a:pPr lvl="0"/>
            <a:r>
              <a:rPr lang="en-GB"/>
              <a:t>Click to edit Master text styles</a:t>
            </a:r>
          </a:p>
        </p:txBody>
      </p:sp>
      <p:sp>
        <p:nvSpPr>
          <p:cNvPr id="6" name="Content Placeholder 5"/>
          <p:cNvSpPr>
            <a:spLocks noGrp="1"/>
          </p:cNvSpPr>
          <p:nvPr>
            <p:ph sz="quarter" idx="4"/>
          </p:nvPr>
        </p:nvSpPr>
        <p:spPr>
          <a:xfrm>
            <a:off x="17911433" y="18618253"/>
            <a:ext cx="13002768" cy="1917694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47E1069-ACD0-4145-B303-4A494180F221}" type="datetimeFigureOut">
              <a:rPr lang="en-US" smtClean="0"/>
              <a:t>10/19/25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3749103573"/>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47E1069-ACD0-4145-B303-4A494180F221}" type="datetimeFigureOut">
              <a:rPr lang="en-US" smtClean="0"/>
              <a:t>10/19/25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13638767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47E1069-ACD0-4145-B303-4A494180F221}" type="datetimeFigureOut">
              <a:rPr lang="en-US" smtClean="0"/>
              <a:t>10/19/25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5665782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19952494" y="0"/>
            <a:ext cx="12965908" cy="438912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22512290" y="2926083"/>
            <a:ext cx="8348710" cy="7658694"/>
          </a:xfrm>
        </p:spPr>
        <p:txBody>
          <a:bodyPr anchor="b">
            <a:normAutofit/>
          </a:bodyPr>
          <a:lstStyle>
            <a:lvl1pPr>
              <a:lnSpc>
                <a:spcPct val="100000"/>
              </a:lnSpc>
              <a:defRPr sz="6480" b="1" i="0" cap="all" spc="810" baseline="0">
                <a:solidFill>
                  <a:schemeClr val="accent1"/>
                </a:solidFill>
                <a:latin typeface="+mn-lt"/>
              </a:defRPr>
            </a:lvl1pPr>
          </a:lstStyle>
          <a:p>
            <a:r>
              <a:rPr lang="en-GB"/>
              <a:t>Click to edit Master title style</a:t>
            </a:r>
            <a:endParaRPr lang="en-US" dirty="0"/>
          </a:p>
        </p:txBody>
      </p:sp>
      <p:sp>
        <p:nvSpPr>
          <p:cNvPr id="3" name="Content Placeholder 2"/>
          <p:cNvSpPr>
            <a:spLocks noGrp="1"/>
          </p:cNvSpPr>
          <p:nvPr>
            <p:ph idx="1"/>
          </p:nvPr>
        </p:nvSpPr>
        <p:spPr>
          <a:xfrm>
            <a:off x="2065637" y="5890413"/>
            <a:ext cx="16627730" cy="31904794"/>
          </a:xfrm>
        </p:spPr>
        <p:txBody>
          <a:bodyPr/>
          <a:lstStyle>
            <a:lvl1pPr>
              <a:defRPr sz="8640"/>
            </a:lvl1pPr>
            <a:lvl2pPr>
              <a:defRPr sz="7560"/>
            </a:lvl2pPr>
            <a:lvl3pPr>
              <a:defRPr sz="6480"/>
            </a:lvl3pPr>
            <a:lvl4pPr>
              <a:defRPr sz="5400"/>
            </a:lvl4pPr>
            <a:lvl5pPr>
              <a:defRPr sz="5400"/>
            </a:lvl5pPr>
            <a:lvl6pPr>
              <a:defRPr sz="5400"/>
            </a:lvl6pPr>
            <a:lvl7pPr>
              <a:defRPr sz="5400"/>
            </a:lvl7pPr>
            <a:lvl8pPr>
              <a:defRPr sz="5400"/>
            </a:lvl8pPr>
            <a:lvl9pPr>
              <a:defRPr sz="5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2512290" y="11144550"/>
            <a:ext cx="8348710" cy="26650650"/>
          </a:xfrm>
        </p:spPr>
        <p:txBody>
          <a:bodyPr>
            <a:normAutofit/>
          </a:bodyPr>
          <a:lstStyle>
            <a:lvl1pPr marL="0" indent="0">
              <a:lnSpc>
                <a:spcPct val="110000"/>
              </a:lnSpc>
              <a:spcBef>
                <a:spcPts val="4320"/>
              </a:spcBef>
              <a:buNone/>
              <a:defRPr sz="5040" baseline="0">
                <a:solidFill>
                  <a:schemeClr val="bg2"/>
                </a:solidFill>
              </a:defRPr>
            </a:lvl1pPr>
            <a:lvl2pPr marL="1234440" indent="0">
              <a:buNone/>
              <a:defRPr sz="3780"/>
            </a:lvl2pPr>
            <a:lvl3pPr marL="2468880" indent="0">
              <a:buNone/>
              <a:defRPr sz="3240"/>
            </a:lvl3pPr>
            <a:lvl4pPr marL="3703320" indent="0">
              <a:buNone/>
              <a:defRPr sz="2700"/>
            </a:lvl4pPr>
            <a:lvl5pPr marL="4937760" indent="0">
              <a:buNone/>
              <a:defRPr sz="2700"/>
            </a:lvl5pPr>
            <a:lvl6pPr marL="6172200" indent="0">
              <a:buNone/>
              <a:defRPr sz="2700"/>
            </a:lvl6pPr>
            <a:lvl7pPr marL="7406640" indent="0">
              <a:buNone/>
              <a:defRPr sz="2700"/>
            </a:lvl7pPr>
            <a:lvl8pPr marL="8641080" indent="0">
              <a:buNone/>
              <a:defRPr sz="2700"/>
            </a:lvl8pPr>
            <a:lvl9pPr marL="9875520" indent="0">
              <a:buNone/>
              <a:defRPr sz="2700"/>
            </a:lvl9pPr>
          </a:lstStyle>
          <a:p>
            <a:pPr lvl="0"/>
            <a:r>
              <a:rPr lang="en-GB"/>
              <a:t>Click to edit Master text styles</a:t>
            </a:r>
          </a:p>
        </p:txBody>
      </p:sp>
      <p:sp>
        <p:nvSpPr>
          <p:cNvPr id="5" name="Date Placeholder 4"/>
          <p:cNvSpPr>
            <a:spLocks noGrp="1"/>
          </p:cNvSpPr>
          <p:nvPr>
            <p:ph type="dt" sz="half" idx="10"/>
          </p:nvPr>
        </p:nvSpPr>
        <p:spPr>
          <a:xfrm>
            <a:off x="2065640" y="40804346"/>
            <a:ext cx="3330058" cy="2230157"/>
          </a:xfrm>
        </p:spPr>
        <p:txBody>
          <a:bodyPr/>
          <a:lstStyle/>
          <a:p>
            <a:fld id="{B47E1069-ACD0-4145-B303-4A494180F221}" type="datetimeFigureOut">
              <a:rPr lang="en-US" smtClean="0"/>
              <a:t>10/19/25</a:t>
            </a:fld>
            <a:endParaRPr lang="en-US"/>
          </a:p>
        </p:txBody>
      </p:sp>
      <p:sp>
        <p:nvSpPr>
          <p:cNvPr id="6" name="Footer Placeholder 5"/>
          <p:cNvSpPr>
            <a:spLocks noGrp="1"/>
          </p:cNvSpPr>
          <p:nvPr>
            <p:ph type="ftr" sz="quarter" idx="11"/>
          </p:nvPr>
        </p:nvSpPr>
        <p:spPr>
          <a:xfrm>
            <a:off x="5679778" y="40804346"/>
            <a:ext cx="9401882" cy="2213094"/>
          </a:xfrm>
        </p:spPr>
        <p:txBody>
          <a:bodyPr/>
          <a:lstStyle/>
          <a:p>
            <a:endParaRPr lang="en-US"/>
          </a:p>
        </p:txBody>
      </p:sp>
      <p:sp>
        <p:nvSpPr>
          <p:cNvPr id="7" name="Slide Number Placeholder 6"/>
          <p:cNvSpPr>
            <a:spLocks noGrp="1"/>
          </p:cNvSpPr>
          <p:nvPr>
            <p:ph type="sldNum" sz="quarter" idx="12"/>
          </p:nvPr>
        </p:nvSpPr>
        <p:spPr>
          <a:xfrm>
            <a:off x="15365740" y="40804346"/>
            <a:ext cx="3327631" cy="2213094"/>
          </a:xfrm>
        </p:spPr>
        <p:txBody>
          <a:bodyPr/>
          <a:lstStyle/>
          <a:p>
            <a:fld id="{0D2060F0-94D2-334A-8B5D-19A032DC1558}" type="slidenum">
              <a:rPr lang="en-US" smtClean="0"/>
              <a:t>‹#›</a:t>
            </a:fld>
            <a:endParaRPr lang="en-US"/>
          </a:p>
        </p:txBody>
      </p:sp>
      <p:sp>
        <p:nvSpPr>
          <p:cNvPr id="8" name="Rectangle 7"/>
          <p:cNvSpPr/>
          <p:nvPr/>
        </p:nvSpPr>
        <p:spPr>
          <a:xfrm>
            <a:off x="0" y="0"/>
            <a:ext cx="765353" cy="4389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left edge border"/>
          <p:cNvSpPr/>
          <p:nvPr/>
        </p:nvSpPr>
        <p:spPr>
          <a:xfrm>
            <a:off x="0" y="0"/>
            <a:ext cx="765353" cy="4389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32107660"/>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765355" y="9"/>
            <a:ext cx="19860080" cy="43891194"/>
          </a:xfrm>
        </p:spPr>
        <p:txBody>
          <a:bodyPr anchor="t"/>
          <a:lstStyle>
            <a:lvl1pPr marL="0" indent="0">
              <a:buNone/>
              <a:defRPr sz="8640"/>
            </a:lvl1pPr>
            <a:lvl2pPr marL="1234440" indent="0">
              <a:buNone/>
              <a:defRPr sz="7560"/>
            </a:lvl2pPr>
            <a:lvl3pPr marL="2468880" indent="0">
              <a:buNone/>
              <a:defRPr sz="6480"/>
            </a:lvl3pPr>
            <a:lvl4pPr marL="3703320" indent="0">
              <a:buNone/>
              <a:defRPr sz="5400"/>
            </a:lvl4pPr>
            <a:lvl5pPr marL="4937760" indent="0">
              <a:buNone/>
              <a:defRPr sz="5400"/>
            </a:lvl5pPr>
            <a:lvl6pPr marL="6172200" indent="0">
              <a:buNone/>
              <a:defRPr sz="5400"/>
            </a:lvl6pPr>
            <a:lvl7pPr marL="7406640" indent="0">
              <a:buNone/>
              <a:defRPr sz="5400"/>
            </a:lvl7pPr>
            <a:lvl8pPr marL="8641080" indent="0">
              <a:buNone/>
              <a:defRPr sz="5400"/>
            </a:lvl8pPr>
            <a:lvl9pPr marL="9875520" indent="0">
              <a:buNone/>
              <a:defRPr sz="5400"/>
            </a:lvl9pPr>
          </a:lstStyle>
          <a:p>
            <a:r>
              <a:rPr lang="en-GB"/>
              <a:t>Click icon to add picture</a:t>
            </a:r>
            <a:endParaRPr lang="en-US" dirty="0"/>
          </a:p>
        </p:txBody>
      </p:sp>
      <p:sp>
        <p:nvSpPr>
          <p:cNvPr id="11" name="Freeform 11" title="right scallop background shape"/>
          <p:cNvSpPr/>
          <p:nvPr/>
        </p:nvSpPr>
        <p:spPr bwMode="auto">
          <a:xfrm>
            <a:off x="19952494" y="0"/>
            <a:ext cx="12965908" cy="438912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p:cNvSpPr/>
          <p:nvPr/>
        </p:nvSpPr>
        <p:spPr>
          <a:xfrm>
            <a:off x="0" y="0"/>
            <a:ext cx="765353" cy="4389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2512287" y="2926080"/>
            <a:ext cx="8348717" cy="7658688"/>
          </a:xfrm>
        </p:spPr>
        <p:txBody>
          <a:bodyPr anchor="b">
            <a:normAutofit/>
          </a:bodyPr>
          <a:lstStyle>
            <a:lvl1pPr>
              <a:lnSpc>
                <a:spcPct val="100000"/>
              </a:lnSpc>
              <a:defRPr sz="6480" b="1" i="0" spc="810" baseline="0">
                <a:solidFill>
                  <a:schemeClr val="accent1"/>
                </a:solidFill>
                <a:latin typeface="+mn-lt"/>
              </a:defRPr>
            </a:lvl1pPr>
          </a:lstStyle>
          <a:p>
            <a:r>
              <a:rPr lang="en-GB"/>
              <a:t>Click to edit Master title style</a:t>
            </a:r>
            <a:endParaRPr lang="en-US" dirty="0"/>
          </a:p>
        </p:txBody>
      </p:sp>
      <p:sp>
        <p:nvSpPr>
          <p:cNvPr id="4" name="Text Placeholder 3"/>
          <p:cNvSpPr>
            <a:spLocks noGrp="1"/>
          </p:cNvSpPr>
          <p:nvPr>
            <p:ph type="body" sz="half" idx="2"/>
          </p:nvPr>
        </p:nvSpPr>
        <p:spPr>
          <a:xfrm>
            <a:off x="22512287" y="11144550"/>
            <a:ext cx="8348717" cy="26650650"/>
          </a:xfrm>
        </p:spPr>
        <p:txBody>
          <a:bodyPr>
            <a:normAutofit/>
          </a:bodyPr>
          <a:lstStyle>
            <a:lvl1pPr marL="0" indent="0">
              <a:lnSpc>
                <a:spcPct val="110000"/>
              </a:lnSpc>
              <a:spcBef>
                <a:spcPts val="4320"/>
              </a:spcBef>
              <a:buNone/>
              <a:defRPr sz="5040" baseline="0">
                <a:solidFill>
                  <a:schemeClr val="bg2"/>
                </a:solidFill>
              </a:defRPr>
            </a:lvl1pPr>
            <a:lvl2pPr marL="1234440" indent="0">
              <a:buNone/>
              <a:defRPr sz="3780"/>
            </a:lvl2pPr>
            <a:lvl3pPr marL="2468880" indent="0">
              <a:buNone/>
              <a:defRPr sz="3240"/>
            </a:lvl3pPr>
            <a:lvl4pPr marL="3703320" indent="0">
              <a:buNone/>
              <a:defRPr sz="2700"/>
            </a:lvl4pPr>
            <a:lvl5pPr marL="4937760" indent="0">
              <a:buNone/>
              <a:defRPr sz="2700"/>
            </a:lvl5pPr>
            <a:lvl6pPr marL="6172200" indent="0">
              <a:buNone/>
              <a:defRPr sz="2700"/>
            </a:lvl6pPr>
            <a:lvl7pPr marL="7406640" indent="0">
              <a:buNone/>
              <a:defRPr sz="2700"/>
            </a:lvl7pPr>
            <a:lvl8pPr marL="8641080" indent="0">
              <a:buNone/>
              <a:defRPr sz="2700"/>
            </a:lvl8pPr>
            <a:lvl9pPr marL="9875520" indent="0">
              <a:buNone/>
              <a:defRPr sz="2700"/>
            </a:lvl9pPr>
          </a:lstStyle>
          <a:p>
            <a:pPr lvl="0"/>
            <a:r>
              <a:rPr lang="en-GB"/>
              <a:t>Click to edit Master text styles</a:t>
            </a:r>
          </a:p>
        </p:txBody>
      </p:sp>
      <p:sp>
        <p:nvSpPr>
          <p:cNvPr id="5" name="Date Placeholder 4"/>
          <p:cNvSpPr>
            <a:spLocks noGrp="1"/>
          </p:cNvSpPr>
          <p:nvPr>
            <p:ph type="dt" sz="half" idx="10"/>
          </p:nvPr>
        </p:nvSpPr>
        <p:spPr>
          <a:xfrm>
            <a:off x="2068067" y="40804346"/>
            <a:ext cx="3327631" cy="2230157"/>
          </a:xfrm>
        </p:spPr>
        <p:txBody>
          <a:bodyPr/>
          <a:lstStyle/>
          <a:p>
            <a:fld id="{B47E1069-ACD0-4145-B303-4A494180F221}" type="datetimeFigureOut">
              <a:rPr lang="en-US" smtClean="0"/>
              <a:t>10/19/25</a:t>
            </a:fld>
            <a:endParaRPr lang="en-US"/>
          </a:p>
        </p:txBody>
      </p:sp>
      <p:sp>
        <p:nvSpPr>
          <p:cNvPr id="6" name="Footer Placeholder 5"/>
          <p:cNvSpPr>
            <a:spLocks noGrp="1"/>
          </p:cNvSpPr>
          <p:nvPr>
            <p:ph type="ftr" sz="quarter" idx="11"/>
          </p:nvPr>
        </p:nvSpPr>
        <p:spPr>
          <a:xfrm>
            <a:off x="5679778" y="40804346"/>
            <a:ext cx="9401882" cy="2213094"/>
          </a:xfrm>
        </p:spPr>
        <p:txBody>
          <a:bodyPr/>
          <a:lstStyle/>
          <a:p>
            <a:endParaRPr lang="en-US"/>
          </a:p>
        </p:txBody>
      </p:sp>
      <p:sp>
        <p:nvSpPr>
          <p:cNvPr id="7" name="Slide Number Placeholder 6"/>
          <p:cNvSpPr>
            <a:spLocks noGrp="1"/>
          </p:cNvSpPr>
          <p:nvPr>
            <p:ph type="sldNum" sz="quarter" idx="12"/>
          </p:nvPr>
        </p:nvSpPr>
        <p:spPr>
          <a:xfrm>
            <a:off x="15322151" y="40804346"/>
            <a:ext cx="3410856" cy="2213094"/>
          </a:xfrm>
        </p:spPr>
        <p:txBody>
          <a:bodyPr/>
          <a:lstStyle/>
          <a:p>
            <a:fld id="{0D2060F0-94D2-334A-8B5D-19A032DC1558}" type="slidenum">
              <a:rPr lang="en-US" smtClean="0"/>
              <a:t>‹#›</a:t>
            </a:fld>
            <a:endParaRPr lang="en-US"/>
          </a:p>
        </p:txBody>
      </p:sp>
      <p:sp>
        <p:nvSpPr>
          <p:cNvPr id="13" name="Rectangle 12" title="left edge border"/>
          <p:cNvSpPr/>
          <p:nvPr/>
        </p:nvSpPr>
        <p:spPr>
          <a:xfrm>
            <a:off x="0" y="0"/>
            <a:ext cx="765353" cy="4389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683404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7E1069-ACD0-4145-B303-4A494180F221}" type="datetimeFigureOut">
              <a:rPr lang="en-US" smtClean="0"/>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3025903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4828880" y="2447270"/>
            <a:ext cx="6378948" cy="35842586"/>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394708" y="2447270"/>
            <a:ext cx="20914261" cy="3584258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7E1069-ACD0-4145-B303-4A494180F221}" type="datetimeFigureOut">
              <a:rPr lang="en-US" smtClean="0"/>
              <a:t>10/19/25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D2060F0-94D2-334A-8B5D-19A032DC1558}" type="slidenum">
              <a:rPr lang="en-US" smtClean="0"/>
              <a:t>‹#›</a:t>
            </a:fld>
            <a:endParaRPr lang="en-US"/>
          </a:p>
        </p:txBody>
      </p:sp>
    </p:spTree>
    <p:extLst>
      <p:ext uri="{BB962C8B-B14F-4D97-AF65-F5344CB8AC3E}">
        <p14:creationId xmlns:p14="http://schemas.microsoft.com/office/powerpoint/2010/main" val="40341881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379529" y="2447264"/>
            <a:ext cx="27481471" cy="954964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3379529" y="14630416"/>
            <a:ext cx="27481471" cy="229989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379529" y="40804346"/>
            <a:ext cx="6290251" cy="2230157"/>
          </a:xfrm>
          <a:prstGeom prst="rect">
            <a:avLst/>
          </a:prstGeom>
        </p:spPr>
        <p:txBody>
          <a:bodyPr vert="horz" lIns="91440" tIns="45720" rIns="91440" bIns="45720" rtlCol="0" anchor="ctr"/>
          <a:lstStyle>
            <a:lvl1pPr algn="l">
              <a:defRPr sz="3600">
                <a:solidFill>
                  <a:schemeClr val="tx1">
                    <a:lumMod val="65000"/>
                    <a:lumOff val="35000"/>
                  </a:schemeClr>
                </a:solidFill>
              </a:defRPr>
            </a:lvl1pPr>
          </a:lstStyle>
          <a:p>
            <a:fld id="{B47E1069-ACD0-4145-B303-4A494180F221}" type="datetimeFigureOut">
              <a:rPr lang="en-US" smtClean="0"/>
              <a:t>10/19/25</a:t>
            </a:fld>
            <a:endParaRPr lang="en-US"/>
          </a:p>
        </p:txBody>
      </p:sp>
      <p:sp>
        <p:nvSpPr>
          <p:cNvPr id="5" name="Footer Placeholder 4"/>
          <p:cNvSpPr>
            <a:spLocks noGrp="1"/>
          </p:cNvSpPr>
          <p:nvPr>
            <p:ph type="ftr" sz="quarter" idx="3"/>
          </p:nvPr>
        </p:nvSpPr>
        <p:spPr>
          <a:xfrm>
            <a:off x="10904220" y="40804346"/>
            <a:ext cx="11109960" cy="2213094"/>
          </a:xfrm>
          <a:prstGeom prst="rect">
            <a:avLst/>
          </a:prstGeom>
        </p:spPr>
        <p:txBody>
          <a:bodyPr vert="horz" lIns="91440" tIns="45720" rIns="91440" bIns="45720" rtlCol="0" anchor="ctr"/>
          <a:lstStyle>
            <a:lvl1pPr algn="ctr">
              <a:defRPr sz="36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23248626" y="40804346"/>
            <a:ext cx="7612376" cy="2213094"/>
          </a:xfrm>
          <a:prstGeom prst="rect">
            <a:avLst/>
          </a:prstGeom>
        </p:spPr>
        <p:txBody>
          <a:bodyPr vert="horz" lIns="91440" tIns="45720" rIns="91440" bIns="45720" rtlCol="0" anchor="ctr"/>
          <a:lstStyle>
            <a:lvl1pPr algn="r">
              <a:defRPr sz="3600">
                <a:solidFill>
                  <a:schemeClr val="tx1">
                    <a:lumMod val="65000"/>
                    <a:lumOff val="35000"/>
                  </a:schemeClr>
                </a:solidFill>
              </a:defRPr>
            </a:lvl1pPr>
          </a:lstStyle>
          <a:p>
            <a:fld id="{0D2060F0-94D2-334A-8B5D-19A032DC1558}" type="slidenum">
              <a:rPr lang="en-US" smtClean="0"/>
              <a:t>‹#›</a:t>
            </a:fld>
            <a:endParaRPr lang="en-US"/>
          </a:p>
        </p:txBody>
      </p:sp>
      <p:sp>
        <p:nvSpPr>
          <p:cNvPr id="12" name="Rectangle 11"/>
          <p:cNvSpPr/>
          <p:nvPr/>
        </p:nvSpPr>
        <p:spPr>
          <a:xfrm>
            <a:off x="32153047" y="0"/>
            <a:ext cx="765353" cy="4389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title="right edge border"/>
          <p:cNvSpPr/>
          <p:nvPr/>
        </p:nvSpPr>
        <p:spPr>
          <a:xfrm>
            <a:off x="32153047" y="0"/>
            <a:ext cx="765353" cy="438912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Freeform 5"/>
          <p:cNvSpPr/>
          <p:nvPr/>
        </p:nvSpPr>
        <p:spPr bwMode="auto">
          <a:xfrm>
            <a:off x="4" y="0"/>
            <a:ext cx="2444724" cy="43891200"/>
          </a:xfrm>
          <a:custGeom>
            <a:avLst/>
            <a:gdLst/>
            <a:ahLst/>
            <a:cxnLst/>
            <a:rect l="0" t="0" r="r" b="b"/>
            <a:pathLst>
              <a:path w="211" h="2160">
                <a:moveTo>
                  <a:pt x="155" y="1728"/>
                </a:moveTo>
                <a:cubicBezTo>
                  <a:pt x="155" y="1620"/>
                  <a:pt x="211" y="1620"/>
                  <a:pt x="211" y="1512"/>
                </a:cubicBezTo>
                <a:cubicBezTo>
                  <a:pt x="211" y="1404"/>
                  <a:pt x="155" y="1404"/>
                  <a:pt x="155" y="1296"/>
                </a:cubicBezTo>
                <a:cubicBezTo>
                  <a:pt x="155" y="1188"/>
                  <a:pt x="211" y="1188"/>
                  <a:pt x="211" y="1080"/>
                </a:cubicBezTo>
                <a:cubicBezTo>
                  <a:pt x="211" y="972"/>
                  <a:pt x="155" y="972"/>
                  <a:pt x="155" y="864"/>
                </a:cubicBezTo>
                <a:cubicBezTo>
                  <a:pt x="155" y="756"/>
                  <a:pt x="211" y="756"/>
                  <a:pt x="211" y="648"/>
                </a:cubicBezTo>
                <a:cubicBezTo>
                  <a:pt x="211" y="540"/>
                  <a:pt x="155" y="540"/>
                  <a:pt x="155" y="432"/>
                </a:cubicBezTo>
                <a:cubicBezTo>
                  <a:pt x="155" y="324"/>
                  <a:pt x="211" y="324"/>
                  <a:pt x="211" y="216"/>
                </a:cubicBezTo>
                <a:cubicBezTo>
                  <a:pt x="211" y="108"/>
                  <a:pt x="155" y="108"/>
                  <a:pt x="155" y="0"/>
                </a:cubicBezTo>
                <a:cubicBezTo>
                  <a:pt x="0" y="0"/>
                  <a:pt x="0" y="0"/>
                  <a:pt x="0" y="0"/>
                </a:cubicBezTo>
                <a:cubicBezTo>
                  <a:pt x="0" y="2160"/>
                  <a:pt x="0" y="2160"/>
                  <a:pt x="0" y="2160"/>
                </a:cubicBezTo>
                <a:cubicBezTo>
                  <a:pt x="155" y="2160"/>
                  <a:pt x="155" y="2160"/>
                  <a:pt x="155" y="2160"/>
                </a:cubicBezTo>
                <a:cubicBezTo>
                  <a:pt x="155" y="2052"/>
                  <a:pt x="211" y="2052"/>
                  <a:pt x="211" y="1944"/>
                </a:cubicBezTo>
                <a:cubicBezTo>
                  <a:pt x="211" y="1836"/>
                  <a:pt x="155" y="1836"/>
                  <a:pt x="155" y="1728"/>
                </a:cubicBezTo>
                <a:close/>
              </a:path>
            </a:pathLst>
          </a:custGeom>
          <a:solidFill>
            <a:schemeClr val="tx2"/>
          </a:solidFill>
          <a:ln>
            <a:noFill/>
          </a:ln>
        </p:spPr>
      </p:sp>
    </p:spTree>
    <p:extLst>
      <p:ext uri="{BB962C8B-B14F-4D97-AF65-F5344CB8AC3E}">
        <p14:creationId xmlns:p14="http://schemas.microsoft.com/office/powerpoint/2010/main" val="223086309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2468880" rtl="0" eaLnBrk="1" latinLnBrk="0" hangingPunct="1">
        <a:lnSpc>
          <a:spcPct val="90000"/>
        </a:lnSpc>
        <a:spcBef>
          <a:spcPct val="0"/>
        </a:spcBef>
        <a:buNone/>
        <a:defRPr sz="18360" kern="1200" cap="all" spc="540" baseline="0">
          <a:solidFill>
            <a:schemeClr val="tx2"/>
          </a:solidFill>
          <a:latin typeface="+mj-lt"/>
          <a:ea typeface="+mj-ea"/>
          <a:cs typeface="+mj-cs"/>
        </a:defRPr>
      </a:lvl1pPr>
    </p:titleStyle>
    <p:bodyStyle>
      <a:lvl1pPr marL="822960" indent="-822960" algn="l" defTabSz="2468880" rtl="0" eaLnBrk="1" latinLnBrk="0" hangingPunct="1">
        <a:lnSpc>
          <a:spcPct val="110000"/>
        </a:lnSpc>
        <a:spcBef>
          <a:spcPts val="2520"/>
        </a:spcBef>
        <a:buClr>
          <a:schemeClr val="tx2"/>
        </a:buClr>
        <a:buFont typeface="Arial" panose="020B0604020202020204" pitchFamily="34" charset="0"/>
        <a:buChar char="•"/>
        <a:defRPr sz="7200" kern="1200">
          <a:solidFill>
            <a:schemeClr val="tx1">
              <a:lumMod val="65000"/>
              <a:lumOff val="35000"/>
            </a:schemeClr>
          </a:solidFill>
          <a:latin typeface="+mn-lt"/>
          <a:ea typeface="+mn-ea"/>
          <a:cs typeface="+mn-cs"/>
        </a:defRPr>
      </a:lvl1pPr>
      <a:lvl2pPr marL="2468880" indent="-822960" algn="l" defTabSz="2468880" rtl="0" eaLnBrk="1" latinLnBrk="0" hangingPunct="1">
        <a:lnSpc>
          <a:spcPct val="110000"/>
        </a:lnSpc>
        <a:spcBef>
          <a:spcPts val="2520"/>
        </a:spcBef>
        <a:buClr>
          <a:schemeClr val="tx2"/>
        </a:buClr>
        <a:buFont typeface="Gill Sans MT" panose="020B0502020104020203" pitchFamily="34" charset="0"/>
        <a:buChar char="–"/>
        <a:defRPr sz="6480" kern="1200">
          <a:solidFill>
            <a:schemeClr val="tx1">
              <a:lumMod val="65000"/>
              <a:lumOff val="35000"/>
            </a:schemeClr>
          </a:solidFill>
          <a:latin typeface="+mn-lt"/>
          <a:ea typeface="+mn-ea"/>
          <a:cs typeface="+mn-cs"/>
        </a:defRPr>
      </a:lvl2pPr>
      <a:lvl3pPr marL="4114800" indent="-822960" algn="l" defTabSz="2468880" rtl="0" eaLnBrk="1" latinLnBrk="0" hangingPunct="1">
        <a:lnSpc>
          <a:spcPct val="110000"/>
        </a:lnSpc>
        <a:spcBef>
          <a:spcPts val="2520"/>
        </a:spcBef>
        <a:buClr>
          <a:schemeClr val="tx2"/>
        </a:buClr>
        <a:buFont typeface="Arial" panose="020B0604020202020204" pitchFamily="34" charset="0"/>
        <a:buChar char="•"/>
        <a:defRPr sz="5760" kern="1200">
          <a:solidFill>
            <a:schemeClr val="tx1">
              <a:lumMod val="65000"/>
              <a:lumOff val="35000"/>
            </a:schemeClr>
          </a:solidFill>
          <a:latin typeface="+mn-lt"/>
          <a:ea typeface="+mn-ea"/>
          <a:cs typeface="+mn-cs"/>
        </a:defRPr>
      </a:lvl3pPr>
      <a:lvl4pPr marL="5760720" indent="-822960" algn="l" defTabSz="2468880" rtl="0" eaLnBrk="1" latinLnBrk="0" hangingPunct="1">
        <a:lnSpc>
          <a:spcPct val="110000"/>
        </a:lnSpc>
        <a:spcBef>
          <a:spcPts val="2520"/>
        </a:spcBef>
        <a:buClr>
          <a:schemeClr val="tx2"/>
        </a:buClr>
        <a:buFont typeface="Gill Sans MT" panose="020B0502020104020203" pitchFamily="34" charset="0"/>
        <a:buChar char="–"/>
        <a:defRPr sz="5040" kern="1200">
          <a:solidFill>
            <a:schemeClr val="tx1">
              <a:lumMod val="65000"/>
              <a:lumOff val="35000"/>
            </a:schemeClr>
          </a:solidFill>
          <a:latin typeface="+mn-lt"/>
          <a:ea typeface="+mn-ea"/>
          <a:cs typeface="+mn-cs"/>
        </a:defRPr>
      </a:lvl4pPr>
      <a:lvl5pPr marL="7406640" indent="-822960" algn="l" defTabSz="2468880" rtl="0" eaLnBrk="1" latinLnBrk="0" hangingPunct="1">
        <a:lnSpc>
          <a:spcPct val="110000"/>
        </a:lnSpc>
        <a:spcBef>
          <a:spcPts val="2520"/>
        </a:spcBef>
        <a:buClr>
          <a:schemeClr val="tx2"/>
        </a:buClr>
        <a:buFont typeface="Arial" panose="020B0604020202020204" pitchFamily="34" charset="0"/>
        <a:buChar char="•"/>
        <a:defRPr sz="5040" kern="1200">
          <a:solidFill>
            <a:schemeClr val="tx1">
              <a:lumMod val="65000"/>
              <a:lumOff val="35000"/>
            </a:schemeClr>
          </a:solidFill>
          <a:latin typeface="+mn-lt"/>
          <a:ea typeface="+mn-ea"/>
          <a:cs typeface="+mn-cs"/>
        </a:defRPr>
      </a:lvl5pPr>
      <a:lvl6pPr marL="9052560" indent="-822960" algn="l" defTabSz="2468880" rtl="0" eaLnBrk="1" latinLnBrk="0" hangingPunct="1">
        <a:lnSpc>
          <a:spcPct val="110000"/>
        </a:lnSpc>
        <a:spcBef>
          <a:spcPts val="2520"/>
        </a:spcBef>
        <a:buClr>
          <a:schemeClr val="tx2"/>
        </a:buClr>
        <a:buFont typeface="Gill Sans MT" panose="020B0502020104020203" pitchFamily="34" charset="0"/>
        <a:buChar char="–"/>
        <a:defRPr sz="5040" kern="1200">
          <a:solidFill>
            <a:schemeClr val="tx1">
              <a:lumMod val="65000"/>
              <a:lumOff val="35000"/>
            </a:schemeClr>
          </a:solidFill>
          <a:latin typeface="+mn-lt"/>
          <a:ea typeface="+mn-ea"/>
          <a:cs typeface="+mn-cs"/>
        </a:defRPr>
      </a:lvl6pPr>
      <a:lvl7pPr marL="10698480" indent="-822960" algn="l" defTabSz="2468880" rtl="0" eaLnBrk="1" latinLnBrk="0" hangingPunct="1">
        <a:lnSpc>
          <a:spcPct val="110000"/>
        </a:lnSpc>
        <a:spcBef>
          <a:spcPts val="2520"/>
        </a:spcBef>
        <a:buClr>
          <a:schemeClr val="tx2"/>
        </a:buClr>
        <a:buFont typeface="Arial" panose="020B0604020202020204" pitchFamily="34" charset="0"/>
        <a:buChar char="•"/>
        <a:defRPr sz="5040" kern="1200">
          <a:solidFill>
            <a:schemeClr val="tx1">
              <a:lumMod val="65000"/>
              <a:lumOff val="35000"/>
            </a:schemeClr>
          </a:solidFill>
          <a:latin typeface="+mn-lt"/>
          <a:ea typeface="+mn-ea"/>
          <a:cs typeface="+mn-cs"/>
        </a:defRPr>
      </a:lvl7pPr>
      <a:lvl8pPr marL="12344400" indent="-822960" algn="l" defTabSz="2468880" rtl="0" eaLnBrk="1" latinLnBrk="0" hangingPunct="1">
        <a:lnSpc>
          <a:spcPct val="110000"/>
        </a:lnSpc>
        <a:spcBef>
          <a:spcPts val="2520"/>
        </a:spcBef>
        <a:buClr>
          <a:schemeClr val="tx2"/>
        </a:buClr>
        <a:buFont typeface="Gill Sans MT" panose="020B0502020104020203" pitchFamily="34" charset="0"/>
        <a:buChar char="–"/>
        <a:defRPr sz="5040" kern="1200" baseline="0">
          <a:solidFill>
            <a:schemeClr val="tx1">
              <a:lumMod val="65000"/>
              <a:lumOff val="35000"/>
            </a:schemeClr>
          </a:solidFill>
          <a:latin typeface="+mn-lt"/>
          <a:ea typeface="+mn-ea"/>
          <a:cs typeface="+mn-cs"/>
        </a:defRPr>
      </a:lvl8pPr>
      <a:lvl9pPr marL="13990320" indent="-822960" algn="l" defTabSz="2468880" rtl="0" eaLnBrk="1" latinLnBrk="0" hangingPunct="1">
        <a:lnSpc>
          <a:spcPct val="110000"/>
        </a:lnSpc>
        <a:spcBef>
          <a:spcPts val="2520"/>
        </a:spcBef>
        <a:buClr>
          <a:schemeClr val="tx2"/>
        </a:buClr>
        <a:buFont typeface="Arial" panose="020B0604020202020204" pitchFamily="34" charset="0"/>
        <a:buChar char="•"/>
        <a:defRPr sz="5040" kern="1200" baseline="0">
          <a:solidFill>
            <a:schemeClr val="tx1">
              <a:lumMod val="65000"/>
              <a:lumOff val="35000"/>
            </a:schemeClr>
          </a:solidFill>
          <a:latin typeface="+mn-lt"/>
          <a:ea typeface="+mn-ea"/>
          <a:cs typeface="+mn-cs"/>
        </a:defRPr>
      </a:lvl9pPr>
    </p:bodyStyle>
    <p:otherStyle>
      <a:defPPr>
        <a:defRPr lang="en-US"/>
      </a:defPPr>
      <a:lvl1pPr marL="0" algn="l" defTabSz="2468880" rtl="0" eaLnBrk="1" latinLnBrk="0" hangingPunct="1">
        <a:defRPr sz="4860" kern="1200">
          <a:solidFill>
            <a:schemeClr val="tx1"/>
          </a:solidFill>
          <a:latin typeface="+mn-lt"/>
          <a:ea typeface="+mn-ea"/>
          <a:cs typeface="+mn-cs"/>
        </a:defRPr>
      </a:lvl1pPr>
      <a:lvl2pPr marL="1234440" algn="l" defTabSz="2468880" rtl="0" eaLnBrk="1" latinLnBrk="0" hangingPunct="1">
        <a:defRPr sz="4860" kern="1200">
          <a:solidFill>
            <a:schemeClr val="tx1"/>
          </a:solidFill>
          <a:latin typeface="+mn-lt"/>
          <a:ea typeface="+mn-ea"/>
          <a:cs typeface="+mn-cs"/>
        </a:defRPr>
      </a:lvl2pPr>
      <a:lvl3pPr marL="2468880" algn="l" defTabSz="2468880" rtl="0" eaLnBrk="1" latinLnBrk="0" hangingPunct="1">
        <a:defRPr sz="4860" kern="1200">
          <a:solidFill>
            <a:schemeClr val="tx1"/>
          </a:solidFill>
          <a:latin typeface="+mn-lt"/>
          <a:ea typeface="+mn-ea"/>
          <a:cs typeface="+mn-cs"/>
        </a:defRPr>
      </a:lvl3pPr>
      <a:lvl4pPr marL="3703320" algn="l" defTabSz="2468880" rtl="0" eaLnBrk="1" latinLnBrk="0" hangingPunct="1">
        <a:defRPr sz="4860" kern="1200">
          <a:solidFill>
            <a:schemeClr val="tx1"/>
          </a:solidFill>
          <a:latin typeface="+mn-lt"/>
          <a:ea typeface="+mn-ea"/>
          <a:cs typeface="+mn-cs"/>
        </a:defRPr>
      </a:lvl4pPr>
      <a:lvl5pPr marL="4937760" algn="l" defTabSz="2468880" rtl="0" eaLnBrk="1" latinLnBrk="0" hangingPunct="1">
        <a:defRPr sz="4860" kern="1200">
          <a:solidFill>
            <a:schemeClr val="tx1"/>
          </a:solidFill>
          <a:latin typeface="+mn-lt"/>
          <a:ea typeface="+mn-ea"/>
          <a:cs typeface="+mn-cs"/>
        </a:defRPr>
      </a:lvl5pPr>
      <a:lvl6pPr marL="6172200" algn="l" defTabSz="2468880" rtl="0" eaLnBrk="1" latinLnBrk="0" hangingPunct="1">
        <a:defRPr sz="4860" kern="1200">
          <a:solidFill>
            <a:schemeClr val="tx1"/>
          </a:solidFill>
          <a:latin typeface="+mn-lt"/>
          <a:ea typeface="+mn-ea"/>
          <a:cs typeface="+mn-cs"/>
        </a:defRPr>
      </a:lvl6pPr>
      <a:lvl7pPr marL="7406640" algn="l" defTabSz="2468880" rtl="0" eaLnBrk="1" latinLnBrk="0" hangingPunct="1">
        <a:defRPr sz="4860" kern="1200">
          <a:solidFill>
            <a:schemeClr val="tx1"/>
          </a:solidFill>
          <a:latin typeface="+mn-lt"/>
          <a:ea typeface="+mn-ea"/>
          <a:cs typeface="+mn-cs"/>
        </a:defRPr>
      </a:lvl7pPr>
      <a:lvl8pPr marL="8641080" algn="l" defTabSz="2468880" rtl="0" eaLnBrk="1" latinLnBrk="0" hangingPunct="1">
        <a:defRPr sz="4860" kern="1200">
          <a:solidFill>
            <a:schemeClr val="tx1"/>
          </a:solidFill>
          <a:latin typeface="+mn-lt"/>
          <a:ea typeface="+mn-ea"/>
          <a:cs typeface="+mn-cs"/>
        </a:defRPr>
      </a:lvl8pPr>
      <a:lvl9pPr marL="9875520" algn="l" defTabSz="2468880" rtl="0" eaLnBrk="1" latinLnBrk="0" hangingPunct="1">
        <a:defRPr sz="4860" kern="1200">
          <a:solidFill>
            <a:schemeClr val="tx1"/>
          </a:solidFill>
          <a:latin typeface="+mn-lt"/>
          <a:ea typeface="+mn-ea"/>
          <a:cs typeface="+mn-cs"/>
        </a:defRPr>
      </a:lvl9pPr>
    </p:otherStyle>
  </p:txStyles>
  <p:extLst>
    <p:ext uri="{27BBF7A9-308A-43DC-89C8-2F10F3537804}">
      <p15:sldGuideLst xmlns:p15="http://schemas.microsoft.com/office/powerpoint/2012/main">
        <p15:guide id="0" pos="594">
          <p15:clr>
            <a:srgbClr val="F26B43"/>
          </p15:clr>
        </p15:guide>
        <p15:guide id="1" pos="792">
          <p15:clr>
            <a:srgbClr val="F26B43"/>
          </p15:clr>
        </p15:guide>
        <p15:guide id="2" pos="7200">
          <p15:clr>
            <a:srgbClr val="F26B43"/>
          </p15:clr>
        </p15:guide>
        <p15:guide id="3" pos="5400">
          <p15:clr>
            <a:srgbClr val="F26B43"/>
          </p15:clr>
        </p15:guide>
        <p15:guide id="4" orient="horz" pos="4008">
          <p15:clr>
            <a:srgbClr val="F26B43"/>
          </p15:clr>
        </p15:guide>
        <p15:guide id="5" orient="horz" pos="1440">
          <p15:clr>
            <a:srgbClr val="F26B43"/>
          </p15:clr>
        </p15:guide>
        <p15:guide id="6" orient="horz" pos="3720">
          <p15:clr>
            <a:srgbClr val="F26B43"/>
          </p15:clr>
        </p15:guide>
        <p15:guide id="7" orient="horz" pos="2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5.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DB41A41-DC96-1ACC-5A46-8B29B5CB4FED}"/>
              </a:ext>
            </a:extLst>
          </p:cNvPr>
          <p:cNvSpPr>
            <a:spLocks noGrp="1"/>
          </p:cNvSpPr>
          <p:nvPr>
            <p:ph type="title"/>
          </p:nvPr>
        </p:nvSpPr>
        <p:spPr>
          <a:xfrm>
            <a:off x="-43422568" y="37244390"/>
            <a:ext cx="27466290" cy="9558509"/>
          </a:xfrm>
        </p:spPr>
        <p:txBody>
          <a:bodyPr/>
          <a:lstStyle/>
          <a:p>
            <a:endParaRPr lang="en-US" dirty="0"/>
          </a:p>
        </p:txBody>
      </p:sp>
      <p:sp>
        <p:nvSpPr>
          <p:cNvPr id="5" name="Text Placeholder 4">
            <a:extLst>
              <a:ext uri="{FF2B5EF4-FFF2-40B4-BE49-F238E27FC236}">
                <a16:creationId xmlns:a16="http://schemas.microsoft.com/office/drawing/2014/main" id="{8E8A8F0B-CBD3-E8F8-A04F-881E2BB2BC5C}"/>
              </a:ext>
            </a:extLst>
          </p:cNvPr>
          <p:cNvSpPr>
            <a:spLocks noGrp="1"/>
          </p:cNvSpPr>
          <p:nvPr>
            <p:ph type="body" idx="1"/>
          </p:nvPr>
        </p:nvSpPr>
        <p:spPr>
          <a:xfrm>
            <a:off x="-32432760" y="20582493"/>
            <a:ext cx="13002768" cy="4048186"/>
          </a:xfrm>
        </p:spPr>
        <p:txBody>
          <a:bodyPr/>
          <a:lstStyle/>
          <a:p>
            <a:endParaRPr lang="en-US" dirty="0"/>
          </a:p>
        </p:txBody>
      </p:sp>
      <p:pic>
        <p:nvPicPr>
          <p:cNvPr id="18" name="Content Placeholder 17" descr="A stone with a black and brown color&#10;&#10;AI-generated content may be incorrect.">
            <a:extLst>
              <a:ext uri="{FF2B5EF4-FFF2-40B4-BE49-F238E27FC236}">
                <a16:creationId xmlns:a16="http://schemas.microsoft.com/office/drawing/2014/main" id="{22379BBD-B30F-261F-E478-F9214D327EBB}"/>
              </a:ext>
            </a:extLst>
          </p:cNvPr>
          <p:cNvPicPr>
            <a:picLocks noGrp="1" noChangeAspect="1"/>
          </p:cNvPicPr>
          <p:nvPr>
            <p:ph sz="half" idx="2"/>
          </p:nvPr>
        </p:nvPicPr>
        <p:blipFill>
          <a:blip r:embed="rId2"/>
          <a:stretch>
            <a:fillRect/>
          </a:stretch>
        </p:blipFill>
        <p:spPr>
          <a:xfrm rot="5400000">
            <a:off x="1738822" y="5311187"/>
            <a:ext cx="8956300" cy="6717224"/>
          </a:xfrm>
        </p:spPr>
      </p:pic>
      <p:sp>
        <p:nvSpPr>
          <p:cNvPr id="7" name="Text Placeholder 6">
            <a:extLst>
              <a:ext uri="{FF2B5EF4-FFF2-40B4-BE49-F238E27FC236}">
                <a16:creationId xmlns:a16="http://schemas.microsoft.com/office/drawing/2014/main" id="{45F25767-36E9-195F-C15D-79A3B75578F8}"/>
              </a:ext>
            </a:extLst>
          </p:cNvPr>
          <p:cNvSpPr>
            <a:spLocks noGrp="1"/>
          </p:cNvSpPr>
          <p:nvPr>
            <p:ph type="body" sz="quarter" idx="3"/>
          </p:nvPr>
        </p:nvSpPr>
        <p:spPr>
          <a:xfrm>
            <a:off x="40235455" y="42023644"/>
            <a:ext cx="29488847" cy="25001402"/>
          </a:xfrm>
        </p:spPr>
        <p:txBody>
          <a:bodyPr/>
          <a:lstStyle/>
          <a:p>
            <a:endParaRPr lang="en-US" dirty="0">
              <a:latin typeface="Times New Roman" panose="02020603050405020304" pitchFamily="18" charset="0"/>
              <a:cs typeface="Times New Roman" panose="02020603050405020304" pitchFamily="18" charset="0"/>
            </a:endParaRPr>
          </a:p>
        </p:txBody>
      </p:sp>
      <p:pic>
        <p:nvPicPr>
          <p:cNvPr id="20" name="Content Placeholder 19" descr="A close up of a bowl&#10;&#10;AI-generated content may be incorrect.">
            <a:extLst>
              <a:ext uri="{FF2B5EF4-FFF2-40B4-BE49-F238E27FC236}">
                <a16:creationId xmlns:a16="http://schemas.microsoft.com/office/drawing/2014/main" id="{5816332F-7228-CCFE-44A5-0D797003421E}"/>
              </a:ext>
            </a:extLst>
          </p:cNvPr>
          <p:cNvPicPr>
            <a:picLocks noGrp="1" noChangeAspect="1"/>
          </p:cNvPicPr>
          <p:nvPr>
            <p:ph sz="quarter" idx="4"/>
          </p:nvPr>
        </p:nvPicPr>
        <p:blipFill>
          <a:blip r:embed="rId3"/>
          <a:stretch>
            <a:fillRect/>
          </a:stretch>
        </p:blipFill>
        <p:spPr>
          <a:xfrm rot="16200000">
            <a:off x="25448227" y="33822366"/>
            <a:ext cx="6952117" cy="5170886"/>
          </a:xfrm>
        </p:spPr>
      </p:pic>
      <p:pic>
        <p:nvPicPr>
          <p:cNvPr id="22" name="Picture 21" descr="A close-up of a clay pot&#10;&#10;AI-generated content may be incorrect.">
            <a:extLst>
              <a:ext uri="{FF2B5EF4-FFF2-40B4-BE49-F238E27FC236}">
                <a16:creationId xmlns:a16="http://schemas.microsoft.com/office/drawing/2014/main" id="{D3FD45D6-7B58-8BB9-7289-C35623597692}"/>
              </a:ext>
            </a:extLst>
          </p:cNvPr>
          <p:cNvPicPr>
            <a:picLocks noChangeAspect="1"/>
          </p:cNvPicPr>
          <p:nvPr/>
        </p:nvPicPr>
        <p:blipFill>
          <a:blip r:embed="rId4"/>
          <a:stretch>
            <a:fillRect/>
          </a:stretch>
        </p:blipFill>
        <p:spPr>
          <a:xfrm rot="5400000">
            <a:off x="4976046" y="31534429"/>
            <a:ext cx="8371530" cy="12606902"/>
          </a:xfrm>
          <a:prstGeom prst="rect">
            <a:avLst/>
          </a:prstGeom>
        </p:spPr>
      </p:pic>
      <p:pic>
        <p:nvPicPr>
          <p:cNvPr id="24" name="Picture 23" descr="A hand holding a small black and white checkered object&#10;&#10;AI-generated content may be incorrect.">
            <a:extLst>
              <a:ext uri="{FF2B5EF4-FFF2-40B4-BE49-F238E27FC236}">
                <a16:creationId xmlns:a16="http://schemas.microsoft.com/office/drawing/2014/main" id="{ED03E961-CE4E-2D81-46B4-C193F92F9A0A}"/>
              </a:ext>
            </a:extLst>
          </p:cNvPr>
          <p:cNvPicPr>
            <a:picLocks noChangeAspect="1"/>
          </p:cNvPicPr>
          <p:nvPr/>
        </p:nvPicPr>
        <p:blipFill>
          <a:blip r:embed="rId5"/>
          <a:stretch>
            <a:fillRect/>
          </a:stretch>
        </p:blipFill>
        <p:spPr>
          <a:xfrm rot="16200000">
            <a:off x="15173272" y="5291498"/>
            <a:ext cx="8956300" cy="6717225"/>
          </a:xfrm>
          <a:prstGeom prst="rect">
            <a:avLst/>
          </a:prstGeom>
        </p:spPr>
      </p:pic>
      <p:pic>
        <p:nvPicPr>
          <p:cNvPr id="25" name="Picture 24">
            <a:extLst>
              <a:ext uri="{FF2B5EF4-FFF2-40B4-BE49-F238E27FC236}">
                <a16:creationId xmlns:a16="http://schemas.microsoft.com/office/drawing/2014/main" id="{90D48DD7-1394-7CC6-A475-32609705E2C9}"/>
              </a:ext>
            </a:extLst>
          </p:cNvPr>
          <p:cNvPicPr>
            <a:picLocks noChangeAspect="1"/>
          </p:cNvPicPr>
          <p:nvPr/>
        </p:nvPicPr>
        <p:blipFill>
          <a:blip r:embed="rId6"/>
          <a:stretch>
            <a:fillRect/>
          </a:stretch>
        </p:blipFill>
        <p:spPr>
          <a:xfrm>
            <a:off x="26338842" y="40217883"/>
            <a:ext cx="6291652" cy="3639010"/>
          </a:xfrm>
          <a:prstGeom prst="rect">
            <a:avLst/>
          </a:prstGeom>
        </p:spPr>
      </p:pic>
      <p:pic>
        <p:nvPicPr>
          <p:cNvPr id="26" name="Picture 25">
            <a:extLst>
              <a:ext uri="{FF2B5EF4-FFF2-40B4-BE49-F238E27FC236}">
                <a16:creationId xmlns:a16="http://schemas.microsoft.com/office/drawing/2014/main" id="{B2D511A7-5BD2-D5DC-981C-0568D3F05F36}"/>
              </a:ext>
            </a:extLst>
          </p:cNvPr>
          <p:cNvPicPr>
            <a:picLocks noChangeAspect="1"/>
          </p:cNvPicPr>
          <p:nvPr/>
        </p:nvPicPr>
        <p:blipFill>
          <a:blip r:embed="rId7"/>
          <a:stretch>
            <a:fillRect/>
          </a:stretch>
        </p:blipFill>
        <p:spPr>
          <a:xfrm>
            <a:off x="2858360" y="14288696"/>
            <a:ext cx="14940607" cy="9649142"/>
          </a:xfrm>
          <a:prstGeom prst="rect">
            <a:avLst/>
          </a:prstGeom>
        </p:spPr>
      </p:pic>
      <p:sp>
        <p:nvSpPr>
          <p:cNvPr id="27" name="TextBox 26">
            <a:extLst>
              <a:ext uri="{FF2B5EF4-FFF2-40B4-BE49-F238E27FC236}">
                <a16:creationId xmlns:a16="http://schemas.microsoft.com/office/drawing/2014/main" id="{0F3C5070-DCE5-70B6-2B5E-020CD7D70076}"/>
              </a:ext>
            </a:extLst>
          </p:cNvPr>
          <p:cNvSpPr txBox="1"/>
          <p:nvPr/>
        </p:nvSpPr>
        <p:spPr>
          <a:xfrm>
            <a:off x="9575584" y="4171960"/>
            <a:ext cx="7543801" cy="5909310"/>
          </a:xfrm>
          <a:prstGeom prst="rect">
            <a:avLst/>
          </a:prstGeom>
          <a:noFill/>
        </p:spPr>
        <p:txBody>
          <a:bodyPr wrap="square" rtlCol="0">
            <a:spAutoFit/>
          </a:bodyPr>
          <a:lstStyle/>
          <a:p>
            <a:r>
              <a:rPr lang="en-US" sz="5400" dirty="0">
                <a:latin typeface="Times New Roman" panose="02020603050405020304" pitchFamily="18" charset="0"/>
                <a:cs typeface="Times New Roman" panose="02020603050405020304" pitchFamily="18" charset="0"/>
              </a:rPr>
              <a:t>Information</a:t>
            </a:r>
          </a:p>
          <a:p>
            <a:r>
              <a:rPr lang="en-US" sz="5400" dirty="0">
                <a:latin typeface="Times New Roman" panose="02020603050405020304" pitchFamily="18" charset="0"/>
                <a:cs typeface="Times New Roman" panose="02020603050405020304" pitchFamily="18" charset="0"/>
              </a:rPr>
              <a:t>Object number: CCM 322.004</a:t>
            </a:r>
          </a:p>
          <a:p>
            <a:r>
              <a:rPr lang="en-US" sz="5400" dirty="0">
                <a:latin typeface="Times New Roman" panose="02020603050405020304" pitchFamily="18" charset="0"/>
                <a:cs typeface="Times New Roman" panose="02020603050405020304" pitchFamily="18" charset="0"/>
              </a:rPr>
              <a:t>Dimensions: H=15cm, W=8cm R=4</a:t>
            </a:r>
            <a:r>
              <a:rPr lang="en-GB" sz="5400" dirty="0">
                <a:latin typeface="Times New Roman" panose="02020603050405020304" pitchFamily="18" charset="0"/>
                <a:cs typeface="Times New Roman" panose="02020603050405020304" pitchFamily="18" charset="0"/>
              </a:rPr>
              <a:t>-5 mm</a:t>
            </a:r>
            <a:endParaRPr lang="en-US" sz="5400" dirty="0">
              <a:latin typeface="Times New Roman" panose="02020603050405020304" pitchFamily="18" charset="0"/>
              <a:cs typeface="Times New Roman" panose="02020603050405020304" pitchFamily="18" charset="0"/>
            </a:endParaRPr>
          </a:p>
          <a:p>
            <a:r>
              <a:rPr lang="en-US" sz="5400" dirty="0">
                <a:latin typeface="Times New Roman" panose="02020603050405020304" pitchFamily="18" charset="0"/>
                <a:cs typeface="Times New Roman" panose="02020603050405020304" pitchFamily="18" charset="0"/>
              </a:rPr>
              <a:t>Material: Ceramics</a:t>
            </a:r>
          </a:p>
          <a:p>
            <a:r>
              <a:rPr lang="en-US" sz="5400" dirty="0">
                <a:latin typeface="Times New Roman" panose="02020603050405020304" pitchFamily="18" charset="0"/>
                <a:cs typeface="Times New Roman" panose="02020603050405020304" pitchFamily="18" charset="0"/>
              </a:rPr>
              <a:t>Origin: Unknown</a:t>
            </a:r>
          </a:p>
        </p:txBody>
      </p:sp>
      <p:sp>
        <p:nvSpPr>
          <p:cNvPr id="28" name="TextBox 27">
            <a:extLst>
              <a:ext uri="{FF2B5EF4-FFF2-40B4-BE49-F238E27FC236}">
                <a16:creationId xmlns:a16="http://schemas.microsoft.com/office/drawing/2014/main" id="{CDA89C11-FF24-42EF-BCF1-FDD749C6C694}"/>
              </a:ext>
            </a:extLst>
          </p:cNvPr>
          <p:cNvSpPr txBox="1"/>
          <p:nvPr/>
        </p:nvSpPr>
        <p:spPr>
          <a:xfrm>
            <a:off x="8499819" y="788400"/>
            <a:ext cx="19617685" cy="1569660"/>
          </a:xfrm>
          <a:prstGeom prst="rect">
            <a:avLst/>
          </a:prstGeom>
          <a:noFill/>
        </p:spPr>
        <p:txBody>
          <a:bodyPr wrap="square" rtlCol="0">
            <a:spAutoFit/>
          </a:bodyPr>
          <a:lstStyle/>
          <a:p>
            <a:r>
              <a:rPr lang="en-GB" sz="9600" b="1" kern="1800" dirty="0">
                <a:solidFill>
                  <a:srgbClr val="000000"/>
                </a:solidFill>
                <a:effectLst/>
                <a:latin typeface="Times New Roman" panose="02020603050405020304" pitchFamily="18" charset="0"/>
                <a:ea typeface="Times New Roman" panose="02020603050405020304" pitchFamily="18" charset="0"/>
              </a:rPr>
              <a:t>Kerma Kingdom and Elite Burials </a:t>
            </a:r>
            <a:endParaRPr lang="en-US" sz="9600" dirty="0">
              <a:latin typeface="Times New Roman" panose="02020603050405020304" pitchFamily="18" charset="0"/>
              <a:cs typeface="Times New Roman" panose="02020603050405020304" pitchFamily="18" charset="0"/>
            </a:endParaRPr>
          </a:p>
        </p:txBody>
      </p:sp>
      <p:sp>
        <p:nvSpPr>
          <p:cNvPr id="30" name="TextBox 29">
            <a:extLst>
              <a:ext uri="{FF2B5EF4-FFF2-40B4-BE49-F238E27FC236}">
                <a16:creationId xmlns:a16="http://schemas.microsoft.com/office/drawing/2014/main" id="{FCFB99C5-4D59-2243-DD24-F10A92B2EB7A}"/>
              </a:ext>
            </a:extLst>
          </p:cNvPr>
          <p:cNvSpPr txBox="1"/>
          <p:nvPr/>
        </p:nvSpPr>
        <p:spPr>
          <a:xfrm>
            <a:off x="23010034" y="4191648"/>
            <a:ext cx="8499695" cy="10937353"/>
          </a:xfrm>
          <a:prstGeom prst="rect">
            <a:avLst/>
          </a:prstGeom>
          <a:noFill/>
        </p:spPr>
        <p:txBody>
          <a:bodyPr wrap="square" rtlCol="0">
            <a:spAutoFit/>
          </a:bodyPr>
          <a:lstStyle/>
          <a:p>
            <a:r>
              <a:rPr lang="en-US" sz="7200" b="1" dirty="0">
                <a:latin typeface="Times New Roman" panose="02020603050405020304" pitchFamily="18" charset="0"/>
                <a:cs typeface="Times New Roman" panose="02020603050405020304" pitchFamily="18" charset="0"/>
              </a:rPr>
              <a:t>INTRODUCTION</a:t>
            </a:r>
          </a:p>
          <a:p>
            <a:pPr>
              <a:lnSpc>
                <a:spcPct val="115000"/>
              </a:lnSpc>
              <a:spcAft>
                <a:spcPts val="800"/>
              </a:spcAft>
              <a:buNone/>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Kerma (Third Cataract, northern Sudan) was a major Nubian kingdom. It emerged 2650 BCE and reached a </a:t>
            </a: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Classic Kerma</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apex around 1750–1550 BCE (Saint Louis Art Museum , 2021). Its capital had palaces, workshops and a great mudbrick temple, with suburbs and ports for trade to Egypt, the Red Sea and central Africa (Saint Louis Art Museum , 2021).</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Kerma’s rulers were buried in enormous earthen tumuli (Saint Louis Art Museum , 2021). Grave goods were lavish: bodies lay on decorated wooden beds or mats, accompanied by sacrificed humans and animals and luxury items. Excavators noted offerings of sculpture, food, drink, weapons, ornaments and “exquisitely made pottery, the finest found anywhere in the Nile valley” (Saint Louis Art Museum , 2021). Smaller sub-royal burials clustered around the royal tombs, often with rich goods of their own</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a:t>
            </a:r>
            <a:r>
              <a:rPr lang="en-GB" sz="2800" b="1"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7200" b="1" dirty="0">
              <a:latin typeface="Times New Roman" panose="02020603050405020304" pitchFamily="18" charset="0"/>
              <a:cs typeface="Times New Roman" panose="02020603050405020304" pitchFamily="18" charset="0"/>
            </a:endParaRPr>
          </a:p>
        </p:txBody>
      </p:sp>
      <p:sp>
        <p:nvSpPr>
          <p:cNvPr id="31" name="TextBox 30">
            <a:extLst>
              <a:ext uri="{FF2B5EF4-FFF2-40B4-BE49-F238E27FC236}">
                <a16:creationId xmlns:a16="http://schemas.microsoft.com/office/drawing/2014/main" id="{129912E0-A22E-54DA-1D48-C8D2D40D79BC}"/>
              </a:ext>
            </a:extLst>
          </p:cNvPr>
          <p:cNvSpPr txBox="1"/>
          <p:nvPr/>
        </p:nvSpPr>
        <p:spPr>
          <a:xfrm>
            <a:off x="17833370" y="14286878"/>
            <a:ext cx="13676359" cy="7782643"/>
          </a:xfrm>
          <a:prstGeom prst="rect">
            <a:avLst/>
          </a:prstGeom>
          <a:noFill/>
        </p:spPr>
        <p:txBody>
          <a:bodyPr wrap="square" rtlCol="0">
            <a:spAutoFit/>
          </a:bodyPr>
          <a:lstStyle/>
          <a:p>
            <a:r>
              <a:rPr lang="en-US" sz="7200" b="1" dirty="0">
                <a:latin typeface="Times New Roman" panose="02020603050405020304" pitchFamily="18" charset="0"/>
                <a:cs typeface="Times New Roman" panose="02020603050405020304" pitchFamily="18" charset="0"/>
              </a:rPr>
              <a:t>MATERIALS</a:t>
            </a:r>
          </a:p>
          <a:p>
            <a:pPr>
              <a:lnSpc>
                <a:spcPct val="115000"/>
              </a:lnSpc>
              <a:spcAft>
                <a:spcPts val="800"/>
              </a:spcAft>
              <a:buNone/>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iconic </a:t>
            </a:r>
            <a:r>
              <a:rPr lang="en-GB" sz="2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tulip-shaped</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beaker is a hallmark of Classic Kerma. It has a high, thin body and a slightly flaring rim (Strudwick, 2006), as shown on picture A. Walls are extremely thin, often only about 3 mm thick (The British Museum, 2025), which is around same as to our object</a:t>
            </a:r>
            <a:r>
              <a:rPr lang="en-GB" sz="2800" kern="100" dirty="0">
                <a:effectLst/>
                <a:latin typeface="Aptos" panose="020B0004020202020204" pitchFamily="34" charset="0"/>
                <a:ea typeface="Aptos" panose="020B0004020202020204" pitchFamily="34" charset="0"/>
                <a:cs typeface="Times New Roman" panose="02020603050405020304" pitchFamily="18" charset="0"/>
              </a:rPr>
              <a:t>, </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yet the pot is very regular and well-made. The clay is a fine Nile silt, hand-built and burnished to a mirror (The British Museum, 2025).</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These beakers feature a </a:t>
            </a: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highly polished red slip</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on the exterior. The rim and interior are coated in a deep black slip. Achieving this </a:t>
            </a: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black-topped red ware</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effect required sophisticated firing: after polishing with red ochre, potters would invert the vessel in a low-oxygen flame, so the upper portion turned black (The Metropolitan Museum of Art, 2025). The result is a striking red body with a lustrous black mouth. A tell-tale pale </a:t>
            </a: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“opalescent” grey band</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is sometimes seen on Kerma beakers as if to separates the red and black areas (The Metropolitan Museum of Art, 2025). However, we have not seen any sign of it on our object.</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US" sz="2800" dirty="0">
              <a:latin typeface="Times New Roman" panose="02020603050405020304" pitchFamily="18" charset="0"/>
              <a:cs typeface="Times New Roman" panose="02020603050405020304" pitchFamily="18" charset="0"/>
            </a:endParaRPr>
          </a:p>
        </p:txBody>
      </p:sp>
      <p:pic>
        <p:nvPicPr>
          <p:cNvPr id="32" name="Picture 31">
            <a:extLst>
              <a:ext uri="{FF2B5EF4-FFF2-40B4-BE49-F238E27FC236}">
                <a16:creationId xmlns:a16="http://schemas.microsoft.com/office/drawing/2014/main" id="{6452E330-E9AE-258B-061B-776574BF3FC2}"/>
              </a:ext>
            </a:extLst>
          </p:cNvPr>
          <p:cNvPicPr>
            <a:picLocks noChangeAspect="1"/>
          </p:cNvPicPr>
          <p:nvPr/>
        </p:nvPicPr>
        <p:blipFill>
          <a:blip r:embed="rId8"/>
          <a:stretch>
            <a:fillRect/>
          </a:stretch>
        </p:blipFill>
        <p:spPr>
          <a:xfrm>
            <a:off x="2674531" y="24322708"/>
            <a:ext cx="6717224" cy="8499907"/>
          </a:xfrm>
          <a:prstGeom prst="rect">
            <a:avLst/>
          </a:prstGeom>
        </p:spPr>
      </p:pic>
      <p:sp>
        <p:nvSpPr>
          <p:cNvPr id="33" name="TextBox 32">
            <a:extLst>
              <a:ext uri="{FF2B5EF4-FFF2-40B4-BE49-F238E27FC236}">
                <a16:creationId xmlns:a16="http://schemas.microsoft.com/office/drawing/2014/main" id="{253FF9C4-5A2B-05D0-144B-BD8B28370D1C}"/>
              </a:ext>
            </a:extLst>
          </p:cNvPr>
          <p:cNvSpPr txBox="1"/>
          <p:nvPr/>
        </p:nvSpPr>
        <p:spPr>
          <a:xfrm>
            <a:off x="2674531" y="32472830"/>
            <a:ext cx="4318000" cy="461665"/>
          </a:xfrm>
          <a:prstGeom prst="rect">
            <a:avLst/>
          </a:prstGeom>
          <a:noFill/>
        </p:spPr>
        <p:txBody>
          <a:bodyPr wrap="square" rtlCol="0">
            <a:spAutoFit/>
          </a:bodyPr>
          <a:lstStyle/>
          <a:p>
            <a:r>
              <a:rPr lang="en-US" sz="2400" b="1" dirty="0">
                <a:latin typeface="Times New Roman" panose="02020603050405020304" pitchFamily="18" charset="0"/>
                <a:cs typeface="Times New Roman" panose="02020603050405020304" pitchFamily="18" charset="0"/>
              </a:rPr>
              <a:t>PICTURE A</a:t>
            </a:r>
          </a:p>
        </p:txBody>
      </p:sp>
      <p:sp>
        <p:nvSpPr>
          <p:cNvPr id="34" name="TextBox 33">
            <a:extLst>
              <a:ext uri="{FF2B5EF4-FFF2-40B4-BE49-F238E27FC236}">
                <a16:creationId xmlns:a16="http://schemas.microsoft.com/office/drawing/2014/main" id="{AAB5145F-1D1D-D1AA-90B8-9CEBD56B7BCC}"/>
              </a:ext>
            </a:extLst>
          </p:cNvPr>
          <p:cNvSpPr txBox="1"/>
          <p:nvPr/>
        </p:nvSpPr>
        <p:spPr>
          <a:xfrm>
            <a:off x="10363199" y="24650699"/>
            <a:ext cx="21146529" cy="7819385"/>
          </a:xfrm>
          <a:prstGeom prst="rect">
            <a:avLst/>
          </a:prstGeom>
          <a:noFill/>
        </p:spPr>
        <p:txBody>
          <a:bodyPr wrap="square" rtlCol="0">
            <a:spAutoFit/>
          </a:bodyPr>
          <a:lstStyle/>
          <a:p>
            <a:r>
              <a:rPr lang="en-US" sz="7200" b="1" dirty="0">
                <a:latin typeface="Times New Roman" panose="02020603050405020304" pitchFamily="18" charset="0"/>
                <a:cs typeface="Times New Roman" panose="02020603050405020304" pitchFamily="18" charset="0"/>
              </a:rPr>
              <a:t>FUNERARY ROLE IN KERMA BURIALS</a:t>
            </a:r>
          </a:p>
          <a:p>
            <a:pPr>
              <a:lnSpc>
                <a:spcPct val="115000"/>
              </a:lnSpc>
              <a:spcAft>
                <a:spcPts val="800"/>
              </a:spcAft>
              <a:buNone/>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These beakers were </a:t>
            </a: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grave goods</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placed with the deceased. In Kerma royal and elite tombs they often occur in stacks. For example, one subsidiary grave in a royal tumulus (Kerma Tumulus IV) contained </a:t>
            </a:r>
            <a:r>
              <a:rPr lang="en-GB" sz="2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stack of five beakers and a bowl”</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near the head of the buried individual (The British Museum, 2025). Other graves yield up to seven beakers arranged together.</a:t>
            </a:r>
            <a:r>
              <a:rPr lang="en-GB" sz="2800" b="1" kern="18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exact ritual role isn’t written down, but likely they held food or libations (beer, milk, etc.) to sustain the dead’s soul. Pottery offering vessels are a near-universal funerary motif, the Egyptians included bowls and jars on offering tables for the </a:t>
            </a:r>
            <a:r>
              <a:rPr lang="en-GB" sz="2800" i="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(Saint Louis Art Museum , 2021). Hence, it is natural that Nubians did likewise. The fact that these beakers appear only in the richest tombs suggests they marked elite identity. Their elegance and groupings underscore a royal or high-status context.</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few Middle Kingdom and New Kingdom Egyptian tombs include Classic Kerma ceramics. Notably, the Met’s beaker was found in an Abydos tomb alongside Egyptian goods (The Metropolitan Museum of Art, 2025). Scholars think these might belong to Nubian traders or officials living in Egypt. However, </a:t>
            </a:r>
            <a:r>
              <a:rPr lang="en-GB" sz="2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Kerma beakers are rare in Egyptian burials</a:t>
            </a: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never outnumber local ceramics. Their presence is thus considered an exotic or ethnic marker rather than a standard practice.</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2800"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 short, both cultures included fine vessels in tombs for spiritual provision, but the Kerma beaker’s association with Nubia remained distinctive. The appearance of Kerma beakers in Egypt highlights interaction during the Second Intermediate Period, but they didn’t replace native Egyptian rituals. Instead, they underscore a cultural connection, the idea of provisioning the dead, expressed through each society’s own symbols.</a:t>
            </a:r>
            <a:endParaRPr lang="en-GB" sz="2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5" name="TextBox 34">
            <a:extLst>
              <a:ext uri="{FF2B5EF4-FFF2-40B4-BE49-F238E27FC236}">
                <a16:creationId xmlns:a16="http://schemas.microsoft.com/office/drawing/2014/main" id="{AF05B457-8A61-78B5-2CAE-F10FBD060A66}"/>
              </a:ext>
            </a:extLst>
          </p:cNvPr>
          <p:cNvSpPr txBox="1"/>
          <p:nvPr/>
        </p:nvSpPr>
        <p:spPr>
          <a:xfrm>
            <a:off x="152400" y="-1756676"/>
            <a:ext cx="9919469" cy="1508105"/>
          </a:xfrm>
          <a:prstGeom prst="rect">
            <a:avLst/>
          </a:prstGeom>
          <a:noFill/>
        </p:spPr>
        <p:txBody>
          <a:bodyPr wrap="square" rtlCol="0">
            <a:spAutoFit/>
          </a:bodyPr>
          <a:lstStyle/>
          <a:p>
            <a:r>
              <a:rPr lang="en-US" sz="7200" b="1" dirty="0">
                <a:latin typeface="Times New Roman" panose="02020603050405020304" pitchFamily="18" charset="0"/>
                <a:cs typeface="Times New Roman" panose="02020603050405020304" pitchFamily="18" charset="0"/>
              </a:rPr>
              <a:t>BIBLIOGRAPHY</a:t>
            </a:r>
          </a:p>
          <a:p>
            <a:endParaRPr lang="en-US" sz="2000" b="1" dirty="0">
              <a:latin typeface="Times New Roman" panose="02020603050405020304" pitchFamily="18" charset="0"/>
              <a:cs typeface="Times New Roman" panose="02020603050405020304" pitchFamily="18" charset="0"/>
            </a:endParaRPr>
          </a:p>
        </p:txBody>
      </p:sp>
      <p:sp>
        <p:nvSpPr>
          <p:cNvPr id="39" name="Rectangle 4">
            <a:extLst>
              <a:ext uri="{FF2B5EF4-FFF2-40B4-BE49-F238E27FC236}">
                <a16:creationId xmlns:a16="http://schemas.microsoft.com/office/drawing/2014/main" id="{C59B538B-2825-D7DC-5F12-A57FEC7E9B6D}"/>
              </a:ext>
            </a:extLst>
          </p:cNvPr>
          <p:cNvSpPr>
            <a:spLocks noChangeArrowheads="1"/>
          </p:cNvSpPr>
          <p:nvPr/>
        </p:nvSpPr>
        <p:spPr bwMode="auto">
          <a:xfrm>
            <a:off x="0" y="0"/>
            <a:ext cx="3291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Saint Louis Art Museum . (2021).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Nubia: Treasures of Ancient Africa</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October 15, 2025, from https://</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www.slam.org</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/accessibility/</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nubia</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-treasures-of-ancient-</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africa</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Strudwick, N. (2006).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Masterpieces of Ancient Egypt.</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London: BMP. Retrieved from The British Museum: https://</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www.britishmuseum.org</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/collection/object/Y_EA55424</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British Museum. (2025, October 15).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beaker</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The British Museum: https://</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www.britishmuseum.org</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/collection/object/Y_EA55424</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Metropolitan Museum of Art. (2025, October 15).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Classic Kerma Beaker</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The Met: https://</a:t>
            </a:r>
            <a:r>
              <a:rPr kumimoji="0" lang="en-US" altLang="en-US" sz="1200" b="0" i="0" u="none" strike="noStrike" cap="none" normalizeH="0" baseline="0" dirty="0" err="1">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www.metmuseum.org</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/art/collection/search/545772</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Walsh, C. (2018). Kerma Ceramics, Commensality Practices, and Sensory Experiences in Egypt During The Late Middle Bronze Age. </a:t>
            </a:r>
            <a:r>
              <a:rPr kumimoji="0" lang="en-US" altLang="en-US" sz="1200" b="0" i="1"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Journal of Ancient Egyptian Interconnections</a:t>
            </a:r>
            <a:r>
              <a:rPr kumimoji="0" lang="en-US" altLang="en-US" sz="1200" b="0" i="0" u="none" strike="noStrike" cap="none" normalizeH="0" baseline="0" dirty="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31-51.</a:t>
            </a:r>
            <a:endParaRPr kumimoji="0" lang="en-US" altLang="en-US" sz="24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40" name="TextBox 39">
            <a:extLst>
              <a:ext uri="{FF2B5EF4-FFF2-40B4-BE49-F238E27FC236}">
                <a16:creationId xmlns:a16="http://schemas.microsoft.com/office/drawing/2014/main" id="{5EF2BBCE-4D4F-FFE8-0E14-A290DDA02A97}"/>
              </a:ext>
            </a:extLst>
          </p:cNvPr>
          <p:cNvSpPr txBox="1"/>
          <p:nvPr/>
        </p:nvSpPr>
        <p:spPr>
          <a:xfrm>
            <a:off x="16357600" y="35390666"/>
            <a:ext cx="8906933" cy="369332"/>
          </a:xfrm>
          <a:prstGeom prst="rect">
            <a:avLst/>
          </a:prstGeom>
          <a:noFill/>
        </p:spPr>
        <p:txBody>
          <a:bodyPr wrap="square" rtlCol="0">
            <a:spAutoFit/>
          </a:bodyPr>
          <a:lstStyle/>
          <a:p>
            <a:r>
              <a:rPr lang="en-US"/>
              <a:t>NARANTSATSRALT GANBAATAR 2124049.</a:t>
            </a:r>
            <a:endParaRPr lang="en-US" dirty="0"/>
          </a:p>
        </p:txBody>
      </p:sp>
      <p:sp>
        <p:nvSpPr>
          <p:cNvPr id="41" name="Rectangle 5">
            <a:extLst>
              <a:ext uri="{FF2B5EF4-FFF2-40B4-BE49-F238E27FC236}">
                <a16:creationId xmlns:a16="http://schemas.microsoft.com/office/drawing/2014/main" id="{5E8EA8AD-1784-F460-982A-9B96BC6D2A15}"/>
              </a:ext>
            </a:extLst>
          </p:cNvPr>
          <p:cNvSpPr>
            <a:spLocks noChangeArrowheads="1"/>
          </p:cNvSpPr>
          <p:nvPr/>
        </p:nvSpPr>
        <p:spPr bwMode="auto">
          <a:xfrm>
            <a:off x="152400" y="152400"/>
            <a:ext cx="329184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Saint Louis Art Museum . (2021). </a:t>
            </a:r>
            <a:r>
              <a:rPr kumimoji="0" lang="en-US" altLang="en-US" sz="1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Nubia: Treasures of Ancient Africa</a:t>
            </a: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October 15, 2025, from https://www.slam.org/accessibility/nubia-treasures-of-ancient-africa/</a:t>
            </a: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Strudwick, N. (2006). </a:t>
            </a:r>
            <a:r>
              <a:rPr kumimoji="0" lang="en-US" altLang="en-US" sz="1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Masterpieces of Ancient Egypt.</a:t>
            </a: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London: BMP. Retrieved from The British Museum: https://www.britishmuseum.org/collection/object/Y_EA55424</a:t>
            </a: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British Museum. (2025, October 15). </a:t>
            </a:r>
            <a:r>
              <a:rPr kumimoji="0" lang="en-US" altLang="en-US" sz="1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beaker</a:t>
            </a: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The British Museum: https://www.britishmuseum.org/collection/object/Y_EA55424</a:t>
            </a: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The Metropolitan Museum of Art. (2025, October 15). </a:t>
            </a:r>
            <a:r>
              <a:rPr kumimoji="0" lang="en-US" altLang="en-US" sz="1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Classic Kerma Beaker</a:t>
            </a: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Retrieved from The Met: https://www.metmuseum.org/art/collection/search/545772</a:t>
            </a: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Walsh, C. (2018). Kerma Ceramics, Commensality Practices, and Sensory Experiences in Egypt During The Late Middle Bronze Age. </a:t>
            </a:r>
            <a:r>
              <a:rPr kumimoji="0" lang="en-US" altLang="en-US" sz="1200" b="0" i="1"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Journal of Ancient Egyptian Interconnections</a:t>
            </a:r>
            <a:r>
              <a:rPr kumimoji="0" lang="en-US" altLang="en-US" sz="1200" b="0" i="0" u="none" strike="noStrike" cap="none" normalizeH="0" baseline="0">
                <a:ln>
                  <a:noFill/>
                </a:ln>
                <a:solidFill>
                  <a:schemeClr val="tx1"/>
                </a:solidFill>
                <a:effectLst/>
                <a:latin typeface="Aptos" panose="020B0004020202020204" pitchFamily="34" charset="0"/>
                <a:ea typeface="Aptos" panose="020B0004020202020204" pitchFamily="34" charset="0"/>
                <a:cs typeface="Times New Roman" panose="02020603050405020304" pitchFamily="18" charset="0"/>
              </a:rPr>
              <a:t>, 31-51.</a:t>
            </a:r>
            <a:endParaRPr kumimoji="0" lang="en-US" altLang="en-US" sz="2400" b="0" i="0" u="none" strike="noStrike" cap="none" normalizeH="0" baseline="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061156402"/>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emplate>Badge</Template>
  <TotalTime>1600</TotalTime>
  <Words>1083</Words>
  <Application>Microsoft Macintosh PowerPoint</Application>
  <PresentationFormat>Custom</PresentationFormat>
  <Paragraphs>29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Aptos</vt:lpstr>
      <vt:lpstr>Arial</vt:lpstr>
      <vt:lpstr>Gill Sans MT</vt:lpstr>
      <vt:lpstr>Impact</vt:lpstr>
      <vt:lpstr>Times New Roman</vt:lpstr>
      <vt:lpstr>Badge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Narantsatsralt Ganbaatar (2124049)</dc:creator>
  <cp:lastModifiedBy>Narantsatsralt Ganbaatar (2124049)</cp:lastModifiedBy>
  <cp:revision>2</cp:revision>
  <dcterms:created xsi:type="dcterms:W3CDTF">2025-10-19T20:19:27Z</dcterms:created>
  <dcterms:modified xsi:type="dcterms:W3CDTF">2025-10-20T22:59:52Z</dcterms:modified>
</cp:coreProperties>
</file>