
<file path=[Content_Types].xml><?xml version="1.0" encoding="utf-8"?>
<Types xmlns="http://schemas.openxmlformats.org/package/2006/content-types">
  <Default Extension="jpe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87"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9216"/>
    <p:restoredTop sz="95392"/>
  </p:normalViewPr>
  <p:slideViewPr>
    <p:cSldViewPr snapToGrid="0" snapToObjects="1">
      <p:cViewPr>
        <p:scale>
          <a:sx n="140" d="100"/>
          <a:sy n="140" d="100"/>
        </p:scale>
        <p:origin x="-904" y="-5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ainab Jalloh (2008337)" userId="b6eb37fc-b7b5-4e73-8cb5-ba8401b77600" providerId="ADAL" clId="{F4CCEB16-B635-E140-8A35-7328E54E4F39}"/>
    <pc:docChg chg="undo custSel addSld delSld modSld sldOrd">
      <pc:chgData name="Zainab Jalloh (2008337)" userId="b6eb37fc-b7b5-4e73-8cb5-ba8401b77600" providerId="ADAL" clId="{F4CCEB16-B635-E140-8A35-7328E54E4F39}" dt="2020-12-03T00:08:20.292" v="1053" actId="115"/>
      <pc:docMkLst>
        <pc:docMk/>
      </pc:docMkLst>
      <pc:sldChg chg="modSp modTransition">
        <pc:chgData name="Zainab Jalloh (2008337)" userId="b6eb37fc-b7b5-4e73-8cb5-ba8401b77600" providerId="ADAL" clId="{F4CCEB16-B635-E140-8A35-7328E54E4F39}" dt="2020-11-26T17:52:47.289" v="720" actId="20577"/>
        <pc:sldMkLst>
          <pc:docMk/>
          <pc:sldMk cId="3453949143" sldId="256"/>
        </pc:sldMkLst>
        <pc:spChg chg="mod">
          <ac:chgData name="Zainab Jalloh (2008337)" userId="b6eb37fc-b7b5-4e73-8cb5-ba8401b77600" providerId="ADAL" clId="{F4CCEB16-B635-E140-8A35-7328E54E4F39}" dt="2020-11-26T17:52:47.289" v="720" actId="20577"/>
          <ac:spMkLst>
            <pc:docMk/>
            <pc:sldMk cId="3453949143" sldId="256"/>
            <ac:spMk id="2" creationId="{2674C3C1-36C8-6042-B925-927151DDA53A}"/>
          </ac:spMkLst>
        </pc:spChg>
        <pc:spChg chg="mod">
          <ac:chgData name="Zainab Jalloh (2008337)" userId="b6eb37fc-b7b5-4e73-8cb5-ba8401b77600" providerId="ADAL" clId="{F4CCEB16-B635-E140-8A35-7328E54E4F39}" dt="2020-11-26T16:41:15.436" v="631" actId="20577"/>
          <ac:spMkLst>
            <pc:docMk/>
            <pc:sldMk cId="3453949143" sldId="256"/>
            <ac:spMk id="3" creationId="{FE77E841-C99B-184E-924B-3D453B773855}"/>
          </ac:spMkLst>
        </pc:spChg>
      </pc:sldChg>
      <pc:sldChg chg="modSp ord modTransition">
        <pc:chgData name="Zainab Jalloh (2008337)" userId="b6eb37fc-b7b5-4e73-8cb5-ba8401b77600" providerId="ADAL" clId="{F4CCEB16-B635-E140-8A35-7328E54E4F39}" dt="2020-12-03T00:01:48.160" v="988" actId="255"/>
        <pc:sldMkLst>
          <pc:docMk/>
          <pc:sldMk cId="796835508" sldId="257"/>
        </pc:sldMkLst>
        <pc:spChg chg="mod">
          <ac:chgData name="Zainab Jalloh (2008337)" userId="b6eb37fc-b7b5-4e73-8cb5-ba8401b77600" providerId="ADAL" clId="{F4CCEB16-B635-E140-8A35-7328E54E4F39}" dt="2020-11-26T16:51:49.654" v="692" actId="115"/>
          <ac:spMkLst>
            <pc:docMk/>
            <pc:sldMk cId="796835508" sldId="257"/>
            <ac:spMk id="2" creationId="{60F0F1BC-C281-924E-B2C2-C21614CB4C95}"/>
          </ac:spMkLst>
        </pc:spChg>
        <pc:spChg chg="mod">
          <ac:chgData name="Zainab Jalloh (2008337)" userId="b6eb37fc-b7b5-4e73-8cb5-ba8401b77600" providerId="ADAL" clId="{F4CCEB16-B635-E140-8A35-7328E54E4F39}" dt="2020-12-03T00:01:48.160" v="988" actId="255"/>
          <ac:spMkLst>
            <pc:docMk/>
            <pc:sldMk cId="796835508" sldId="257"/>
            <ac:spMk id="3" creationId="{4D389423-3EC2-0D49-8A0D-A38DFD22BE99}"/>
          </ac:spMkLst>
        </pc:spChg>
      </pc:sldChg>
      <pc:sldChg chg="modSp modTransition">
        <pc:chgData name="Zainab Jalloh (2008337)" userId="b6eb37fc-b7b5-4e73-8cb5-ba8401b77600" providerId="ADAL" clId="{F4CCEB16-B635-E140-8A35-7328E54E4F39}" dt="2020-11-26T17:50:30.163" v="706"/>
        <pc:sldMkLst>
          <pc:docMk/>
          <pc:sldMk cId="1519180775" sldId="258"/>
        </pc:sldMkLst>
        <pc:spChg chg="mod">
          <ac:chgData name="Zainab Jalloh (2008337)" userId="b6eb37fc-b7b5-4e73-8cb5-ba8401b77600" providerId="ADAL" clId="{F4CCEB16-B635-E140-8A35-7328E54E4F39}" dt="2020-11-26T16:51:55.470" v="693" actId="115"/>
          <ac:spMkLst>
            <pc:docMk/>
            <pc:sldMk cId="1519180775" sldId="258"/>
            <ac:spMk id="2" creationId="{E7716D9D-04ED-434D-A23E-CFF46926E26B}"/>
          </ac:spMkLst>
        </pc:spChg>
        <pc:spChg chg="mod">
          <ac:chgData name="Zainab Jalloh (2008337)" userId="b6eb37fc-b7b5-4e73-8cb5-ba8401b77600" providerId="ADAL" clId="{F4CCEB16-B635-E140-8A35-7328E54E4F39}" dt="2020-11-26T16:34:47.292" v="630" actId="20577"/>
          <ac:spMkLst>
            <pc:docMk/>
            <pc:sldMk cId="1519180775" sldId="258"/>
            <ac:spMk id="3" creationId="{34817CC1-B924-684C-B4D1-1E7D95A07391}"/>
          </ac:spMkLst>
        </pc:spChg>
      </pc:sldChg>
      <pc:sldChg chg="addSp modSp modTransition">
        <pc:chgData name="Zainab Jalloh (2008337)" userId="b6eb37fc-b7b5-4e73-8cb5-ba8401b77600" providerId="ADAL" clId="{F4CCEB16-B635-E140-8A35-7328E54E4F39}" dt="2020-11-26T17:50:34.681" v="707"/>
        <pc:sldMkLst>
          <pc:docMk/>
          <pc:sldMk cId="98759928" sldId="259"/>
        </pc:sldMkLst>
        <pc:spChg chg="mod">
          <ac:chgData name="Zainab Jalloh (2008337)" userId="b6eb37fc-b7b5-4e73-8cb5-ba8401b77600" providerId="ADAL" clId="{F4CCEB16-B635-E140-8A35-7328E54E4F39}" dt="2020-11-26T16:52:00.911" v="694" actId="115"/>
          <ac:spMkLst>
            <pc:docMk/>
            <pc:sldMk cId="98759928" sldId="259"/>
            <ac:spMk id="2" creationId="{58BD751C-7BBE-7240-864D-89B80BE8D1EF}"/>
          </ac:spMkLst>
        </pc:spChg>
        <pc:picChg chg="add mod">
          <ac:chgData name="Zainab Jalloh (2008337)" userId="b6eb37fc-b7b5-4e73-8cb5-ba8401b77600" providerId="ADAL" clId="{F4CCEB16-B635-E140-8A35-7328E54E4F39}" dt="2020-11-26T16:18:03.652" v="450" actId="14100"/>
          <ac:picMkLst>
            <pc:docMk/>
            <pc:sldMk cId="98759928" sldId="259"/>
            <ac:picMk id="4" creationId="{776432AA-7572-664C-8010-7BE49BBA54FF}"/>
          </ac:picMkLst>
        </pc:picChg>
      </pc:sldChg>
      <pc:sldChg chg="modSp modTransition">
        <pc:chgData name="Zainab Jalloh (2008337)" userId="b6eb37fc-b7b5-4e73-8cb5-ba8401b77600" providerId="ADAL" clId="{F4CCEB16-B635-E140-8A35-7328E54E4F39}" dt="2020-11-26T17:50:47.677" v="709"/>
        <pc:sldMkLst>
          <pc:docMk/>
          <pc:sldMk cId="1569037880" sldId="260"/>
        </pc:sldMkLst>
        <pc:spChg chg="mod">
          <ac:chgData name="Zainab Jalloh (2008337)" userId="b6eb37fc-b7b5-4e73-8cb5-ba8401b77600" providerId="ADAL" clId="{F4CCEB16-B635-E140-8A35-7328E54E4F39}" dt="2020-11-26T16:52:05.615" v="695" actId="115"/>
          <ac:spMkLst>
            <pc:docMk/>
            <pc:sldMk cId="1569037880" sldId="260"/>
            <ac:spMk id="2" creationId="{9078036A-4A63-2049-A77E-FEE2ED581906}"/>
          </ac:spMkLst>
        </pc:spChg>
      </pc:sldChg>
      <pc:sldChg chg="modSp modTransition">
        <pc:chgData name="Zainab Jalloh (2008337)" userId="b6eb37fc-b7b5-4e73-8cb5-ba8401b77600" providerId="ADAL" clId="{F4CCEB16-B635-E140-8A35-7328E54E4F39}" dt="2020-11-26T17:50:53.783" v="710"/>
        <pc:sldMkLst>
          <pc:docMk/>
          <pc:sldMk cId="1582066481" sldId="261"/>
        </pc:sldMkLst>
        <pc:spChg chg="mod">
          <ac:chgData name="Zainab Jalloh (2008337)" userId="b6eb37fc-b7b5-4e73-8cb5-ba8401b77600" providerId="ADAL" clId="{F4CCEB16-B635-E140-8A35-7328E54E4F39}" dt="2020-11-26T16:52:13.248" v="696" actId="115"/>
          <ac:spMkLst>
            <pc:docMk/>
            <pc:sldMk cId="1582066481" sldId="261"/>
            <ac:spMk id="2" creationId="{60BC8124-68A3-A84B-90E4-B7668FD772DB}"/>
          </ac:spMkLst>
        </pc:spChg>
        <pc:spChg chg="mod">
          <ac:chgData name="Zainab Jalloh (2008337)" userId="b6eb37fc-b7b5-4e73-8cb5-ba8401b77600" providerId="ADAL" clId="{F4CCEB16-B635-E140-8A35-7328E54E4F39}" dt="2020-11-26T15:19:26.038" v="13" actId="313"/>
          <ac:spMkLst>
            <pc:docMk/>
            <pc:sldMk cId="1582066481" sldId="261"/>
            <ac:spMk id="3" creationId="{F5BEEA7D-F140-FB4B-AFDB-4137A183B3DC}"/>
          </ac:spMkLst>
        </pc:spChg>
      </pc:sldChg>
      <pc:sldChg chg="modSp modTransition">
        <pc:chgData name="Zainab Jalloh (2008337)" userId="b6eb37fc-b7b5-4e73-8cb5-ba8401b77600" providerId="ADAL" clId="{F4CCEB16-B635-E140-8A35-7328E54E4F39}" dt="2020-11-26T17:51:01.529" v="711"/>
        <pc:sldMkLst>
          <pc:docMk/>
          <pc:sldMk cId="4137082968" sldId="262"/>
        </pc:sldMkLst>
        <pc:spChg chg="mod">
          <ac:chgData name="Zainab Jalloh (2008337)" userId="b6eb37fc-b7b5-4e73-8cb5-ba8401b77600" providerId="ADAL" clId="{F4CCEB16-B635-E140-8A35-7328E54E4F39}" dt="2020-11-26T16:52:22.128" v="697" actId="115"/>
          <ac:spMkLst>
            <pc:docMk/>
            <pc:sldMk cId="4137082968" sldId="262"/>
            <ac:spMk id="2" creationId="{B172CBA1-8443-CA4E-B4DB-A4E0A1D1647C}"/>
          </ac:spMkLst>
        </pc:spChg>
      </pc:sldChg>
      <pc:sldChg chg="modSp modTransition">
        <pc:chgData name="Zainab Jalloh (2008337)" userId="b6eb37fc-b7b5-4e73-8cb5-ba8401b77600" providerId="ADAL" clId="{F4CCEB16-B635-E140-8A35-7328E54E4F39}" dt="2020-11-26T17:51:15.361" v="712"/>
        <pc:sldMkLst>
          <pc:docMk/>
          <pc:sldMk cId="2075499912" sldId="263"/>
        </pc:sldMkLst>
        <pc:spChg chg="mod">
          <ac:chgData name="Zainab Jalloh (2008337)" userId="b6eb37fc-b7b5-4e73-8cb5-ba8401b77600" providerId="ADAL" clId="{F4CCEB16-B635-E140-8A35-7328E54E4F39}" dt="2020-11-26T16:52:28.684" v="698" actId="115"/>
          <ac:spMkLst>
            <pc:docMk/>
            <pc:sldMk cId="2075499912" sldId="263"/>
            <ac:spMk id="2" creationId="{08890447-A554-BC46-84BF-40B65EEB70D2}"/>
          </ac:spMkLst>
        </pc:spChg>
      </pc:sldChg>
      <pc:sldChg chg="modSp modTransition">
        <pc:chgData name="Zainab Jalloh (2008337)" userId="b6eb37fc-b7b5-4e73-8cb5-ba8401b77600" providerId="ADAL" clId="{F4CCEB16-B635-E140-8A35-7328E54E4F39}" dt="2020-12-03T00:08:20.292" v="1053" actId="115"/>
        <pc:sldMkLst>
          <pc:docMk/>
          <pc:sldMk cId="261362268" sldId="264"/>
        </pc:sldMkLst>
        <pc:spChg chg="mod">
          <ac:chgData name="Zainab Jalloh (2008337)" userId="b6eb37fc-b7b5-4e73-8cb5-ba8401b77600" providerId="ADAL" clId="{F4CCEB16-B635-E140-8A35-7328E54E4F39}" dt="2020-11-26T16:52:35.945" v="699" actId="115"/>
          <ac:spMkLst>
            <pc:docMk/>
            <pc:sldMk cId="261362268" sldId="264"/>
            <ac:spMk id="2" creationId="{F16BEF9D-15E2-7D48-AE34-84712E8655DA}"/>
          </ac:spMkLst>
        </pc:spChg>
        <pc:spChg chg="mod">
          <ac:chgData name="Zainab Jalloh (2008337)" userId="b6eb37fc-b7b5-4e73-8cb5-ba8401b77600" providerId="ADAL" clId="{F4CCEB16-B635-E140-8A35-7328E54E4F39}" dt="2020-12-03T00:08:10.183" v="1052" actId="313"/>
          <ac:spMkLst>
            <pc:docMk/>
            <pc:sldMk cId="261362268" sldId="264"/>
            <ac:spMk id="3" creationId="{3DC49E1F-53E1-0149-9F99-39A4FDAED65B}"/>
          </ac:spMkLst>
        </pc:spChg>
        <pc:spChg chg="mod">
          <ac:chgData name="Zainab Jalloh (2008337)" userId="b6eb37fc-b7b5-4e73-8cb5-ba8401b77600" providerId="ADAL" clId="{F4CCEB16-B635-E140-8A35-7328E54E4F39}" dt="2020-12-03T00:08:20.292" v="1053" actId="115"/>
          <ac:spMkLst>
            <pc:docMk/>
            <pc:sldMk cId="261362268" sldId="264"/>
            <ac:spMk id="4" creationId="{9C9AF67E-3DA8-1D4D-8A81-446B8BE6BF1E}"/>
          </ac:spMkLst>
        </pc:spChg>
      </pc:sldChg>
      <pc:sldChg chg="modSp modTransition">
        <pc:chgData name="Zainab Jalloh (2008337)" userId="b6eb37fc-b7b5-4e73-8cb5-ba8401b77600" providerId="ADAL" clId="{F4CCEB16-B635-E140-8A35-7328E54E4F39}" dt="2020-11-26T17:51:35.252" v="714"/>
        <pc:sldMkLst>
          <pc:docMk/>
          <pc:sldMk cId="418546994" sldId="265"/>
        </pc:sldMkLst>
        <pc:spChg chg="mod">
          <ac:chgData name="Zainab Jalloh (2008337)" userId="b6eb37fc-b7b5-4e73-8cb5-ba8401b77600" providerId="ADAL" clId="{F4CCEB16-B635-E140-8A35-7328E54E4F39}" dt="2020-11-26T16:52:41.113" v="700" actId="115"/>
          <ac:spMkLst>
            <pc:docMk/>
            <pc:sldMk cId="418546994" sldId="265"/>
            <ac:spMk id="2" creationId="{5FC0EA58-00EF-8B4F-A719-881B18899C61}"/>
          </ac:spMkLst>
        </pc:spChg>
        <pc:spChg chg="mod">
          <ac:chgData name="Zainab Jalloh (2008337)" userId="b6eb37fc-b7b5-4e73-8cb5-ba8401b77600" providerId="ADAL" clId="{F4CCEB16-B635-E140-8A35-7328E54E4F39}" dt="2020-11-26T16:53:37.553" v="701" actId="1076"/>
          <ac:spMkLst>
            <pc:docMk/>
            <pc:sldMk cId="418546994" sldId="265"/>
            <ac:spMk id="3" creationId="{26E1622E-BC53-2843-8F7B-DC78238BAA86}"/>
          </ac:spMkLst>
        </pc:spChg>
      </pc:sldChg>
      <pc:sldChg chg="modSp add del">
        <pc:chgData name="Zainab Jalloh (2008337)" userId="b6eb37fc-b7b5-4e73-8cb5-ba8401b77600" providerId="ADAL" clId="{F4CCEB16-B635-E140-8A35-7328E54E4F39}" dt="2020-11-26T16:13:59.255" v="446" actId="2696"/>
        <pc:sldMkLst>
          <pc:docMk/>
          <pc:sldMk cId="1290090933" sldId="266"/>
        </pc:sldMkLst>
        <pc:spChg chg="mod">
          <ac:chgData name="Zainab Jalloh (2008337)" userId="b6eb37fc-b7b5-4e73-8cb5-ba8401b77600" providerId="ADAL" clId="{F4CCEB16-B635-E140-8A35-7328E54E4F39}" dt="2020-11-26T15:31:13.988" v="432" actId="20577"/>
          <ac:spMkLst>
            <pc:docMk/>
            <pc:sldMk cId="1290090933" sldId="266"/>
            <ac:spMk id="2" creationId="{CF253448-43E8-D94D-86DD-CF31869F2628}"/>
          </ac:spMkLst>
        </pc:spChg>
      </pc:sldChg>
      <pc:sldChg chg="modSp add ord">
        <pc:chgData name="Zainab Jalloh (2008337)" userId="b6eb37fc-b7b5-4e73-8cb5-ba8401b77600" providerId="ADAL" clId="{F4CCEB16-B635-E140-8A35-7328E54E4F39}" dt="2020-12-02T17:49:12.051" v="986" actId="313"/>
        <pc:sldMkLst>
          <pc:docMk/>
          <pc:sldMk cId="2391869664" sldId="266"/>
        </pc:sldMkLst>
        <pc:spChg chg="mod">
          <ac:chgData name="Zainab Jalloh (2008337)" userId="b6eb37fc-b7b5-4e73-8cb5-ba8401b77600" providerId="ADAL" clId="{F4CCEB16-B635-E140-8A35-7328E54E4F39}" dt="2020-12-02T17:49:12.051" v="986" actId="313"/>
          <ac:spMkLst>
            <pc:docMk/>
            <pc:sldMk cId="2391869664" sldId="266"/>
            <ac:spMk id="2" creationId="{92F148C8-F504-3246-B92B-D2A31ABF06BD}"/>
          </ac:spMkLst>
        </pc:spChg>
        <pc:spChg chg="mod">
          <ac:chgData name="Zainab Jalloh (2008337)" userId="b6eb37fc-b7b5-4e73-8cb5-ba8401b77600" providerId="ADAL" clId="{F4CCEB16-B635-E140-8A35-7328E54E4F39}" dt="2020-12-02T17:41:32.994" v="985" actId="20577"/>
          <ac:spMkLst>
            <pc:docMk/>
            <pc:sldMk cId="2391869664" sldId="266"/>
            <ac:spMk id="3" creationId="{F8758C74-8DDF-4E47-A325-DACB367062C7}"/>
          </ac:spMkLst>
        </pc:spChg>
      </pc:sldChg>
      <pc:sldChg chg="add del">
        <pc:chgData name="Zainab Jalloh (2008337)" userId="b6eb37fc-b7b5-4e73-8cb5-ba8401b77600" providerId="ADAL" clId="{F4CCEB16-B635-E140-8A35-7328E54E4F39}" dt="2020-11-26T15:30:01.384" v="371"/>
        <pc:sldMkLst>
          <pc:docMk/>
          <pc:sldMk cId="3051734687" sldId="266"/>
        </pc:sldMkLst>
      </pc:sldChg>
      <pc:sldChg chg="modSp add del">
        <pc:chgData name="Zainab Jalloh (2008337)" userId="b6eb37fc-b7b5-4e73-8cb5-ba8401b77600" providerId="ADAL" clId="{F4CCEB16-B635-E140-8A35-7328E54E4F39}" dt="2020-11-26T16:13:52.836" v="445" actId="2696"/>
        <pc:sldMkLst>
          <pc:docMk/>
          <pc:sldMk cId="1725075537" sldId="267"/>
        </pc:sldMkLst>
        <pc:spChg chg="mod">
          <ac:chgData name="Zainab Jalloh (2008337)" userId="b6eb37fc-b7b5-4e73-8cb5-ba8401b77600" providerId="ADAL" clId="{F4CCEB16-B635-E140-8A35-7328E54E4F39}" dt="2020-11-26T15:59:49.919" v="444" actId="20577"/>
          <ac:spMkLst>
            <pc:docMk/>
            <pc:sldMk cId="1725075537" sldId="267"/>
            <ac:spMk id="2" creationId="{EB38B08C-6EB8-2447-9E7F-76520B983926}"/>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GB"/>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4AAD347D-5ACD-4C99-B74B-A9C85AD731AF}" type="datetimeFigureOut">
              <a:rPr lang="en-US" smtClean="0"/>
              <a:t>12/1/20</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2519222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12/1/20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748845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smtClean="0"/>
              <a:t>12/1/20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8453420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smtClean="0"/>
              <a:t>12/1/20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42300555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AAD347D-5ACD-4C99-B74B-A9C85AD731AF}" type="datetimeFigureOut">
              <a:rPr lang="en-US" smtClean="0"/>
              <a:t>12/1/20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746886435"/>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509A250-FF31-4206-8172-F9D3106AACB1}" type="datetimeFigureOut">
              <a:rPr lang="en-US" smtClean="0"/>
              <a:t>12/1/20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351582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509A250-FF31-4206-8172-F9D3106AACB1}" type="datetimeFigureOut">
              <a:rPr lang="en-US" smtClean="0"/>
              <a:t>12/1/20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4718036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12/1/20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4480415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GB"/>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AAD347D-5ACD-4C99-B74B-A9C85AD731AF}" type="datetimeFigureOut">
              <a:rPr lang="en-US" smtClean="0"/>
              <a:t>12/1/20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529463129"/>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AAD347D-5ACD-4C99-B74B-A9C85AD731AF}" type="datetimeFigureOut">
              <a:rPr lang="en-US" smtClean="0"/>
              <a:t>12/1/20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12084047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GB"/>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4AAD347D-5ACD-4C99-B74B-A9C85AD731AF}" type="datetimeFigureOut">
              <a:rPr lang="en-US" smtClean="0"/>
              <a:t>12/1/20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461326075"/>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GB"/>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4AAD347D-5ACD-4C99-B74B-A9C85AD731AF}" type="datetimeFigureOut">
              <a:rPr lang="en-US" smtClean="0"/>
              <a:t>12/1/20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419632511"/>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AAD347D-5ACD-4C99-B74B-A9C85AD731AF}" type="datetimeFigureOut">
              <a:rPr lang="en-US" smtClean="0"/>
              <a:t>12/1/20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768726342"/>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4AAD347D-5ACD-4C99-B74B-A9C85AD731AF}" type="datetimeFigureOut">
              <a:rPr lang="en-US" smtClean="0"/>
              <a:t>12/1/20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791530846"/>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4AAD347D-5ACD-4C99-B74B-A9C85AD731AF}" type="datetimeFigureOut">
              <a:rPr lang="en-US" smtClean="0"/>
              <a:t>12/1/20</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113270645"/>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4509A250-FF31-4206-8172-F9D3106AACB1}" type="datetimeFigureOut">
              <a:rPr lang="en-US" smtClean="0"/>
              <a:t>12/1/20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5424938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4509A250-FF31-4206-8172-F9D3106AACB1}" type="datetimeFigureOut">
              <a:rPr lang="en-US" smtClean="0"/>
              <a:t>12/1/20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5816821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4AAD347D-5ACD-4C99-B74B-A9C85AD731AF}" type="datetimeFigureOut">
              <a:rPr lang="en-US" smtClean="0"/>
              <a:t>12/1/20</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02111984F565}" type="slidenum">
              <a:rPr lang="en-US" smtClean="0"/>
              <a:t>‹#›</a:t>
            </a:fld>
            <a:endParaRPr lang="en-US" dirty="0"/>
          </a:p>
        </p:txBody>
      </p:sp>
    </p:spTree>
    <p:extLst>
      <p:ext uri="{BB962C8B-B14F-4D97-AF65-F5344CB8AC3E}">
        <p14:creationId xmlns:p14="http://schemas.microsoft.com/office/powerpoint/2010/main" val="1112387227"/>
      </p:ext>
    </p:extLst>
  </p:cSld>
  <p:clrMap bg1="lt1" tx1="dk1" bg2="lt2" tx2="dk2" accent1="accent1" accent2="accent2" accent3="accent3" accent4="accent4" accent5="accent5" accent6="accent6" hlink="hlink" folHlink="folHlink"/>
  <p:sldLayoutIdLst>
    <p:sldLayoutId id="2147483888" r:id="rId1"/>
    <p:sldLayoutId id="2147483889" r:id="rId2"/>
    <p:sldLayoutId id="2147483890" r:id="rId3"/>
    <p:sldLayoutId id="2147483891" r:id="rId4"/>
    <p:sldLayoutId id="2147483892" r:id="rId5"/>
    <p:sldLayoutId id="2147483893" r:id="rId6"/>
    <p:sldLayoutId id="2147483894" r:id="rId7"/>
    <p:sldLayoutId id="2147483895" r:id="rId8"/>
    <p:sldLayoutId id="2147483896" r:id="rId9"/>
    <p:sldLayoutId id="2147483897" r:id="rId10"/>
    <p:sldLayoutId id="2147483898" r:id="rId11"/>
    <p:sldLayoutId id="2147483899" r:id="rId12"/>
    <p:sldLayoutId id="2147483900" r:id="rId13"/>
    <p:sldLayoutId id="2147483901" r:id="rId14"/>
    <p:sldLayoutId id="2147483902" r:id="rId15"/>
    <p:sldLayoutId id="2147483903" r:id="rId16"/>
    <p:sldLayoutId id="2147483904"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tif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tif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tif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3" Type="http://schemas.openxmlformats.org/officeDocument/2006/relationships/hyperlink" Target="https://www.myworldofwork.co.uk/my-career-options/job-profiles/nursery-man" TargetMode="External"/><Relationship Id="rId2" Type="http://schemas.openxmlformats.org/officeDocument/2006/relationships/hyperlink" Target="https://www.myworldofwork.co.uk/my-career-options/job-profiles/nursery-manager" TargetMode="External"/><Relationship Id="rId1" Type="http://schemas.openxmlformats.org/officeDocument/2006/relationships/slideLayout" Target="../slideLayouts/slideLayout11.xml"/><Relationship Id="rId4" Type="http://schemas.openxmlformats.org/officeDocument/2006/relationships/hyperlink" Target="https://nationalcareers.service.gov.uk/job-profiles/nursery-manage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74C3C1-36C8-6042-B925-927151DDA53A}"/>
              </a:ext>
            </a:extLst>
          </p:cNvPr>
          <p:cNvSpPr>
            <a:spLocks noGrp="1"/>
          </p:cNvSpPr>
          <p:nvPr>
            <p:ph type="ctrTitle"/>
          </p:nvPr>
        </p:nvSpPr>
        <p:spPr>
          <a:xfrm>
            <a:off x="1154955" y="799972"/>
            <a:ext cx="8825658" cy="2677648"/>
          </a:xfrm>
        </p:spPr>
        <p:txBody>
          <a:bodyPr/>
          <a:lstStyle/>
          <a:p>
            <a:r>
              <a:rPr lang="en-US" sz="4000" u="sng" dirty="0"/>
              <a:t>Academic and employability skills</a:t>
            </a:r>
            <a:br>
              <a:rPr lang="en-US" sz="4000" u="sng" dirty="0"/>
            </a:br>
            <a:r>
              <a:rPr lang="en-US" sz="4000" u="sng" dirty="0"/>
              <a:t>Task1</a:t>
            </a:r>
            <a:br>
              <a:rPr lang="en-US" sz="4000" u="sng" dirty="0"/>
            </a:br>
            <a:r>
              <a:rPr lang="en-US" sz="4000" u="sng" dirty="0"/>
              <a:t>Module code: BMSW4001</a:t>
            </a:r>
            <a:br>
              <a:rPr lang="en-US" sz="4000" u="sng" dirty="0"/>
            </a:br>
            <a:r>
              <a:rPr lang="en-US" sz="4000" u="sng" dirty="0"/>
              <a:t>Student number: 2008337</a:t>
            </a:r>
            <a:br>
              <a:rPr lang="en-US" sz="4000" u="sng" dirty="0"/>
            </a:br>
            <a:r>
              <a:rPr lang="en-US" sz="4000" u="sng" dirty="0"/>
              <a:t>Lecturer: Barbara Chinyani</a:t>
            </a:r>
          </a:p>
        </p:txBody>
      </p:sp>
      <p:sp>
        <p:nvSpPr>
          <p:cNvPr id="3" name="Subtitle 2">
            <a:extLst>
              <a:ext uri="{FF2B5EF4-FFF2-40B4-BE49-F238E27FC236}">
                <a16:creationId xmlns:a16="http://schemas.microsoft.com/office/drawing/2014/main" id="{FE77E841-C99B-184E-924B-3D453B773855}"/>
              </a:ext>
            </a:extLst>
          </p:cNvPr>
          <p:cNvSpPr>
            <a:spLocks noGrp="1"/>
          </p:cNvSpPr>
          <p:nvPr>
            <p:ph type="subTitle" idx="1"/>
          </p:nvPr>
        </p:nvSpPr>
        <p:spPr>
          <a:xfrm>
            <a:off x="1341222" y="3625914"/>
            <a:ext cx="8825658" cy="861420"/>
          </a:xfrm>
        </p:spPr>
        <p:txBody>
          <a:bodyPr/>
          <a:lstStyle/>
          <a:p>
            <a:r>
              <a:rPr lang="en-US" dirty="0"/>
              <a:t>Zainab Jalloh</a:t>
            </a:r>
          </a:p>
          <a:p>
            <a:endParaRPr lang="en-US" dirty="0"/>
          </a:p>
        </p:txBody>
      </p:sp>
      <p:pic>
        <p:nvPicPr>
          <p:cNvPr id="4" name="Picture 3">
            <a:extLst>
              <a:ext uri="{FF2B5EF4-FFF2-40B4-BE49-F238E27FC236}">
                <a16:creationId xmlns:a16="http://schemas.microsoft.com/office/drawing/2014/main" id="{5E554A90-D925-5E4A-AC05-333356762AD9}"/>
              </a:ext>
            </a:extLst>
          </p:cNvPr>
          <p:cNvPicPr>
            <a:picLocks noChangeAspect="1"/>
          </p:cNvPicPr>
          <p:nvPr/>
        </p:nvPicPr>
        <p:blipFill>
          <a:blip r:embed="rId2"/>
          <a:stretch>
            <a:fillRect/>
          </a:stretch>
        </p:blipFill>
        <p:spPr>
          <a:xfrm>
            <a:off x="6308271" y="3625914"/>
            <a:ext cx="4864228" cy="2432114"/>
          </a:xfrm>
          <a:prstGeom prst="rect">
            <a:avLst/>
          </a:prstGeom>
        </p:spPr>
      </p:pic>
    </p:spTree>
    <p:extLst>
      <p:ext uri="{BB962C8B-B14F-4D97-AF65-F5344CB8AC3E}">
        <p14:creationId xmlns:p14="http://schemas.microsoft.com/office/powerpoint/2010/main" val="3453949143"/>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F0F1BC-C281-924E-B2C2-C21614CB4C95}"/>
              </a:ext>
            </a:extLst>
          </p:cNvPr>
          <p:cNvSpPr>
            <a:spLocks noGrp="1"/>
          </p:cNvSpPr>
          <p:nvPr>
            <p:ph type="title"/>
          </p:nvPr>
        </p:nvSpPr>
        <p:spPr/>
        <p:txBody>
          <a:bodyPr/>
          <a:lstStyle/>
          <a:p>
            <a:r>
              <a:rPr lang="en-US" sz="4000" u="sng" dirty="0"/>
              <a:t>Introduction</a:t>
            </a:r>
          </a:p>
        </p:txBody>
      </p:sp>
      <p:sp>
        <p:nvSpPr>
          <p:cNvPr id="3" name="Content Placeholder 2">
            <a:extLst>
              <a:ext uri="{FF2B5EF4-FFF2-40B4-BE49-F238E27FC236}">
                <a16:creationId xmlns:a16="http://schemas.microsoft.com/office/drawing/2014/main" id="{4D389423-3EC2-0D49-8A0D-A38DFD22BE99}"/>
              </a:ext>
            </a:extLst>
          </p:cNvPr>
          <p:cNvSpPr>
            <a:spLocks noGrp="1"/>
          </p:cNvSpPr>
          <p:nvPr>
            <p:ph idx="1"/>
          </p:nvPr>
        </p:nvSpPr>
        <p:spPr/>
        <p:txBody>
          <a:bodyPr>
            <a:normAutofit/>
          </a:bodyPr>
          <a:lstStyle/>
          <a:p>
            <a:r>
              <a:rPr lang="en-US" dirty="0"/>
              <a:t>In this presentation I will be demonstrating my academic and employability skills. I will also be discussing about my swot analysis and personal development plan. My intended career is to be a Nursery manager.</a:t>
            </a:r>
          </a:p>
        </p:txBody>
      </p:sp>
      <p:pic>
        <p:nvPicPr>
          <p:cNvPr id="4" name="Picture 3">
            <a:extLst>
              <a:ext uri="{FF2B5EF4-FFF2-40B4-BE49-F238E27FC236}">
                <a16:creationId xmlns:a16="http://schemas.microsoft.com/office/drawing/2014/main" id="{12A6C253-AB36-484A-BD39-D9698BE753FC}"/>
              </a:ext>
            </a:extLst>
          </p:cNvPr>
          <p:cNvPicPr>
            <a:picLocks noChangeAspect="1"/>
          </p:cNvPicPr>
          <p:nvPr/>
        </p:nvPicPr>
        <p:blipFill>
          <a:blip r:embed="rId2"/>
          <a:stretch>
            <a:fillRect/>
          </a:stretch>
        </p:blipFill>
        <p:spPr>
          <a:xfrm>
            <a:off x="7684245" y="4082143"/>
            <a:ext cx="4278086" cy="2139043"/>
          </a:xfrm>
          <a:prstGeom prst="rect">
            <a:avLst/>
          </a:prstGeom>
        </p:spPr>
      </p:pic>
    </p:spTree>
    <p:extLst>
      <p:ext uri="{BB962C8B-B14F-4D97-AF65-F5344CB8AC3E}">
        <p14:creationId xmlns:p14="http://schemas.microsoft.com/office/powerpoint/2010/main" val="79683550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716D9D-04ED-434D-A23E-CFF46926E26B}"/>
              </a:ext>
            </a:extLst>
          </p:cNvPr>
          <p:cNvSpPr>
            <a:spLocks noGrp="1"/>
          </p:cNvSpPr>
          <p:nvPr>
            <p:ph type="title"/>
          </p:nvPr>
        </p:nvSpPr>
        <p:spPr/>
        <p:txBody>
          <a:bodyPr/>
          <a:lstStyle/>
          <a:p>
            <a:r>
              <a:rPr lang="en-US" u="sng" dirty="0"/>
              <a:t>What is a Nursery Manager?</a:t>
            </a:r>
          </a:p>
        </p:txBody>
      </p:sp>
      <p:sp>
        <p:nvSpPr>
          <p:cNvPr id="3" name="Content Placeholder 2">
            <a:extLst>
              <a:ext uri="{FF2B5EF4-FFF2-40B4-BE49-F238E27FC236}">
                <a16:creationId xmlns:a16="http://schemas.microsoft.com/office/drawing/2014/main" id="{34817CC1-B924-684C-B4D1-1E7D95A07391}"/>
              </a:ext>
            </a:extLst>
          </p:cNvPr>
          <p:cNvSpPr>
            <a:spLocks noGrp="1"/>
          </p:cNvSpPr>
          <p:nvPr>
            <p:ph idx="1"/>
          </p:nvPr>
        </p:nvSpPr>
        <p:spPr/>
        <p:txBody>
          <a:bodyPr>
            <a:normAutofit fontScale="92500" lnSpcReduction="10000"/>
          </a:bodyPr>
          <a:lstStyle/>
          <a:p>
            <a:r>
              <a:rPr lang="en-US" dirty="0"/>
              <a:t>A nursery Manager leads a group of individuals who work with babies from birth, young children from early years up until the age of 5 years.</a:t>
            </a:r>
          </a:p>
          <a:p>
            <a:r>
              <a:rPr lang="en-US" dirty="0"/>
              <a:t>The responsibilities  includes assisting and supporting work staffs and making sure the nursery follows a certain procedure to make the environment safe and a comfortable environment for children to grow and learn.</a:t>
            </a:r>
          </a:p>
          <a:p>
            <a:r>
              <a:rPr lang="en-US" dirty="0"/>
              <a:t>A nursery manager could work in environments like pre-school centers, private owned nurseries anything that has childcare settings involved.</a:t>
            </a:r>
          </a:p>
          <a:p>
            <a:r>
              <a:rPr lang="en-US" dirty="0"/>
              <a:t>A nursery managers also works along side parents and careers making sure they receive a high level of customer service which includes regular progress reports. </a:t>
            </a:r>
          </a:p>
          <a:p>
            <a:r>
              <a:rPr lang="en-US" dirty="0"/>
              <a:t>They also work with other professional organization making sure children's needs are met .</a:t>
            </a:r>
          </a:p>
        </p:txBody>
      </p:sp>
    </p:spTree>
    <p:extLst>
      <p:ext uri="{BB962C8B-B14F-4D97-AF65-F5344CB8AC3E}">
        <p14:creationId xmlns:p14="http://schemas.microsoft.com/office/powerpoint/2010/main" val="1519180775"/>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D751C-7BBE-7240-864D-89B80BE8D1EF}"/>
              </a:ext>
            </a:extLst>
          </p:cNvPr>
          <p:cNvSpPr>
            <a:spLocks noGrp="1"/>
          </p:cNvSpPr>
          <p:nvPr>
            <p:ph type="title"/>
          </p:nvPr>
        </p:nvSpPr>
        <p:spPr/>
        <p:txBody>
          <a:bodyPr/>
          <a:lstStyle/>
          <a:p>
            <a:r>
              <a:rPr lang="en-US" u="sng" dirty="0"/>
              <a:t>Skills required for my career</a:t>
            </a:r>
          </a:p>
        </p:txBody>
      </p:sp>
      <p:sp>
        <p:nvSpPr>
          <p:cNvPr id="3" name="Content Placeholder 2">
            <a:extLst>
              <a:ext uri="{FF2B5EF4-FFF2-40B4-BE49-F238E27FC236}">
                <a16:creationId xmlns:a16="http://schemas.microsoft.com/office/drawing/2014/main" id="{DC42BF0A-878A-174A-A8F1-C5D02E875C91}"/>
              </a:ext>
            </a:extLst>
          </p:cNvPr>
          <p:cNvSpPr>
            <a:spLocks noGrp="1"/>
          </p:cNvSpPr>
          <p:nvPr>
            <p:ph idx="1"/>
          </p:nvPr>
        </p:nvSpPr>
        <p:spPr/>
        <p:txBody>
          <a:bodyPr>
            <a:normAutofit fontScale="92500" lnSpcReduction="10000"/>
          </a:bodyPr>
          <a:lstStyle/>
          <a:p>
            <a:r>
              <a:rPr lang="en-US" dirty="0"/>
              <a:t>Managing individuals -  This skills is the most vital skill. This is because you will have to observe and have the ability to manage everyone in the nursery environment.</a:t>
            </a:r>
          </a:p>
          <a:p>
            <a:r>
              <a:rPr lang="en-US" dirty="0"/>
              <a:t>Communication</a:t>
            </a:r>
          </a:p>
          <a:p>
            <a:r>
              <a:rPr lang="en-US" dirty="0"/>
              <a:t>Building trust</a:t>
            </a:r>
          </a:p>
          <a:p>
            <a:r>
              <a:rPr lang="en-US" dirty="0"/>
              <a:t>Organization</a:t>
            </a:r>
          </a:p>
          <a:p>
            <a:r>
              <a:rPr lang="en-US" dirty="0"/>
              <a:t>Adaptability</a:t>
            </a:r>
          </a:p>
          <a:p>
            <a:r>
              <a:rPr lang="en-US" dirty="0"/>
              <a:t>Conflict resolution </a:t>
            </a:r>
          </a:p>
          <a:p>
            <a:r>
              <a:rPr lang="en-US" dirty="0"/>
              <a:t>Perseverance</a:t>
            </a:r>
          </a:p>
          <a:p>
            <a:r>
              <a:rPr lang="en-US" dirty="0"/>
              <a:t>Honesty</a:t>
            </a:r>
          </a:p>
          <a:p>
            <a:pPr marL="0" indent="0">
              <a:buNone/>
            </a:pPr>
            <a:endParaRPr lang="en-US" dirty="0"/>
          </a:p>
        </p:txBody>
      </p:sp>
      <p:pic>
        <p:nvPicPr>
          <p:cNvPr id="4" name="Picture 3">
            <a:extLst>
              <a:ext uri="{FF2B5EF4-FFF2-40B4-BE49-F238E27FC236}">
                <a16:creationId xmlns:a16="http://schemas.microsoft.com/office/drawing/2014/main" id="{776432AA-7572-664C-8010-7BE49BBA54FF}"/>
              </a:ext>
            </a:extLst>
          </p:cNvPr>
          <p:cNvPicPr>
            <a:picLocks noChangeAspect="1"/>
          </p:cNvPicPr>
          <p:nvPr/>
        </p:nvPicPr>
        <p:blipFill>
          <a:blip r:embed="rId2"/>
          <a:stretch>
            <a:fillRect/>
          </a:stretch>
        </p:blipFill>
        <p:spPr>
          <a:xfrm>
            <a:off x="7684245" y="4343399"/>
            <a:ext cx="4196687" cy="2098344"/>
          </a:xfrm>
          <a:prstGeom prst="rect">
            <a:avLst/>
          </a:prstGeom>
        </p:spPr>
      </p:pic>
    </p:spTree>
    <p:extLst>
      <p:ext uri="{BB962C8B-B14F-4D97-AF65-F5344CB8AC3E}">
        <p14:creationId xmlns:p14="http://schemas.microsoft.com/office/powerpoint/2010/main" val="9875992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78036A-4A63-2049-A77E-FEE2ED581906}"/>
              </a:ext>
            </a:extLst>
          </p:cNvPr>
          <p:cNvSpPr>
            <a:spLocks noGrp="1"/>
          </p:cNvSpPr>
          <p:nvPr>
            <p:ph type="title"/>
          </p:nvPr>
        </p:nvSpPr>
        <p:spPr/>
        <p:txBody>
          <a:bodyPr/>
          <a:lstStyle/>
          <a:p>
            <a:r>
              <a:rPr lang="en-US" u="sng" dirty="0"/>
              <a:t>What skills do I have?</a:t>
            </a:r>
          </a:p>
        </p:txBody>
      </p:sp>
      <p:sp>
        <p:nvSpPr>
          <p:cNvPr id="3" name="Content Placeholder 2">
            <a:extLst>
              <a:ext uri="{FF2B5EF4-FFF2-40B4-BE49-F238E27FC236}">
                <a16:creationId xmlns:a16="http://schemas.microsoft.com/office/drawing/2014/main" id="{A2E49453-F022-6245-A152-83D2F1A2AFFC}"/>
              </a:ext>
            </a:extLst>
          </p:cNvPr>
          <p:cNvSpPr>
            <a:spLocks noGrp="1"/>
          </p:cNvSpPr>
          <p:nvPr>
            <p:ph idx="1"/>
          </p:nvPr>
        </p:nvSpPr>
        <p:spPr/>
        <p:txBody>
          <a:bodyPr>
            <a:normAutofit lnSpcReduction="10000"/>
          </a:bodyPr>
          <a:lstStyle/>
          <a:p>
            <a:r>
              <a:rPr lang="en-GB" dirty="0"/>
              <a:t>I am able to lead and motivate individuals.</a:t>
            </a:r>
          </a:p>
          <a:p>
            <a:r>
              <a:rPr lang="en-GB" dirty="0"/>
              <a:t> I can communicate efficiently. </a:t>
            </a:r>
          </a:p>
          <a:p>
            <a:r>
              <a:rPr lang="en-GB" dirty="0"/>
              <a:t> I am able to keep up to Ofsted standards and also able to provide a welcoming environment. </a:t>
            </a:r>
          </a:p>
          <a:p>
            <a:r>
              <a:rPr lang="en-US" dirty="0"/>
              <a:t>I am able to work under pressure</a:t>
            </a:r>
          </a:p>
          <a:p>
            <a:r>
              <a:rPr lang="en-US" dirty="0"/>
              <a:t>I can solve problems and come up with solutions</a:t>
            </a:r>
          </a:p>
          <a:p>
            <a:r>
              <a:rPr lang="en-US" dirty="0"/>
              <a:t>I can set goals and reach them </a:t>
            </a:r>
          </a:p>
          <a:p>
            <a:r>
              <a:rPr lang="en-US" dirty="0"/>
              <a:t>I can understand individuals which also consist of me listening</a:t>
            </a:r>
          </a:p>
          <a:p>
            <a:r>
              <a:rPr lang="en-US" dirty="0"/>
              <a:t>I am able to think and act quickly</a:t>
            </a:r>
          </a:p>
        </p:txBody>
      </p:sp>
    </p:spTree>
    <p:extLst>
      <p:ext uri="{BB962C8B-B14F-4D97-AF65-F5344CB8AC3E}">
        <p14:creationId xmlns:p14="http://schemas.microsoft.com/office/powerpoint/2010/main" val="156903788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C8124-68A3-A84B-90E4-B7668FD772DB}"/>
              </a:ext>
            </a:extLst>
          </p:cNvPr>
          <p:cNvSpPr>
            <a:spLocks noGrp="1"/>
          </p:cNvSpPr>
          <p:nvPr>
            <p:ph type="title"/>
          </p:nvPr>
        </p:nvSpPr>
        <p:spPr/>
        <p:txBody>
          <a:bodyPr/>
          <a:lstStyle/>
          <a:p>
            <a:r>
              <a:rPr lang="en-US" u="sng" dirty="0"/>
              <a:t>What skills I need to work on?</a:t>
            </a:r>
          </a:p>
        </p:txBody>
      </p:sp>
      <p:sp>
        <p:nvSpPr>
          <p:cNvPr id="3" name="Content Placeholder 2">
            <a:extLst>
              <a:ext uri="{FF2B5EF4-FFF2-40B4-BE49-F238E27FC236}">
                <a16:creationId xmlns:a16="http://schemas.microsoft.com/office/drawing/2014/main" id="{F5BEEA7D-F140-FB4B-AFDB-4137A183B3DC}"/>
              </a:ext>
            </a:extLst>
          </p:cNvPr>
          <p:cNvSpPr>
            <a:spLocks noGrp="1"/>
          </p:cNvSpPr>
          <p:nvPr>
            <p:ph idx="1"/>
          </p:nvPr>
        </p:nvSpPr>
        <p:spPr/>
        <p:txBody>
          <a:bodyPr/>
          <a:lstStyle/>
          <a:p>
            <a:r>
              <a:rPr lang="en-US" dirty="0"/>
              <a:t>I need to work on my adaptability skills making sure I learn to adapt in different environment. </a:t>
            </a:r>
          </a:p>
          <a:p>
            <a:r>
              <a:rPr lang="en-US" dirty="0"/>
              <a:t>I need to work more on communication because as a manager I will need to interview my staffs and offer an excellent customer service at all times to parents and </a:t>
            </a:r>
            <a:r>
              <a:rPr lang="en-US" dirty="0" err="1"/>
              <a:t>carer’s</a:t>
            </a:r>
            <a:r>
              <a:rPr lang="en-US" dirty="0"/>
              <a:t>.</a:t>
            </a:r>
          </a:p>
          <a:p>
            <a:endParaRPr lang="en-US" dirty="0"/>
          </a:p>
        </p:txBody>
      </p:sp>
    </p:spTree>
    <p:extLst>
      <p:ext uri="{BB962C8B-B14F-4D97-AF65-F5344CB8AC3E}">
        <p14:creationId xmlns:p14="http://schemas.microsoft.com/office/powerpoint/2010/main" val="1582066481"/>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2CBA1-8443-CA4E-B4DB-A4E0A1D1647C}"/>
              </a:ext>
            </a:extLst>
          </p:cNvPr>
          <p:cNvSpPr>
            <a:spLocks noGrp="1"/>
          </p:cNvSpPr>
          <p:nvPr>
            <p:ph type="title"/>
          </p:nvPr>
        </p:nvSpPr>
        <p:spPr/>
        <p:txBody>
          <a:bodyPr/>
          <a:lstStyle/>
          <a:p>
            <a:r>
              <a:rPr lang="en-US" u="sng" dirty="0"/>
              <a:t>What experience is needed for this vacancy?</a:t>
            </a:r>
          </a:p>
        </p:txBody>
      </p:sp>
      <p:sp>
        <p:nvSpPr>
          <p:cNvPr id="3" name="Content Placeholder 2">
            <a:extLst>
              <a:ext uri="{FF2B5EF4-FFF2-40B4-BE49-F238E27FC236}">
                <a16:creationId xmlns:a16="http://schemas.microsoft.com/office/drawing/2014/main" id="{D923E9DC-8EEA-C14D-8F09-716494EC5656}"/>
              </a:ext>
            </a:extLst>
          </p:cNvPr>
          <p:cNvSpPr>
            <a:spLocks noGrp="1"/>
          </p:cNvSpPr>
          <p:nvPr>
            <p:ph idx="1"/>
          </p:nvPr>
        </p:nvSpPr>
        <p:spPr/>
        <p:txBody>
          <a:bodyPr/>
          <a:lstStyle/>
          <a:p>
            <a:r>
              <a:rPr lang="en-US" dirty="0"/>
              <a:t>Nationally recognized level 3 qualification in childcare</a:t>
            </a:r>
          </a:p>
          <a:p>
            <a:r>
              <a:rPr lang="en-US" dirty="0"/>
              <a:t>2 years post qualifying experience of working with children</a:t>
            </a:r>
          </a:p>
          <a:p>
            <a:r>
              <a:rPr lang="en-US" dirty="0"/>
              <a:t>Supervisory experience in child care sector</a:t>
            </a:r>
          </a:p>
          <a:p>
            <a:r>
              <a:rPr lang="en-US" dirty="0"/>
              <a:t>Level 3 diploma for children and young people</a:t>
            </a:r>
          </a:p>
          <a:p>
            <a:r>
              <a:rPr lang="en-US" dirty="0"/>
              <a:t>Foundation degree or HND in an early years</a:t>
            </a:r>
          </a:p>
          <a:p>
            <a:pPr marL="0" indent="0">
              <a:buNone/>
            </a:pPr>
            <a:endParaRPr lang="en-US" dirty="0"/>
          </a:p>
        </p:txBody>
      </p:sp>
    </p:spTree>
    <p:extLst>
      <p:ext uri="{BB962C8B-B14F-4D97-AF65-F5344CB8AC3E}">
        <p14:creationId xmlns:p14="http://schemas.microsoft.com/office/powerpoint/2010/main" val="413708296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890447-A554-BC46-84BF-40B65EEB70D2}"/>
              </a:ext>
            </a:extLst>
          </p:cNvPr>
          <p:cNvSpPr>
            <a:spLocks noGrp="1"/>
          </p:cNvSpPr>
          <p:nvPr>
            <p:ph type="title"/>
          </p:nvPr>
        </p:nvSpPr>
        <p:spPr/>
        <p:txBody>
          <a:bodyPr/>
          <a:lstStyle/>
          <a:p>
            <a:r>
              <a:rPr lang="en-US" u="sng" dirty="0"/>
              <a:t>The link between the academic and the employability skills</a:t>
            </a:r>
          </a:p>
        </p:txBody>
      </p:sp>
      <p:sp>
        <p:nvSpPr>
          <p:cNvPr id="3" name="Content Placeholder 2">
            <a:extLst>
              <a:ext uri="{FF2B5EF4-FFF2-40B4-BE49-F238E27FC236}">
                <a16:creationId xmlns:a16="http://schemas.microsoft.com/office/drawing/2014/main" id="{97C21576-C73C-5E44-BD30-17238BBECCC9}"/>
              </a:ext>
            </a:extLst>
          </p:cNvPr>
          <p:cNvSpPr>
            <a:spLocks noGrp="1"/>
          </p:cNvSpPr>
          <p:nvPr>
            <p:ph idx="1"/>
          </p:nvPr>
        </p:nvSpPr>
        <p:spPr/>
        <p:txBody>
          <a:bodyPr/>
          <a:lstStyle/>
          <a:p>
            <a:r>
              <a:rPr lang="en-US" dirty="0"/>
              <a:t>Student still need to use there academic skills in employability skills for an example student getting ready to become an official nurse need to be able to know mathematics. Things like being able to work out ratio, proportion and doing calculation in order to work out drug dosage for clients. </a:t>
            </a:r>
          </a:p>
        </p:txBody>
      </p:sp>
    </p:spTree>
    <p:extLst>
      <p:ext uri="{BB962C8B-B14F-4D97-AF65-F5344CB8AC3E}">
        <p14:creationId xmlns:p14="http://schemas.microsoft.com/office/powerpoint/2010/main" val="207549991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BEF9D-15E2-7D48-AE34-84712E8655DA}"/>
              </a:ext>
            </a:extLst>
          </p:cNvPr>
          <p:cNvSpPr>
            <a:spLocks noGrp="1"/>
          </p:cNvSpPr>
          <p:nvPr>
            <p:ph type="title"/>
          </p:nvPr>
        </p:nvSpPr>
        <p:spPr/>
        <p:txBody>
          <a:bodyPr/>
          <a:lstStyle/>
          <a:p>
            <a:r>
              <a:rPr lang="en-US" u="sng" dirty="0"/>
              <a:t>SWOT AND PDP</a:t>
            </a:r>
          </a:p>
        </p:txBody>
      </p:sp>
      <p:sp>
        <p:nvSpPr>
          <p:cNvPr id="3" name="Content Placeholder 2">
            <a:extLst>
              <a:ext uri="{FF2B5EF4-FFF2-40B4-BE49-F238E27FC236}">
                <a16:creationId xmlns:a16="http://schemas.microsoft.com/office/drawing/2014/main" id="{3DC49E1F-53E1-0149-9F99-39A4FDAED65B}"/>
              </a:ext>
            </a:extLst>
          </p:cNvPr>
          <p:cNvSpPr>
            <a:spLocks noGrp="1"/>
          </p:cNvSpPr>
          <p:nvPr>
            <p:ph sz="half" idx="1"/>
          </p:nvPr>
        </p:nvSpPr>
        <p:spPr/>
        <p:txBody>
          <a:bodyPr>
            <a:normAutofit fontScale="55000" lnSpcReduction="20000"/>
          </a:bodyPr>
          <a:lstStyle/>
          <a:p>
            <a:pPr marL="0" indent="0">
              <a:buNone/>
            </a:pPr>
            <a:r>
              <a:rPr lang="en-US" sz="2800" b="1" u="sng" dirty="0"/>
              <a:t>SWOT analysis</a:t>
            </a:r>
          </a:p>
          <a:p>
            <a:pPr marL="0" indent="0">
              <a:buNone/>
            </a:pPr>
            <a:r>
              <a:rPr lang="en-US" sz="2800" b="1" u="sng" dirty="0"/>
              <a:t>Strength, weakness, opportunity and threats</a:t>
            </a:r>
          </a:p>
          <a:p>
            <a:pPr marL="0" indent="0">
              <a:buNone/>
            </a:pPr>
            <a:endParaRPr lang="en-US" sz="2800" b="1" u="sng" dirty="0"/>
          </a:p>
          <a:p>
            <a:pPr marL="0" indent="0">
              <a:buNone/>
            </a:pPr>
            <a:r>
              <a:rPr lang="en-US" sz="2000" b="1" dirty="0"/>
              <a:t>S</a:t>
            </a:r>
            <a:r>
              <a:rPr lang="en-US" sz="2000" dirty="0"/>
              <a:t>: I am good at looking after children and making sure they are comfortable in any environment they are in.</a:t>
            </a:r>
          </a:p>
          <a:p>
            <a:pPr marL="0" indent="0">
              <a:buNone/>
            </a:pPr>
            <a:endParaRPr lang="en-US" sz="2000" dirty="0"/>
          </a:p>
          <a:p>
            <a:pPr marL="0" indent="0">
              <a:buNone/>
            </a:pPr>
            <a:r>
              <a:rPr lang="en-US" sz="2000" b="1" dirty="0"/>
              <a:t>W</a:t>
            </a:r>
            <a:r>
              <a:rPr lang="en-US" sz="2000" dirty="0"/>
              <a:t>: I lack in communicating to two or more parents at the same time</a:t>
            </a:r>
          </a:p>
          <a:p>
            <a:pPr marL="0" indent="0">
              <a:buNone/>
            </a:pPr>
            <a:endParaRPr lang="en-US" sz="2000" dirty="0"/>
          </a:p>
          <a:p>
            <a:pPr marL="0" indent="0">
              <a:buNone/>
            </a:pPr>
            <a:r>
              <a:rPr lang="en-US" sz="2000" b="1" dirty="0"/>
              <a:t>O</a:t>
            </a:r>
            <a:r>
              <a:rPr lang="en-US" sz="2000" dirty="0"/>
              <a:t>: I have an opportunity to learn an grow to be able to advance in my role. I also have other nursery managers I can ask questions if I needed any help.</a:t>
            </a:r>
          </a:p>
          <a:p>
            <a:pPr marL="0" indent="0">
              <a:buNone/>
            </a:pPr>
            <a:endParaRPr lang="en-US" sz="2000" dirty="0"/>
          </a:p>
          <a:p>
            <a:pPr marL="0" indent="0">
              <a:buNone/>
            </a:pPr>
            <a:r>
              <a:rPr lang="en-US" sz="2000" b="1" dirty="0"/>
              <a:t>T</a:t>
            </a:r>
            <a:r>
              <a:rPr lang="en-US" sz="2000" dirty="0"/>
              <a:t>: I have to make sure the progress reports are accurate as this can put my role at risk if I haven’t mentioned important information in regards to every child I work with.</a:t>
            </a:r>
          </a:p>
        </p:txBody>
      </p:sp>
      <p:sp>
        <p:nvSpPr>
          <p:cNvPr id="4" name="Content Placeholder 3">
            <a:extLst>
              <a:ext uri="{FF2B5EF4-FFF2-40B4-BE49-F238E27FC236}">
                <a16:creationId xmlns:a16="http://schemas.microsoft.com/office/drawing/2014/main" id="{9C9AF67E-3DA8-1D4D-8A81-446B8BE6BF1E}"/>
              </a:ext>
            </a:extLst>
          </p:cNvPr>
          <p:cNvSpPr>
            <a:spLocks noGrp="1"/>
          </p:cNvSpPr>
          <p:nvPr>
            <p:ph sz="half" idx="2"/>
          </p:nvPr>
        </p:nvSpPr>
        <p:spPr>
          <a:xfrm>
            <a:off x="6211890" y="2603499"/>
            <a:ext cx="5335588" cy="3864429"/>
          </a:xfrm>
        </p:spPr>
        <p:txBody>
          <a:bodyPr>
            <a:noAutofit/>
          </a:bodyPr>
          <a:lstStyle/>
          <a:p>
            <a:pPr marL="0" indent="0">
              <a:buNone/>
            </a:pPr>
            <a:r>
              <a:rPr lang="en-US" b="1" u="sng" dirty="0"/>
              <a:t>Personal Development Plan</a:t>
            </a:r>
          </a:p>
          <a:p>
            <a:pPr marL="0" indent="0">
              <a:buNone/>
            </a:pPr>
            <a:r>
              <a:rPr lang="en-US" b="1" u="sng" dirty="0"/>
              <a:t>(PDP)</a:t>
            </a:r>
          </a:p>
          <a:p>
            <a:pPr>
              <a:buFont typeface="Wingdings" pitchFamily="2" charset="2"/>
              <a:buChar char="Ø"/>
            </a:pPr>
            <a:r>
              <a:rPr lang="en-US" sz="1400" dirty="0"/>
              <a:t>I have written down my weakness and will try to strength them as time goes by. </a:t>
            </a:r>
          </a:p>
          <a:p>
            <a:pPr>
              <a:buFont typeface="Wingdings" pitchFamily="2" charset="2"/>
              <a:buChar char="Ø"/>
            </a:pPr>
            <a:r>
              <a:rPr lang="en-US" sz="1400" dirty="0"/>
              <a:t>I will set goals and put a date for when I would like to have accomplished this by.</a:t>
            </a:r>
          </a:p>
          <a:p>
            <a:pPr marL="0" indent="0">
              <a:buNone/>
            </a:pPr>
            <a:endParaRPr lang="en-US" dirty="0"/>
          </a:p>
        </p:txBody>
      </p:sp>
    </p:spTree>
    <p:extLst>
      <p:ext uri="{BB962C8B-B14F-4D97-AF65-F5344CB8AC3E}">
        <p14:creationId xmlns:p14="http://schemas.microsoft.com/office/powerpoint/2010/main" val="261362268"/>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0EA58-00EF-8B4F-A719-881B18899C61}"/>
              </a:ext>
            </a:extLst>
          </p:cNvPr>
          <p:cNvSpPr>
            <a:spLocks noGrp="1"/>
          </p:cNvSpPr>
          <p:nvPr>
            <p:ph type="title"/>
          </p:nvPr>
        </p:nvSpPr>
        <p:spPr/>
        <p:txBody>
          <a:bodyPr/>
          <a:lstStyle/>
          <a:p>
            <a:r>
              <a:rPr lang="en-US" u="sng" dirty="0"/>
              <a:t>Conclusion</a:t>
            </a:r>
          </a:p>
        </p:txBody>
      </p:sp>
      <p:sp>
        <p:nvSpPr>
          <p:cNvPr id="3" name="Text Placeholder 2">
            <a:extLst>
              <a:ext uri="{FF2B5EF4-FFF2-40B4-BE49-F238E27FC236}">
                <a16:creationId xmlns:a16="http://schemas.microsoft.com/office/drawing/2014/main" id="{26E1622E-BC53-2843-8F7B-DC78238BAA86}"/>
              </a:ext>
            </a:extLst>
          </p:cNvPr>
          <p:cNvSpPr>
            <a:spLocks noGrp="1"/>
          </p:cNvSpPr>
          <p:nvPr>
            <p:ph type="body" sz="half" idx="2"/>
          </p:nvPr>
        </p:nvSpPr>
        <p:spPr>
          <a:xfrm>
            <a:off x="1148798" y="3183348"/>
            <a:ext cx="8825659" cy="2476500"/>
          </a:xfrm>
        </p:spPr>
        <p:txBody>
          <a:bodyPr/>
          <a:lstStyle/>
          <a:p>
            <a:r>
              <a:rPr lang="en-US" dirty="0"/>
              <a:t>In conclusion I have gathered from learning about Employability and Academic skills I have become more confident as previously I did not have any knowledge on the differences or the meaning which made me feel under pressure. Furthermore I never knew much about being a nursery manager however now researching I have gained a bigger insight as to what a nursery manager is and what is required.</a:t>
            </a:r>
          </a:p>
        </p:txBody>
      </p:sp>
    </p:spTree>
    <p:extLst>
      <p:ext uri="{BB962C8B-B14F-4D97-AF65-F5344CB8AC3E}">
        <p14:creationId xmlns:p14="http://schemas.microsoft.com/office/powerpoint/2010/main" val="418546994"/>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148C8-F504-3246-B92B-D2A31ABF06BD}"/>
              </a:ext>
            </a:extLst>
          </p:cNvPr>
          <p:cNvSpPr>
            <a:spLocks noGrp="1"/>
          </p:cNvSpPr>
          <p:nvPr>
            <p:ph type="title"/>
          </p:nvPr>
        </p:nvSpPr>
        <p:spPr/>
        <p:txBody>
          <a:bodyPr/>
          <a:lstStyle/>
          <a:p>
            <a:r>
              <a:rPr lang="en-US" dirty="0"/>
              <a:t>References</a:t>
            </a:r>
          </a:p>
        </p:txBody>
      </p:sp>
      <p:sp>
        <p:nvSpPr>
          <p:cNvPr id="3" name="Text Placeholder 2">
            <a:extLst>
              <a:ext uri="{FF2B5EF4-FFF2-40B4-BE49-F238E27FC236}">
                <a16:creationId xmlns:a16="http://schemas.microsoft.com/office/drawing/2014/main" id="{F8758C74-8DDF-4E47-A325-DACB367062C7}"/>
              </a:ext>
            </a:extLst>
          </p:cNvPr>
          <p:cNvSpPr>
            <a:spLocks noGrp="1"/>
          </p:cNvSpPr>
          <p:nvPr>
            <p:ph type="body" sz="half" idx="2"/>
          </p:nvPr>
        </p:nvSpPr>
        <p:spPr/>
        <p:txBody>
          <a:bodyPr/>
          <a:lstStyle/>
          <a:p>
            <a:pPr marL="342900" indent="-342900">
              <a:buFont typeface="+mj-lt"/>
              <a:buAutoNum type="arabicPeriod"/>
            </a:pPr>
            <a:r>
              <a:rPr lang="en-US" dirty="0">
                <a:hlinkClick r:id="rId2"/>
              </a:rPr>
              <a:t>https://www.myworldofwork.co.uk/my-career-options/job-profiles/nursery-manager</a:t>
            </a:r>
            <a:r>
              <a:rPr lang="en-US" dirty="0"/>
              <a:t> (Accessed on 25 November 2020)</a:t>
            </a:r>
          </a:p>
          <a:p>
            <a:pPr marL="342900" indent="-342900">
              <a:buFont typeface="+mj-lt"/>
              <a:buAutoNum type="arabicPeriod"/>
            </a:pPr>
            <a:r>
              <a:rPr lang="en-US" dirty="0">
                <a:hlinkClick r:id="rId3"/>
              </a:rPr>
              <a:t>https://www.myworldofwork.co.uk/my-career-options/job-profiles/nursery-man</a:t>
            </a:r>
            <a:r>
              <a:rPr lang="en-US" dirty="0"/>
              <a:t> (Accessed on 25 November 2020)</a:t>
            </a:r>
          </a:p>
          <a:p>
            <a:pPr marL="342900" indent="-342900">
              <a:buFont typeface="+mj-lt"/>
              <a:buAutoNum type="arabicPeriod"/>
            </a:pPr>
            <a:r>
              <a:rPr lang="en-US" dirty="0">
                <a:hlinkClick r:id="rId4"/>
              </a:rPr>
              <a:t>https://nationalcareers.service.gov.uk/job-profiles/nursery-manager</a:t>
            </a:r>
            <a:r>
              <a:rPr lang="en-US" dirty="0"/>
              <a:t> (Accessed 25 November 2020)</a:t>
            </a:r>
          </a:p>
          <a:p>
            <a:pPr marL="342900" indent="-342900">
              <a:buFont typeface="+mj-lt"/>
              <a:buAutoNum type="arabicPeriod"/>
            </a:pPr>
            <a:endParaRPr lang="en-US" dirty="0"/>
          </a:p>
        </p:txBody>
      </p:sp>
    </p:spTree>
    <p:extLst>
      <p:ext uri="{BB962C8B-B14F-4D97-AF65-F5344CB8AC3E}">
        <p14:creationId xmlns:p14="http://schemas.microsoft.com/office/powerpoint/2010/main" val="239186966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{D39EF09E-F71A-9D42-8FA5-C49F59257ADD}tf10001076</Template>
  <TotalTime>3752</TotalTime>
  <Words>776</Words>
  <Application>Microsoft Macintosh PowerPoint</Application>
  <PresentationFormat>Widescreen</PresentationFormat>
  <Paragraphs>60</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Century Gothic</vt:lpstr>
      <vt:lpstr>Wingdings</vt:lpstr>
      <vt:lpstr>Wingdings 3</vt:lpstr>
      <vt:lpstr>Ion Boardroom</vt:lpstr>
      <vt:lpstr>Academic and employability skills Task1 Module code: BMSW4001 Student number: 2008337 Lecturer: Barbara Chinyani</vt:lpstr>
      <vt:lpstr>Introduction</vt:lpstr>
      <vt:lpstr>What is a Nursery Manager?</vt:lpstr>
      <vt:lpstr>Skills required for my career</vt:lpstr>
      <vt:lpstr>What skills do I have?</vt:lpstr>
      <vt:lpstr>What skills I need to work on?</vt:lpstr>
      <vt:lpstr>What experience is needed for this vacancy?</vt:lpstr>
      <vt:lpstr>The link between the academic and the employability skills</vt:lpstr>
      <vt:lpstr>SWOT AND PDP</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and employability skills Module code: BMSW4001 Student number: 2008337</dc:title>
  <dc:creator>Zainab Jalloh (2008337)</dc:creator>
  <cp:lastModifiedBy>Zainab Jalloh (2008337)</cp:lastModifiedBy>
  <cp:revision>26</cp:revision>
  <dcterms:created xsi:type="dcterms:W3CDTF">2020-11-25T21:36:53Z</dcterms:created>
  <dcterms:modified xsi:type="dcterms:W3CDTF">2020-12-03T14:48:49Z</dcterms:modified>
</cp:coreProperties>
</file>