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60" r:id="rId5"/>
    <p:sldId id="261" r:id="rId6"/>
    <p:sldId id="262" r:id="rId7"/>
    <p:sldId id="263" r:id="rId8"/>
    <p:sldId id="264" r:id="rId9"/>
    <p:sldId id="265" r:id="rId10"/>
    <p:sldId id="266"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0AD911-A5DC-B019-F678-E357D352921E}" v="10" dt="2023-07-30T21:38:00.128"/>
    <p1510:client id="{C655A74B-EECF-53DD-5D8E-EF174B3B2AAB}" v="327" dt="2023-07-30T23:44:11.473"/>
    <p1510:client id="{D42EAA1E-B445-A8C2-D3B6-4CA17C8EAD5B}" v="594" dt="2023-07-31T00:56:34.1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6" d="100"/>
          <a:sy n="86" d="100"/>
        </p:scale>
        <p:origin x="33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139C9F-8C02-4DD0-9D76-D9460617F142}" type="doc">
      <dgm:prSet loTypeId="urn:microsoft.com/office/officeart/2005/8/layout/hierarchy6" loCatId="hierarchy" qsTypeId="urn:microsoft.com/office/officeart/2005/8/quickstyle/simple2" qsCatId="simple" csTypeId="urn:microsoft.com/office/officeart/2005/8/colors/colorful2" csCatId="colorful" phldr="1"/>
      <dgm:spPr/>
      <dgm:t>
        <a:bodyPr/>
        <a:lstStyle/>
        <a:p>
          <a:endParaRPr lang="en-US"/>
        </a:p>
      </dgm:t>
    </dgm:pt>
    <dgm:pt modelId="{F8C67939-F04A-45F6-B553-C7C0C49D9793}">
      <dgm:prSet phldrT="[Text]" phldr="0"/>
      <dgm:spPr/>
      <dgm:t>
        <a:bodyPr/>
        <a:lstStyle/>
        <a:p>
          <a:pPr rtl="0"/>
          <a:r>
            <a:rPr lang="en-US" dirty="0">
              <a:latin typeface="Calibri"/>
              <a:cs typeface="Calibri"/>
            </a:rPr>
            <a:t>Project 'Hungry moments'</a:t>
          </a:r>
        </a:p>
      </dgm:t>
    </dgm:pt>
    <dgm:pt modelId="{48B57B7B-B4B1-46D0-A8C0-F6CAF393A3BC}" type="parTrans" cxnId="{DA4B1599-0915-4D7A-92AA-B65EF7685830}">
      <dgm:prSet/>
      <dgm:spPr/>
      <dgm:t>
        <a:bodyPr/>
        <a:lstStyle/>
        <a:p>
          <a:endParaRPr lang="en-US"/>
        </a:p>
      </dgm:t>
    </dgm:pt>
    <dgm:pt modelId="{6E7771D7-9BDF-430A-A66A-0446910F12BC}" type="sibTrans" cxnId="{DA4B1599-0915-4D7A-92AA-B65EF7685830}">
      <dgm:prSet/>
      <dgm:spPr/>
      <dgm:t>
        <a:bodyPr/>
        <a:lstStyle/>
        <a:p>
          <a:endParaRPr lang="en-US"/>
        </a:p>
      </dgm:t>
    </dgm:pt>
    <dgm:pt modelId="{342D05D1-A893-438D-AE9D-BE1D558E4942}">
      <dgm:prSet phldrT="[Text]" phldr="0"/>
      <dgm:spPr/>
      <dgm:t>
        <a:bodyPr/>
        <a:lstStyle/>
        <a:p>
          <a:pPr rtl="0"/>
          <a:r>
            <a:rPr lang="en-US" dirty="0">
              <a:latin typeface="Calibri"/>
              <a:cs typeface="Calibri"/>
            </a:rPr>
            <a:t>Food trucks</a:t>
          </a:r>
        </a:p>
      </dgm:t>
    </dgm:pt>
    <dgm:pt modelId="{776C5680-0BCE-4ED6-AF74-2C6787575D95}" type="parTrans" cxnId="{87BD46B4-F417-4416-8896-5B98683F3364}">
      <dgm:prSet/>
      <dgm:spPr/>
      <dgm:t>
        <a:bodyPr/>
        <a:lstStyle/>
        <a:p>
          <a:endParaRPr lang="en-US"/>
        </a:p>
      </dgm:t>
    </dgm:pt>
    <dgm:pt modelId="{48D534FD-6801-4186-BC61-2AC439E2F787}" type="sibTrans" cxnId="{87BD46B4-F417-4416-8896-5B98683F3364}">
      <dgm:prSet/>
      <dgm:spPr/>
      <dgm:t>
        <a:bodyPr/>
        <a:lstStyle/>
        <a:p>
          <a:endParaRPr lang="en-US"/>
        </a:p>
      </dgm:t>
    </dgm:pt>
    <dgm:pt modelId="{F0879585-7AD0-4EF1-8BB1-A478B0A6C77F}">
      <dgm:prSet phldrT="[Text]" phldr="0"/>
      <dgm:spPr/>
      <dgm:t>
        <a:bodyPr/>
        <a:lstStyle/>
        <a:p>
          <a:r>
            <a:rPr lang="en-US" dirty="0">
              <a:latin typeface="Calibri"/>
              <a:cs typeface="Calibri"/>
            </a:rPr>
            <a:t>Equipment</a:t>
          </a:r>
        </a:p>
      </dgm:t>
    </dgm:pt>
    <dgm:pt modelId="{DF82D51E-787A-4964-B367-99E2A6A620CE}" type="parTrans" cxnId="{FE7653AC-A023-4E79-ABAB-D678FBD0B82E}">
      <dgm:prSet/>
      <dgm:spPr/>
      <dgm:t>
        <a:bodyPr/>
        <a:lstStyle/>
        <a:p>
          <a:endParaRPr lang="en-US"/>
        </a:p>
      </dgm:t>
    </dgm:pt>
    <dgm:pt modelId="{FC8E064B-559D-4075-95B6-1358C02A2870}" type="sibTrans" cxnId="{FE7653AC-A023-4E79-ABAB-D678FBD0B82E}">
      <dgm:prSet/>
      <dgm:spPr/>
      <dgm:t>
        <a:bodyPr/>
        <a:lstStyle/>
        <a:p>
          <a:endParaRPr lang="en-US"/>
        </a:p>
      </dgm:t>
    </dgm:pt>
    <dgm:pt modelId="{A59B2733-FCC3-4724-9FD4-38544554828E}">
      <dgm:prSet phldrT="[Text]" phldr="0"/>
      <dgm:spPr/>
      <dgm:t>
        <a:bodyPr/>
        <a:lstStyle/>
        <a:p>
          <a:r>
            <a:rPr lang="en-US" dirty="0">
              <a:latin typeface="Calibri"/>
              <a:cs typeface="Calibri"/>
            </a:rPr>
            <a:t>Facilities</a:t>
          </a:r>
        </a:p>
      </dgm:t>
    </dgm:pt>
    <dgm:pt modelId="{A49E67C6-0D40-4D50-B3B0-7818CCA836B0}" type="parTrans" cxnId="{24EB56FB-09E4-4DDA-B25E-2F8487266314}">
      <dgm:prSet/>
      <dgm:spPr/>
      <dgm:t>
        <a:bodyPr/>
        <a:lstStyle/>
        <a:p>
          <a:endParaRPr lang="en-US"/>
        </a:p>
      </dgm:t>
    </dgm:pt>
    <dgm:pt modelId="{6467673A-8F24-4672-82D8-0D316005BDCA}" type="sibTrans" cxnId="{24EB56FB-09E4-4DDA-B25E-2F8487266314}">
      <dgm:prSet/>
      <dgm:spPr/>
      <dgm:t>
        <a:bodyPr/>
        <a:lstStyle/>
        <a:p>
          <a:endParaRPr lang="en-US"/>
        </a:p>
      </dgm:t>
    </dgm:pt>
    <dgm:pt modelId="{E140B6B9-F0E8-47F8-8468-7402BBD103B7}">
      <dgm:prSet phldrT="[Text]" phldr="0"/>
      <dgm:spPr/>
      <dgm:t>
        <a:bodyPr/>
        <a:lstStyle/>
        <a:p>
          <a:pPr rtl="0"/>
          <a:r>
            <a:rPr lang="en-US" dirty="0">
              <a:latin typeface="Calibri"/>
              <a:cs typeface="Calibri"/>
            </a:rPr>
            <a:t> Systems</a:t>
          </a:r>
        </a:p>
      </dgm:t>
    </dgm:pt>
    <dgm:pt modelId="{A516111C-027E-4872-A729-0D4C3CD0ADB0}" type="parTrans" cxnId="{FF09B2D3-7520-4596-AC77-E7DDEA8BD910}">
      <dgm:prSet/>
      <dgm:spPr/>
      <dgm:t>
        <a:bodyPr/>
        <a:lstStyle/>
        <a:p>
          <a:endParaRPr lang="en-US"/>
        </a:p>
      </dgm:t>
    </dgm:pt>
    <dgm:pt modelId="{C709CA9A-1FCD-499F-A862-1892D176FCE2}" type="sibTrans" cxnId="{FF09B2D3-7520-4596-AC77-E7DDEA8BD910}">
      <dgm:prSet/>
      <dgm:spPr/>
      <dgm:t>
        <a:bodyPr/>
        <a:lstStyle/>
        <a:p>
          <a:endParaRPr lang="en-US"/>
        </a:p>
      </dgm:t>
    </dgm:pt>
    <dgm:pt modelId="{4BF1C646-4FD7-4BA0-BB1D-11223448B8ED}">
      <dgm:prSet phldr="0"/>
      <dgm:spPr/>
      <dgm:t>
        <a:bodyPr/>
        <a:lstStyle/>
        <a:p>
          <a:pPr rtl="0"/>
          <a:r>
            <a:rPr lang="en-US" dirty="0">
              <a:latin typeface="Calibri"/>
              <a:cs typeface="Calibri"/>
            </a:rPr>
            <a:t>Obtain Permits</a:t>
          </a:r>
        </a:p>
      </dgm:t>
    </dgm:pt>
    <dgm:pt modelId="{15035A2B-0B1E-456B-957A-F8001D7038B1}" type="parTrans" cxnId="{BBD75A74-3D60-4E82-8364-675B94051C73}">
      <dgm:prSet/>
      <dgm:spPr/>
      <dgm:t>
        <a:bodyPr/>
        <a:lstStyle/>
        <a:p>
          <a:endParaRPr lang="en-GB"/>
        </a:p>
      </dgm:t>
    </dgm:pt>
    <dgm:pt modelId="{5D68AB62-A266-49A3-8331-77373305FC4C}" type="sibTrans" cxnId="{BBD75A74-3D60-4E82-8364-675B94051C73}">
      <dgm:prSet/>
      <dgm:spPr/>
      <dgm:t>
        <a:bodyPr/>
        <a:lstStyle/>
        <a:p>
          <a:endParaRPr lang="en-GB"/>
        </a:p>
      </dgm:t>
    </dgm:pt>
    <dgm:pt modelId="{868457A6-0643-4F78-BE84-9283B4623CF0}">
      <dgm:prSet phldr="0"/>
      <dgm:spPr/>
      <dgm:t>
        <a:bodyPr/>
        <a:lstStyle/>
        <a:p>
          <a:pPr rtl="0"/>
          <a:r>
            <a:rPr lang="en-US" dirty="0">
              <a:latin typeface="Calibri"/>
              <a:cs typeface="Calibri"/>
            </a:rPr>
            <a:t>Food concept</a:t>
          </a:r>
        </a:p>
      </dgm:t>
    </dgm:pt>
    <dgm:pt modelId="{218B44D6-5231-45CB-B208-3BCF4CE21781}" type="parTrans" cxnId="{6A6AB61C-B9A6-4078-9FDD-34C1F228F69B}">
      <dgm:prSet/>
      <dgm:spPr/>
      <dgm:t>
        <a:bodyPr/>
        <a:lstStyle/>
        <a:p>
          <a:endParaRPr lang="en-GB"/>
        </a:p>
      </dgm:t>
    </dgm:pt>
    <dgm:pt modelId="{6FD7B500-EF7B-4BC2-854F-AD4834714B25}" type="sibTrans" cxnId="{6A6AB61C-B9A6-4078-9FDD-34C1F228F69B}">
      <dgm:prSet/>
      <dgm:spPr/>
      <dgm:t>
        <a:bodyPr/>
        <a:lstStyle/>
        <a:p>
          <a:endParaRPr lang="en-GB"/>
        </a:p>
      </dgm:t>
    </dgm:pt>
    <dgm:pt modelId="{89E0E3B9-18E7-4D8D-B45D-5D5A74A6338E}">
      <dgm:prSet phldr="0"/>
      <dgm:spPr/>
      <dgm:t>
        <a:bodyPr/>
        <a:lstStyle/>
        <a:p>
          <a:pPr rtl="0"/>
          <a:r>
            <a:rPr lang="en-US" dirty="0">
              <a:latin typeface="Calibri"/>
              <a:cs typeface="Calibri"/>
            </a:rPr>
            <a:t>Survey </a:t>
          </a:r>
        </a:p>
      </dgm:t>
    </dgm:pt>
    <dgm:pt modelId="{36EC6E7F-2FCD-4898-B15B-0D90329E0DD5}" type="parTrans" cxnId="{AD8F2F2F-72B9-4238-88A1-A74CA1D7BB9E}">
      <dgm:prSet/>
      <dgm:spPr/>
      <dgm:t>
        <a:bodyPr/>
        <a:lstStyle/>
        <a:p>
          <a:endParaRPr lang="en-GB"/>
        </a:p>
      </dgm:t>
    </dgm:pt>
    <dgm:pt modelId="{F72E5323-5CFA-4DF2-81D5-6248640B8657}" type="sibTrans" cxnId="{AD8F2F2F-72B9-4238-88A1-A74CA1D7BB9E}">
      <dgm:prSet/>
      <dgm:spPr/>
      <dgm:t>
        <a:bodyPr/>
        <a:lstStyle/>
        <a:p>
          <a:endParaRPr lang="en-GB"/>
        </a:p>
      </dgm:t>
    </dgm:pt>
    <dgm:pt modelId="{E6461EA7-3E04-4A34-82CA-5791D2128BD8}">
      <dgm:prSet phldr="0"/>
      <dgm:spPr/>
      <dgm:t>
        <a:bodyPr/>
        <a:lstStyle/>
        <a:p>
          <a:r>
            <a:rPr lang="en-US" dirty="0">
              <a:latin typeface="Calibri"/>
              <a:cs typeface="Calibri"/>
            </a:rPr>
            <a:t>Catering</a:t>
          </a:r>
        </a:p>
      </dgm:t>
    </dgm:pt>
    <dgm:pt modelId="{01010557-A65D-4151-B619-89B055952126}" type="parTrans" cxnId="{C85C9CD2-43A2-470C-9FC5-1D23A72C9575}">
      <dgm:prSet/>
      <dgm:spPr/>
      <dgm:t>
        <a:bodyPr/>
        <a:lstStyle/>
        <a:p>
          <a:endParaRPr lang="en-GB"/>
        </a:p>
      </dgm:t>
    </dgm:pt>
    <dgm:pt modelId="{6A745E16-285D-4E26-A58D-496AD5D251BA}" type="sibTrans" cxnId="{C85C9CD2-43A2-470C-9FC5-1D23A72C9575}">
      <dgm:prSet/>
      <dgm:spPr/>
      <dgm:t>
        <a:bodyPr/>
        <a:lstStyle/>
        <a:p>
          <a:endParaRPr lang="en-GB"/>
        </a:p>
      </dgm:t>
    </dgm:pt>
    <dgm:pt modelId="{929B94AD-F622-4FF4-BD7F-F1044480A5C2}">
      <dgm:prSet phldr="0"/>
      <dgm:spPr/>
      <dgm:t>
        <a:bodyPr/>
        <a:lstStyle/>
        <a:p>
          <a:pPr rtl="0"/>
          <a:r>
            <a:rPr lang="en-US" dirty="0">
              <a:latin typeface="Calibri"/>
              <a:cs typeface="Calibri"/>
            </a:rPr>
            <a:t>Food serving license</a:t>
          </a:r>
        </a:p>
      </dgm:t>
    </dgm:pt>
    <dgm:pt modelId="{68ED59C1-D645-4285-A517-BEB7DEE50936}" type="parTrans" cxnId="{2581D0E6-D2AE-44D0-9640-820A1A7D3219}">
      <dgm:prSet/>
      <dgm:spPr/>
      <dgm:t>
        <a:bodyPr/>
        <a:lstStyle/>
        <a:p>
          <a:endParaRPr lang="en-GB"/>
        </a:p>
      </dgm:t>
    </dgm:pt>
    <dgm:pt modelId="{8E097837-F5A1-46E0-AC3C-04EABF945EAA}" type="sibTrans" cxnId="{2581D0E6-D2AE-44D0-9640-820A1A7D3219}">
      <dgm:prSet/>
      <dgm:spPr/>
      <dgm:t>
        <a:bodyPr/>
        <a:lstStyle/>
        <a:p>
          <a:endParaRPr lang="en-GB"/>
        </a:p>
      </dgm:t>
    </dgm:pt>
    <dgm:pt modelId="{3D7CAEEC-A1F4-4E86-929C-6321A5ED7E99}">
      <dgm:prSet phldr="0"/>
      <dgm:spPr/>
      <dgm:t>
        <a:bodyPr/>
        <a:lstStyle/>
        <a:p>
          <a:r>
            <a:rPr lang="en-US" dirty="0">
              <a:latin typeface="Calibri"/>
              <a:cs typeface="Calibri"/>
            </a:rPr>
            <a:t>Insurance</a:t>
          </a:r>
        </a:p>
      </dgm:t>
    </dgm:pt>
    <dgm:pt modelId="{DCAACDA8-511A-4498-802C-C426CB820802}" type="parTrans" cxnId="{8081DDC0-B61D-465B-AEF7-D1941F1145C1}">
      <dgm:prSet/>
      <dgm:spPr/>
      <dgm:t>
        <a:bodyPr/>
        <a:lstStyle/>
        <a:p>
          <a:endParaRPr lang="en-GB"/>
        </a:p>
      </dgm:t>
    </dgm:pt>
    <dgm:pt modelId="{6C27D5E2-DDE4-4160-BD8E-13A85F0BC7AF}" type="sibTrans" cxnId="{8081DDC0-B61D-465B-AEF7-D1941F1145C1}">
      <dgm:prSet/>
      <dgm:spPr/>
      <dgm:t>
        <a:bodyPr/>
        <a:lstStyle/>
        <a:p>
          <a:endParaRPr lang="en-GB"/>
        </a:p>
      </dgm:t>
    </dgm:pt>
    <dgm:pt modelId="{68FF6649-4F32-4157-8EA1-D5DB81587636}">
      <dgm:prSet phldr="0"/>
      <dgm:spPr/>
      <dgm:t>
        <a:bodyPr/>
        <a:lstStyle/>
        <a:p>
          <a:pPr rtl="0"/>
          <a:r>
            <a:rPr lang="en-US" dirty="0">
              <a:latin typeface="Calibri"/>
              <a:cs typeface="Calibri"/>
            </a:rPr>
            <a:t>Rent/buy truck</a:t>
          </a:r>
        </a:p>
      </dgm:t>
    </dgm:pt>
    <dgm:pt modelId="{2077FDC4-8229-4CA0-9CE4-9C14A2E4E2C8}" type="parTrans" cxnId="{CB9BA3DE-C11D-4EFA-BA9B-63053DB36836}">
      <dgm:prSet/>
      <dgm:spPr/>
      <dgm:t>
        <a:bodyPr/>
        <a:lstStyle/>
        <a:p>
          <a:endParaRPr lang="en-GB"/>
        </a:p>
      </dgm:t>
    </dgm:pt>
    <dgm:pt modelId="{591D2C46-DAB5-439D-959E-29AFDC8C1D0C}" type="sibTrans" cxnId="{CB9BA3DE-C11D-4EFA-BA9B-63053DB36836}">
      <dgm:prSet/>
      <dgm:spPr/>
      <dgm:t>
        <a:bodyPr/>
        <a:lstStyle/>
        <a:p>
          <a:endParaRPr lang="en-GB"/>
        </a:p>
      </dgm:t>
    </dgm:pt>
    <dgm:pt modelId="{ACA4D376-B451-4DB1-AB64-C4166FBF32F5}">
      <dgm:prSet phldr="0"/>
      <dgm:spPr/>
      <dgm:t>
        <a:bodyPr/>
        <a:lstStyle/>
        <a:p>
          <a:pPr rtl="0"/>
          <a:r>
            <a:rPr lang="en-US" dirty="0">
              <a:latin typeface="Calibri"/>
              <a:cs typeface="Calibri"/>
            </a:rPr>
            <a:t>Seller</a:t>
          </a:r>
        </a:p>
      </dgm:t>
    </dgm:pt>
    <dgm:pt modelId="{1F164204-3E45-4A29-8B87-A066A5DAC6B2}" type="parTrans" cxnId="{3A967947-7968-46F0-B2C7-4A91184045D5}">
      <dgm:prSet/>
      <dgm:spPr/>
      <dgm:t>
        <a:bodyPr/>
        <a:lstStyle/>
        <a:p>
          <a:endParaRPr lang="en-GB"/>
        </a:p>
      </dgm:t>
    </dgm:pt>
    <dgm:pt modelId="{E6DFF75B-FF64-42D2-82AC-7598711994CC}" type="sibTrans" cxnId="{3A967947-7968-46F0-B2C7-4A91184045D5}">
      <dgm:prSet/>
      <dgm:spPr/>
      <dgm:t>
        <a:bodyPr/>
        <a:lstStyle/>
        <a:p>
          <a:endParaRPr lang="en-GB"/>
        </a:p>
      </dgm:t>
    </dgm:pt>
    <dgm:pt modelId="{C9670786-9802-4244-8C00-AA7EE527C3F1}">
      <dgm:prSet phldr="0"/>
      <dgm:spPr/>
      <dgm:t>
        <a:bodyPr/>
        <a:lstStyle/>
        <a:p>
          <a:pPr rtl="0"/>
          <a:r>
            <a:rPr lang="en-US" dirty="0">
              <a:latin typeface="Calibri"/>
              <a:cs typeface="Calibri"/>
            </a:rPr>
            <a:t>Storing equipment</a:t>
          </a:r>
        </a:p>
      </dgm:t>
    </dgm:pt>
    <dgm:pt modelId="{35E3970C-0BE1-466A-92F8-7DA0482CD455}" type="parTrans" cxnId="{0BEF264E-AF35-4562-82DC-1CE0071D2624}">
      <dgm:prSet/>
      <dgm:spPr/>
      <dgm:t>
        <a:bodyPr/>
        <a:lstStyle/>
        <a:p>
          <a:endParaRPr lang="en-GB"/>
        </a:p>
      </dgm:t>
    </dgm:pt>
    <dgm:pt modelId="{0E369059-BFCB-405B-9635-31745C8AF2E8}" type="sibTrans" cxnId="{0BEF264E-AF35-4562-82DC-1CE0071D2624}">
      <dgm:prSet/>
      <dgm:spPr/>
      <dgm:t>
        <a:bodyPr/>
        <a:lstStyle/>
        <a:p>
          <a:endParaRPr lang="en-GB"/>
        </a:p>
      </dgm:t>
    </dgm:pt>
    <dgm:pt modelId="{23526D54-A020-49BE-A680-3A78242A6E12}">
      <dgm:prSet phldr="0"/>
      <dgm:spPr/>
      <dgm:t>
        <a:bodyPr/>
        <a:lstStyle/>
        <a:p>
          <a:pPr rtl="0"/>
          <a:r>
            <a:rPr lang="en-US" dirty="0">
              <a:latin typeface="Calibri"/>
              <a:cs typeface="Calibri"/>
            </a:rPr>
            <a:t>Payment concept</a:t>
          </a:r>
        </a:p>
      </dgm:t>
    </dgm:pt>
    <dgm:pt modelId="{CA9CFF22-6067-4F74-BB2C-8594E33B8A7C}" type="parTrans" cxnId="{BE2E7BED-16C6-4EFF-BF93-DCC63B323860}">
      <dgm:prSet/>
      <dgm:spPr/>
      <dgm:t>
        <a:bodyPr/>
        <a:lstStyle/>
        <a:p>
          <a:endParaRPr lang="en-GB"/>
        </a:p>
      </dgm:t>
    </dgm:pt>
    <dgm:pt modelId="{CA1464F5-0774-4647-B819-D8D0EDF81FEA}" type="sibTrans" cxnId="{BE2E7BED-16C6-4EFF-BF93-DCC63B323860}">
      <dgm:prSet/>
      <dgm:spPr/>
      <dgm:t>
        <a:bodyPr/>
        <a:lstStyle/>
        <a:p>
          <a:endParaRPr lang="en-GB"/>
        </a:p>
      </dgm:t>
    </dgm:pt>
    <dgm:pt modelId="{4DF764AD-A742-44E3-8A08-91C603055695}">
      <dgm:prSet phldr="0"/>
      <dgm:spPr/>
      <dgm:t>
        <a:bodyPr/>
        <a:lstStyle/>
        <a:p>
          <a:r>
            <a:rPr lang="en-US" dirty="0">
              <a:latin typeface="Calibri"/>
              <a:cs typeface="Calibri"/>
            </a:rPr>
            <a:t>Marketing</a:t>
          </a:r>
        </a:p>
      </dgm:t>
    </dgm:pt>
    <dgm:pt modelId="{7857520D-EA76-4ADD-91F9-379767656F4C}" type="parTrans" cxnId="{9B4E03D4-27D8-4932-A44F-774DB54B1138}">
      <dgm:prSet/>
      <dgm:spPr/>
      <dgm:t>
        <a:bodyPr/>
        <a:lstStyle/>
        <a:p>
          <a:endParaRPr lang="en-GB"/>
        </a:p>
      </dgm:t>
    </dgm:pt>
    <dgm:pt modelId="{6D6E36A2-FD0C-415F-9F24-2B5B778D8DC8}" type="sibTrans" cxnId="{9B4E03D4-27D8-4932-A44F-774DB54B1138}">
      <dgm:prSet/>
      <dgm:spPr/>
      <dgm:t>
        <a:bodyPr/>
        <a:lstStyle/>
        <a:p>
          <a:endParaRPr lang="en-GB"/>
        </a:p>
      </dgm:t>
    </dgm:pt>
    <dgm:pt modelId="{715D13A9-D2FA-432A-ABAE-8311BC347E9B}">
      <dgm:prSet phldr="0"/>
      <dgm:spPr/>
      <dgm:t>
        <a:bodyPr/>
        <a:lstStyle/>
        <a:p>
          <a:pPr rtl="0"/>
          <a:r>
            <a:rPr lang="en-US" dirty="0">
              <a:latin typeface="Calibri"/>
              <a:cs typeface="Calibri"/>
            </a:rPr>
            <a:t>Canteen</a:t>
          </a:r>
        </a:p>
      </dgm:t>
    </dgm:pt>
    <dgm:pt modelId="{63C2D623-6042-4FF3-B7F3-7586992AD773}" type="parTrans" cxnId="{F5235DA2-4892-43EA-8D31-BAF287036426}">
      <dgm:prSet/>
      <dgm:spPr/>
      <dgm:t>
        <a:bodyPr/>
        <a:lstStyle/>
        <a:p>
          <a:endParaRPr lang="en-GB"/>
        </a:p>
      </dgm:t>
    </dgm:pt>
    <dgm:pt modelId="{3610907B-F978-4971-9E31-8398E90642D3}" type="sibTrans" cxnId="{F5235DA2-4892-43EA-8D31-BAF287036426}">
      <dgm:prSet/>
      <dgm:spPr/>
      <dgm:t>
        <a:bodyPr/>
        <a:lstStyle/>
        <a:p>
          <a:endParaRPr lang="en-GB"/>
        </a:p>
      </dgm:t>
    </dgm:pt>
    <dgm:pt modelId="{16E60015-ECB7-4FC2-96FF-F6626BAE5909}">
      <dgm:prSet phldr="0"/>
      <dgm:spPr/>
      <dgm:t>
        <a:bodyPr/>
        <a:lstStyle/>
        <a:p>
          <a:r>
            <a:rPr lang="en-US" dirty="0">
              <a:latin typeface="Calibri"/>
              <a:cs typeface="Calibri"/>
            </a:rPr>
            <a:t>Design</a:t>
          </a:r>
        </a:p>
      </dgm:t>
    </dgm:pt>
    <dgm:pt modelId="{A34AB8FC-C139-474B-AC09-439425576786}" type="parTrans" cxnId="{66444328-4F49-4FF8-960D-89F94F1A79DC}">
      <dgm:prSet/>
      <dgm:spPr/>
      <dgm:t>
        <a:bodyPr/>
        <a:lstStyle/>
        <a:p>
          <a:endParaRPr lang="en-GB"/>
        </a:p>
      </dgm:t>
    </dgm:pt>
    <dgm:pt modelId="{C4958121-0FFB-48A0-B8CF-2983C03C523F}" type="sibTrans" cxnId="{66444328-4F49-4FF8-960D-89F94F1A79DC}">
      <dgm:prSet/>
      <dgm:spPr/>
      <dgm:t>
        <a:bodyPr/>
        <a:lstStyle/>
        <a:p>
          <a:endParaRPr lang="en-GB"/>
        </a:p>
      </dgm:t>
    </dgm:pt>
    <dgm:pt modelId="{069DDE73-9213-4506-85B3-3132F4274F0F}">
      <dgm:prSet phldr="0"/>
      <dgm:spPr/>
      <dgm:t>
        <a:bodyPr/>
        <a:lstStyle/>
        <a:p>
          <a:r>
            <a:rPr lang="en-US" dirty="0">
              <a:latin typeface="Calibri"/>
              <a:cs typeface="Calibri"/>
            </a:rPr>
            <a:t>Installations</a:t>
          </a:r>
        </a:p>
      </dgm:t>
    </dgm:pt>
    <dgm:pt modelId="{6AE116A9-4D45-491D-90B0-3D31AC752BB9}" type="parTrans" cxnId="{A20B4ECA-410A-4A2B-976B-7CAD9864176D}">
      <dgm:prSet/>
      <dgm:spPr/>
      <dgm:t>
        <a:bodyPr/>
        <a:lstStyle/>
        <a:p>
          <a:endParaRPr lang="en-GB"/>
        </a:p>
      </dgm:t>
    </dgm:pt>
    <dgm:pt modelId="{F648700B-7C07-457F-A9C2-FE97D73AD875}" type="sibTrans" cxnId="{A20B4ECA-410A-4A2B-976B-7CAD9864176D}">
      <dgm:prSet/>
      <dgm:spPr/>
      <dgm:t>
        <a:bodyPr/>
        <a:lstStyle/>
        <a:p>
          <a:endParaRPr lang="en-GB"/>
        </a:p>
      </dgm:t>
    </dgm:pt>
    <dgm:pt modelId="{34C36D1C-29A1-4E02-89FF-549FD1766AAB}">
      <dgm:prSet phldr="0"/>
      <dgm:spPr/>
      <dgm:t>
        <a:bodyPr/>
        <a:lstStyle/>
        <a:p>
          <a:pPr rtl="0"/>
          <a:r>
            <a:rPr lang="en-US" dirty="0">
              <a:latin typeface="Calibri"/>
              <a:cs typeface="Calibri"/>
            </a:rPr>
            <a:t>Advertise </a:t>
          </a:r>
        </a:p>
      </dgm:t>
    </dgm:pt>
    <dgm:pt modelId="{452F1B4E-5E12-49D4-B5A1-EECB40DAE6F9}" type="parTrans" cxnId="{5FB716D1-D556-470B-A26B-ED91EB8FD719}">
      <dgm:prSet/>
      <dgm:spPr/>
      <dgm:t>
        <a:bodyPr/>
        <a:lstStyle/>
        <a:p>
          <a:endParaRPr lang="en-GB"/>
        </a:p>
      </dgm:t>
    </dgm:pt>
    <dgm:pt modelId="{143F02D2-8A98-427A-A2E9-EB296E2888CD}" type="sibTrans" cxnId="{5FB716D1-D556-470B-A26B-ED91EB8FD719}">
      <dgm:prSet/>
      <dgm:spPr/>
      <dgm:t>
        <a:bodyPr/>
        <a:lstStyle/>
        <a:p>
          <a:endParaRPr lang="en-GB"/>
        </a:p>
      </dgm:t>
    </dgm:pt>
    <dgm:pt modelId="{0CD49D0C-E75D-4B68-9410-4DE4A9BF17D1}">
      <dgm:prSet phldr="0"/>
      <dgm:spPr/>
      <dgm:t>
        <a:bodyPr/>
        <a:lstStyle/>
        <a:p>
          <a:pPr rtl="0"/>
          <a:r>
            <a:rPr lang="en-US" dirty="0">
              <a:latin typeface="Calibri"/>
              <a:cs typeface="Calibri"/>
            </a:rPr>
            <a:t>Needs spesification</a:t>
          </a:r>
        </a:p>
      </dgm:t>
    </dgm:pt>
    <dgm:pt modelId="{24E6BAF0-487A-4347-84D2-12998656F87E}" type="parTrans" cxnId="{C84DD2B4-2657-4506-BED4-A571C7F9CB01}">
      <dgm:prSet/>
      <dgm:spPr/>
      <dgm:t>
        <a:bodyPr/>
        <a:lstStyle/>
        <a:p>
          <a:endParaRPr lang="en-GB"/>
        </a:p>
      </dgm:t>
    </dgm:pt>
    <dgm:pt modelId="{773BADC0-3595-44A2-ACCF-82A3268D09DB}" type="sibTrans" cxnId="{C84DD2B4-2657-4506-BED4-A571C7F9CB01}">
      <dgm:prSet/>
      <dgm:spPr/>
      <dgm:t>
        <a:bodyPr/>
        <a:lstStyle/>
        <a:p>
          <a:endParaRPr lang="en-GB"/>
        </a:p>
      </dgm:t>
    </dgm:pt>
    <dgm:pt modelId="{A0D91725-C64C-4C6F-A3FD-B721F553360E}">
      <dgm:prSet phldr="0"/>
      <dgm:spPr/>
      <dgm:t>
        <a:bodyPr/>
        <a:lstStyle/>
        <a:p>
          <a:r>
            <a:rPr lang="en-US" dirty="0">
              <a:latin typeface="Calibri"/>
              <a:cs typeface="Calibri"/>
            </a:rPr>
            <a:t>Billing</a:t>
          </a:r>
        </a:p>
      </dgm:t>
    </dgm:pt>
    <dgm:pt modelId="{5C506D54-A37F-46AB-A2E7-7368CB787812}" type="parTrans" cxnId="{9EC923BD-A4FA-41D8-9938-C03A662BF4C2}">
      <dgm:prSet/>
      <dgm:spPr/>
      <dgm:t>
        <a:bodyPr/>
        <a:lstStyle/>
        <a:p>
          <a:endParaRPr lang="en-GB"/>
        </a:p>
      </dgm:t>
    </dgm:pt>
    <dgm:pt modelId="{77226B6D-FC8C-44D5-868A-3F5ACA74FBD3}" type="sibTrans" cxnId="{9EC923BD-A4FA-41D8-9938-C03A662BF4C2}">
      <dgm:prSet/>
      <dgm:spPr/>
      <dgm:t>
        <a:bodyPr/>
        <a:lstStyle/>
        <a:p>
          <a:endParaRPr lang="en-GB"/>
        </a:p>
      </dgm:t>
    </dgm:pt>
    <dgm:pt modelId="{E654F23F-7D89-479D-8934-D5B114DB09A4}">
      <dgm:prSet phldr="0"/>
      <dgm:spPr/>
      <dgm:t>
        <a:bodyPr/>
        <a:lstStyle/>
        <a:p>
          <a:r>
            <a:rPr lang="en-US" dirty="0">
              <a:latin typeface="Calibri"/>
              <a:cs typeface="Calibri"/>
            </a:rPr>
            <a:t>Discounts</a:t>
          </a:r>
        </a:p>
      </dgm:t>
    </dgm:pt>
    <dgm:pt modelId="{5364EC24-3CB5-4855-AD37-3D2430FA61F3}" type="parTrans" cxnId="{869F16F8-CFBF-4533-B45F-B26493E2FB93}">
      <dgm:prSet/>
      <dgm:spPr/>
      <dgm:t>
        <a:bodyPr/>
        <a:lstStyle/>
        <a:p>
          <a:endParaRPr lang="en-GB"/>
        </a:p>
      </dgm:t>
    </dgm:pt>
    <dgm:pt modelId="{A787AE77-CCDA-45C3-BDC2-65E34B44A0DF}" type="sibTrans" cxnId="{869F16F8-CFBF-4533-B45F-B26493E2FB93}">
      <dgm:prSet/>
      <dgm:spPr/>
      <dgm:t>
        <a:bodyPr/>
        <a:lstStyle/>
        <a:p>
          <a:endParaRPr lang="en-GB"/>
        </a:p>
      </dgm:t>
    </dgm:pt>
    <dgm:pt modelId="{5149FF6C-A6AA-4976-A812-55E597A1487D}">
      <dgm:prSet phldr="0"/>
      <dgm:spPr/>
      <dgm:t>
        <a:bodyPr/>
        <a:lstStyle/>
        <a:p>
          <a:r>
            <a:rPr lang="en-US" dirty="0">
              <a:latin typeface="Calibri"/>
              <a:cs typeface="Calibri"/>
            </a:rPr>
            <a:t>Matterials</a:t>
          </a:r>
        </a:p>
      </dgm:t>
    </dgm:pt>
    <dgm:pt modelId="{0ED92F04-A853-4646-8F81-5D108EB8995F}" type="parTrans" cxnId="{2584C1A9-0C3C-48F9-9ED6-EEE233F00CC8}">
      <dgm:prSet/>
      <dgm:spPr/>
      <dgm:t>
        <a:bodyPr/>
        <a:lstStyle/>
        <a:p>
          <a:endParaRPr lang="en-GB"/>
        </a:p>
      </dgm:t>
    </dgm:pt>
    <dgm:pt modelId="{FE0FBF1A-6889-45DD-BE6E-4D85D94B2424}" type="sibTrans" cxnId="{2584C1A9-0C3C-48F9-9ED6-EEE233F00CC8}">
      <dgm:prSet/>
      <dgm:spPr/>
      <dgm:t>
        <a:bodyPr/>
        <a:lstStyle/>
        <a:p>
          <a:endParaRPr lang="en-GB"/>
        </a:p>
      </dgm:t>
    </dgm:pt>
    <dgm:pt modelId="{E3FBFBB6-7CA3-4407-B5EE-9E98455E5C9D}">
      <dgm:prSet phldr="0"/>
      <dgm:spPr/>
      <dgm:t>
        <a:bodyPr/>
        <a:lstStyle/>
        <a:p>
          <a:pPr rtl="0"/>
          <a:r>
            <a:rPr lang="en-US" dirty="0">
              <a:latin typeface="Calibri"/>
              <a:cs typeface="Calibri"/>
            </a:rPr>
            <a:t>Electric installations</a:t>
          </a:r>
        </a:p>
      </dgm:t>
    </dgm:pt>
    <dgm:pt modelId="{1FD7630F-A228-43ED-9178-22D58DF97E6F}" type="parTrans" cxnId="{E29CB01C-63A8-48AA-A4DE-5C9D9700488A}">
      <dgm:prSet/>
      <dgm:spPr/>
      <dgm:t>
        <a:bodyPr/>
        <a:lstStyle/>
        <a:p>
          <a:endParaRPr lang="en-GB"/>
        </a:p>
      </dgm:t>
    </dgm:pt>
    <dgm:pt modelId="{78CE4589-CB3F-4611-B59A-D67DBACD292A}" type="sibTrans" cxnId="{E29CB01C-63A8-48AA-A4DE-5C9D9700488A}">
      <dgm:prSet/>
      <dgm:spPr/>
      <dgm:t>
        <a:bodyPr/>
        <a:lstStyle/>
        <a:p>
          <a:endParaRPr lang="en-GB"/>
        </a:p>
      </dgm:t>
    </dgm:pt>
    <dgm:pt modelId="{70862415-C9D2-4A25-91FE-8D1089DA9EF4}">
      <dgm:prSet phldr="0"/>
      <dgm:spPr/>
      <dgm:t>
        <a:bodyPr/>
        <a:lstStyle/>
        <a:p>
          <a:pPr rtl="0"/>
          <a:r>
            <a:rPr lang="en-US" dirty="0">
              <a:latin typeface="Calibri"/>
              <a:cs typeface="Calibri"/>
            </a:rPr>
            <a:t>Interior set up</a:t>
          </a:r>
        </a:p>
      </dgm:t>
    </dgm:pt>
    <dgm:pt modelId="{ED3AEBEA-D719-4D64-8549-48FFCC618B17}" type="parTrans" cxnId="{1F9DC25F-2075-445C-9AFE-25E2F228111E}">
      <dgm:prSet/>
      <dgm:spPr/>
      <dgm:t>
        <a:bodyPr/>
        <a:lstStyle/>
        <a:p>
          <a:endParaRPr lang="en-GB"/>
        </a:p>
      </dgm:t>
    </dgm:pt>
    <dgm:pt modelId="{1AFECE31-54A3-47C9-ADED-FBAEE57AEA02}" type="sibTrans" cxnId="{1F9DC25F-2075-445C-9AFE-25E2F228111E}">
      <dgm:prSet/>
      <dgm:spPr/>
      <dgm:t>
        <a:bodyPr/>
        <a:lstStyle/>
        <a:p>
          <a:endParaRPr lang="en-GB"/>
        </a:p>
      </dgm:t>
    </dgm:pt>
    <dgm:pt modelId="{93562B87-8298-447C-9C4F-A8DF9735E681}">
      <dgm:prSet phldr="0"/>
      <dgm:spPr/>
      <dgm:t>
        <a:bodyPr/>
        <a:lstStyle/>
        <a:p>
          <a:r>
            <a:rPr lang="en-US" dirty="0">
              <a:latin typeface="Calibri"/>
              <a:cs typeface="Calibri"/>
            </a:rPr>
            <a:t>Ordering</a:t>
          </a:r>
        </a:p>
      </dgm:t>
    </dgm:pt>
    <dgm:pt modelId="{AED8090E-C862-41C3-A68B-9AAB61938042}" type="parTrans" cxnId="{048EEABE-9628-4C81-8807-18E73C85C4CA}">
      <dgm:prSet/>
      <dgm:spPr/>
      <dgm:t>
        <a:bodyPr/>
        <a:lstStyle/>
        <a:p>
          <a:endParaRPr lang="en-GB"/>
        </a:p>
      </dgm:t>
    </dgm:pt>
    <dgm:pt modelId="{1A39ED8C-FA8B-4BD3-B513-0C5E1752A08A}" type="sibTrans" cxnId="{048EEABE-9628-4C81-8807-18E73C85C4CA}">
      <dgm:prSet/>
      <dgm:spPr/>
      <dgm:t>
        <a:bodyPr/>
        <a:lstStyle/>
        <a:p>
          <a:endParaRPr lang="en-GB"/>
        </a:p>
      </dgm:t>
    </dgm:pt>
    <dgm:pt modelId="{ECB6049C-09F5-4D0A-A5AE-02C1AD57BC0D}">
      <dgm:prSet phldr="0"/>
      <dgm:spPr/>
      <dgm:t>
        <a:bodyPr/>
        <a:lstStyle/>
        <a:p>
          <a:pPr rtl="0"/>
          <a:r>
            <a:rPr lang="en-US" dirty="0">
              <a:latin typeface="Calibri"/>
              <a:cs typeface="Calibri"/>
            </a:rPr>
            <a:t>Food</a:t>
          </a:r>
        </a:p>
      </dgm:t>
    </dgm:pt>
    <dgm:pt modelId="{EB935CB4-EDFD-4EEF-91A9-001B9709A923}" type="parTrans" cxnId="{6E0C2E87-A994-4A11-BEB3-6BF56DEEA6F0}">
      <dgm:prSet/>
      <dgm:spPr/>
      <dgm:t>
        <a:bodyPr/>
        <a:lstStyle/>
        <a:p>
          <a:endParaRPr lang="en-GB"/>
        </a:p>
      </dgm:t>
    </dgm:pt>
    <dgm:pt modelId="{E7F1AEA0-97CC-4E88-985A-35AD077C79D8}" type="sibTrans" cxnId="{6E0C2E87-A994-4A11-BEB3-6BF56DEEA6F0}">
      <dgm:prSet/>
      <dgm:spPr/>
      <dgm:t>
        <a:bodyPr/>
        <a:lstStyle/>
        <a:p>
          <a:endParaRPr lang="en-GB"/>
        </a:p>
      </dgm:t>
    </dgm:pt>
    <dgm:pt modelId="{2E8518E7-D757-4F45-AA64-3FAF82707E49}">
      <dgm:prSet phldr="0"/>
      <dgm:spPr/>
      <dgm:t>
        <a:bodyPr/>
        <a:lstStyle/>
        <a:p>
          <a:r>
            <a:rPr lang="en-US" dirty="0">
              <a:latin typeface="Calibri"/>
              <a:cs typeface="Calibri"/>
            </a:rPr>
            <a:t>Cooks</a:t>
          </a:r>
        </a:p>
      </dgm:t>
    </dgm:pt>
    <dgm:pt modelId="{A1F3E864-183D-42AA-9D87-FEB172BE4C66}" type="parTrans" cxnId="{56F0065E-7E67-4535-84E7-21D0941ACC12}">
      <dgm:prSet/>
      <dgm:spPr/>
      <dgm:t>
        <a:bodyPr/>
        <a:lstStyle/>
        <a:p>
          <a:endParaRPr lang="en-GB"/>
        </a:p>
      </dgm:t>
    </dgm:pt>
    <dgm:pt modelId="{8663DFBB-80D2-47FC-B4AD-C4221893A931}" type="sibTrans" cxnId="{56F0065E-7E67-4535-84E7-21D0941ACC12}">
      <dgm:prSet/>
      <dgm:spPr/>
      <dgm:t>
        <a:bodyPr/>
        <a:lstStyle/>
        <a:p>
          <a:endParaRPr lang="en-GB"/>
        </a:p>
      </dgm:t>
    </dgm:pt>
    <dgm:pt modelId="{94E19B91-DFA5-48C3-8A91-17C00893CC66}">
      <dgm:prSet phldr="0"/>
      <dgm:spPr/>
      <dgm:t>
        <a:bodyPr/>
        <a:lstStyle/>
        <a:p>
          <a:pPr rtl="0"/>
          <a:r>
            <a:rPr lang="en-US" dirty="0">
              <a:latin typeface="Calibri"/>
              <a:cs typeface="Calibri"/>
            </a:rPr>
            <a:t>Menu Concept</a:t>
          </a:r>
        </a:p>
      </dgm:t>
    </dgm:pt>
    <dgm:pt modelId="{D2524F8B-50F7-4F25-AE1B-4B6188585E1D}" type="parTrans" cxnId="{36E083DD-F0B3-4BD6-A0EF-E51D19E86EF5}">
      <dgm:prSet/>
      <dgm:spPr/>
      <dgm:t>
        <a:bodyPr/>
        <a:lstStyle/>
        <a:p>
          <a:endParaRPr lang="en-GB"/>
        </a:p>
      </dgm:t>
    </dgm:pt>
    <dgm:pt modelId="{43F2A51D-6027-445B-80F7-1E6D22173D81}" type="sibTrans" cxnId="{36E083DD-F0B3-4BD6-A0EF-E51D19E86EF5}">
      <dgm:prSet/>
      <dgm:spPr/>
      <dgm:t>
        <a:bodyPr/>
        <a:lstStyle/>
        <a:p>
          <a:endParaRPr lang="en-GB"/>
        </a:p>
      </dgm:t>
    </dgm:pt>
    <dgm:pt modelId="{866123F2-75EF-42C7-8BE7-65F0BE3DF896}" type="pres">
      <dgm:prSet presAssocID="{CE139C9F-8C02-4DD0-9D76-D9460617F142}" presName="mainComposite" presStyleCnt="0">
        <dgm:presLayoutVars>
          <dgm:chPref val="1"/>
          <dgm:dir/>
          <dgm:animOne val="branch"/>
          <dgm:animLvl val="lvl"/>
          <dgm:resizeHandles val="exact"/>
        </dgm:presLayoutVars>
      </dgm:prSet>
      <dgm:spPr/>
    </dgm:pt>
    <dgm:pt modelId="{68C013E3-ABBE-4DB4-A517-FFE8D91ED2AF}" type="pres">
      <dgm:prSet presAssocID="{CE139C9F-8C02-4DD0-9D76-D9460617F142}" presName="hierFlow" presStyleCnt="0"/>
      <dgm:spPr/>
    </dgm:pt>
    <dgm:pt modelId="{E4CEF609-E5DE-4DD8-888B-2A338D41EFDC}" type="pres">
      <dgm:prSet presAssocID="{CE139C9F-8C02-4DD0-9D76-D9460617F142}" presName="hierChild1" presStyleCnt="0">
        <dgm:presLayoutVars>
          <dgm:chPref val="1"/>
          <dgm:animOne val="branch"/>
          <dgm:animLvl val="lvl"/>
        </dgm:presLayoutVars>
      </dgm:prSet>
      <dgm:spPr/>
    </dgm:pt>
    <dgm:pt modelId="{8A91F8A6-7C15-4E3F-9F75-1A5891921B26}" type="pres">
      <dgm:prSet presAssocID="{F8C67939-F04A-45F6-B553-C7C0C49D9793}" presName="Name14" presStyleCnt="0"/>
      <dgm:spPr/>
    </dgm:pt>
    <dgm:pt modelId="{D597C6E7-E171-4110-8996-65053316CFA4}" type="pres">
      <dgm:prSet presAssocID="{F8C67939-F04A-45F6-B553-C7C0C49D9793}" presName="level1Shape" presStyleLbl="node0" presStyleIdx="0" presStyleCnt="1">
        <dgm:presLayoutVars>
          <dgm:chPref val="3"/>
        </dgm:presLayoutVars>
      </dgm:prSet>
      <dgm:spPr/>
    </dgm:pt>
    <dgm:pt modelId="{864EDB5E-C3C5-49A0-A530-48D07A5D1A92}" type="pres">
      <dgm:prSet presAssocID="{F8C67939-F04A-45F6-B553-C7C0C49D9793}" presName="hierChild2" presStyleCnt="0"/>
      <dgm:spPr/>
    </dgm:pt>
    <dgm:pt modelId="{002BE171-6F5D-4624-B464-E9401E749EE4}" type="pres">
      <dgm:prSet presAssocID="{776C5680-0BCE-4ED6-AF74-2C6787575D95}" presName="Name19" presStyleLbl="parChTrans1D2" presStyleIdx="0" presStyleCnt="2"/>
      <dgm:spPr/>
    </dgm:pt>
    <dgm:pt modelId="{7CE05D70-7FCD-4ED0-9C9D-40DBD43E9B16}" type="pres">
      <dgm:prSet presAssocID="{342D05D1-A893-438D-AE9D-BE1D558E4942}" presName="Name21" presStyleCnt="0"/>
      <dgm:spPr/>
    </dgm:pt>
    <dgm:pt modelId="{8714E1E5-5021-4537-9B35-5F1622306B64}" type="pres">
      <dgm:prSet presAssocID="{342D05D1-A893-438D-AE9D-BE1D558E4942}" presName="level2Shape" presStyleLbl="node2" presStyleIdx="0" presStyleCnt="2"/>
      <dgm:spPr/>
    </dgm:pt>
    <dgm:pt modelId="{A57F8E1B-E071-4C33-ABF9-06E23C9DDACB}" type="pres">
      <dgm:prSet presAssocID="{342D05D1-A893-438D-AE9D-BE1D558E4942}" presName="hierChild3" presStyleCnt="0"/>
      <dgm:spPr/>
    </dgm:pt>
    <dgm:pt modelId="{10E46F24-AECE-4237-8749-C554F13E00C9}" type="pres">
      <dgm:prSet presAssocID="{DF82D51E-787A-4964-B367-99E2A6A620CE}" presName="Name19" presStyleLbl="parChTrans1D3" presStyleIdx="0" presStyleCnt="7"/>
      <dgm:spPr/>
    </dgm:pt>
    <dgm:pt modelId="{2CDA6735-0762-453A-95C1-9298C522A6AC}" type="pres">
      <dgm:prSet presAssocID="{F0879585-7AD0-4EF1-8BB1-A478B0A6C77F}" presName="Name21" presStyleCnt="0"/>
      <dgm:spPr/>
    </dgm:pt>
    <dgm:pt modelId="{8B3B1182-5120-4674-9CF0-41DA9F4745C9}" type="pres">
      <dgm:prSet presAssocID="{F0879585-7AD0-4EF1-8BB1-A478B0A6C77F}" presName="level2Shape" presStyleLbl="node3" presStyleIdx="0" presStyleCnt="7"/>
      <dgm:spPr/>
    </dgm:pt>
    <dgm:pt modelId="{9A32DDC3-52D9-4BF6-BD31-681C30817290}" type="pres">
      <dgm:prSet presAssocID="{F0879585-7AD0-4EF1-8BB1-A478B0A6C77F}" presName="hierChild3" presStyleCnt="0"/>
      <dgm:spPr/>
    </dgm:pt>
    <dgm:pt modelId="{32FFB2C4-3B87-472B-962D-20867D9DB61C}" type="pres">
      <dgm:prSet presAssocID="{2077FDC4-8229-4CA0-9CE4-9C14A2E4E2C8}" presName="Name19" presStyleLbl="parChTrans1D4" presStyleIdx="0" presStyleCnt="20"/>
      <dgm:spPr/>
    </dgm:pt>
    <dgm:pt modelId="{67BF7BA0-B708-471B-B6DC-6D08AE6E4840}" type="pres">
      <dgm:prSet presAssocID="{68FF6649-4F32-4157-8EA1-D5DB81587636}" presName="Name21" presStyleCnt="0"/>
      <dgm:spPr/>
    </dgm:pt>
    <dgm:pt modelId="{3A44AF8D-2223-446A-AEA0-DE303E980B05}" type="pres">
      <dgm:prSet presAssocID="{68FF6649-4F32-4157-8EA1-D5DB81587636}" presName="level2Shape" presStyleLbl="node4" presStyleIdx="0" presStyleCnt="20"/>
      <dgm:spPr/>
    </dgm:pt>
    <dgm:pt modelId="{7F5645D0-A634-4B86-ACD5-9AFA8625CC2E}" type="pres">
      <dgm:prSet presAssocID="{68FF6649-4F32-4157-8EA1-D5DB81587636}" presName="hierChild3" presStyleCnt="0"/>
      <dgm:spPr/>
    </dgm:pt>
    <dgm:pt modelId="{E2B1FB71-E65A-4AB3-ABBA-46C3BB97A655}" type="pres">
      <dgm:prSet presAssocID="{35E3970C-0BE1-466A-92F8-7DA0482CD455}" presName="Name19" presStyleLbl="parChTrans1D4" presStyleIdx="1" presStyleCnt="20"/>
      <dgm:spPr/>
    </dgm:pt>
    <dgm:pt modelId="{318D010E-5787-43A0-94D1-0D25B08041CF}" type="pres">
      <dgm:prSet presAssocID="{C9670786-9802-4244-8C00-AA7EE527C3F1}" presName="Name21" presStyleCnt="0"/>
      <dgm:spPr/>
    </dgm:pt>
    <dgm:pt modelId="{D7D113E6-15FC-46D4-A97B-1A0B5BF9C280}" type="pres">
      <dgm:prSet presAssocID="{C9670786-9802-4244-8C00-AA7EE527C3F1}" presName="level2Shape" presStyleLbl="node4" presStyleIdx="1" presStyleCnt="20"/>
      <dgm:spPr/>
    </dgm:pt>
    <dgm:pt modelId="{AB358F6C-F7D6-41AF-BFE4-5502D5028D9C}" type="pres">
      <dgm:prSet presAssocID="{C9670786-9802-4244-8C00-AA7EE527C3F1}" presName="hierChild3" presStyleCnt="0"/>
      <dgm:spPr/>
    </dgm:pt>
    <dgm:pt modelId="{1E1F4A5F-8E77-4D35-A3AC-6552A875E979}" type="pres">
      <dgm:prSet presAssocID="{1F164204-3E45-4A29-8B87-A066A5DAC6B2}" presName="Name19" presStyleLbl="parChTrans1D4" presStyleIdx="2" presStyleCnt="20"/>
      <dgm:spPr/>
    </dgm:pt>
    <dgm:pt modelId="{36CA025D-EAFF-4844-B862-832F84DB93FB}" type="pres">
      <dgm:prSet presAssocID="{ACA4D376-B451-4DB1-AB64-C4166FBF32F5}" presName="Name21" presStyleCnt="0"/>
      <dgm:spPr/>
    </dgm:pt>
    <dgm:pt modelId="{ADB90241-F0A0-4A48-A37E-40D53CDD1F37}" type="pres">
      <dgm:prSet presAssocID="{ACA4D376-B451-4DB1-AB64-C4166FBF32F5}" presName="level2Shape" presStyleLbl="node4" presStyleIdx="2" presStyleCnt="20"/>
      <dgm:spPr/>
    </dgm:pt>
    <dgm:pt modelId="{F1746547-BF6F-4F8F-BABA-011E4C94670E}" type="pres">
      <dgm:prSet presAssocID="{ACA4D376-B451-4DB1-AB64-C4166FBF32F5}" presName="hierChild3" presStyleCnt="0"/>
      <dgm:spPr/>
    </dgm:pt>
    <dgm:pt modelId="{9D9D4921-D985-4334-8CB9-1CD85E66B33A}" type="pres">
      <dgm:prSet presAssocID="{CA9CFF22-6067-4F74-BB2C-8594E33B8A7C}" presName="Name19" presStyleLbl="parChTrans1D4" presStyleIdx="3" presStyleCnt="20"/>
      <dgm:spPr/>
    </dgm:pt>
    <dgm:pt modelId="{A52AB760-2BDF-40A1-81F6-C6253C020EEA}" type="pres">
      <dgm:prSet presAssocID="{23526D54-A020-49BE-A680-3A78242A6E12}" presName="Name21" presStyleCnt="0"/>
      <dgm:spPr/>
    </dgm:pt>
    <dgm:pt modelId="{5C770E3A-E40E-4E22-8AF7-0E17196DE2FF}" type="pres">
      <dgm:prSet presAssocID="{23526D54-A020-49BE-A680-3A78242A6E12}" presName="level2Shape" presStyleLbl="node4" presStyleIdx="3" presStyleCnt="20"/>
      <dgm:spPr/>
    </dgm:pt>
    <dgm:pt modelId="{76136578-DD99-4895-8841-98A9880A437D}" type="pres">
      <dgm:prSet presAssocID="{23526D54-A020-49BE-A680-3A78242A6E12}" presName="hierChild3" presStyleCnt="0"/>
      <dgm:spPr/>
    </dgm:pt>
    <dgm:pt modelId="{0E1E257E-955C-4F7D-80AA-BC04CC6314AA}" type="pres">
      <dgm:prSet presAssocID="{218B44D6-5231-45CB-B208-3BCF4CE21781}" presName="Name19" presStyleLbl="parChTrans1D3" presStyleIdx="1" presStyleCnt="7"/>
      <dgm:spPr/>
    </dgm:pt>
    <dgm:pt modelId="{6F16A1E3-3AD1-4BAB-9180-4182990DE616}" type="pres">
      <dgm:prSet presAssocID="{868457A6-0643-4F78-BE84-9283B4623CF0}" presName="Name21" presStyleCnt="0"/>
      <dgm:spPr/>
    </dgm:pt>
    <dgm:pt modelId="{8C611D74-D122-4CF3-BF34-ECF159A91871}" type="pres">
      <dgm:prSet presAssocID="{868457A6-0643-4F78-BE84-9283B4623CF0}" presName="level2Shape" presStyleLbl="node3" presStyleIdx="1" presStyleCnt="7"/>
      <dgm:spPr/>
    </dgm:pt>
    <dgm:pt modelId="{96674D07-9845-466E-BA37-36783DC15D3A}" type="pres">
      <dgm:prSet presAssocID="{868457A6-0643-4F78-BE84-9283B4623CF0}" presName="hierChild3" presStyleCnt="0"/>
      <dgm:spPr/>
    </dgm:pt>
    <dgm:pt modelId="{976876E8-C468-40F0-A7D3-59CE4F1B5380}" type="pres">
      <dgm:prSet presAssocID="{36EC6E7F-2FCD-4898-B15B-0D90329E0DD5}" presName="Name19" presStyleLbl="parChTrans1D4" presStyleIdx="4" presStyleCnt="20"/>
      <dgm:spPr/>
    </dgm:pt>
    <dgm:pt modelId="{36AB57DD-B8AD-4757-8034-08002214437E}" type="pres">
      <dgm:prSet presAssocID="{89E0E3B9-18E7-4D8D-B45D-5D5A74A6338E}" presName="Name21" presStyleCnt="0"/>
      <dgm:spPr/>
    </dgm:pt>
    <dgm:pt modelId="{97692DDC-D984-4426-B2DE-27BDF989FC4B}" type="pres">
      <dgm:prSet presAssocID="{89E0E3B9-18E7-4D8D-B45D-5D5A74A6338E}" presName="level2Shape" presStyleLbl="node4" presStyleIdx="4" presStyleCnt="20"/>
      <dgm:spPr/>
    </dgm:pt>
    <dgm:pt modelId="{543DC732-5273-4FF6-A178-93CF9C39AA9E}" type="pres">
      <dgm:prSet presAssocID="{89E0E3B9-18E7-4D8D-B45D-5D5A74A6338E}" presName="hierChild3" presStyleCnt="0"/>
      <dgm:spPr/>
    </dgm:pt>
    <dgm:pt modelId="{4EC26BD3-892D-4684-AD3C-E3C74A5C5AF1}" type="pres">
      <dgm:prSet presAssocID="{01010557-A65D-4151-B619-89B055952126}" presName="Name19" presStyleLbl="parChTrans1D4" presStyleIdx="5" presStyleCnt="20"/>
      <dgm:spPr/>
    </dgm:pt>
    <dgm:pt modelId="{59147CEF-C54B-4746-B74F-9F5946435BD2}" type="pres">
      <dgm:prSet presAssocID="{E6461EA7-3E04-4A34-82CA-5791D2128BD8}" presName="Name21" presStyleCnt="0"/>
      <dgm:spPr/>
    </dgm:pt>
    <dgm:pt modelId="{06699EC3-0B4D-4712-BFEB-17F9A983B988}" type="pres">
      <dgm:prSet presAssocID="{E6461EA7-3E04-4A34-82CA-5791D2128BD8}" presName="level2Shape" presStyleLbl="node4" presStyleIdx="5" presStyleCnt="20"/>
      <dgm:spPr/>
    </dgm:pt>
    <dgm:pt modelId="{07E2E424-FE45-4C45-8654-044C39D3D4F9}" type="pres">
      <dgm:prSet presAssocID="{E6461EA7-3E04-4A34-82CA-5791D2128BD8}" presName="hierChild3" presStyleCnt="0"/>
      <dgm:spPr/>
    </dgm:pt>
    <dgm:pt modelId="{D0C68109-5F38-4A66-9B35-8489524E5609}" type="pres">
      <dgm:prSet presAssocID="{15035A2B-0B1E-456B-957A-F8001D7038B1}" presName="Name19" presStyleLbl="parChTrans1D3" presStyleIdx="2" presStyleCnt="7"/>
      <dgm:spPr/>
    </dgm:pt>
    <dgm:pt modelId="{929EDEF7-7A9A-4A0B-97E8-25449A009CDB}" type="pres">
      <dgm:prSet presAssocID="{4BF1C646-4FD7-4BA0-BB1D-11223448B8ED}" presName="Name21" presStyleCnt="0"/>
      <dgm:spPr/>
    </dgm:pt>
    <dgm:pt modelId="{45D75B80-65F8-4205-BCEE-22457E5B1746}" type="pres">
      <dgm:prSet presAssocID="{4BF1C646-4FD7-4BA0-BB1D-11223448B8ED}" presName="level2Shape" presStyleLbl="node3" presStyleIdx="2" presStyleCnt="7"/>
      <dgm:spPr/>
    </dgm:pt>
    <dgm:pt modelId="{A3704FA5-7A63-480A-A039-F2D8C92DD03E}" type="pres">
      <dgm:prSet presAssocID="{4BF1C646-4FD7-4BA0-BB1D-11223448B8ED}" presName="hierChild3" presStyleCnt="0"/>
      <dgm:spPr/>
    </dgm:pt>
    <dgm:pt modelId="{FFEEAD24-1211-48B3-AC31-BBB363B0B45B}" type="pres">
      <dgm:prSet presAssocID="{68ED59C1-D645-4285-A517-BEB7DEE50936}" presName="Name19" presStyleLbl="parChTrans1D4" presStyleIdx="6" presStyleCnt="20"/>
      <dgm:spPr/>
    </dgm:pt>
    <dgm:pt modelId="{D94C5326-7A37-4652-88FA-09D14EA74AB5}" type="pres">
      <dgm:prSet presAssocID="{929B94AD-F622-4FF4-BD7F-F1044480A5C2}" presName="Name21" presStyleCnt="0"/>
      <dgm:spPr/>
    </dgm:pt>
    <dgm:pt modelId="{50F45020-ED52-4727-B0F5-D051B313702E}" type="pres">
      <dgm:prSet presAssocID="{929B94AD-F622-4FF4-BD7F-F1044480A5C2}" presName="level2Shape" presStyleLbl="node4" presStyleIdx="6" presStyleCnt="20"/>
      <dgm:spPr/>
    </dgm:pt>
    <dgm:pt modelId="{3FA82823-A486-4BF3-AD1B-5E483A495DFE}" type="pres">
      <dgm:prSet presAssocID="{929B94AD-F622-4FF4-BD7F-F1044480A5C2}" presName="hierChild3" presStyleCnt="0"/>
      <dgm:spPr/>
    </dgm:pt>
    <dgm:pt modelId="{70336833-4ED1-4576-A1CB-97EA707BCAB3}" type="pres">
      <dgm:prSet presAssocID="{DCAACDA8-511A-4498-802C-C426CB820802}" presName="Name19" presStyleLbl="parChTrans1D4" presStyleIdx="7" presStyleCnt="20"/>
      <dgm:spPr/>
    </dgm:pt>
    <dgm:pt modelId="{054A42AB-ED61-4C2D-B6F4-DA2A78D0EE1C}" type="pres">
      <dgm:prSet presAssocID="{3D7CAEEC-A1F4-4E86-929C-6321A5ED7E99}" presName="Name21" presStyleCnt="0"/>
      <dgm:spPr/>
    </dgm:pt>
    <dgm:pt modelId="{93C1C205-68C2-4145-A134-4667A64C319A}" type="pres">
      <dgm:prSet presAssocID="{3D7CAEEC-A1F4-4E86-929C-6321A5ED7E99}" presName="level2Shape" presStyleLbl="node4" presStyleIdx="7" presStyleCnt="20"/>
      <dgm:spPr/>
    </dgm:pt>
    <dgm:pt modelId="{E474973D-05DB-468B-A38A-1AE3BDF62E15}" type="pres">
      <dgm:prSet presAssocID="{3D7CAEEC-A1F4-4E86-929C-6321A5ED7E99}" presName="hierChild3" presStyleCnt="0"/>
      <dgm:spPr/>
    </dgm:pt>
    <dgm:pt modelId="{A4B4D1F8-FD3E-447A-9478-1C0F0275AC73}" type="pres">
      <dgm:prSet presAssocID="{63C2D623-6042-4FF3-B7F3-7586992AD773}" presName="Name19" presStyleLbl="parChTrans1D2" presStyleIdx="1" presStyleCnt="2"/>
      <dgm:spPr/>
    </dgm:pt>
    <dgm:pt modelId="{FCB10CAE-530B-4B64-9CEC-24C7E4BF9B1F}" type="pres">
      <dgm:prSet presAssocID="{715D13A9-D2FA-432A-ABAE-8311BC347E9B}" presName="Name21" presStyleCnt="0"/>
      <dgm:spPr/>
    </dgm:pt>
    <dgm:pt modelId="{4B95F849-640B-440D-A1BC-419C1754D02E}" type="pres">
      <dgm:prSet presAssocID="{715D13A9-D2FA-432A-ABAE-8311BC347E9B}" presName="level2Shape" presStyleLbl="node2" presStyleIdx="1" presStyleCnt="2"/>
      <dgm:spPr/>
    </dgm:pt>
    <dgm:pt modelId="{8C4248FF-D0B3-45A1-92BD-EE84DF1DC837}" type="pres">
      <dgm:prSet presAssocID="{715D13A9-D2FA-432A-ABAE-8311BC347E9B}" presName="hierChild3" presStyleCnt="0"/>
      <dgm:spPr/>
    </dgm:pt>
    <dgm:pt modelId="{C3C6084B-CD18-45A8-B702-2A388A41BFC5}" type="pres">
      <dgm:prSet presAssocID="{A49E67C6-0D40-4D50-B3B0-7818CCA836B0}" presName="Name19" presStyleLbl="parChTrans1D3" presStyleIdx="3" presStyleCnt="7"/>
      <dgm:spPr/>
    </dgm:pt>
    <dgm:pt modelId="{88D84C7E-E2A4-4AF4-8D4C-1DCBB869CC4F}" type="pres">
      <dgm:prSet presAssocID="{A59B2733-FCC3-4724-9FD4-38544554828E}" presName="Name21" presStyleCnt="0"/>
      <dgm:spPr/>
    </dgm:pt>
    <dgm:pt modelId="{DCBE6BDF-0B35-48FC-9122-1E083350E5C1}" type="pres">
      <dgm:prSet presAssocID="{A59B2733-FCC3-4724-9FD4-38544554828E}" presName="level2Shape" presStyleLbl="node3" presStyleIdx="3" presStyleCnt="7"/>
      <dgm:spPr/>
    </dgm:pt>
    <dgm:pt modelId="{2DBBFB71-FFCA-43FA-9DD8-7F0DD25E6827}" type="pres">
      <dgm:prSet presAssocID="{A59B2733-FCC3-4724-9FD4-38544554828E}" presName="hierChild3" presStyleCnt="0"/>
      <dgm:spPr/>
    </dgm:pt>
    <dgm:pt modelId="{B2F85C2C-6A71-425C-A817-1FDC5242343E}" type="pres">
      <dgm:prSet presAssocID="{6AE116A9-4D45-491D-90B0-3D31AC752BB9}" presName="Name19" presStyleLbl="parChTrans1D4" presStyleIdx="8" presStyleCnt="20"/>
      <dgm:spPr/>
    </dgm:pt>
    <dgm:pt modelId="{9DC8C214-CA73-4746-8BCC-7EC3EAC9020E}" type="pres">
      <dgm:prSet presAssocID="{069DDE73-9213-4506-85B3-3132F4274F0F}" presName="Name21" presStyleCnt="0"/>
      <dgm:spPr/>
    </dgm:pt>
    <dgm:pt modelId="{A8C16817-8E5D-420D-8AC1-B33771264CCC}" type="pres">
      <dgm:prSet presAssocID="{069DDE73-9213-4506-85B3-3132F4274F0F}" presName="level2Shape" presStyleLbl="node4" presStyleIdx="8" presStyleCnt="20"/>
      <dgm:spPr/>
    </dgm:pt>
    <dgm:pt modelId="{F71B0C1F-A4D9-4B36-8412-4933A9BB2021}" type="pres">
      <dgm:prSet presAssocID="{069DDE73-9213-4506-85B3-3132F4274F0F}" presName="hierChild3" presStyleCnt="0"/>
      <dgm:spPr/>
    </dgm:pt>
    <dgm:pt modelId="{EA75D2EC-CC96-49C5-AC7B-2AE1A1A9E31F}" type="pres">
      <dgm:prSet presAssocID="{1FD7630F-A228-43ED-9178-22D58DF97E6F}" presName="Name19" presStyleLbl="parChTrans1D4" presStyleIdx="9" presStyleCnt="20"/>
      <dgm:spPr/>
    </dgm:pt>
    <dgm:pt modelId="{B4759BF6-3ECD-483B-A260-7B768421D89E}" type="pres">
      <dgm:prSet presAssocID="{E3FBFBB6-7CA3-4407-B5EE-9E98455E5C9D}" presName="Name21" presStyleCnt="0"/>
      <dgm:spPr/>
    </dgm:pt>
    <dgm:pt modelId="{B1F2ACBB-54B4-4803-8F84-C1A2CB5784ED}" type="pres">
      <dgm:prSet presAssocID="{E3FBFBB6-7CA3-4407-B5EE-9E98455E5C9D}" presName="level2Shape" presStyleLbl="node4" presStyleIdx="9" presStyleCnt="20"/>
      <dgm:spPr/>
    </dgm:pt>
    <dgm:pt modelId="{17082E30-F548-4D3B-BE4B-02BFEE0DB748}" type="pres">
      <dgm:prSet presAssocID="{E3FBFBB6-7CA3-4407-B5EE-9E98455E5C9D}" presName="hierChild3" presStyleCnt="0"/>
      <dgm:spPr/>
    </dgm:pt>
    <dgm:pt modelId="{F5E5276A-B4CA-4252-BDAE-00AABCBA0C9C}" type="pres">
      <dgm:prSet presAssocID="{ED3AEBEA-D719-4D64-8549-48FFCC618B17}" presName="Name19" presStyleLbl="parChTrans1D4" presStyleIdx="10" presStyleCnt="20"/>
      <dgm:spPr/>
    </dgm:pt>
    <dgm:pt modelId="{9BE1A59E-BEF3-49FB-B264-CD9A576F74D7}" type="pres">
      <dgm:prSet presAssocID="{70862415-C9D2-4A25-91FE-8D1089DA9EF4}" presName="Name21" presStyleCnt="0"/>
      <dgm:spPr/>
    </dgm:pt>
    <dgm:pt modelId="{69EBA894-2A4F-40D8-A282-54901957617A}" type="pres">
      <dgm:prSet presAssocID="{70862415-C9D2-4A25-91FE-8D1089DA9EF4}" presName="level2Shape" presStyleLbl="node4" presStyleIdx="10" presStyleCnt="20"/>
      <dgm:spPr/>
    </dgm:pt>
    <dgm:pt modelId="{62E44554-4D73-4794-910A-7916861C0904}" type="pres">
      <dgm:prSet presAssocID="{70862415-C9D2-4A25-91FE-8D1089DA9EF4}" presName="hierChild3" presStyleCnt="0"/>
      <dgm:spPr/>
    </dgm:pt>
    <dgm:pt modelId="{22B4ABF6-5A35-45AE-89B0-D7C5DD3C5D42}" type="pres">
      <dgm:prSet presAssocID="{A34AB8FC-C139-474B-AC09-439425576786}" presName="Name19" presStyleLbl="parChTrans1D4" presStyleIdx="11" presStyleCnt="20"/>
      <dgm:spPr/>
    </dgm:pt>
    <dgm:pt modelId="{742292DD-43E2-48D6-87ED-63A531D2B91A}" type="pres">
      <dgm:prSet presAssocID="{16E60015-ECB7-4FC2-96FF-F6626BAE5909}" presName="Name21" presStyleCnt="0"/>
      <dgm:spPr/>
    </dgm:pt>
    <dgm:pt modelId="{DEFD53CF-3602-4BED-9C71-D71468CB44E1}" type="pres">
      <dgm:prSet presAssocID="{16E60015-ECB7-4FC2-96FF-F6626BAE5909}" presName="level2Shape" presStyleLbl="node4" presStyleIdx="11" presStyleCnt="20"/>
      <dgm:spPr/>
    </dgm:pt>
    <dgm:pt modelId="{9C5F550B-0A88-4915-9CB7-FB48210E7214}" type="pres">
      <dgm:prSet presAssocID="{16E60015-ECB7-4FC2-96FF-F6626BAE5909}" presName="hierChild3" presStyleCnt="0"/>
      <dgm:spPr/>
    </dgm:pt>
    <dgm:pt modelId="{15160054-0E6B-474E-A633-1268BEE23E02}" type="pres">
      <dgm:prSet presAssocID="{7857520D-EA76-4ADD-91F9-379767656F4C}" presName="Name19" presStyleLbl="parChTrans1D3" presStyleIdx="4" presStyleCnt="7"/>
      <dgm:spPr/>
    </dgm:pt>
    <dgm:pt modelId="{C8D0F308-4125-4161-BE6C-AAACB0C00C26}" type="pres">
      <dgm:prSet presAssocID="{4DF764AD-A742-44E3-8A08-91C603055695}" presName="Name21" presStyleCnt="0"/>
      <dgm:spPr/>
    </dgm:pt>
    <dgm:pt modelId="{4ED0B82A-2AA1-4598-9AB2-842B0991C544}" type="pres">
      <dgm:prSet presAssocID="{4DF764AD-A742-44E3-8A08-91C603055695}" presName="level2Shape" presStyleLbl="node3" presStyleIdx="4" presStyleCnt="7"/>
      <dgm:spPr/>
    </dgm:pt>
    <dgm:pt modelId="{9A7A0450-5F4B-4EF9-AEF3-81986498C9C2}" type="pres">
      <dgm:prSet presAssocID="{4DF764AD-A742-44E3-8A08-91C603055695}" presName="hierChild3" presStyleCnt="0"/>
      <dgm:spPr/>
    </dgm:pt>
    <dgm:pt modelId="{E0C7924E-7665-4E40-BDA9-49DED44D259D}" type="pres">
      <dgm:prSet presAssocID="{452F1B4E-5E12-49D4-B5A1-EECB40DAE6F9}" presName="Name19" presStyleLbl="parChTrans1D4" presStyleIdx="12" presStyleCnt="20"/>
      <dgm:spPr/>
    </dgm:pt>
    <dgm:pt modelId="{C0830533-A425-4C22-9EC8-6C9309BF48F7}" type="pres">
      <dgm:prSet presAssocID="{34C36D1C-29A1-4E02-89FF-549FD1766AAB}" presName="Name21" presStyleCnt="0"/>
      <dgm:spPr/>
    </dgm:pt>
    <dgm:pt modelId="{D04F6B61-8934-42F1-BAE3-B3CC4D228D7F}" type="pres">
      <dgm:prSet presAssocID="{34C36D1C-29A1-4E02-89FF-549FD1766AAB}" presName="level2Shape" presStyleLbl="node4" presStyleIdx="12" presStyleCnt="20"/>
      <dgm:spPr/>
    </dgm:pt>
    <dgm:pt modelId="{675967B3-1992-45D7-B9E1-3625D085B391}" type="pres">
      <dgm:prSet presAssocID="{34C36D1C-29A1-4E02-89FF-549FD1766AAB}" presName="hierChild3" presStyleCnt="0"/>
      <dgm:spPr/>
    </dgm:pt>
    <dgm:pt modelId="{CC9EA348-5655-4549-B209-6366B0824B25}" type="pres">
      <dgm:prSet presAssocID="{24E6BAF0-487A-4347-84D2-12998656F87E}" presName="Name19" presStyleLbl="parChTrans1D4" presStyleIdx="13" presStyleCnt="20"/>
      <dgm:spPr/>
    </dgm:pt>
    <dgm:pt modelId="{A81C4BF8-E165-4044-9992-63E0FDC4A1C7}" type="pres">
      <dgm:prSet presAssocID="{0CD49D0C-E75D-4B68-9410-4DE4A9BF17D1}" presName="Name21" presStyleCnt="0"/>
      <dgm:spPr/>
    </dgm:pt>
    <dgm:pt modelId="{A2E8BF67-B1BB-44E1-90D9-02AF55D84625}" type="pres">
      <dgm:prSet presAssocID="{0CD49D0C-E75D-4B68-9410-4DE4A9BF17D1}" presName="level2Shape" presStyleLbl="node4" presStyleIdx="13" presStyleCnt="20"/>
      <dgm:spPr/>
    </dgm:pt>
    <dgm:pt modelId="{CB08D1E6-6540-4695-A650-E725A9D98F13}" type="pres">
      <dgm:prSet presAssocID="{0CD49D0C-E75D-4B68-9410-4DE4A9BF17D1}" presName="hierChild3" presStyleCnt="0"/>
      <dgm:spPr/>
    </dgm:pt>
    <dgm:pt modelId="{3DB439BB-95D2-4F82-9360-FE3DD334B2F0}" type="pres">
      <dgm:prSet presAssocID="{A516111C-027E-4872-A729-0D4C3CD0ADB0}" presName="Name19" presStyleLbl="parChTrans1D3" presStyleIdx="5" presStyleCnt="7"/>
      <dgm:spPr/>
    </dgm:pt>
    <dgm:pt modelId="{2DA6D8DF-66B5-4CB1-84DC-29CC9C81CAA6}" type="pres">
      <dgm:prSet presAssocID="{E140B6B9-F0E8-47F8-8468-7402BBD103B7}" presName="Name21" presStyleCnt="0"/>
      <dgm:spPr/>
    </dgm:pt>
    <dgm:pt modelId="{5E446C5B-8573-4E3A-B926-55DFFEF5EA4C}" type="pres">
      <dgm:prSet presAssocID="{E140B6B9-F0E8-47F8-8468-7402BBD103B7}" presName="level2Shape" presStyleLbl="node3" presStyleIdx="5" presStyleCnt="7"/>
      <dgm:spPr/>
    </dgm:pt>
    <dgm:pt modelId="{F0C711BC-29F9-4ADB-A7AE-54884239ECD9}" type="pres">
      <dgm:prSet presAssocID="{E140B6B9-F0E8-47F8-8468-7402BBD103B7}" presName="hierChild3" presStyleCnt="0"/>
      <dgm:spPr/>
    </dgm:pt>
    <dgm:pt modelId="{F6F5BCDE-113A-449A-AEEE-9788765F11AD}" type="pres">
      <dgm:prSet presAssocID="{5C506D54-A37F-46AB-A2E7-7368CB787812}" presName="Name19" presStyleLbl="parChTrans1D4" presStyleIdx="14" presStyleCnt="20"/>
      <dgm:spPr/>
    </dgm:pt>
    <dgm:pt modelId="{C8A17B64-F428-4836-9084-CCD69CB4AB62}" type="pres">
      <dgm:prSet presAssocID="{A0D91725-C64C-4C6F-A3FD-B721F553360E}" presName="Name21" presStyleCnt="0"/>
      <dgm:spPr/>
    </dgm:pt>
    <dgm:pt modelId="{BBE7B04D-74CA-43A0-9F5C-A7AA97DB3F43}" type="pres">
      <dgm:prSet presAssocID="{A0D91725-C64C-4C6F-A3FD-B721F553360E}" presName="level2Shape" presStyleLbl="node4" presStyleIdx="14" presStyleCnt="20"/>
      <dgm:spPr/>
    </dgm:pt>
    <dgm:pt modelId="{09C6CE9F-2EA9-4BED-A3A0-0BC0BD7F03E3}" type="pres">
      <dgm:prSet presAssocID="{A0D91725-C64C-4C6F-A3FD-B721F553360E}" presName="hierChild3" presStyleCnt="0"/>
      <dgm:spPr/>
    </dgm:pt>
    <dgm:pt modelId="{490CE4CE-58F8-4490-9695-3B80DE8A11E3}" type="pres">
      <dgm:prSet presAssocID="{5364EC24-3CB5-4855-AD37-3D2430FA61F3}" presName="Name19" presStyleLbl="parChTrans1D4" presStyleIdx="15" presStyleCnt="20"/>
      <dgm:spPr/>
    </dgm:pt>
    <dgm:pt modelId="{2E8C42C9-995C-456B-92A7-339A33FB178A}" type="pres">
      <dgm:prSet presAssocID="{E654F23F-7D89-479D-8934-D5B114DB09A4}" presName="Name21" presStyleCnt="0"/>
      <dgm:spPr/>
    </dgm:pt>
    <dgm:pt modelId="{7F41F397-5685-43BC-BFD0-3F94A97F488D}" type="pres">
      <dgm:prSet presAssocID="{E654F23F-7D89-479D-8934-D5B114DB09A4}" presName="level2Shape" presStyleLbl="node4" presStyleIdx="15" presStyleCnt="20"/>
      <dgm:spPr/>
    </dgm:pt>
    <dgm:pt modelId="{9BAF5143-26B2-4BF4-8BC9-DA2EEE07EA45}" type="pres">
      <dgm:prSet presAssocID="{E654F23F-7D89-479D-8934-D5B114DB09A4}" presName="hierChild3" presStyleCnt="0"/>
      <dgm:spPr/>
    </dgm:pt>
    <dgm:pt modelId="{7633FB46-B9C1-4D51-8B4B-2F99B6B14B0E}" type="pres">
      <dgm:prSet presAssocID="{AED8090E-C862-41C3-A68B-9AAB61938042}" presName="Name19" presStyleLbl="parChTrans1D4" presStyleIdx="16" presStyleCnt="20"/>
      <dgm:spPr/>
    </dgm:pt>
    <dgm:pt modelId="{B613C849-41FC-4C57-A803-0377709FC5E4}" type="pres">
      <dgm:prSet presAssocID="{93562B87-8298-447C-9C4F-A8DF9735E681}" presName="Name21" presStyleCnt="0"/>
      <dgm:spPr/>
    </dgm:pt>
    <dgm:pt modelId="{2AAC3FA2-1C68-4619-86BF-32EA8B4DE5C9}" type="pres">
      <dgm:prSet presAssocID="{93562B87-8298-447C-9C4F-A8DF9735E681}" presName="level2Shape" presStyleLbl="node4" presStyleIdx="16" presStyleCnt="20"/>
      <dgm:spPr/>
    </dgm:pt>
    <dgm:pt modelId="{63ADF3CD-B7D0-43F9-A4B6-59CE609003A9}" type="pres">
      <dgm:prSet presAssocID="{93562B87-8298-447C-9C4F-A8DF9735E681}" presName="hierChild3" presStyleCnt="0"/>
      <dgm:spPr/>
    </dgm:pt>
    <dgm:pt modelId="{C3D26BC2-1D75-457B-BE2C-E00276633E07}" type="pres">
      <dgm:prSet presAssocID="{EB935CB4-EDFD-4EEF-91A9-001B9709A923}" presName="Name19" presStyleLbl="parChTrans1D3" presStyleIdx="6" presStyleCnt="7"/>
      <dgm:spPr/>
    </dgm:pt>
    <dgm:pt modelId="{7D55557D-89BD-46D8-98E8-C2F899A709FC}" type="pres">
      <dgm:prSet presAssocID="{ECB6049C-09F5-4D0A-A5AE-02C1AD57BC0D}" presName="Name21" presStyleCnt="0"/>
      <dgm:spPr/>
    </dgm:pt>
    <dgm:pt modelId="{207766F0-47AB-4B2F-B95C-A1450C2F4FAA}" type="pres">
      <dgm:prSet presAssocID="{ECB6049C-09F5-4D0A-A5AE-02C1AD57BC0D}" presName="level2Shape" presStyleLbl="node3" presStyleIdx="6" presStyleCnt="7"/>
      <dgm:spPr/>
    </dgm:pt>
    <dgm:pt modelId="{ED805C08-54E5-4411-A00C-33B4CAEC65F3}" type="pres">
      <dgm:prSet presAssocID="{ECB6049C-09F5-4D0A-A5AE-02C1AD57BC0D}" presName="hierChild3" presStyleCnt="0"/>
      <dgm:spPr/>
    </dgm:pt>
    <dgm:pt modelId="{E035C140-27C4-4C3F-B389-ACF7E83244D6}" type="pres">
      <dgm:prSet presAssocID="{0ED92F04-A853-4646-8F81-5D108EB8995F}" presName="Name19" presStyleLbl="parChTrans1D4" presStyleIdx="17" presStyleCnt="20"/>
      <dgm:spPr/>
    </dgm:pt>
    <dgm:pt modelId="{7AD0F562-F700-4D81-9714-35EE94B99E64}" type="pres">
      <dgm:prSet presAssocID="{5149FF6C-A6AA-4976-A812-55E597A1487D}" presName="Name21" presStyleCnt="0"/>
      <dgm:spPr/>
    </dgm:pt>
    <dgm:pt modelId="{B703D9E6-5726-42FA-94AE-25178B8655E4}" type="pres">
      <dgm:prSet presAssocID="{5149FF6C-A6AA-4976-A812-55E597A1487D}" presName="level2Shape" presStyleLbl="node4" presStyleIdx="17" presStyleCnt="20"/>
      <dgm:spPr/>
    </dgm:pt>
    <dgm:pt modelId="{4ECDB436-EF1B-453C-972B-54AB6C6DBF81}" type="pres">
      <dgm:prSet presAssocID="{5149FF6C-A6AA-4976-A812-55E597A1487D}" presName="hierChild3" presStyleCnt="0"/>
      <dgm:spPr/>
    </dgm:pt>
    <dgm:pt modelId="{076446DD-3A5C-4377-9374-DBB856C227CB}" type="pres">
      <dgm:prSet presAssocID="{A1F3E864-183D-42AA-9D87-FEB172BE4C66}" presName="Name19" presStyleLbl="parChTrans1D4" presStyleIdx="18" presStyleCnt="20"/>
      <dgm:spPr/>
    </dgm:pt>
    <dgm:pt modelId="{5EFB650E-1F4E-4BEA-9E88-E1FD10CC9E4D}" type="pres">
      <dgm:prSet presAssocID="{2E8518E7-D757-4F45-AA64-3FAF82707E49}" presName="Name21" presStyleCnt="0"/>
      <dgm:spPr/>
    </dgm:pt>
    <dgm:pt modelId="{05C76239-E84A-4E09-A387-B52E3E7C49D3}" type="pres">
      <dgm:prSet presAssocID="{2E8518E7-D757-4F45-AA64-3FAF82707E49}" presName="level2Shape" presStyleLbl="node4" presStyleIdx="18" presStyleCnt="20"/>
      <dgm:spPr/>
    </dgm:pt>
    <dgm:pt modelId="{0B8E91FC-F4C2-4E48-8856-27FA0EDB7A99}" type="pres">
      <dgm:prSet presAssocID="{2E8518E7-D757-4F45-AA64-3FAF82707E49}" presName="hierChild3" presStyleCnt="0"/>
      <dgm:spPr/>
    </dgm:pt>
    <dgm:pt modelId="{E1CC3C93-A255-443B-BCDA-D6B8C1630CBE}" type="pres">
      <dgm:prSet presAssocID="{D2524F8B-50F7-4F25-AE1B-4B6188585E1D}" presName="Name19" presStyleLbl="parChTrans1D4" presStyleIdx="19" presStyleCnt="20"/>
      <dgm:spPr/>
    </dgm:pt>
    <dgm:pt modelId="{14A58782-EB7E-446C-BDDB-C1E7205E6252}" type="pres">
      <dgm:prSet presAssocID="{94E19B91-DFA5-48C3-8A91-17C00893CC66}" presName="Name21" presStyleCnt="0"/>
      <dgm:spPr/>
    </dgm:pt>
    <dgm:pt modelId="{5705F13E-4D29-4353-9563-81B97DAEC0D8}" type="pres">
      <dgm:prSet presAssocID="{94E19B91-DFA5-48C3-8A91-17C00893CC66}" presName="level2Shape" presStyleLbl="node4" presStyleIdx="19" presStyleCnt="20"/>
      <dgm:spPr/>
    </dgm:pt>
    <dgm:pt modelId="{DD0980E3-162B-4DD0-9DA3-CF38F18959F3}" type="pres">
      <dgm:prSet presAssocID="{94E19B91-DFA5-48C3-8A91-17C00893CC66}" presName="hierChild3" presStyleCnt="0"/>
      <dgm:spPr/>
    </dgm:pt>
    <dgm:pt modelId="{5DE203D2-4FE5-407E-B2BF-7E8FEF67579E}" type="pres">
      <dgm:prSet presAssocID="{CE139C9F-8C02-4DD0-9D76-D9460617F142}" presName="bgShapesFlow" presStyleCnt="0"/>
      <dgm:spPr/>
    </dgm:pt>
  </dgm:ptLst>
  <dgm:cxnLst>
    <dgm:cxn modelId="{1AB2A000-75E4-4ADF-B038-91C25758D057}" type="presOf" srcId="{C9670786-9802-4244-8C00-AA7EE527C3F1}" destId="{D7D113E6-15FC-46D4-A97B-1A0B5BF9C280}" srcOrd="0" destOrd="0" presId="urn:microsoft.com/office/officeart/2005/8/layout/hierarchy6"/>
    <dgm:cxn modelId="{0E549A01-F798-4EAA-88DE-97D7E888BC9A}" type="presOf" srcId="{34C36D1C-29A1-4E02-89FF-549FD1766AAB}" destId="{D04F6B61-8934-42F1-BAE3-B3CC4D228D7F}" srcOrd="0" destOrd="0" presId="urn:microsoft.com/office/officeart/2005/8/layout/hierarchy6"/>
    <dgm:cxn modelId="{D2A9A401-50B6-4039-B6F1-F2C3B3CF8659}" type="presOf" srcId="{0CD49D0C-E75D-4B68-9410-4DE4A9BF17D1}" destId="{A2E8BF67-B1BB-44E1-90D9-02AF55D84625}" srcOrd="0" destOrd="0" presId="urn:microsoft.com/office/officeart/2005/8/layout/hierarchy6"/>
    <dgm:cxn modelId="{06B6790B-1CF7-4C04-9A33-FFDFF2758D8A}" type="presOf" srcId="{E140B6B9-F0E8-47F8-8468-7402BBD103B7}" destId="{5E446C5B-8573-4E3A-B926-55DFFEF5EA4C}" srcOrd="0" destOrd="0" presId="urn:microsoft.com/office/officeart/2005/8/layout/hierarchy6"/>
    <dgm:cxn modelId="{600FC80D-AA7C-4BAC-9430-4F7B4DBE9EC9}" type="presOf" srcId="{E654F23F-7D89-479D-8934-D5B114DB09A4}" destId="{7F41F397-5685-43BC-BFD0-3F94A97F488D}" srcOrd="0" destOrd="0" presId="urn:microsoft.com/office/officeart/2005/8/layout/hierarchy6"/>
    <dgm:cxn modelId="{BA292F0F-239A-4BEC-8D90-9E155DA554F5}" type="presOf" srcId="{CA9CFF22-6067-4F74-BB2C-8594E33B8A7C}" destId="{9D9D4921-D985-4334-8CB9-1CD85E66B33A}" srcOrd="0" destOrd="0" presId="urn:microsoft.com/office/officeart/2005/8/layout/hierarchy6"/>
    <dgm:cxn modelId="{0B389E0F-CE8F-41EB-BF3F-60CD0DA79AC4}" type="presOf" srcId="{1F164204-3E45-4A29-8B87-A066A5DAC6B2}" destId="{1E1F4A5F-8E77-4D35-A3AC-6552A875E979}" srcOrd="0" destOrd="0" presId="urn:microsoft.com/office/officeart/2005/8/layout/hierarchy6"/>
    <dgm:cxn modelId="{5E076411-FA8F-4320-AC6D-AF7B5C6F8477}" type="presOf" srcId="{4BF1C646-4FD7-4BA0-BB1D-11223448B8ED}" destId="{45D75B80-65F8-4205-BCEE-22457E5B1746}" srcOrd="0" destOrd="0" presId="urn:microsoft.com/office/officeart/2005/8/layout/hierarchy6"/>
    <dgm:cxn modelId="{24DD6816-7001-46FA-AF5E-8B36C9021210}" type="presOf" srcId="{452F1B4E-5E12-49D4-B5A1-EECB40DAE6F9}" destId="{E0C7924E-7665-4E40-BDA9-49DED44D259D}" srcOrd="0" destOrd="0" presId="urn:microsoft.com/office/officeart/2005/8/layout/hierarchy6"/>
    <dgm:cxn modelId="{E29CB01C-63A8-48AA-A4DE-5C9D9700488A}" srcId="{069DDE73-9213-4506-85B3-3132F4274F0F}" destId="{E3FBFBB6-7CA3-4407-B5EE-9E98455E5C9D}" srcOrd="0" destOrd="0" parTransId="{1FD7630F-A228-43ED-9178-22D58DF97E6F}" sibTransId="{78CE4589-CB3F-4611-B59A-D67DBACD292A}"/>
    <dgm:cxn modelId="{6A6AB61C-B9A6-4078-9FDD-34C1F228F69B}" srcId="{342D05D1-A893-438D-AE9D-BE1D558E4942}" destId="{868457A6-0643-4F78-BE84-9283B4623CF0}" srcOrd="1" destOrd="0" parTransId="{218B44D6-5231-45CB-B208-3BCF4CE21781}" sibTransId="{6FD7B500-EF7B-4BC2-854F-AD4834714B25}"/>
    <dgm:cxn modelId="{60B2741D-C808-4573-9734-4D6775F035DE}" type="presOf" srcId="{EB935CB4-EDFD-4EEF-91A9-001B9709A923}" destId="{C3D26BC2-1D75-457B-BE2C-E00276633E07}" srcOrd="0" destOrd="0" presId="urn:microsoft.com/office/officeart/2005/8/layout/hierarchy6"/>
    <dgm:cxn modelId="{1771921F-97C1-4608-A731-B36499676428}" type="presOf" srcId="{E6461EA7-3E04-4A34-82CA-5791D2128BD8}" destId="{06699EC3-0B4D-4712-BFEB-17F9A983B988}" srcOrd="0" destOrd="0" presId="urn:microsoft.com/office/officeart/2005/8/layout/hierarchy6"/>
    <dgm:cxn modelId="{F866E41F-133F-4742-97F9-9EAE1B536FB3}" type="presOf" srcId="{218B44D6-5231-45CB-B208-3BCF4CE21781}" destId="{0E1E257E-955C-4F7D-80AA-BC04CC6314AA}" srcOrd="0" destOrd="0" presId="urn:microsoft.com/office/officeart/2005/8/layout/hierarchy6"/>
    <dgm:cxn modelId="{A0492E25-476D-4504-BFCE-1A914C292CB8}" type="presOf" srcId="{2E8518E7-D757-4F45-AA64-3FAF82707E49}" destId="{05C76239-E84A-4E09-A387-B52E3E7C49D3}" srcOrd="0" destOrd="0" presId="urn:microsoft.com/office/officeart/2005/8/layout/hierarchy6"/>
    <dgm:cxn modelId="{66444328-4F49-4FF8-960D-89F94F1A79DC}" srcId="{A59B2733-FCC3-4724-9FD4-38544554828E}" destId="{16E60015-ECB7-4FC2-96FF-F6626BAE5909}" srcOrd="1" destOrd="0" parTransId="{A34AB8FC-C139-474B-AC09-439425576786}" sibTransId="{C4958121-0FFB-48A0-B8CF-2983C03C523F}"/>
    <dgm:cxn modelId="{90358A2E-AB0C-4F45-B6C1-393844CF264D}" type="presOf" srcId="{5149FF6C-A6AA-4976-A812-55E597A1487D}" destId="{B703D9E6-5726-42FA-94AE-25178B8655E4}" srcOrd="0" destOrd="0" presId="urn:microsoft.com/office/officeart/2005/8/layout/hierarchy6"/>
    <dgm:cxn modelId="{AD8F2F2F-72B9-4238-88A1-A74CA1D7BB9E}" srcId="{868457A6-0643-4F78-BE84-9283B4623CF0}" destId="{89E0E3B9-18E7-4D8D-B45D-5D5A74A6338E}" srcOrd="0" destOrd="0" parTransId="{36EC6E7F-2FCD-4898-B15B-0D90329E0DD5}" sibTransId="{F72E5323-5CFA-4DF2-81D5-6248640B8657}"/>
    <dgm:cxn modelId="{178CAC30-7770-4479-A38D-412AC0C89486}" type="presOf" srcId="{A59B2733-FCC3-4724-9FD4-38544554828E}" destId="{DCBE6BDF-0B35-48FC-9122-1E083350E5C1}" srcOrd="0" destOrd="0" presId="urn:microsoft.com/office/officeart/2005/8/layout/hierarchy6"/>
    <dgm:cxn modelId="{B1FAC531-E778-4AD4-8BAC-CD58EA8182AB}" type="presOf" srcId="{6AE116A9-4D45-491D-90B0-3D31AC752BB9}" destId="{B2F85C2C-6A71-425C-A817-1FDC5242343E}" srcOrd="0" destOrd="0" presId="urn:microsoft.com/office/officeart/2005/8/layout/hierarchy6"/>
    <dgm:cxn modelId="{E62C5936-16AC-402A-A695-FC86087C41BA}" type="presOf" srcId="{776C5680-0BCE-4ED6-AF74-2C6787575D95}" destId="{002BE171-6F5D-4624-B464-E9401E749EE4}" srcOrd="0" destOrd="0" presId="urn:microsoft.com/office/officeart/2005/8/layout/hierarchy6"/>
    <dgm:cxn modelId="{E8526C3B-E33D-42E3-9D60-628177D10255}" type="presOf" srcId="{23526D54-A020-49BE-A680-3A78242A6E12}" destId="{5C770E3A-E40E-4E22-8AF7-0E17196DE2FF}" srcOrd="0" destOrd="0" presId="urn:microsoft.com/office/officeart/2005/8/layout/hierarchy6"/>
    <dgm:cxn modelId="{4640873B-2474-4BDC-840E-7CEC5E3E30F3}" type="presOf" srcId="{94E19B91-DFA5-48C3-8A91-17C00893CC66}" destId="{5705F13E-4D29-4353-9563-81B97DAEC0D8}" srcOrd="0" destOrd="0" presId="urn:microsoft.com/office/officeart/2005/8/layout/hierarchy6"/>
    <dgm:cxn modelId="{D771823C-0357-45D7-B3EF-E37EAFA18D55}" type="presOf" srcId="{069DDE73-9213-4506-85B3-3132F4274F0F}" destId="{A8C16817-8E5D-420D-8AC1-B33771264CCC}" srcOrd="0" destOrd="0" presId="urn:microsoft.com/office/officeart/2005/8/layout/hierarchy6"/>
    <dgm:cxn modelId="{C6FB673E-E39D-4FE6-8618-182F54BF8F69}" type="presOf" srcId="{AED8090E-C862-41C3-A68B-9AAB61938042}" destId="{7633FB46-B9C1-4D51-8B4B-2F99B6B14B0E}" srcOrd="0" destOrd="0" presId="urn:microsoft.com/office/officeart/2005/8/layout/hierarchy6"/>
    <dgm:cxn modelId="{56F0065E-7E67-4535-84E7-21D0941ACC12}" srcId="{5149FF6C-A6AA-4976-A812-55E597A1487D}" destId="{2E8518E7-D757-4F45-AA64-3FAF82707E49}" srcOrd="0" destOrd="0" parTransId="{A1F3E864-183D-42AA-9D87-FEB172BE4C66}" sibTransId="{8663DFBB-80D2-47FC-B4AD-C4221893A931}"/>
    <dgm:cxn modelId="{A62E9E5E-E514-4EBE-867B-AB139D15866A}" type="presOf" srcId="{D2524F8B-50F7-4F25-AE1B-4B6188585E1D}" destId="{E1CC3C93-A255-443B-BCDA-D6B8C1630CBE}" srcOrd="0" destOrd="0" presId="urn:microsoft.com/office/officeart/2005/8/layout/hierarchy6"/>
    <dgm:cxn modelId="{1F9DC25F-2075-445C-9AFE-25E2F228111E}" srcId="{E3FBFBB6-7CA3-4407-B5EE-9E98455E5C9D}" destId="{70862415-C9D2-4A25-91FE-8D1089DA9EF4}" srcOrd="0" destOrd="0" parTransId="{ED3AEBEA-D719-4D64-8549-48FFCC618B17}" sibTransId="{1AFECE31-54A3-47C9-ADED-FBAEE57AEA02}"/>
    <dgm:cxn modelId="{CB14FA61-98E5-4872-AF42-056B0B705525}" type="presOf" srcId="{715D13A9-D2FA-432A-ABAE-8311BC347E9B}" destId="{4B95F849-640B-440D-A1BC-419C1754D02E}" srcOrd="0" destOrd="0" presId="urn:microsoft.com/office/officeart/2005/8/layout/hierarchy6"/>
    <dgm:cxn modelId="{82FD6365-2E2D-471F-AECA-A1F001E575AB}" type="presOf" srcId="{68FF6649-4F32-4157-8EA1-D5DB81587636}" destId="{3A44AF8D-2223-446A-AEA0-DE303E980B05}" srcOrd="0" destOrd="0" presId="urn:microsoft.com/office/officeart/2005/8/layout/hierarchy6"/>
    <dgm:cxn modelId="{2C9E0D67-9E32-46F5-8B58-5355711AEDF2}" type="presOf" srcId="{E3FBFBB6-7CA3-4407-B5EE-9E98455E5C9D}" destId="{B1F2ACBB-54B4-4803-8F84-C1A2CB5784ED}" srcOrd="0" destOrd="0" presId="urn:microsoft.com/office/officeart/2005/8/layout/hierarchy6"/>
    <dgm:cxn modelId="{3A967947-7968-46F0-B2C7-4A91184045D5}" srcId="{F0879585-7AD0-4EF1-8BB1-A478B0A6C77F}" destId="{ACA4D376-B451-4DB1-AB64-C4166FBF32F5}" srcOrd="1" destOrd="0" parTransId="{1F164204-3E45-4A29-8B87-A066A5DAC6B2}" sibTransId="{E6DFF75B-FF64-42D2-82AC-7598711994CC}"/>
    <dgm:cxn modelId="{0C18C067-673C-41C2-9E74-3DE430C78C09}" type="presOf" srcId="{F0879585-7AD0-4EF1-8BB1-A478B0A6C77F}" destId="{8B3B1182-5120-4674-9CF0-41DA9F4745C9}" srcOrd="0" destOrd="0" presId="urn:microsoft.com/office/officeart/2005/8/layout/hierarchy6"/>
    <dgm:cxn modelId="{32FF3D4D-76AE-4886-B8E1-5E5295ABFBB5}" type="presOf" srcId="{35E3970C-0BE1-466A-92F8-7DA0482CD455}" destId="{E2B1FB71-E65A-4AB3-ABBA-46C3BB97A655}" srcOrd="0" destOrd="0" presId="urn:microsoft.com/office/officeart/2005/8/layout/hierarchy6"/>
    <dgm:cxn modelId="{46C0946D-EACF-4D6F-92C7-5F7A7EA7F582}" type="presOf" srcId="{93562B87-8298-447C-9C4F-A8DF9735E681}" destId="{2AAC3FA2-1C68-4619-86BF-32EA8B4DE5C9}" srcOrd="0" destOrd="0" presId="urn:microsoft.com/office/officeart/2005/8/layout/hierarchy6"/>
    <dgm:cxn modelId="{0BEF264E-AF35-4562-82DC-1CE0071D2624}" srcId="{68FF6649-4F32-4157-8EA1-D5DB81587636}" destId="{C9670786-9802-4244-8C00-AA7EE527C3F1}" srcOrd="0" destOrd="0" parTransId="{35E3970C-0BE1-466A-92F8-7DA0482CD455}" sibTransId="{0E369059-BFCB-405B-9635-31745C8AF2E8}"/>
    <dgm:cxn modelId="{F9A24350-A5DB-4FB6-9D27-8776756EAEDB}" type="presOf" srcId="{5C506D54-A37F-46AB-A2E7-7368CB787812}" destId="{F6F5BCDE-113A-449A-AEEE-9788765F11AD}" srcOrd="0" destOrd="0" presId="urn:microsoft.com/office/officeart/2005/8/layout/hierarchy6"/>
    <dgm:cxn modelId="{C037E353-574E-4765-A833-B06947DC911C}" type="presOf" srcId="{A49E67C6-0D40-4D50-B3B0-7818CCA836B0}" destId="{C3C6084B-CD18-45A8-B702-2A388A41BFC5}" srcOrd="0" destOrd="0" presId="urn:microsoft.com/office/officeart/2005/8/layout/hierarchy6"/>
    <dgm:cxn modelId="{BBD75A74-3D60-4E82-8364-675B94051C73}" srcId="{342D05D1-A893-438D-AE9D-BE1D558E4942}" destId="{4BF1C646-4FD7-4BA0-BB1D-11223448B8ED}" srcOrd="2" destOrd="0" parTransId="{15035A2B-0B1E-456B-957A-F8001D7038B1}" sibTransId="{5D68AB62-A266-49A3-8331-77373305FC4C}"/>
    <dgm:cxn modelId="{9CF6EF54-83A6-4E11-BA50-11663AF2954D}" type="presOf" srcId="{A1F3E864-183D-42AA-9D87-FEB172BE4C66}" destId="{076446DD-3A5C-4377-9374-DBB856C227CB}" srcOrd="0" destOrd="0" presId="urn:microsoft.com/office/officeart/2005/8/layout/hierarchy6"/>
    <dgm:cxn modelId="{571B6B75-E4E5-4D28-A7AA-699450077525}" type="presOf" srcId="{868457A6-0643-4F78-BE84-9283B4623CF0}" destId="{8C611D74-D122-4CF3-BF34-ECF159A91871}" srcOrd="0" destOrd="0" presId="urn:microsoft.com/office/officeart/2005/8/layout/hierarchy6"/>
    <dgm:cxn modelId="{03F76276-28F4-4CAA-BF7F-857F498F85B6}" type="presOf" srcId="{929B94AD-F622-4FF4-BD7F-F1044480A5C2}" destId="{50F45020-ED52-4727-B0F5-D051B313702E}" srcOrd="0" destOrd="0" presId="urn:microsoft.com/office/officeart/2005/8/layout/hierarchy6"/>
    <dgm:cxn modelId="{B093F357-2988-46D9-9231-E10DCD04A8A9}" type="presOf" srcId="{68ED59C1-D645-4285-A517-BEB7DEE50936}" destId="{FFEEAD24-1211-48B3-AC31-BBB363B0B45B}" srcOrd="0" destOrd="0" presId="urn:microsoft.com/office/officeart/2005/8/layout/hierarchy6"/>
    <dgm:cxn modelId="{1D932082-6DD6-4A45-B062-493E31654C58}" type="presOf" srcId="{89E0E3B9-18E7-4D8D-B45D-5D5A74A6338E}" destId="{97692DDC-D984-4426-B2DE-27BDF989FC4B}" srcOrd="0" destOrd="0" presId="urn:microsoft.com/office/officeart/2005/8/layout/hierarchy6"/>
    <dgm:cxn modelId="{6E0C2E87-A994-4A11-BEB3-6BF56DEEA6F0}" srcId="{715D13A9-D2FA-432A-ABAE-8311BC347E9B}" destId="{ECB6049C-09F5-4D0A-A5AE-02C1AD57BC0D}" srcOrd="3" destOrd="0" parTransId="{EB935CB4-EDFD-4EEF-91A9-001B9709A923}" sibTransId="{E7F1AEA0-97CC-4E88-985A-35AD077C79D8}"/>
    <dgm:cxn modelId="{79B0F287-C953-401E-B23F-C57A38DBDE92}" type="presOf" srcId="{ED3AEBEA-D719-4D64-8549-48FFCC618B17}" destId="{F5E5276A-B4CA-4252-BDAE-00AABCBA0C9C}" srcOrd="0" destOrd="0" presId="urn:microsoft.com/office/officeart/2005/8/layout/hierarchy6"/>
    <dgm:cxn modelId="{19FAA988-8D8C-44D4-8872-DBE8F5E0C731}" type="presOf" srcId="{A0D91725-C64C-4C6F-A3FD-B721F553360E}" destId="{BBE7B04D-74CA-43A0-9F5C-A7AA97DB3F43}" srcOrd="0" destOrd="0" presId="urn:microsoft.com/office/officeart/2005/8/layout/hierarchy6"/>
    <dgm:cxn modelId="{1890E389-67E8-4C27-B134-6B1E60E963C8}" type="presOf" srcId="{342D05D1-A893-438D-AE9D-BE1D558E4942}" destId="{8714E1E5-5021-4537-9B35-5F1622306B64}" srcOrd="0" destOrd="0" presId="urn:microsoft.com/office/officeart/2005/8/layout/hierarchy6"/>
    <dgm:cxn modelId="{C571438D-37F9-4C3D-9BE3-E9DDF823499F}" type="presOf" srcId="{CE139C9F-8C02-4DD0-9D76-D9460617F142}" destId="{866123F2-75EF-42C7-8BE7-65F0BE3DF896}" srcOrd="0" destOrd="0" presId="urn:microsoft.com/office/officeart/2005/8/layout/hierarchy6"/>
    <dgm:cxn modelId="{AB0E2C8F-5EB3-437A-A0A4-316EF73A5D53}" type="presOf" srcId="{0ED92F04-A853-4646-8F81-5D108EB8995F}" destId="{E035C140-27C4-4C3F-B389-ACF7E83244D6}" srcOrd="0" destOrd="0" presId="urn:microsoft.com/office/officeart/2005/8/layout/hierarchy6"/>
    <dgm:cxn modelId="{DA4B1599-0915-4D7A-92AA-B65EF7685830}" srcId="{CE139C9F-8C02-4DD0-9D76-D9460617F142}" destId="{F8C67939-F04A-45F6-B553-C7C0C49D9793}" srcOrd="0" destOrd="0" parTransId="{48B57B7B-B4B1-46D0-A8C0-F6CAF393A3BC}" sibTransId="{6E7771D7-9BDF-430A-A66A-0446910F12BC}"/>
    <dgm:cxn modelId="{BA970F9F-9C8D-477B-AE3A-D3B0E172D6DF}" type="presOf" srcId="{63C2D623-6042-4FF3-B7F3-7586992AD773}" destId="{A4B4D1F8-FD3E-447A-9478-1C0F0275AC73}" srcOrd="0" destOrd="0" presId="urn:microsoft.com/office/officeart/2005/8/layout/hierarchy6"/>
    <dgm:cxn modelId="{EA0CD39F-A6E3-4AD8-A7EB-24E501FDC851}" type="presOf" srcId="{ECB6049C-09F5-4D0A-A5AE-02C1AD57BC0D}" destId="{207766F0-47AB-4B2F-B95C-A1450C2F4FAA}" srcOrd="0" destOrd="0" presId="urn:microsoft.com/office/officeart/2005/8/layout/hierarchy6"/>
    <dgm:cxn modelId="{F5235DA2-4892-43EA-8D31-BAF287036426}" srcId="{F8C67939-F04A-45F6-B553-C7C0C49D9793}" destId="{715D13A9-D2FA-432A-ABAE-8311BC347E9B}" srcOrd="1" destOrd="0" parTransId="{63C2D623-6042-4FF3-B7F3-7586992AD773}" sibTransId="{3610907B-F978-4971-9E31-8398E90642D3}"/>
    <dgm:cxn modelId="{226680A4-F74B-423B-B520-ABA1990A97AA}" type="presOf" srcId="{15035A2B-0B1E-456B-957A-F8001D7038B1}" destId="{D0C68109-5F38-4A66-9B35-8489524E5609}" srcOrd="0" destOrd="0" presId="urn:microsoft.com/office/officeart/2005/8/layout/hierarchy6"/>
    <dgm:cxn modelId="{2584C1A9-0C3C-48F9-9ED6-EEE233F00CC8}" srcId="{ECB6049C-09F5-4D0A-A5AE-02C1AD57BC0D}" destId="{5149FF6C-A6AA-4976-A812-55E597A1487D}" srcOrd="0" destOrd="0" parTransId="{0ED92F04-A853-4646-8F81-5D108EB8995F}" sibTransId="{FE0FBF1A-6889-45DD-BE6E-4D85D94B2424}"/>
    <dgm:cxn modelId="{DD720DAA-E94E-4660-BF13-D32A9CC4EA91}" type="presOf" srcId="{70862415-C9D2-4A25-91FE-8D1089DA9EF4}" destId="{69EBA894-2A4F-40D8-A282-54901957617A}" srcOrd="0" destOrd="0" presId="urn:microsoft.com/office/officeart/2005/8/layout/hierarchy6"/>
    <dgm:cxn modelId="{FE7653AC-A023-4E79-ABAB-D678FBD0B82E}" srcId="{342D05D1-A893-438D-AE9D-BE1D558E4942}" destId="{F0879585-7AD0-4EF1-8BB1-A478B0A6C77F}" srcOrd="0" destOrd="0" parTransId="{DF82D51E-787A-4964-B367-99E2A6A620CE}" sibTransId="{FC8E064B-559D-4075-95B6-1358C02A2870}"/>
    <dgm:cxn modelId="{443898B0-AA1A-4E13-84C8-8D09BA60A36B}" type="presOf" srcId="{DCAACDA8-511A-4498-802C-C426CB820802}" destId="{70336833-4ED1-4576-A1CB-97EA707BCAB3}" srcOrd="0" destOrd="0" presId="urn:microsoft.com/office/officeart/2005/8/layout/hierarchy6"/>
    <dgm:cxn modelId="{CF9430B1-EE72-40BC-AF57-94EE51387205}" type="presOf" srcId="{16E60015-ECB7-4FC2-96FF-F6626BAE5909}" destId="{DEFD53CF-3602-4BED-9C71-D71468CB44E1}" srcOrd="0" destOrd="0" presId="urn:microsoft.com/office/officeart/2005/8/layout/hierarchy6"/>
    <dgm:cxn modelId="{87BD46B4-F417-4416-8896-5B98683F3364}" srcId="{F8C67939-F04A-45F6-B553-C7C0C49D9793}" destId="{342D05D1-A893-438D-AE9D-BE1D558E4942}" srcOrd="0" destOrd="0" parTransId="{776C5680-0BCE-4ED6-AF74-2C6787575D95}" sibTransId="{48D534FD-6801-4186-BC61-2AC439E2F787}"/>
    <dgm:cxn modelId="{C84DD2B4-2657-4506-BED4-A571C7F9CB01}" srcId="{34C36D1C-29A1-4E02-89FF-549FD1766AAB}" destId="{0CD49D0C-E75D-4B68-9410-4DE4A9BF17D1}" srcOrd="0" destOrd="0" parTransId="{24E6BAF0-487A-4347-84D2-12998656F87E}" sibTransId="{773BADC0-3595-44A2-ACCF-82A3268D09DB}"/>
    <dgm:cxn modelId="{39DF2FB5-4573-4C7F-BDD9-0EDAA5DBB91E}" type="presOf" srcId="{4DF764AD-A742-44E3-8A08-91C603055695}" destId="{4ED0B82A-2AA1-4598-9AB2-842B0991C544}" srcOrd="0" destOrd="0" presId="urn:microsoft.com/office/officeart/2005/8/layout/hierarchy6"/>
    <dgm:cxn modelId="{68CE88B8-1CB3-4269-B87C-E41CB5941655}" type="presOf" srcId="{01010557-A65D-4151-B619-89B055952126}" destId="{4EC26BD3-892D-4684-AD3C-E3C74A5C5AF1}" srcOrd="0" destOrd="0" presId="urn:microsoft.com/office/officeart/2005/8/layout/hierarchy6"/>
    <dgm:cxn modelId="{D9D7E8B8-DCDB-4474-88C9-B44CF7716F37}" type="presOf" srcId="{DF82D51E-787A-4964-B367-99E2A6A620CE}" destId="{10E46F24-AECE-4237-8749-C554F13E00C9}" srcOrd="0" destOrd="0" presId="urn:microsoft.com/office/officeart/2005/8/layout/hierarchy6"/>
    <dgm:cxn modelId="{6F62EAB9-BD0C-4081-87DC-55ED344E0A5F}" type="presOf" srcId="{3D7CAEEC-A1F4-4E86-929C-6321A5ED7E99}" destId="{93C1C205-68C2-4145-A134-4667A64C319A}" srcOrd="0" destOrd="0" presId="urn:microsoft.com/office/officeart/2005/8/layout/hierarchy6"/>
    <dgm:cxn modelId="{49E61CBC-03C3-4AC4-8D1A-DF5417A05904}" type="presOf" srcId="{1FD7630F-A228-43ED-9178-22D58DF97E6F}" destId="{EA75D2EC-CC96-49C5-AC7B-2AE1A1A9E31F}" srcOrd="0" destOrd="0" presId="urn:microsoft.com/office/officeart/2005/8/layout/hierarchy6"/>
    <dgm:cxn modelId="{9EC923BD-A4FA-41D8-9938-C03A662BF4C2}" srcId="{E140B6B9-F0E8-47F8-8468-7402BBD103B7}" destId="{A0D91725-C64C-4C6F-A3FD-B721F553360E}" srcOrd="0" destOrd="0" parTransId="{5C506D54-A37F-46AB-A2E7-7368CB787812}" sibTransId="{77226B6D-FC8C-44D5-868A-3F5ACA74FBD3}"/>
    <dgm:cxn modelId="{048EEABE-9628-4C81-8807-18E73C85C4CA}" srcId="{E654F23F-7D89-479D-8934-D5B114DB09A4}" destId="{93562B87-8298-447C-9C4F-A8DF9735E681}" srcOrd="0" destOrd="0" parTransId="{AED8090E-C862-41C3-A68B-9AAB61938042}" sibTransId="{1A39ED8C-FA8B-4BD3-B513-0C5E1752A08A}"/>
    <dgm:cxn modelId="{8081DDC0-B61D-465B-AEF7-D1941F1145C1}" srcId="{4BF1C646-4FD7-4BA0-BB1D-11223448B8ED}" destId="{3D7CAEEC-A1F4-4E86-929C-6321A5ED7E99}" srcOrd="1" destOrd="0" parTransId="{DCAACDA8-511A-4498-802C-C426CB820802}" sibTransId="{6C27D5E2-DDE4-4160-BD8E-13A85F0BC7AF}"/>
    <dgm:cxn modelId="{DF5BB0C1-5CE7-4902-8C57-B4C2AF73C18E}" type="presOf" srcId="{A34AB8FC-C139-474B-AC09-439425576786}" destId="{22B4ABF6-5A35-45AE-89B0-D7C5DD3C5D42}" srcOrd="0" destOrd="0" presId="urn:microsoft.com/office/officeart/2005/8/layout/hierarchy6"/>
    <dgm:cxn modelId="{A20B4ECA-410A-4A2B-976B-7CAD9864176D}" srcId="{A59B2733-FCC3-4724-9FD4-38544554828E}" destId="{069DDE73-9213-4506-85B3-3132F4274F0F}" srcOrd="0" destOrd="0" parTransId="{6AE116A9-4D45-491D-90B0-3D31AC752BB9}" sibTransId="{F648700B-7C07-457F-A9C2-FE97D73AD875}"/>
    <dgm:cxn modelId="{5FB716D1-D556-470B-A26B-ED91EB8FD719}" srcId="{4DF764AD-A742-44E3-8A08-91C603055695}" destId="{34C36D1C-29A1-4E02-89FF-549FD1766AAB}" srcOrd="0" destOrd="0" parTransId="{452F1B4E-5E12-49D4-B5A1-EECB40DAE6F9}" sibTransId="{143F02D2-8A98-427A-A2E9-EB296E2888CD}"/>
    <dgm:cxn modelId="{C85C9CD2-43A2-470C-9FC5-1D23A72C9575}" srcId="{868457A6-0643-4F78-BE84-9283B4623CF0}" destId="{E6461EA7-3E04-4A34-82CA-5791D2128BD8}" srcOrd="1" destOrd="0" parTransId="{01010557-A65D-4151-B619-89B055952126}" sibTransId="{6A745E16-285D-4E26-A58D-496AD5D251BA}"/>
    <dgm:cxn modelId="{FF09B2D3-7520-4596-AC77-E7DDEA8BD910}" srcId="{715D13A9-D2FA-432A-ABAE-8311BC347E9B}" destId="{E140B6B9-F0E8-47F8-8468-7402BBD103B7}" srcOrd="2" destOrd="0" parTransId="{A516111C-027E-4872-A729-0D4C3CD0ADB0}" sibTransId="{C709CA9A-1FCD-499F-A862-1892D176FCE2}"/>
    <dgm:cxn modelId="{9B4E03D4-27D8-4932-A44F-774DB54B1138}" srcId="{715D13A9-D2FA-432A-ABAE-8311BC347E9B}" destId="{4DF764AD-A742-44E3-8A08-91C603055695}" srcOrd="1" destOrd="0" parTransId="{7857520D-EA76-4ADD-91F9-379767656F4C}" sibTransId="{6D6E36A2-FD0C-415F-9F24-2B5B778D8DC8}"/>
    <dgm:cxn modelId="{36E083DD-F0B3-4BD6-A0EF-E51D19E86EF5}" srcId="{2E8518E7-D757-4F45-AA64-3FAF82707E49}" destId="{94E19B91-DFA5-48C3-8A91-17C00893CC66}" srcOrd="0" destOrd="0" parTransId="{D2524F8B-50F7-4F25-AE1B-4B6188585E1D}" sibTransId="{43F2A51D-6027-445B-80F7-1E6D22173D81}"/>
    <dgm:cxn modelId="{5F8260DE-8D2E-42DA-9183-7C2E17F50833}" type="presOf" srcId="{F8C67939-F04A-45F6-B553-C7C0C49D9793}" destId="{D597C6E7-E171-4110-8996-65053316CFA4}" srcOrd="0" destOrd="0" presId="urn:microsoft.com/office/officeart/2005/8/layout/hierarchy6"/>
    <dgm:cxn modelId="{CB9BA3DE-C11D-4EFA-BA9B-63053DB36836}" srcId="{F0879585-7AD0-4EF1-8BB1-A478B0A6C77F}" destId="{68FF6649-4F32-4157-8EA1-D5DB81587636}" srcOrd="0" destOrd="0" parTransId="{2077FDC4-8229-4CA0-9CE4-9C14A2E4E2C8}" sibTransId="{591D2C46-DAB5-439D-959E-29AFDC8C1D0C}"/>
    <dgm:cxn modelId="{26C5C9E1-2397-41D8-A419-383D0BC14EBE}" type="presOf" srcId="{36EC6E7F-2FCD-4898-B15B-0D90329E0DD5}" destId="{976876E8-C468-40F0-A7D3-59CE4F1B5380}" srcOrd="0" destOrd="0" presId="urn:microsoft.com/office/officeart/2005/8/layout/hierarchy6"/>
    <dgm:cxn modelId="{2581D0E6-D2AE-44D0-9640-820A1A7D3219}" srcId="{4BF1C646-4FD7-4BA0-BB1D-11223448B8ED}" destId="{929B94AD-F622-4FF4-BD7F-F1044480A5C2}" srcOrd="0" destOrd="0" parTransId="{68ED59C1-D645-4285-A517-BEB7DEE50936}" sibTransId="{8E097837-F5A1-46E0-AC3C-04EABF945EAA}"/>
    <dgm:cxn modelId="{3FC63DEC-8471-4EF6-8375-658039C7A3C0}" type="presOf" srcId="{ACA4D376-B451-4DB1-AB64-C4166FBF32F5}" destId="{ADB90241-F0A0-4A48-A37E-40D53CDD1F37}" srcOrd="0" destOrd="0" presId="urn:microsoft.com/office/officeart/2005/8/layout/hierarchy6"/>
    <dgm:cxn modelId="{BE2E7BED-16C6-4EFF-BF93-DCC63B323860}" srcId="{ACA4D376-B451-4DB1-AB64-C4166FBF32F5}" destId="{23526D54-A020-49BE-A680-3A78242A6E12}" srcOrd="0" destOrd="0" parTransId="{CA9CFF22-6067-4F74-BB2C-8594E33B8A7C}" sibTransId="{CA1464F5-0774-4647-B819-D8D0EDF81FEA}"/>
    <dgm:cxn modelId="{408FDDEF-65E4-449E-9731-3E9676B0F70B}" type="presOf" srcId="{A516111C-027E-4872-A729-0D4C3CD0ADB0}" destId="{3DB439BB-95D2-4F82-9360-FE3DD334B2F0}" srcOrd="0" destOrd="0" presId="urn:microsoft.com/office/officeart/2005/8/layout/hierarchy6"/>
    <dgm:cxn modelId="{05C976F2-4A63-4E41-AB6F-FD5BB24CF05B}" type="presOf" srcId="{24E6BAF0-487A-4347-84D2-12998656F87E}" destId="{CC9EA348-5655-4549-B209-6366B0824B25}" srcOrd="0" destOrd="0" presId="urn:microsoft.com/office/officeart/2005/8/layout/hierarchy6"/>
    <dgm:cxn modelId="{D532A8F2-73B5-4986-9557-18804289C868}" type="presOf" srcId="{5364EC24-3CB5-4855-AD37-3D2430FA61F3}" destId="{490CE4CE-58F8-4490-9695-3B80DE8A11E3}" srcOrd="0" destOrd="0" presId="urn:microsoft.com/office/officeart/2005/8/layout/hierarchy6"/>
    <dgm:cxn modelId="{869F16F8-CFBF-4533-B45F-B26493E2FB93}" srcId="{A0D91725-C64C-4C6F-A3FD-B721F553360E}" destId="{E654F23F-7D89-479D-8934-D5B114DB09A4}" srcOrd="0" destOrd="0" parTransId="{5364EC24-3CB5-4855-AD37-3D2430FA61F3}" sibTransId="{A787AE77-CCDA-45C3-BDC2-65E34B44A0DF}"/>
    <dgm:cxn modelId="{24EB56FB-09E4-4DDA-B25E-2F8487266314}" srcId="{715D13A9-D2FA-432A-ABAE-8311BC347E9B}" destId="{A59B2733-FCC3-4724-9FD4-38544554828E}" srcOrd="0" destOrd="0" parTransId="{A49E67C6-0D40-4D50-B3B0-7818CCA836B0}" sibTransId="{6467673A-8F24-4672-82D8-0D316005BDCA}"/>
    <dgm:cxn modelId="{F8E8A3FC-90D2-4721-B003-09D277232079}" type="presOf" srcId="{2077FDC4-8229-4CA0-9CE4-9C14A2E4E2C8}" destId="{32FFB2C4-3B87-472B-962D-20867D9DB61C}" srcOrd="0" destOrd="0" presId="urn:microsoft.com/office/officeart/2005/8/layout/hierarchy6"/>
    <dgm:cxn modelId="{3EF88FFD-2825-4CC4-92D2-CFE6B4E36EA4}" type="presOf" srcId="{7857520D-EA76-4ADD-91F9-379767656F4C}" destId="{15160054-0E6B-474E-A633-1268BEE23E02}" srcOrd="0" destOrd="0" presId="urn:microsoft.com/office/officeart/2005/8/layout/hierarchy6"/>
    <dgm:cxn modelId="{AB89BAD0-2946-4272-9F13-BB85B272D1C6}" type="presParOf" srcId="{866123F2-75EF-42C7-8BE7-65F0BE3DF896}" destId="{68C013E3-ABBE-4DB4-A517-FFE8D91ED2AF}" srcOrd="0" destOrd="0" presId="urn:microsoft.com/office/officeart/2005/8/layout/hierarchy6"/>
    <dgm:cxn modelId="{AD80D113-81E1-45BF-8C5C-F5A7178F2A5D}" type="presParOf" srcId="{68C013E3-ABBE-4DB4-A517-FFE8D91ED2AF}" destId="{E4CEF609-E5DE-4DD8-888B-2A338D41EFDC}" srcOrd="0" destOrd="0" presId="urn:microsoft.com/office/officeart/2005/8/layout/hierarchy6"/>
    <dgm:cxn modelId="{6791ADE7-7FB3-4858-8559-17365904D713}" type="presParOf" srcId="{E4CEF609-E5DE-4DD8-888B-2A338D41EFDC}" destId="{8A91F8A6-7C15-4E3F-9F75-1A5891921B26}" srcOrd="0" destOrd="0" presId="urn:microsoft.com/office/officeart/2005/8/layout/hierarchy6"/>
    <dgm:cxn modelId="{1F2382E9-5C9E-4908-A860-63A3ECDAB2DD}" type="presParOf" srcId="{8A91F8A6-7C15-4E3F-9F75-1A5891921B26}" destId="{D597C6E7-E171-4110-8996-65053316CFA4}" srcOrd="0" destOrd="0" presId="urn:microsoft.com/office/officeart/2005/8/layout/hierarchy6"/>
    <dgm:cxn modelId="{A20BA080-795E-4188-8EE2-93D191D69E1E}" type="presParOf" srcId="{8A91F8A6-7C15-4E3F-9F75-1A5891921B26}" destId="{864EDB5E-C3C5-49A0-A530-48D07A5D1A92}" srcOrd="1" destOrd="0" presId="urn:microsoft.com/office/officeart/2005/8/layout/hierarchy6"/>
    <dgm:cxn modelId="{3982637D-2C74-49A6-8834-487B055AF4F8}" type="presParOf" srcId="{864EDB5E-C3C5-49A0-A530-48D07A5D1A92}" destId="{002BE171-6F5D-4624-B464-E9401E749EE4}" srcOrd="0" destOrd="0" presId="urn:microsoft.com/office/officeart/2005/8/layout/hierarchy6"/>
    <dgm:cxn modelId="{C9019095-6470-4DB7-A167-2823EB5D54C0}" type="presParOf" srcId="{864EDB5E-C3C5-49A0-A530-48D07A5D1A92}" destId="{7CE05D70-7FCD-4ED0-9C9D-40DBD43E9B16}" srcOrd="1" destOrd="0" presId="urn:microsoft.com/office/officeart/2005/8/layout/hierarchy6"/>
    <dgm:cxn modelId="{EC552F47-229F-4C88-BD7A-AE54056AF878}" type="presParOf" srcId="{7CE05D70-7FCD-4ED0-9C9D-40DBD43E9B16}" destId="{8714E1E5-5021-4537-9B35-5F1622306B64}" srcOrd="0" destOrd="0" presId="urn:microsoft.com/office/officeart/2005/8/layout/hierarchy6"/>
    <dgm:cxn modelId="{654C2467-0DCF-46BA-94C8-56F56435C7FD}" type="presParOf" srcId="{7CE05D70-7FCD-4ED0-9C9D-40DBD43E9B16}" destId="{A57F8E1B-E071-4C33-ABF9-06E23C9DDACB}" srcOrd="1" destOrd="0" presId="urn:microsoft.com/office/officeart/2005/8/layout/hierarchy6"/>
    <dgm:cxn modelId="{CA154E3C-BE9F-4D18-8D93-71700A61D141}" type="presParOf" srcId="{A57F8E1B-E071-4C33-ABF9-06E23C9DDACB}" destId="{10E46F24-AECE-4237-8749-C554F13E00C9}" srcOrd="0" destOrd="0" presId="urn:microsoft.com/office/officeart/2005/8/layout/hierarchy6"/>
    <dgm:cxn modelId="{D5CDD8CB-242C-4244-9576-545762EB2C52}" type="presParOf" srcId="{A57F8E1B-E071-4C33-ABF9-06E23C9DDACB}" destId="{2CDA6735-0762-453A-95C1-9298C522A6AC}" srcOrd="1" destOrd="0" presId="urn:microsoft.com/office/officeart/2005/8/layout/hierarchy6"/>
    <dgm:cxn modelId="{7F1E8B76-0C8F-4DA9-951D-1CF593DC6DEB}" type="presParOf" srcId="{2CDA6735-0762-453A-95C1-9298C522A6AC}" destId="{8B3B1182-5120-4674-9CF0-41DA9F4745C9}" srcOrd="0" destOrd="0" presId="urn:microsoft.com/office/officeart/2005/8/layout/hierarchy6"/>
    <dgm:cxn modelId="{1E873EA9-C990-4F75-B8FC-A5B1132E1FFC}" type="presParOf" srcId="{2CDA6735-0762-453A-95C1-9298C522A6AC}" destId="{9A32DDC3-52D9-4BF6-BD31-681C30817290}" srcOrd="1" destOrd="0" presId="urn:microsoft.com/office/officeart/2005/8/layout/hierarchy6"/>
    <dgm:cxn modelId="{EDA17ACD-44ED-4CD9-8474-08DACD41D6B1}" type="presParOf" srcId="{9A32DDC3-52D9-4BF6-BD31-681C30817290}" destId="{32FFB2C4-3B87-472B-962D-20867D9DB61C}" srcOrd="0" destOrd="0" presId="urn:microsoft.com/office/officeart/2005/8/layout/hierarchy6"/>
    <dgm:cxn modelId="{85BB2AE1-C277-477E-8A2E-FAD82F053FC8}" type="presParOf" srcId="{9A32DDC3-52D9-4BF6-BD31-681C30817290}" destId="{67BF7BA0-B708-471B-B6DC-6D08AE6E4840}" srcOrd="1" destOrd="0" presId="urn:microsoft.com/office/officeart/2005/8/layout/hierarchy6"/>
    <dgm:cxn modelId="{7F813960-B2A8-4CFD-9754-C3B629127070}" type="presParOf" srcId="{67BF7BA0-B708-471B-B6DC-6D08AE6E4840}" destId="{3A44AF8D-2223-446A-AEA0-DE303E980B05}" srcOrd="0" destOrd="0" presId="urn:microsoft.com/office/officeart/2005/8/layout/hierarchy6"/>
    <dgm:cxn modelId="{CEB93C16-69C2-44B1-B03A-D556D9D25A13}" type="presParOf" srcId="{67BF7BA0-B708-471B-B6DC-6D08AE6E4840}" destId="{7F5645D0-A634-4B86-ACD5-9AFA8625CC2E}" srcOrd="1" destOrd="0" presId="urn:microsoft.com/office/officeart/2005/8/layout/hierarchy6"/>
    <dgm:cxn modelId="{3EF774A7-B467-4CEF-AAF4-62590AF02843}" type="presParOf" srcId="{7F5645D0-A634-4B86-ACD5-9AFA8625CC2E}" destId="{E2B1FB71-E65A-4AB3-ABBA-46C3BB97A655}" srcOrd="0" destOrd="0" presId="urn:microsoft.com/office/officeart/2005/8/layout/hierarchy6"/>
    <dgm:cxn modelId="{D40B81E5-BFD7-4D30-A281-08F1FF24938E}" type="presParOf" srcId="{7F5645D0-A634-4B86-ACD5-9AFA8625CC2E}" destId="{318D010E-5787-43A0-94D1-0D25B08041CF}" srcOrd="1" destOrd="0" presId="urn:microsoft.com/office/officeart/2005/8/layout/hierarchy6"/>
    <dgm:cxn modelId="{E87490FF-ED4D-45A9-87F2-E9D351B2048D}" type="presParOf" srcId="{318D010E-5787-43A0-94D1-0D25B08041CF}" destId="{D7D113E6-15FC-46D4-A97B-1A0B5BF9C280}" srcOrd="0" destOrd="0" presId="urn:microsoft.com/office/officeart/2005/8/layout/hierarchy6"/>
    <dgm:cxn modelId="{3196B9A1-B8FD-4F09-85EF-CEF4FFB266A9}" type="presParOf" srcId="{318D010E-5787-43A0-94D1-0D25B08041CF}" destId="{AB358F6C-F7D6-41AF-BFE4-5502D5028D9C}" srcOrd="1" destOrd="0" presId="urn:microsoft.com/office/officeart/2005/8/layout/hierarchy6"/>
    <dgm:cxn modelId="{F0694985-D37E-4AD1-AB72-E3CB98CB9FC7}" type="presParOf" srcId="{9A32DDC3-52D9-4BF6-BD31-681C30817290}" destId="{1E1F4A5F-8E77-4D35-A3AC-6552A875E979}" srcOrd="2" destOrd="0" presId="urn:microsoft.com/office/officeart/2005/8/layout/hierarchy6"/>
    <dgm:cxn modelId="{1988C42A-A099-4D1F-9B86-2AFA5F911635}" type="presParOf" srcId="{9A32DDC3-52D9-4BF6-BD31-681C30817290}" destId="{36CA025D-EAFF-4844-B862-832F84DB93FB}" srcOrd="3" destOrd="0" presId="urn:microsoft.com/office/officeart/2005/8/layout/hierarchy6"/>
    <dgm:cxn modelId="{D8D840F1-06D3-4F85-BEE4-2D61B4D2E8F9}" type="presParOf" srcId="{36CA025D-EAFF-4844-B862-832F84DB93FB}" destId="{ADB90241-F0A0-4A48-A37E-40D53CDD1F37}" srcOrd="0" destOrd="0" presId="urn:microsoft.com/office/officeart/2005/8/layout/hierarchy6"/>
    <dgm:cxn modelId="{40CD9886-105A-4BDF-A6F8-7511AC2D0FC9}" type="presParOf" srcId="{36CA025D-EAFF-4844-B862-832F84DB93FB}" destId="{F1746547-BF6F-4F8F-BABA-011E4C94670E}" srcOrd="1" destOrd="0" presId="urn:microsoft.com/office/officeart/2005/8/layout/hierarchy6"/>
    <dgm:cxn modelId="{3F338968-907E-4ECD-9D5E-33CF3D10DDF6}" type="presParOf" srcId="{F1746547-BF6F-4F8F-BABA-011E4C94670E}" destId="{9D9D4921-D985-4334-8CB9-1CD85E66B33A}" srcOrd="0" destOrd="0" presId="urn:microsoft.com/office/officeart/2005/8/layout/hierarchy6"/>
    <dgm:cxn modelId="{B619A65F-319A-41E7-BB00-3DDF70C53E91}" type="presParOf" srcId="{F1746547-BF6F-4F8F-BABA-011E4C94670E}" destId="{A52AB760-2BDF-40A1-81F6-C6253C020EEA}" srcOrd="1" destOrd="0" presId="urn:microsoft.com/office/officeart/2005/8/layout/hierarchy6"/>
    <dgm:cxn modelId="{977BE50E-16AE-488E-992B-47755EDCE4EC}" type="presParOf" srcId="{A52AB760-2BDF-40A1-81F6-C6253C020EEA}" destId="{5C770E3A-E40E-4E22-8AF7-0E17196DE2FF}" srcOrd="0" destOrd="0" presId="urn:microsoft.com/office/officeart/2005/8/layout/hierarchy6"/>
    <dgm:cxn modelId="{40E0DF3D-7213-4387-920E-C1888CBC8EB3}" type="presParOf" srcId="{A52AB760-2BDF-40A1-81F6-C6253C020EEA}" destId="{76136578-DD99-4895-8841-98A9880A437D}" srcOrd="1" destOrd="0" presId="urn:microsoft.com/office/officeart/2005/8/layout/hierarchy6"/>
    <dgm:cxn modelId="{837E1D54-2B77-4B3C-9152-84045DB75259}" type="presParOf" srcId="{A57F8E1B-E071-4C33-ABF9-06E23C9DDACB}" destId="{0E1E257E-955C-4F7D-80AA-BC04CC6314AA}" srcOrd="2" destOrd="0" presId="urn:microsoft.com/office/officeart/2005/8/layout/hierarchy6"/>
    <dgm:cxn modelId="{B5F0425F-CEDA-4A13-9231-F43C13A36C47}" type="presParOf" srcId="{A57F8E1B-E071-4C33-ABF9-06E23C9DDACB}" destId="{6F16A1E3-3AD1-4BAB-9180-4182990DE616}" srcOrd="3" destOrd="0" presId="urn:microsoft.com/office/officeart/2005/8/layout/hierarchy6"/>
    <dgm:cxn modelId="{0501E403-DF4B-4573-991E-23FE5CF32664}" type="presParOf" srcId="{6F16A1E3-3AD1-4BAB-9180-4182990DE616}" destId="{8C611D74-D122-4CF3-BF34-ECF159A91871}" srcOrd="0" destOrd="0" presId="urn:microsoft.com/office/officeart/2005/8/layout/hierarchy6"/>
    <dgm:cxn modelId="{012CA573-5F77-4D47-B438-6C7795BFD215}" type="presParOf" srcId="{6F16A1E3-3AD1-4BAB-9180-4182990DE616}" destId="{96674D07-9845-466E-BA37-36783DC15D3A}" srcOrd="1" destOrd="0" presId="urn:microsoft.com/office/officeart/2005/8/layout/hierarchy6"/>
    <dgm:cxn modelId="{69B00B7F-80F0-448B-AD20-910CD0079E05}" type="presParOf" srcId="{96674D07-9845-466E-BA37-36783DC15D3A}" destId="{976876E8-C468-40F0-A7D3-59CE4F1B5380}" srcOrd="0" destOrd="0" presId="urn:microsoft.com/office/officeart/2005/8/layout/hierarchy6"/>
    <dgm:cxn modelId="{8DEAE512-57CE-49E9-A028-D0FB308C5FA7}" type="presParOf" srcId="{96674D07-9845-466E-BA37-36783DC15D3A}" destId="{36AB57DD-B8AD-4757-8034-08002214437E}" srcOrd="1" destOrd="0" presId="urn:microsoft.com/office/officeart/2005/8/layout/hierarchy6"/>
    <dgm:cxn modelId="{033760BC-2D0C-4B20-9C0D-84C2DC52516D}" type="presParOf" srcId="{36AB57DD-B8AD-4757-8034-08002214437E}" destId="{97692DDC-D984-4426-B2DE-27BDF989FC4B}" srcOrd="0" destOrd="0" presId="urn:microsoft.com/office/officeart/2005/8/layout/hierarchy6"/>
    <dgm:cxn modelId="{14DE5D80-B289-4945-89E9-1EB457C57AEE}" type="presParOf" srcId="{36AB57DD-B8AD-4757-8034-08002214437E}" destId="{543DC732-5273-4FF6-A178-93CF9C39AA9E}" srcOrd="1" destOrd="0" presId="urn:microsoft.com/office/officeart/2005/8/layout/hierarchy6"/>
    <dgm:cxn modelId="{B3C35AB0-24FD-4C32-A3CC-84C47232EBEA}" type="presParOf" srcId="{96674D07-9845-466E-BA37-36783DC15D3A}" destId="{4EC26BD3-892D-4684-AD3C-E3C74A5C5AF1}" srcOrd="2" destOrd="0" presId="urn:microsoft.com/office/officeart/2005/8/layout/hierarchy6"/>
    <dgm:cxn modelId="{F8780949-1132-4BDD-B030-EA58EC6BAD1C}" type="presParOf" srcId="{96674D07-9845-466E-BA37-36783DC15D3A}" destId="{59147CEF-C54B-4746-B74F-9F5946435BD2}" srcOrd="3" destOrd="0" presId="urn:microsoft.com/office/officeart/2005/8/layout/hierarchy6"/>
    <dgm:cxn modelId="{9DE555C1-49AE-4563-8046-218F4A01E134}" type="presParOf" srcId="{59147CEF-C54B-4746-B74F-9F5946435BD2}" destId="{06699EC3-0B4D-4712-BFEB-17F9A983B988}" srcOrd="0" destOrd="0" presId="urn:microsoft.com/office/officeart/2005/8/layout/hierarchy6"/>
    <dgm:cxn modelId="{8777A10A-2BFF-49BB-AFDE-1C58BC251763}" type="presParOf" srcId="{59147CEF-C54B-4746-B74F-9F5946435BD2}" destId="{07E2E424-FE45-4C45-8654-044C39D3D4F9}" srcOrd="1" destOrd="0" presId="urn:microsoft.com/office/officeart/2005/8/layout/hierarchy6"/>
    <dgm:cxn modelId="{3DCA1D4B-6AFF-45E5-BC2B-E803FCD097F9}" type="presParOf" srcId="{A57F8E1B-E071-4C33-ABF9-06E23C9DDACB}" destId="{D0C68109-5F38-4A66-9B35-8489524E5609}" srcOrd="4" destOrd="0" presId="urn:microsoft.com/office/officeart/2005/8/layout/hierarchy6"/>
    <dgm:cxn modelId="{69A77C87-0DF7-459E-8C33-5BC02F968680}" type="presParOf" srcId="{A57F8E1B-E071-4C33-ABF9-06E23C9DDACB}" destId="{929EDEF7-7A9A-4A0B-97E8-25449A009CDB}" srcOrd="5" destOrd="0" presId="urn:microsoft.com/office/officeart/2005/8/layout/hierarchy6"/>
    <dgm:cxn modelId="{3CB44DFC-7BFB-4F78-89D8-58D20973B77B}" type="presParOf" srcId="{929EDEF7-7A9A-4A0B-97E8-25449A009CDB}" destId="{45D75B80-65F8-4205-BCEE-22457E5B1746}" srcOrd="0" destOrd="0" presId="urn:microsoft.com/office/officeart/2005/8/layout/hierarchy6"/>
    <dgm:cxn modelId="{18D46981-2D19-457A-9640-B3B28639F3D0}" type="presParOf" srcId="{929EDEF7-7A9A-4A0B-97E8-25449A009CDB}" destId="{A3704FA5-7A63-480A-A039-F2D8C92DD03E}" srcOrd="1" destOrd="0" presId="urn:microsoft.com/office/officeart/2005/8/layout/hierarchy6"/>
    <dgm:cxn modelId="{6218F22E-FCAF-4070-89CF-533AF5D603FD}" type="presParOf" srcId="{A3704FA5-7A63-480A-A039-F2D8C92DD03E}" destId="{FFEEAD24-1211-48B3-AC31-BBB363B0B45B}" srcOrd="0" destOrd="0" presId="urn:microsoft.com/office/officeart/2005/8/layout/hierarchy6"/>
    <dgm:cxn modelId="{065E42E3-9F59-4579-83F3-4B6F682C17B2}" type="presParOf" srcId="{A3704FA5-7A63-480A-A039-F2D8C92DD03E}" destId="{D94C5326-7A37-4652-88FA-09D14EA74AB5}" srcOrd="1" destOrd="0" presId="urn:microsoft.com/office/officeart/2005/8/layout/hierarchy6"/>
    <dgm:cxn modelId="{FEB223BA-9C4B-4DB3-9F85-2F454486C2A6}" type="presParOf" srcId="{D94C5326-7A37-4652-88FA-09D14EA74AB5}" destId="{50F45020-ED52-4727-B0F5-D051B313702E}" srcOrd="0" destOrd="0" presId="urn:microsoft.com/office/officeart/2005/8/layout/hierarchy6"/>
    <dgm:cxn modelId="{8F3495C3-2B10-4CB9-9447-DA877D1A24E7}" type="presParOf" srcId="{D94C5326-7A37-4652-88FA-09D14EA74AB5}" destId="{3FA82823-A486-4BF3-AD1B-5E483A495DFE}" srcOrd="1" destOrd="0" presId="urn:microsoft.com/office/officeart/2005/8/layout/hierarchy6"/>
    <dgm:cxn modelId="{A023B2E3-3983-40DF-B649-F614002EB8F0}" type="presParOf" srcId="{A3704FA5-7A63-480A-A039-F2D8C92DD03E}" destId="{70336833-4ED1-4576-A1CB-97EA707BCAB3}" srcOrd="2" destOrd="0" presId="urn:microsoft.com/office/officeart/2005/8/layout/hierarchy6"/>
    <dgm:cxn modelId="{6817DDCD-BA1F-4E66-B6A7-C4E8797994FE}" type="presParOf" srcId="{A3704FA5-7A63-480A-A039-F2D8C92DD03E}" destId="{054A42AB-ED61-4C2D-B6F4-DA2A78D0EE1C}" srcOrd="3" destOrd="0" presId="urn:microsoft.com/office/officeart/2005/8/layout/hierarchy6"/>
    <dgm:cxn modelId="{6023C737-562F-4CED-8E3D-25A6448ABF21}" type="presParOf" srcId="{054A42AB-ED61-4C2D-B6F4-DA2A78D0EE1C}" destId="{93C1C205-68C2-4145-A134-4667A64C319A}" srcOrd="0" destOrd="0" presId="urn:microsoft.com/office/officeart/2005/8/layout/hierarchy6"/>
    <dgm:cxn modelId="{E3F6F793-19A6-4502-9ED3-88E231F355F3}" type="presParOf" srcId="{054A42AB-ED61-4C2D-B6F4-DA2A78D0EE1C}" destId="{E474973D-05DB-468B-A38A-1AE3BDF62E15}" srcOrd="1" destOrd="0" presId="urn:microsoft.com/office/officeart/2005/8/layout/hierarchy6"/>
    <dgm:cxn modelId="{6ABBB6C2-5687-4BC4-82A5-BC6D8DEC49B1}" type="presParOf" srcId="{864EDB5E-C3C5-49A0-A530-48D07A5D1A92}" destId="{A4B4D1F8-FD3E-447A-9478-1C0F0275AC73}" srcOrd="2" destOrd="0" presId="urn:microsoft.com/office/officeart/2005/8/layout/hierarchy6"/>
    <dgm:cxn modelId="{CDDB6278-E265-40A1-8D7E-4D9091CAB12D}" type="presParOf" srcId="{864EDB5E-C3C5-49A0-A530-48D07A5D1A92}" destId="{FCB10CAE-530B-4B64-9CEC-24C7E4BF9B1F}" srcOrd="3" destOrd="0" presId="urn:microsoft.com/office/officeart/2005/8/layout/hierarchy6"/>
    <dgm:cxn modelId="{CC69A2AC-91D6-410A-AEDB-F6CE34640F20}" type="presParOf" srcId="{FCB10CAE-530B-4B64-9CEC-24C7E4BF9B1F}" destId="{4B95F849-640B-440D-A1BC-419C1754D02E}" srcOrd="0" destOrd="0" presId="urn:microsoft.com/office/officeart/2005/8/layout/hierarchy6"/>
    <dgm:cxn modelId="{DA6AC177-D9EB-432F-AEDD-B8835769F2F5}" type="presParOf" srcId="{FCB10CAE-530B-4B64-9CEC-24C7E4BF9B1F}" destId="{8C4248FF-D0B3-45A1-92BD-EE84DF1DC837}" srcOrd="1" destOrd="0" presId="urn:microsoft.com/office/officeart/2005/8/layout/hierarchy6"/>
    <dgm:cxn modelId="{590D7229-6A4A-4138-AC39-CABCAE7C3AEA}" type="presParOf" srcId="{8C4248FF-D0B3-45A1-92BD-EE84DF1DC837}" destId="{C3C6084B-CD18-45A8-B702-2A388A41BFC5}" srcOrd="0" destOrd="0" presId="urn:microsoft.com/office/officeart/2005/8/layout/hierarchy6"/>
    <dgm:cxn modelId="{4D307889-FCF5-42C5-9EC1-40F1116CE3ED}" type="presParOf" srcId="{8C4248FF-D0B3-45A1-92BD-EE84DF1DC837}" destId="{88D84C7E-E2A4-4AF4-8D4C-1DCBB869CC4F}" srcOrd="1" destOrd="0" presId="urn:microsoft.com/office/officeart/2005/8/layout/hierarchy6"/>
    <dgm:cxn modelId="{72FEBA6D-A5FD-44B7-9442-0B1AB24BCA08}" type="presParOf" srcId="{88D84C7E-E2A4-4AF4-8D4C-1DCBB869CC4F}" destId="{DCBE6BDF-0B35-48FC-9122-1E083350E5C1}" srcOrd="0" destOrd="0" presId="urn:microsoft.com/office/officeart/2005/8/layout/hierarchy6"/>
    <dgm:cxn modelId="{0FD002D6-7275-441D-BF60-2532BDE70337}" type="presParOf" srcId="{88D84C7E-E2A4-4AF4-8D4C-1DCBB869CC4F}" destId="{2DBBFB71-FFCA-43FA-9DD8-7F0DD25E6827}" srcOrd="1" destOrd="0" presId="urn:microsoft.com/office/officeart/2005/8/layout/hierarchy6"/>
    <dgm:cxn modelId="{20923ACA-9D78-4B43-9242-06F3D564290A}" type="presParOf" srcId="{2DBBFB71-FFCA-43FA-9DD8-7F0DD25E6827}" destId="{B2F85C2C-6A71-425C-A817-1FDC5242343E}" srcOrd="0" destOrd="0" presId="urn:microsoft.com/office/officeart/2005/8/layout/hierarchy6"/>
    <dgm:cxn modelId="{84216DCB-E63C-4055-9B3E-B67B351E3392}" type="presParOf" srcId="{2DBBFB71-FFCA-43FA-9DD8-7F0DD25E6827}" destId="{9DC8C214-CA73-4746-8BCC-7EC3EAC9020E}" srcOrd="1" destOrd="0" presId="urn:microsoft.com/office/officeart/2005/8/layout/hierarchy6"/>
    <dgm:cxn modelId="{2C87150B-21C9-4BC4-9CA3-6C8D14F43277}" type="presParOf" srcId="{9DC8C214-CA73-4746-8BCC-7EC3EAC9020E}" destId="{A8C16817-8E5D-420D-8AC1-B33771264CCC}" srcOrd="0" destOrd="0" presId="urn:microsoft.com/office/officeart/2005/8/layout/hierarchy6"/>
    <dgm:cxn modelId="{746288F1-E2F7-4EAC-98E4-5339B936B1A2}" type="presParOf" srcId="{9DC8C214-CA73-4746-8BCC-7EC3EAC9020E}" destId="{F71B0C1F-A4D9-4B36-8412-4933A9BB2021}" srcOrd="1" destOrd="0" presId="urn:microsoft.com/office/officeart/2005/8/layout/hierarchy6"/>
    <dgm:cxn modelId="{765AF9C6-B1CA-48A6-912B-8FDF9A99FBD7}" type="presParOf" srcId="{F71B0C1F-A4D9-4B36-8412-4933A9BB2021}" destId="{EA75D2EC-CC96-49C5-AC7B-2AE1A1A9E31F}" srcOrd="0" destOrd="0" presId="urn:microsoft.com/office/officeart/2005/8/layout/hierarchy6"/>
    <dgm:cxn modelId="{84BB5710-E1C6-43FB-8DCC-E893F8E3C811}" type="presParOf" srcId="{F71B0C1F-A4D9-4B36-8412-4933A9BB2021}" destId="{B4759BF6-3ECD-483B-A260-7B768421D89E}" srcOrd="1" destOrd="0" presId="urn:microsoft.com/office/officeart/2005/8/layout/hierarchy6"/>
    <dgm:cxn modelId="{2DDB71A5-B5E9-4253-B9FF-51F8373F5348}" type="presParOf" srcId="{B4759BF6-3ECD-483B-A260-7B768421D89E}" destId="{B1F2ACBB-54B4-4803-8F84-C1A2CB5784ED}" srcOrd="0" destOrd="0" presId="urn:microsoft.com/office/officeart/2005/8/layout/hierarchy6"/>
    <dgm:cxn modelId="{BE89C263-D8EC-46F5-B936-8EB9CEE96B4E}" type="presParOf" srcId="{B4759BF6-3ECD-483B-A260-7B768421D89E}" destId="{17082E30-F548-4D3B-BE4B-02BFEE0DB748}" srcOrd="1" destOrd="0" presId="urn:microsoft.com/office/officeart/2005/8/layout/hierarchy6"/>
    <dgm:cxn modelId="{58DDCE11-2242-4506-9B5D-39B5947346A5}" type="presParOf" srcId="{17082E30-F548-4D3B-BE4B-02BFEE0DB748}" destId="{F5E5276A-B4CA-4252-BDAE-00AABCBA0C9C}" srcOrd="0" destOrd="0" presId="urn:microsoft.com/office/officeart/2005/8/layout/hierarchy6"/>
    <dgm:cxn modelId="{479BBF77-DFC0-456F-9567-84F92F889B2C}" type="presParOf" srcId="{17082E30-F548-4D3B-BE4B-02BFEE0DB748}" destId="{9BE1A59E-BEF3-49FB-B264-CD9A576F74D7}" srcOrd="1" destOrd="0" presId="urn:microsoft.com/office/officeart/2005/8/layout/hierarchy6"/>
    <dgm:cxn modelId="{16489F03-EE63-4894-98A7-2C42A47989BC}" type="presParOf" srcId="{9BE1A59E-BEF3-49FB-B264-CD9A576F74D7}" destId="{69EBA894-2A4F-40D8-A282-54901957617A}" srcOrd="0" destOrd="0" presId="urn:microsoft.com/office/officeart/2005/8/layout/hierarchy6"/>
    <dgm:cxn modelId="{DC418340-49B9-4DD8-9B85-953964D637C4}" type="presParOf" srcId="{9BE1A59E-BEF3-49FB-B264-CD9A576F74D7}" destId="{62E44554-4D73-4794-910A-7916861C0904}" srcOrd="1" destOrd="0" presId="urn:microsoft.com/office/officeart/2005/8/layout/hierarchy6"/>
    <dgm:cxn modelId="{48188DE4-C2BB-4C00-B6F4-FD89776D86FA}" type="presParOf" srcId="{2DBBFB71-FFCA-43FA-9DD8-7F0DD25E6827}" destId="{22B4ABF6-5A35-45AE-89B0-D7C5DD3C5D42}" srcOrd="2" destOrd="0" presId="urn:microsoft.com/office/officeart/2005/8/layout/hierarchy6"/>
    <dgm:cxn modelId="{C12AF0C7-7120-4637-A930-1EC5A9837D35}" type="presParOf" srcId="{2DBBFB71-FFCA-43FA-9DD8-7F0DD25E6827}" destId="{742292DD-43E2-48D6-87ED-63A531D2B91A}" srcOrd="3" destOrd="0" presId="urn:microsoft.com/office/officeart/2005/8/layout/hierarchy6"/>
    <dgm:cxn modelId="{E759B261-9D96-4ACA-8E89-EFF085B8394C}" type="presParOf" srcId="{742292DD-43E2-48D6-87ED-63A531D2B91A}" destId="{DEFD53CF-3602-4BED-9C71-D71468CB44E1}" srcOrd="0" destOrd="0" presId="urn:microsoft.com/office/officeart/2005/8/layout/hierarchy6"/>
    <dgm:cxn modelId="{5ACA51A4-4D5D-4C01-9D52-7C98751014BF}" type="presParOf" srcId="{742292DD-43E2-48D6-87ED-63A531D2B91A}" destId="{9C5F550B-0A88-4915-9CB7-FB48210E7214}" srcOrd="1" destOrd="0" presId="urn:microsoft.com/office/officeart/2005/8/layout/hierarchy6"/>
    <dgm:cxn modelId="{04240D81-FCDA-49A9-912B-F4B7E35274C8}" type="presParOf" srcId="{8C4248FF-D0B3-45A1-92BD-EE84DF1DC837}" destId="{15160054-0E6B-474E-A633-1268BEE23E02}" srcOrd="2" destOrd="0" presId="urn:microsoft.com/office/officeart/2005/8/layout/hierarchy6"/>
    <dgm:cxn modelId="{371B3634-013C-45F3-8FD4-CEAA95D11B53}" type="presParOf" srcId="{8C4248FF-D0B3-45A1-92BD-EE84DF1DC837}" destId="{C8D0F308-4125-4161-BE6C-AAACB0C00C26}" srcOrd="3" destOrd="0" presId="urn:microsoft.com/office/officeart/2005/8/layout/hierarchy6"/>
    <dgm:cxn modelId="{493E106F-49C3-4EF6-9DC6-33A7597D2EAA}" type="presParOf" srcId="{C8D0F308-4125-4161-BE6C-AAACB0C00C26}" destId="{4ED0B82A-2AA1-4598-9AB2-842B0991C544}" srcOrd="0" destOrd="0" presId="urn:microsoft.com/office/officeart/2005/8/layout/hierarchy6"/>
    <dgm:cxn modelId="{39DA503B-BDA6-4C93-A203-91D774D59F18}" type="presParOf" srcId="{C8D0F308-4125-4161-BE6C-AAACB0C00C26}" destId="{9A7A0450-5F4B-4EF9-AEF3-81986498C9C2}" srcOrd="1" destOrd="0" presId="urn:microsoft.com/office/officeart/2005/8/layout/hierarchy6"/>
    <dgm:cxn modelId="{CB2C0CA1-71E3-4EE7-9B86-3A5E0DF6C365}" type="presParOf" srcId="{9A7A0450-5F4B-4EF9-AEF3-81986498C9C2}" destId="{E0C7924E-7665-4E40-BDA9-49DED44D259D}" srcOrd="0" destOrd="0" presId="urn:microsoft.com/office/officeart/2005/8/layout/hierarchy6"/>
    <dgm:cxn modelId="{178628E5-30BA-431E-A222-8D1AFE322F0A}" type="presParOf" srcId="{9A7A0450-5F4B-4EF9-AEF3-81986498C9C2}" destId="{C0830533-A425-4C22-9EC8-6C9309BF48F7}" srcOrd="1" destOrd="0" presId="urn:microsoft.com/office/officeart/2005/8/layout/hierarchy6"/>
    <dgm:cxn modelId="{DE6554E9-5E9D-4DEB-B658-396DC64CDBCE}" type="presParOf" srcId="{C0830533-A425-4C22-9EC8-6C9309BF48F7}" destId="{D04F6B61-8934-42F1-BAE3-B3CC4D228D7F}" srcOrd="0" destOrd="0" presId="urn:microsoft.com/office/officeart/2005/8/layout/hierarchy6"/>
    <dgm:cxn modelId="{BF4CE3F8-05BA-4AE4-BB2D-C5106EA05F7B}" type="presParOf" srcId="{C0830533-A425-4C22-9EC8-6C9309BF48F7}" destId="{675967B3-1992-45D7-B9E1-3625D085B391}" srcOrd="1" destOrd="0" presId="urn:microsoft.com/office/officeart/2005/8/layout/hierarchy6"/>
    <dgm:cxn modelId="{E3E51BB7-3A13-47C7-BCBC-64D5A5AC570F}" type="presParOf" srcId="{675967B3-1992-45D7-B9E1-3625D085B391}" destId="{CC9EA348-5655-4549-B209-6366B0824B25}" srcOrd="0" destOrd="0" presId="urn:microsoft.com/office/officeart/2005/8/layout/hierarchy6"/>
    <dgm:cxn modelId="{4E0A88A1-300C-4FDB-9A3B-FF4BFB59217F}" type="presParOf" srcId="{675967B3-1992-45D7-B9E1-3625D085B391}" destId="{A81C4BF8-E165-4044-9992-63E0FDC4A1C7}" srcOrd="1" destOrd="0" presId="urn:microsoft.com/office/officeart/2005/8/layout/hierarchy6"/>
    <dgm:cxn modelId="{2C998928-80A9-4260-9CF8-939547DC2949}" type="presParOf" srcId="{A81C4BF8-E165-4044-9992-63E0FDC4A1C7}" destId="{A2E8BF67-B1BB-44E1-90D9-02AF55D84625}" srcOrd="0" destOrd="0" presId="urn:microsoft.com/office/officeart/2005/8/layout/hierarchy6"/>
    <dgm:cxn modelId="{7ED9BC89-2EC2-486E-8D12-4738EAC47436}" type="presParOf" srcId="{A81C4BF8-E165-4044-9992-63E0FDC4A1C7}" destId="{CB08D1E6-6540-4695-A650-E725A9D98F13}" srcOrd="1" destOrd="0" presId="urn:microsoft.com/office/officeart/2005/8/layout/hierarchy6"/>
    <dgm:cxn modelId="{FC43BA9E-4751-49C2-8BF4-AE99E3C1EE7F}" type="presParOf" srcId="{8C4248FF-D0B3-45A1-92BD-EE84DF1DC837}" destId="{3DB439BB-95D2-4F82-9360-FE3DD334B2F0}" srcOrd="4" destOrd="0" presId="urn:microsoft.com/office/officeart/2005/8/layout/hierarchy6"/>
    <dgm:cxn modelId="{5AA48878-D901-4DD1-A8CC-F513074E4E41}" type="presParOf" srcId="{8C4248FF-D0B3-45A1-92BD-EE84DF1DC837}" destId="{2DA6D8DF-66B5-4CB1-84DC-29CC9C81CAA6}" srcOrd="5" destOrd="0" presId="urn:microsoft.com/office/officeart/2005/8/layout/hierarchy6"/>
    <dgm:cxn modelId="{E9EDA8E8-B8DB-4759-82CB-235B0C4108E0}" type="presParOf" srcId="{2DA6D8DF-66B5-4CB1-84DC-29CC9C81CAA6}" destId="{5E446C5B-8573-4E3A-B926-55DFFEF5EA4C}" srcOrd="0" destOrd="0" presId="urn:microsoft.com/office/officeart/2005/8/layout/hierarchy6"/>
    <dgm:cxn modelId="{5C949D5A-4465-41DF-AC54-3C86E8850D29}" type="presParOf" srcId="{2DA6D8DF-66B5-4CB1-84DC-29CC9C81CAA6}" destId="{F0C711BC-29F9-4ADB-A7AE-54884239ECD9}" srcOrd="1" destOrd="0" presId="urn:microsoft.com/office/officeart/2005/8/layout/hierarchy6"/>
    <dgm:cxn modelId="{F82FCA24-B29D-4F68-BE80-998CFF11E458}" type="presParOf" srcId="{F0C711BC-29F9-4ADB-A7AE-54884239ECD9}" destId="{F6F5BCDE-113A-449A-AEEE-9788765F11AD}" srcOrd="0" destOrd="0" presId="urn:microsoft.com/office/officeart/2005/8/layout/hierarchy6"/>
    <dgm:cxn modelId="{D04DF463-0935-464E-BD35-BBADBDB56154}" type="presParOf" srcId="{F0C711BC-29F9-4ADB-A7AE-54884239ECD9}" destId="{C8A17B64-F428-4836-9084-CCD69CB4AB62}" srcOrd="1" destOrd="0" presId="urn:microsoft.com/office/officeart/2005/8/layout/hierarchy6"/>
    <dgm:cxn modelId="{348C096C-D32D-4AE3-8176-965A7FFF77AC}" type="presParOf" srcId="{C8A17B64-F428-4836-9084-CCD69CB4AB62}" destId="{BBE7B04D-74CA-43A0-9F5C-A7AA97DB3F43}" srcOrd="0" destOrd="0" presId="urn:microsoft.com/office/officeart/2005/8/layout/hierarchy6"/>
    <dgm:cxn modelId="{FA7148C2-ED71-4BC4-BBEC-890E2F431948}" type="presParOf" srcId="{C8A17B64-F428-4836-9084-CCD69CB4AB62}" destId="{09C6CE9F-2EA9-4BED-A3A0-0BC0BD7F03E3}" srcOrd="1" destOrd="0" presId="urn:microsoft.com/office/officeart/2005/8/layout/hierarchy6"/>
    <dgm:cxn modelId="{E38E9B50-4221-4D51-BC10-769EF608B83F}" type="presParOf" srcId="{09C6CE9F-2EA9-4BED-A3A0-0BC0BD7F03E3}" destId="{490CE4CE-58F8-4490-9695-3B80DE8A11E3}" srcOrd="0" destOrd="0" presId="urn:microsoft.com/office/officeart/2005/8/layout/hierarchy6"/>
    <dgm:cxn modelId="{DAF63D4C-F408-4B47-87F6-7BD474D452BD}" type="presParOf" srcId="{09C6CE9F-2EA9-4BED-A3A0-0BC0BD7F03E3}" destId="{2E8C42C9-995C-456B-92A7-339A33FB178A}" srcOrd="1" destOrd="0" presId="urn:microsoft.com/office/officeart/2005/8/layout/hierarchy6"/>
    <dgm:cxn modelId="{3408726D-EDE8-4E4D-B7DC-F94136CADCDA}" type="presParOf" srcId="{2E8C42C9-995C-456B-92A7-339A33FB178A}" destId="{7F41F397-5685-43BC-BFD0-3F94A97F488D}" srcOrd="0" destOrd="0" presId="urn:microsoft.com/office/officeart/2005/8/layout/hierarchy6"/>
    <dgm:cxn modelId="{098B1245-5458-421B-9F9B-BB4D7B20EE44}" type="presParOf" srcId="{2E8C42C9-995C-456B-92A7-339A33FB178A}" destId="{9BAF5143-26B2-4BF4-8BC9-DA2EEE07EA45}" srcOrd="1" destOrd="0" presId="urn:microsoft.com/office/officeart/2005/8/layout/hierarchy6"/>
    <dgm:cxn modelId="{6D9E8B7A-47AD-4444-8ADB-D35A4AB737D7}" type="presParOf" srcId="{9BAF5143-26B2-4BF4-8BC9-DA2EEE07EA45}" destId="{7633FB46-B9C1-4D51-8B4B-2F99B6B14B0E}" srcOrd="0" destOrd="0" presId="urn:microsoft.com/office/officeart/2005/8/layout/hierarchy6"/>
    <dgm:cxn modelId="{65A021A2-1E1D-4100-B762-FD3669D5B2C1}" type="presParOf" srcId="{9BAF5143-26B2-4BF4-8BC9-DA2EEE07EA45}" destId="{B613C849-41FC-4C57-A803-0377709FC5E4}" srcOrd="1" destOrd="0" presId="urn:microsoft.com/office/officeart/2005/8/layout/hierarchy6"/>
    <dgm:cxn modelId="{CB93B00F-4B62-4E70-8A1A-C905400AD2EA}" type="presParOf" srcId="{B613C849-41FC-4C57-A803-0377709FC5E4}" destId="{2AAC3FA2-1C68-4619-86BF-32EA8B4DE5C9}" srcOrd="0" destOrd="0" presId="urn:microsoft.com/office/officeart/2005/8/layout/hierarchy6"/>
    <dgm:cxn modelId="{A9FBB194-1C39-4B29-978D-14A88C484714}" type="presParOf" srcId="{B613C849-41FC-4C57-A803-0377709FC5E4}" destId="{63ADF3CD-B7D0-43F9-A4B6-59CE609003A9}" srcOrd="1" destOrd="0" presId="urn:microsoft.com/office/officeart/2005/8/layout/hierarchy6"/>
    <dgm:cxn modelId="{E968C577-4BCC-4E29-832C-0BC690DECC11}" type="presParOf" srcId="{8C4248FF-D0B3-45A1-92BD-EE84DF1DC837}" destId="{C3D26BC2-1D75-457B-BE2C-E00276633E07}" srcOrd="6" destOrd="0" presId="urn:microsoft.com/office/officeart/2005/8/layout/hierarchy6"/>
    <dgm:cxn modelId="{AEF7410E-52E1-4114-B8DF-E13FC3331FC8}" type="presParOf" srcId="{8C4248FF-D0B3-45A1-92BD-EE84DF1DC837}" destId="{7D55557D-89BD-46D8-98E8-C2F899A709FC}" srcOrd="7" destOrd="0" presId="urn:microsoft.com/office/officeart/2005/8/layout/hierarchy6"/>
    <dgm:cxn modelId="{CC388E9A-6CD8-43B0-9951-29789E055246}" type="presParOf" srcId="{7D55557D-89BD-46D8-98E8-C2F899A709FC}" destId="{207766F0-47AB-4B2F-B95C-A1450C2F4FAA}" srcOrd="0" destOrd="0" presId="urn:microsoft.com/office/officeart/2005/8/layout/hierarchy6"/>
    <dgm:cxn modelId="{B43FC27B-721F-4061-9356-F49410C11DF1}" type="presParOf" srcId="{7D55557D-89BD-46D8-98E8-C2F899A709FC}" destId="{ED805C08-54E5-4411-A00C-33B4CAEC65F3}" srcOrd="1" destOrd="0" presId="urn:microsoft.com/office/officeart/2005/8/layout/hierarchy6"/>
    <dgm:cxn modelId="{E8953A0A-8246-48EC-A0A4-F4C18B7FC689}" type="presParOf" srcId="{ED805C08-54E5-4411-A00C-33B4CAEC65F3}" destId="{E035C140-27C4-4C3F-B389-ACF7E83244D6}" srcOrd="0" destOrd="0" presId="urn:microsoft.com/office/officeart/2005/8/layout/hierarchy6"/>
    <dgm:cxn modelId="{CABE46D2-6793-44C9-BC2E-D32B7267E115}" type="presParOf" srcId="{ED805C08-54E5-4411-A00C-33B4CAEC65F3}" destId="{7AD0F562-F700-4D81-9714-35EE94B99E64}" srcOrd="1" destOrd="0" presId="urn:microsoft.com/office/officeart/2005/8/layout/hierarchy6"/>
    <dgm:cxn modelId="{3545D7B7-7841-4840-B59F-8F66E3AAE6DF}" type="presParOf" srcId="{7AD0F562-F700-4D81-9714-35EE94B99E64}" destId="{B703D9E6-5726-42FA-94AE-25178B8655E4}" srcOrd="0" destOrd="0" presId="urn:microsoft.com/office/officeart/2005/8/layout/hierarchy6"/>
    <dgm:cxn modelId="{5C628426-775A-426C-A32F-8C38BE77882A}" type="presParOf" srcId="{7AD0F562-F700-4D81-9714-35EE94B99E64}" destId="{4ECDB436-EF1B-453C-972B-54AB6C6DBF81}" srcOrd="1" destOrd="0" presId="urn:microsoft.com/office/officeart/2005/8/layout/hierarchy6"/>
    <dgm:cxn modelId="{3FA33FDA-0E94-43B0-80C6-C4072C7A4D45}" type="presParOf" srcId="{4ECDB436-EF1B-453C-972B-54AB6C6DBF81}" destId="{076446DD-3A5C-4377-9374-DBB856C227CB}" srcOrd="0" destOrd="0" presId="urn:microsoft.com/office/officeart/2005/8/layout/hierarchy6"/>
    <dgm:cxn modelId="{C8CB933D-0048-4D7F-B57F-90412FC13275}" type="presParOf" srcId="{4ECDB436-EF1B-453C-972B-54AB6C6DBF81}" destId="{5EFB650E-1F4E-4BEA-9E88-E1FD10CC9E4D}" srcOrd="1" destOrd="0" presId="urn:microsoft.com/office/officeart/2005/8/layout/hierarchy6"/>
    <dgm:cxn modelId="{5047DD15-8FC5-4979-B345-1C2696F5CFDA}" type="presParOf" srcId="{5EFB650E-1F4E-4BEA-9E88-E1FD10CC9E4D}" destId="{05C76239-E84A-4E09-A387-B52E3E7C49D3}" srcOrd="0" destOrd="0" presId="urn:microsoft.com/office/officeart/2005/8/layout/hierarchy6"/>
    <dgm:cxn modelId="{E6831F45-5E6A-4639-B5AB-6123614DEC67}" type="presParOf" srcId="{5EFB650E-1F4E-4BEA-9E88-E1FD10CC9E4D}" destId="{0B8E91FC-F4C2-4E48-8856-27FA0EDB7A99}" srcOrd="1" destOrd="0" presId="urn:microsoft.com/office/officeart/2005/8/layout/hierarchy6"/>
    <dgm:cxn modelId="{D702BD36-BFF2-43B0-AAD0-6D87F0F94672}" type="presParOf" srcId="{0B8E91FC-F4C2-4E48-8856-27FA0EDB7A99}" destId="{E1CC3C93-A255-443B-BCDA-D6B8C1630CBE}" srcOrd="0" destOrd="0" presId="urn:microsoft.com/office/officeart/2005/8/layout/hierarchy6"/>
    <dgm:cxn modelId="{A8AF272C-8277-4CA7-8A76-24B307A90D0F}" type="presParOf" srcId="{0B8E91FC-F4C2-4E48-8856-27FA0EDB7A99}" destId="{14A58782-EB7E-446C-BDDB-C1E7205E6252}" srcOrd="1" destOrd="0" presId="urn:microsoft.com/office/officeart/2005/8/layout/hierarchy6"/>
    <dgm:cxn modelId="{3F3894E1-B0F3-4A5C-99E8-54883720BD37}" type="presParOf" srcId="{14A58782-EB7E-446C-BDDB-C1E7205E6252}" destId="{5705F13E-4D29-4353-9563-81B97DAEC0D8}" srcOrd="0" destOrd="0" presId="urn:microsoft.com/office/officeart/2005/8/layout/hierarchy6"/>
    <dgm:cxn modelId="{1A6313B0-D1D4-4413-920D-AF6A8AEA2D62}" type="presParOf" srcId="{14A58782-EB7E-446C-BDDB-C1E7205E6252}" destId="{DD0980E3-162B-4DD0-9DA3-CF38F18959F3}" srcOrd="1" destOrd="0" presId="urn:microsoft.com/office/officeart/2005/8/layout/hierarchy6"/>
    <dgm:cxn modelId="{84BA036A-8A0B-4920-ADC0-9CA28F74C51A}" type="presParOf" srcId="{866123F2-75EF-42C7-8BE7-65F0BE3DF896}" destId="{5DE203D2-4FE5-407E-B2BF-7E8FEF67579E}"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85DC7-929B-40F5-9C5A-70942AFF0B4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6FF0A1B-0387-4BDB-B918-462953F8CFD8}">
      <dgm:prSet phldrT="[Text]" phldr="0"/>
      <dgm:spPr/>
      <dgm:t>
        <a:bodyPr/>
        <a:lstStyle/>
        <a:p>
          <a:r>
            <a:rPr lang="en-US" dirty="0">
              <a:latin typeface="Calibri Light" panose="020F0302020204030204"/>
            </a:rPr>
            <a:t>Technoloy</a:t>
          </a:r>
          <a:endParaRPr lang="en-US" dirty="0"/>
        </a:p>
      </dgm:t>
    </dgm:pt>
    <dgm:pt modelId="{BDBBAEFE-CF4D-4208-A721-C9435784E24C}" type="parTrans" cxnId="{B865E8D8-B573-46F9-8D46-C2922E2CF921}">
      <dgm:prSet/>
      <dgm:spPr/>
      <dgm:t>
        <a:bodyPr/>
        <a:lstStyle/>
        <a:p>
          <a:endParaRPr lang="en-US"/>
        </a:p>
      </dgm:t>
    </dgm:pt>
    <dgm:pt modelId="{B43B9C03-7B3F-4B8E-8996-AA4105E93E8C}" type="sibTrans" cxnId="{B865E8D8-B573-46F9-8D46-C2922E2CF921}">
      <dgm:prSet/>
      <dgm:spPr/>
      <dgm:t>
        <a:bodyPr/>
        <a:lstStyle/>
        <a:p>
          <a:endParaRPr lang="en-US"/>
        </a:p>
      </dgm:t>
    </dgm:pt>
    <dgm:pt modelId="{F80989EF-A264-405C-AC1A-BDDF0D7D9027}">
      <dgm:prSet phldrT="[Text]" phldr="0"/>
      <dgm:spPr/>
      <dgm:t>
        <a:bodyPr/>
        <a:lstStyle/>
        <a:p>
          <a:pPr rtl="0"/>
          <a:r>
            <a:rPr lang="en-US" dirty="0">
              <a:latin typeface="Calibri Light" panose="020F0302020204030204"/>
            </a:rPr>
            <a:t>Maintain equipment</a:t>
          </a:r>
          <a:endParaRPr lang="en-US" dirty="0"/>
        </a:p>
      </dgm:t>
    </dgm:pt>
    <dgm:pt modelId="{EA58CC02-7F03-46DB-8FB5-AC1B1D429FB2}" type="parTrans" cxnId="{6195D393-63C7-4AA3-9346-2CF65B355FB2}">
      <dgm:prSet/>
      <dgm:spPr/>
      <dgm:t>
        <a:bodyPr/>
        <a:lstStyle/>
        <a:p>
          <a:endParaRPr lang="en-US"/>
        </a:p>
      </dgm:t>
    </dgm:pt>
    <dgm:pt modelId="{865A0DB6-0211-447A-9F76-06551FDB871E}" type="sibTrans" cxnId="{6195D393-63C7-4AA3-9346-2CF65B355FB2}">
      <dgm:prSet/>
      <dgm:spPr/>
      <dgm:t>
        <a:bodyPr/>
        <a:lstStyle/>
        <a:p>
          <a:endParaRPr lang="en-US"/>
        </a:p>
      </dgm:t>
    </dgm:pt>
    <dgm:pt modelId="{507B4F56-36DE-4F11-971A-E12646B22FAF}">
      <dgm:prSet phldrT="[Text]" phldr="0"/>
      <dgm:spPr/>
      <dgm:t>
        <a:bodyPr/>
        <a:lstStyle/>
        <a:p>
          <a:r>
            <a:rPr lang="en-US" dirty="0">
              <a:latin typeface="Calibri Light" panose="020F0302020204030204"/>
            </a:rPr>
            <a:t>People</a:t>
          </a:r>
          <a:endParaRPr lang="en-US" dirty="0"/>
        </a:p>
      </dgm:t>
    </dgm:pt>
    <dgm:pt modelId="{B81D2169-18E5-4F8C-BD4F-9CB35788659F}" type="parTrans" cxnId="{D178A050-0873-4D90-A28D-231F320CBF66}">
      <dgm:prSet/>
      <dgm:spPr/>
      <dgm:t>
        <a:bodyPr/>
        <a:lstStyle/>
        <a:p>
          <a:endParaRPr lang="en-US"/>
        </a:p>
      </dgm:t>
    </dgm:pt>
    <dgm:pt modelId="{68C34186-EC31-444A-B464-50A8532FE7B8}" type="sibTrans" cxnId="{D178A050-0873-4D90-A28D-231F320CBF66}">
      <dgm:prSet/>
      <dgm:spPr/>
      <dgm:t>
        <a:bodyPr/>
        <a:lstStyle/>
        <a:p>
          <a:endParaRPr lang="en-US"/>
        </a:p>
      </dgm:t>
    </dgm:pt>
    <dgm:pt modelId="{2F9519E2-9A50-4841-AC07-C37BBE9B6737}">
      <dgm:prSet phldrT="[Text]" phldr="0"/>
      <dgm:spPr/>
      <dgm:t>
        <a:bodyPr/>
        <a:lstStyle/>
        <a:p>
          <a:r>
            <a:rPr lang="en-US" dirty="0">
              <a:latin typeface="Calibri Light" panose="020F0302020204030204"/>
            </a:rPr>
            <a:t>Prices</a:t>
          </a:r>
          <a:endParaRPr lang="en-US" dirty="0"/>
        </a:p>
      </dgm:t>
    </dgm:pt>
    <dgm:pt modelId="{A1280A98-F436-4EFE-A5D6-925D8A041871}" type="parTrans" cxnId="{D6AE8B1C-2BED-4D09-B90A-C00CB7BDD38A}">
      <dgm:prSet/>
      <dgm:spPr/>
      <dgm:t>
        <a:bodyPr/>
        <a:lstStyle/>
        <a:p>
          <a:endParaRPr lang="en-US"/>
        </a:p>
      </dgm:t>
    </dgm:pt>
    <dgm:pt modelId="{ABDE6E0C-6FCE-4CE5-97D8-61B3E85C4A07}" type="sibTrans" cxnId="{D6AE8B1C-2BED-4D09-B90A-C00CB7BDD38A}">
      <dgm:prSet/>
      <dgm:spPr/>
      <dgm:t>
        <a:bodyPr/>
        <a:lstStyle/>
        <a:p>
          <a:endParaRPr lang="en-US"/>
        </a:p>
      </dgm:t>
    </dgm:pt>
    <dgm:pt modelId="{3ADAD2C5-14E0-48DF-A662-DF34256485D8}">
      <dgm:prSet phldr="0"/>
      <dgm:spPr/>
      <dgm:t>
        <a:bodyPr/>
        <a:lstStyle/>
        <a:p>
          <a:pPr rtl="0"/>
          <a:r>
            <a:rPr lang="en-US" dirty="0">
              <a:latin typeface="Calibri Light" panose="020F0302020204030204"/>
            </a:rPr>
            <a:t>Variety of choices</a:t>
          </a:r>
        </a:p>
      </dgm:t>
    </dgm:pt>
    <dgm:pt modelId="{53B6CB79-1D19-45E6-BD76-A57D681AC198}" type="parTrans" cxnId="{C3603E1E-32B2-4BCD-84F5-FA177A764200}">
      <dgm:prSet/>
      <dgm:spPr/>
    </dgm:pt>
    <dgm:pt modelId="{1D4B86BD-FF24-4CF1-B9F2-07CB7F084E49}" type="sibTrans" cxnId="{C3603E1E-32B2-4BCD-84F5-FA177A764200}">
      <dgm:prSet/>
      <dgm:spPr/>
    </dgm:pt>
    <dgm:pt modelId="{0607A69C-7F97-4989-AF24-8A8A61C6E518}">
      <dgm:prSet phldr="0"/>
      <dgm:spPr/>
      <dgm:t>
        <a:bodyPr/>
        <a:lstStyle/>
        <a:p>
          <a:r>
            <a:rPr lang="en-US" dirty="0">
              <a:latin typeface="Calibri Light" panose="020F0302020204030204"/>
            </a:rPr>
            <a:t>Allergies</a:t>
          </a:r>
        </a:p>
      </dgm:t>
    </dgm:pt>
    <dgm:pt modelId="{31EBF542-C077-4201-8D8D-8967AEA595C7}" type="parTrans" cxnId="{34D08734-F8A6-4F6B-8F42-73C2D12D8691}">
      <dgm:prSet/>
      <dgm:spPr/>
    </dgm:pt>
    <dgm:pt modelId="{A97D6B73-8AB0-4A8B-A60F-5BCE8AA9A570}" type="sibTrans" cxnId="{34D08734-F8A6-4F6B-8F42-73C2D12D8691}">
      <dgm:prSet/>
      <dgm:spPr/>
    </dgm:pt>
    <dgm:pt modelId="{41C38E84-E150-4658-B2D5-10C4BB112B45}">
      <dgm:prSet phldr="0"/>
      <dgm:spPr/>
      <dgm:t>
        <a:bodyPr/>
        <a:lstStyle/>
        <a:p>
          <a:pPr rtl="0"/>
          <a:r>
            <a:rPr lang="en-US" dirty="0">
              <a:latin typeface="Calibri Light" panose="020F0302020204030204"/>
            </a:rPr>
            <a:t>Health &amp; Safety</a:t>
          </a:r>
        </a:p>
      </dgm:t>
    </dgm:pt>
    <dgm:pt modelId="{9C6032A7-3915-4E90-9A3E-5A820F896834}" type="parTrans" cxnId="{54BBB406-A951-4517-82B0-9F070C84240E}">
      <dgm:prSet/>
      <dgm:spPr/>
    </dgm:pt>
    <dgm:pt modelId="{2BE5DDC1-EAFF-4B12-84A7-FC09B4E7B928}" type="sibTrans" cxnId="{54BBB406-A951-4517-82B0-9F070C84240E}">
      <dgm:prSet/>
      <dgm:spPr/>
    </dgm:pt>
    <dgm:pt modelId="{CBF6E55A-532C-4AA0-911C-B3666A7D40FE}">
      <dgm:prSet phldr="0"/>
      <dgm:spPr/>
      <dgm:t>
        <a:bodyPr/>
        <a:lstStyle/>
        <a:p>
          <a:pPr rtl="0"/>
          <a:r>
            <a:rPr lang="en-US" dirty="0">
              <a:latin typeface="Calibri Light" panose="020F0302020204030204"/>
            </a:rPr>
            <a:t>Employee hygiene</a:t>
          </a:r>
        </a:p>
      </dgm:t>
    </dgm:pt>
    <dgm:pt modelId="{F12CBF36-1C45-4561-A7C9-B4F46AB9D374}" type="parTrans" cxnId="{BA4AC5B9-B2FD-436F-A912-D2EEC48912AB}">
      <dgm:prSet/>
      <dgm:spPr/>
    </dgm:pt>
    <dgm:pt modelId="{CD9F92F2-81A1-4694-882E-67D85CC0469A}" type="sibTrans" cxnId="{BA4AC5B9-B2FD-436F-A912-D2EEC48912AB}">
      <dgm:prSet/>
      <dgm:spPr/>
    </dgm:pt>
    <dgm:pt modelId="{012A3B49-5918-42B1-8286-B17BD32CA26C}">
      <dgm:prSet phldr="0"/>
      <dgm:spPr/>
      <dgm:t>
        <a:bodyPr/>
        <a:lstStyle/>
        <a:p>
          <a:pPr rtl="0"/>
          <a:r>
            <a:rPr lang="en-US" dirty="0">
              <a:latin typeface="Calibri Light" panose="020F0302020204030204"/>
            </a:rPr>
            <a:t>Regular inspections</a:t>
          </a:r>
        </a:p>
      </dgm:t>
    </dgm:pt>
    <dgm:pt modelId="{EC0E6B06-DF8B-464A-99A8-8099C472FB7E}" type="parTrans" cxnId="{76603EA3-A47B-4DE9-8847-8A1AE5475107}">
      <dgm:prSet/>
      <dgm:spPr/>
    </dgm:pt>
    <dgm:pt modelId="{24630E8C-9906-4966-8E94-5AB2B416CF80}" type="sibTrans" cxnId="{76603EA3-A47B-4DE9-8847-8A1AE5475107}">
      <dgm:prSet/>
      <dgm:spPr/>
    </dgm:pt>
    <dgm:pt modelId="{B12B452A-F280-469B-8359-222A7836BCB4}">
      <dgm:prSet phldr="0"/>
      <dgm:spPr/>
      <dgm:t>
        <a:bodyPr/>
        <a:lstStyle/>
        <a:p>
          <a:pPr rtl="0"/>
          <a:r>
            <a:rPr lang="en-US" dirty="0">
              <a:latin typeface="Calibri Light" panose="020F0302020204030204"/>
            </a:rPr>
            <a:t>On site engineer</a:t>
          </a:r>
        </a:p>
      </dgm:t>
    </dgm:pt>
    <dgm:pt modelId="{DEC29ED4-9466-4471-B446-EBB50C019A34}" type="parTrans" cxnId="{955B03AE-A5D9-4C85-8815-2A07532BA61B}">
      <dgm:prSet/>
      <dgm:spPr/>
    </dgm:pt>
    <dgm:pt modelId="{043193F4-F10D-4DD2-9C5F-0E125919C61E}" type="sibTrans" cxnId="{955B03AE-A5D9-4C85-8815-2A07532BA61B}">
      <dgm:prSet/>
      <dgm:spPr/>
    </dgm:pt>
    <dgm:pt modelId="{A62DE095-CAA0-4FF9-A2A4-31031B586C5B}">
      <dgm:prSet phldr="0"/>
      <dgm:spPr/>
      <dgm:t>
        <a:bodyPr/>
        <a:lstStyle/>
        <a:p>
          <a:r>
            <a:rPr lang="en-US" dirty="0">
              <a:latin typeface="Calibri Light" panose="020F0302020204030204"/>
            </a:rPr>
            <a:t>Cleanliness</a:t>
          </a:r>
        </a:p>
      </dgm:t>
    </dgm:pt>
    <dgm:pt modelId="{3E8A2BEC-75CE-4BC3-8313-6E926DF9CF67}" type="parTrans" cxnId="{866B63D7-64AB-471A-A60A-6E5B992B494E}">
      <dgm:prSet/>
      <dgm:spPr/>
    </dgm:pt>
    <dgm:pt modelId="{52F160D6-055A-4186-B423-79CFC0EC3E73}" type="sibTrans" cxnId="{866B63D7-64AB-471A-A60A-6E5B992B494E}">
      <dgm:prSet/>
      <dgm:spPr/>
    </dgm:pt>
    <dgm:pt modelId="{205D4266-B06B-4313-A369-711C4337D830}">
      <dgm:prSet phldr="0"/>
      <dgm:spPr/>
      <dgm:t>
        <a:bodyPr/>
        <a:lstStyle/>
        <a:p>
          <a:pPr rtl="0"/>
          <a:r>
            <a:rPr lang="en-US" dirty="0">
              <a:latin typeface="Calibri Light" panose="020F0302020204030204"/>
            </a:rPr>
            <a:t>Safety Equipment</a:t>
          </a:r>
        </a:p>
      </dgm:t>
    </dgm:pt>
    <dgm:pt modelId="{F2C14CBF-C783-459A-ADE0-A158AF0A89DB}" type="parTrans" cxnId="{894E9D3E-27AE-4C5F-A05F-E50B5A405AF1}">
      <dgm:prSet/>
      <dgm:spPr/>
    </dgm:pt>
    <dgm:pt modelId="{66E7924C-5997-4865-9E76-C79240CF7D76}" type="sibTrans" cxnId="{894E9D3E-27AE-4C5F-A05F-E50B5A405AF1}">
      <dgm:prSet/>
      <dgm:spPr/>
    </dgm:pt>
    <dgm:pt modelId="{AB8A3AC7-F63F-411B-B6F8-5F23113FDDB8}">
      <dgm:prSet phldr="0"/>
      <dgm:spPr/>
      <dgm:t>
        <a:bodyPr/>
        <a:lstStyle/>
        <a:p>
          <a:pPr rtl="0"/>
          <a:r>
            <a:rPr lang="en-US" dirty="0">
              <a:latin typeface="Calibri Light" panose="020F0302020204030204"/>
            </a:rPr>
            <a:t>Licensing</a:t>
          </a:r>
        </a:p>
      </dgm:t>
    </dgm:pt>
    <dgm:pt modelId="{4D974EC4-5FA2-4CC8-9CDC-5B580FBED0BC}" type="parTrans" cxnId="{A475A60D-3BAF-472C-AAF6-6CF0EA57DA85}">
      <dgm:prSet/>
      <dgm:spPr/>
    </dgm:pt>
    <dgm:pt modelId="{CC89F5A0-B4C0-464B-AE1A-83CE8629E2EA}" type="sibTrans" cxnId="{A475A60D-3BAF-472C-AAF6-6CF0EA57DA85}">
      <dgm:prSet/>
      <dgm:spPr/>
    </dgm:pt>
    <dgm:pt modelId="{C65AA62D-52F2-4B94-B4C2-C0E8D3015A4F}">
      <dgm:prSet phldr="0"/>
      <dgm:spPr/>
      <dgm:t>
        <a:bodyPr/>
        <a:lstStyle/>
        <a:p>
          <a:pPr rtl="0"/>
          <a:r>
            <a:rPr lang="en-US" dirty="0">
              <a:latin typeface="Calibri Light" panose="020F0302020204030204"/>
            </a:rPr>
            <a:t>Food service</a:t>
          </a:r>
        </a:p>
      </dgm:t>
    </dgm:pt>
    <dgm:pt modelId="{D76C17BE-C0D6-48CB-A682-90815E7DF025}" type="parTrans" cxnId="{A13BC6F6-B898-4D07-BE9A-C02AB6CE1DD5}">
      <dgm:prSet/>
      <dgm:spPr/>
    </dgm:pt>
    <dgm:pt modelId="{EEEB2769-210A-404E-B29C-2E15D43047F1}" type="sibTrans" cxnId="{A13BC6F6-B898-4D07-BE9A-C02AB6CE1DD5}">
      <dgm:prSet/>
      <dgm:spPr/>
    </dgm:pt>
    <dgm:pt modelId="{4945B03F-B3F5-4E56-A18D-7F33767B997E}">
      <dgm:prSet phldr="0"/>
      <dgm:spPr/>
      <dgm:t>
        <a:bodyPr/>
        <a:lstStyle/>
        <a:p>
          <a:pPr rtl="0"/>
          <a:r>
            <a:rPr lang="en-US" dirty="0">
              <a:latin typeface="Calibri Light" panose="020F0302020204030204"/>
            </a:rPr>
            <a:t>Driving</a:t>
          </a:r>
        </a:p>
      </dgm:t>
    </dgm:pt>
    <dgm:pt modelId="{2621DC28-9172-4D87-BB97-A7D8A7FD0D08}" type="parTrans" cxnId="{FEF6BF21-37D9-4B49-BCF6-83A6A1C08F2B}">
      <dgm:prSet/>
      <dgm:spPr/>
    </dgm:pt>
    <dgm:pt modelId="{CAA9897A-3CC8-4A5E-94F5-AFB03F38F298}" type="sibTrans" cxnId="{FEF6BF21-37D9-4B49-BCF6-83A6A1C08F2B}">
      <dgm:prSet/>
      <dgm:spPr/>
    </dgm:pt>
    <dgm:pt modelId="{FDF298DC-11A9-484D-BA2B-1FCF61CAB0A8}">
      <dgm:prSet phldr="0"/>
      <dgm:spPr/>
      <dgm:t>
        <a:bodyPr/>
        <a:lstStyle/>
        <a:p>
          <a:r>
            <a:rPr lang="en-US" dirty="0">
              <a:latin typeface="Calibri Light" panose="020F0302020204030204"/>
            </a:rPr>
            <a:t>Business</a:t>
          </a:r>
        </a:p>
      </dgm:t>
    </dgm:pt>
    <dgm:pt modelId="{E4CCCEB9-0DD2-4360-8789-B13A93A8902F}" type="parTrans" cxnId="{C59352CC-18E0-4585-B9A9-5F71CAB5F44D}">
      <dgm:prSet/>
      <dgm:spPr/>
    </dgm:pt>
    <dgm:pt modelId="{87EE9C15-684F-43D1-B574-296D7DDF8CC0}" type="sibTrans" cxnId="{C59352CC-18E0-4585-B9A9-5F71CAB5F44D}">
      <dgm:prSet/>
      <dgm:spPr/>
    </dgm:pt>
    <dgm:pt modelId="{51FEA7A6-AAF6-43B1-AB97-F2AAB6F3972E}" type="pres">
      <dgm:prSet presAssocID="{55685DC7-929B-40F5-9C5A-70942AFF0B40}" presName="hierChild1" presStyleCnt="0">
        <dgm:presLayoutVars>
          <dgm:chPref val="1"/>
          <dgm:dir/>
          <dgm:animOne val="branch"/>
          <dgm:animLvl val="lvl"/>
          <dgm:resizeHandles/>
        </dgm:presLayoutVars>
      </dgm:prSet>
      <dgm:spPr/>
    </dgm:pt>
    <dgm:pt modelId="{D46D44CB-D5B8-45C1-818C-BF83ED588640}" type="pres">
      <dgm:prSet presAssocID="{B6FF0A1B-0387-4BDB-B918-462953F8CFD8}" presName="hierRoot1" presStyleCnt="0"/>
      <dgm:spPr/>
    </dgm:pt>
    <dgm:pt modelId="{A801EAA9-021F-4A28-9580-0551256E4DC7}" type="pres">
      <dgm:prSet presAssocID="{B6FF0A1B-0387-4BDB-B918-462953F8CFD8}" presName="composite" presStyleCnt="0"/>
      <dgm:spPr/>
    </dgm:pt>
    <dgm:pt modelId="{32A85635-0A5B-4499-9A08-EF23E905C9A6}" type="pres">
      <dgm:prSet presAssocID="{B6FF0A1B-0387-4BDB-B918-462953F8CFD8}" presName="background" presStyleLbl="node0" presStyleIdx="0" presStyleCnt="4"/>
      <dgm:spPr/>
    </dgm:pt>
    <dgm:pt modelId="{7182EDD1-7907-45EF-A965-6F7D1D131E61}" type="pres">
      <dgm:prSet presAssocID="{B6FF0A1B-0387-4BDB-B918-462953F8CFD8}" presName="text" presStyleLbl="fgAcc0" presStyleIdx="0" presStyleCnt="4">
        <dgm:presLayoutVars>
          <dgm:chPref val="3"/>
        </dgm:presLayoutVars>
      </dgm:prSet>
      <dgm:spPr/>
    </dgm:pt>
    <dgm:pt modelId="{4FBA5DB2-A62B-494F-AB55-8FF9A756D3BB}" type="pres">
      <dgm:prSet presAssocID="{B6FF0A1B-0387-4BDB-B918-462953F8CFD8}" presName="hierChild2" presStyleCnt="0"/>
      <dgm:spPr/>
    </dgm:pt>
    <dgm:pt modelId="{8EFDEE22-C702-4738-9928-AD24355793AA}" type="pres">
      <dgm:prSet presAssocID="{EA58CC02-7F03-46DB-8FB5-AC1B1D429FB2}" presName="Name10" presStyleLbl="parChTrans1D2" presStyleIdx="0" presStyleCnt="4"/>
      <dgm:spPr/>
    </dgm:pt>
    <dgm:pt modelId="{4E3B6BB6-A35A-40D5-B30E-2161EC85F920}" type="pres">
      <dgm:prSet presAssocID="{F80989EF-A264-405C-AC1A-BDDF0D7D9027}" presName="hierRoot2" presStyleCnt="0"/>
      <dgm:spPr/>
    </dgm:pt>
    <dgm:pt modelId="{7C60EC6A-A9A0-4A2F-BA4E-9E3303AFDDCD}" type="pres">
      <dgm:prSet presAssocID="{F80989EF-A264-405C-AC1A-BDDF0D7D9027}" presName="composite2" presStyleCnt="0"/>
      <dgm:spPr/>
    </dgm:pt>
    <dgm:pt modelId="{CB6238B0-BF7C-4E00-B62B-839445743020}" type="pres">
      <dgm:prSet presAssocID="{F80989EF-A264-405C-AC1A-BDDF0D7D9027}" presName="background2" presStyleLbl="node2" presStyleIdx="0" presStyleCnt="4"/>
      <dgm:spPr/>
    </dgm:pt>
    <dgm:pt modelId="{73FF21EA-FC37-4029-986C-87BC35C4C64B}" type="pres">
      <dgm:prSet presAssocID="{F80989EF-A264-405C-AC1A-BDDF0D7D9027}" presName="text2" presStyleLbl="fgAcc2" presStyleIdx="0" presStyleCnt="4">
        <dgm:presLayoutVars>
          <dgm:chPref val="3"/>
        </dgm:presLayoutVars>
      </dgm:prSet>
      <dgm:spPr/>
    </dgm:pt>
    <dgm:pt modelId="{28663AD5-9B97-472A-AC7F-921966DA3FFE}" type="pres">
      <dgm:prSet presAssocID="{F80989EF-A264-405C-AC1A-BDDF0D7D9027}" presName="hierChild3" presStyleCnt="0"/>
      <dgm:spPr/>
    </dgm:pt>
    <dgm:pt modelId="{54DAF229-9A57-419B-8F77-B4255A4F7873}" type="pres">
      <dgm:prSet presAssocID="{EC0E6B06-DF8B-464A-99A8-8099C472FB7E}" presName="Name17" presStyleLbl="parChTrans1D3" presStyleIdx="0" presStyleCnt="4"/>
      <dgm:spPr/>
    </dgm:pt>
    <dgm:pt modelId="{3D615C9E-3F1F-4AC2-9C6E-A462EDD330B3}" type="pres">
      <dgm:prSet presAssocID="{012A3B49-5918-42B1-8286-B17BD32CA26C}" presName="hierRoot3" presStyleCnt="0"/>
      <dgm:spPr/>
    </dgm:pt>
    <dgm:pt modelId="{2FEB55E3-45F6-41A8-8EE2-0C09435678AB}" type="pres">
      <dgm:prSet presAssocID="{012A3B49-5918-42B1-8286-B17BD32CA26C}" presName="composite3" presStyleCnt="0"/>
      <dgm:spPr/>
    </dgm:pt>
    <dgm:pt modelId="{226F9A34-E721-4C70-BE46-3438C98EAFEC}" type="pres">
      <dgm:prSet presAssocID="{012A3B49-5918-42B1-8286-B17BD32CA26C}" presName="background3" presStyleLbl="node3" presStyleIdx="0" presStyleCnt="4"/>
      <dgm:spPr/>
    </dgm:pt>
    <dgm:pt modelId="{45733ADC-2148-44B0-BA3F-773213B927E7}" type="pres">
      <dgm:prSet presAssocID="{012A3B49-5918-42B1-8286-B17BD32CA26C}" presName="text3" presStyleLbl="fgAcc3" presStyleIdx="0" presStyleCnt="4">
        <dgm:presLayoutVars>
          <dgm:chPref val="3"/>
        </dgm:presLayoutVars>
      </dgm:prSet>
      <dgm:spPr/>
    </dgm:pt>
    <dgm:pt modelId="{42BB2150-AAF8-4C10-BE7C-DD6818B591DF}" type="pres">
      <dgm:prSet presAssocID="{012A3B49-5918-42B1-8286-B17BD32CA26C}" presName="hierChild4" presStyleCnt="0"/>
      <dgm:spPr/>
    </dgm:pt>
    <dgm:pt modelId="{7A54A424-5164-4B79-AA3C-2AB98723C89C}" type="pres">
      <dgm:prSet presAssocID="{DEC29ED4-9466-4471-B446-EBB50C019A34}" presName="Name23" presStyleLbl="parChTrans1D4" presStyleIdx="0" presStyleCnt="4"/>
      <dgm:spPr/>
    </dgm:pt>
    <dgm:pt modelId="{05BD02F0-9E54-4EC8-950D-39C69B7217FE}" type="pres">
      <dgm:prSet presAssocID="{B12B452A-F280-469B-8359-222A7836BCB4}" presName="hierRoot4" presStyleCnt="0"/>
      <dgm:spPr/>
    </dgm:pt>
    <dgm:pt modelId="{1E3C9D8B-5A11-47C2-A123-4F0B1E1201B7}" type="pres">
      <dgm:prSet presAssocID="{B12B452A-F280-469B-8359-222A7836BCB4}" presName="composite4" presStyleCnt="0"/>
      <dgm:spPr/>
    </dgm:pt>
    <dgm:pt modelId="{3147528E-3E5E-493E-8E86-5ED3DED88980}" type="pres">
      <dgm:prSet presAssocID="{B12B452A-F280-469B-8359-222A7836BCB4}" presName="background4" presStyleLbl="node4" presStyleIdx="0" presStyleCnt="4"/>
      <dgm:spPr/>
    </dgm:pt>
    <dgm:pt modelId="{0038EA57-D365-4564-ABA4-01BAE7B56DF2}" type="pres">
      <dgm:prSet presAssocID="{B12B452A-F280-469B-8359-222A7836BCB4}" presName="text4" presStyleLbl="fgAcc4" presStyleIdx="0" presStyleCnt="4">
        <dgm:presLayoutVars>
          <dgm:chPref val="3"/>
        </dgm:presLayoutVars>
      </dgm:prSet>
      <dgm:spPr/>
    </dgm:pt>
    <dgm:pt modelId="{571C8E46-5AEA-49FC-AC56-B8F271C969E8}" type="pres">
      <dgm:prSet presAssocID="{B12B452A-F280-469B-8359-222A7836BCB4}" presName="hierChild5" presStyleCnt="0"/>
      <dgm:spPr/>
    </dgm:pt>
    <dgm:pt modelId="{5D0F984E-8C77-41E9-AC4B-1E0A26A99F20}" type="pres">
      <dgm:prSet presAssocID="{507B4F56-36DE-4F11-971A-E12646B22FAF}" presName="hierRoot1" presStyleCnt="0"/>
      <dgm:spPr/>
    </dgm:pt>
    <dgm:pt modelId="{04B52F34-DC83-4225-AD5E-17D0BE786DE4}" type="pres">
      <dgm:prSet presAssocID="{507B4F56-36DE-4F11-971A-E12646B22FAF}" presName="composite" presStyleCnt="0"/>
      <dgm:spPr/>
    </dgm:pt>
    <dgm:pt modelId="{D9B996CB-3C2B-4927-BD26-C7DA084000FA}" type="pres">
      <dgm:prSet presAssocID="{507B4F56-36DE-4F11-971A-E12646B22FAF}" presName="background" presStyleLbl="node0" presStyleIdx="1" presStyleCnt="4"/>
      <dgm:spPr/>
    </dgm:pt>
    <dgm:pt modelId="{9727234C-52EA-4594-B92B-8A0FD16785BE}" type="pres">
      <dgm:prSet presAssocID="{507B4F56-36DE-4F11-971A-E12646B22FAF}" presName="text" presStyleLbl="fgAcc0" presStyleIdx="1" presStyleCnt="4">
        <dgm:presLayoutVars>
          <dgm:chPref val="3"/>
        </dgm:presLayoutVars>
      </dgm:prSet>
      <dgm:spPr/>
    </dgm:pt>
    <dgm:pt modelId="{91B15C87-F36B-49E4-AF61-D7657DD8C776}" type="pres">
      <dgm:prSet presAssocID="{507B4F56-36DE-4F11-971A-E12646B22FAF}" presName="hierChild2" presStyleCnt="0"/>
      <dgm:spPr/>
    </dgm:pt>
    <dgm:pt modelId="{ABCE67D5-CFB9-4470-87FD-98B7E1544CBE}" type="pres">
      <dgm:prSet presAssocID="{A1280A98-F436-4EFE-A5D6-925D8A041871}" presName="Name10" presStyleLbl="parChTrans1D2" presStyleIdx="1" presStyleCnt="4"/>
      <dgm:spPr/>
    </dgm:pt>
    <dgm:pt modelId="{E73706F3-3BF7-466A-AFAB-E70CDF4DE647}" type="pres">
      <dgm:prSet presAssocID="{2F9519E2-9A50-4841-AC07-C37BBE9B6737}" presName="hierRoot2" presStyleCnt="0"/>
      <dgm:spPr/>
    </dgm:pt>
    <dgm:pt modelId="{430607D6-681B-43BA-89AD-247BC7F54AC9}" type="pres">
      <dgm:prSet presAssocID="{2F9519E2-9A50-4841-AC07-C37BBE9B6737}" presName="composite2" presStyleCnt="0"/>
      <dgm:spPr/>
    </dgm:pt>
    <dgm:pt modelId="{248A4A09-F13E-4D7C-A44A-7BEA2D100C70}" type="pres">
      <dgm:prSet presAssocID="{2F9519E2-9A50-4841-AC07-C37BBE9B6737}" presName="background2" presStyleLbl="node2" presStyleIdx="1" presStyleCnt="4"/>
      <dgm:spPr/>
    </dgm:pt>
    <dgm:pt modelId="{F441AC72-71D8-4DE4-A219-0E9387AA6394}" type="pres">
      <dgm:prSet presAssocID="{2F9519E2-9A50-4841-AC07-C37BBE9B6737}" presName="text2" presStyleLbl="fgAcc2" presStyleIdx="1" presStyleCnt="4">
        <dgm:presLayoutVars>
          <dgm:chPref val="3"/>
        </dgm:presLayoutVars>
      </dgm:prSet>
      <dgm:spPr/>
    </dgm:pt>
    <dgm:pt modelId="{6BBF3E8E-DB7E-4E23-A23F-290DE4B29213}" type="pres">
      <dgm:prSet presAssocID="{2F9519E2-9A50-4841-AC07-C37BBE9B6737}" presName="hierChild3" presStyleCnt="0"/>
      <dgm:spPr/>
    </dgm:pt>
    <dgm:pt modelId="{2C41C124-788B-4CE5-905E-5D703913FB6E}" type="pres">
      <dgm:prSet presAssocID="{53B6CB79-1D19-45E6-BD76-A57D681AC198}" presName="Name17" presStyleLbl="parChTrans1D3" presStyleIdx="1" presStyleCnt="4"/>
      <dgm:spPr/>
    </dgm:pt>
    <dgm:pt modelId="{C52B2C2F-15F8-43E1-9BD6-575653A4D690}" type="pres">
      <dgm:prSet presAssocID="{3ADAD2C5-14E0-48DF-A662-DF34256485D8}" presName="hierRoot3" presStyleCnt="0"/>
      <dgm:spPr/>
    </dgm:pt>
    <dgm:pt modelId="{E00CBF58-33AF-42B9-B974-6F4F014B4C8F}" type="pres">
      <dgm:prSet presAssocID="{3ADAD2C5-14E0-48DF-A662-DF34256485D8}" presName="composite3" presStyleCnt="0"/>
      <dgm:spPr/>
    </dgm:pt>
    <dgm:pt modelId="{44124348-C88D-42DC-9DC8-1AA57EF6864F}" type="pres">
      <dgm:prSet presAssocID="{3ADAD2C5-14E0-48DF-A662-DF34256485D8}" presName="background3" presStyleLbl="node3" presStyleIdx="1" presStyleCnt="4"/>
      <dgm:spPr/>
    </dgm:pt>
    <dgm:pt modelId="{725F0C58-30FF-4FCF-BF02-3A0581E5AB23}" type="pres">
      <dgm:prSet presAssocID="{3ADAD2C5-14E0-48DF-A662-DF34256485D8}" presName="text3" presStyleLbl="fgAcc3" presStyleIdx="1" presStyleCnt="4">
        <dgm:presLayoutVars>
          <dgm:chPref val="3"/>
        </dgm:presLayoutVars>
      </dgm:prSet>
      <dgm:spPr/>
    </dgm:pt>
    <dgm:pt modelId="{85E8156C-21BB-4788-AAA7-9E6D8F775535}" type="pres">
      <dgm:prSet presAssocID="{3ADAD2C5-14E0-48DF-A662-DF34256485D8}" presName="hierChild4" presStyleCnt="0"/>
      <dgm:spPr/>
    </dgm:pt>
    <dgm:pt modelId="{31C7D703-1666-4202-871A-8552376D8CDA}" type="pres">
      <dgm:prSet presAssocID="{31EBF542-C077-4201-8D8D-8967AEA595C7}" presName="Name23" presStyleLbl="parChTrans1D4" presStyleIdx="1" presStyleCnt="4"/>
      <dgm:spPr/>
    </dgm:pt>
    <dgm:pt modelId="{25F079BD-2FD7-47E5-9236-9284B3EFA1DD}" type="pres">
      <dgm:prSet presAssocID="{0607A69C-7F97-4989-AF24-8A8A61C6E518}" presName="hierRoot4" presStyleCnt="0"/>
      <dgm:spPr/>
    </dgm:pt>
    <dgm:pt modelId="{FA8B0019-DF23-40B4-A3E9-11B2CBE047A7}" type="pres">
      <dgm:prSet presAssocID="{0607A69C-7F97-4989-AF24-8A8A61C6E518}" presName="composite4" presStyleCnt="0"/>
      <dgm:spPr/>
    </dgm:pt>
    <dgm:pt modelId="{D9E15039-0A31-43F9-B9B9-C2EE7ECD4E36}" type="pres">
      <dgm:prSet presAssocID="{0607A69C-7F97-4989-AF24-8A8A61C6E518}" presName="background4" presStyleLbl="node4" presStyleIdx="1" presStyleCnt="4"/>
      <dgm:spPr/>
    </dgm:pt>
    <dgm:pt modelId="{1B85170A-E0C1-4151-9088-4B3EC49CC4A6}" type="pres">
      <dgm:prSet presAssocID="{0607A69C-7F97-4989-AF24-8A8A61C6E518}" presName="text4" presStyleLbl="fgAcc4" presStyleIdx="1" presStyleCnt="4">
        <dgm:presLayoutVars>
          <dgm:chPref val="3"/>
        </dgm:presLayoutVars>
      </dgm:prSet>
      <dgm:spPr/>
    </dgm:pt>
    <dgm:pt modelId="{D261B9B7-AC96-4B25-96A0-6A4E672897F5}" type="pres">
      <dgm:prSet presAssocID="{0607A69C-7F97-4989-AF24-8A8A61C6E518}" presName="hierChild5" presStyleCnt="0"/>
      <dgm:spPr/>
    </dgm:pt>
    <dgm:pt modelId="{4F098976-6F0F-49A7-88B3-D5AC2C4E37EC}" type="pres">
      <dgm:prSet presAssocID="{41C38E84-E150-4658-B2D5-10C4BB112B45}" presName="hierRoot1" presStyleCnt="0"/>
      <dgm:spPr/>
    </dgm:pt>
    <dgm:pt modelId="{C976F004-21D0-439F-8ADE-B7F9053D915D}" type="pres">
      <dgm:prSet presAssocID="{41C38E84-E150-4658-B2D5-10C4BB112B45}" presName="composite" presStyleCnt="0"/>
      <dgm:spPr/>
    </dgm:pt>
    <dgm:pt modelId="{76899E00-08A9-485E-A82C-E8C04F6DCDC8}" type="pres">
      <dgm:prSet presAssocID="{41C38E84-E150-4658-B2D5-10C4BB112B45}" presName="background" presStyleLbl="node0" presStyleIdx="2" presStyleCnt="4"/>
      <dgm:spPr/>
    </dgm:pt>
    <dgm:pt modelId="{7645A83F-3FFF-4AC0-858C-8470B41F43EB}" type="pres">
      <dgm:prSet presAssocID="{41C38E84-E150-4658-B2D5-10C4BB112B45}" presName="text" presStyleLbl="fgAcc0" presStyleIdx="2" presStyleCnt="4">
        <dgm:presLayoutVars>
          <dgm:chPref val="3"/>
        </dgm:presLayoutVars>
      </dgm:prSet>
      <dgm:spPr/>
    </dgm:pt>
    <dgm:pt modelId="{406A1739-4E4D-42AD-A575-59CD6F82A0DA}" type="pres">
      <dgm:prSet presAssocID="{41C38E84-E150-4658-B2D5-10C4BB112B45}" presName="hierChild2" presStyleCnt="0"/>
      <dgm:spPr/>
    </dgm:pt>
    <dgm:pt modelId="{45686173-6BFC-400A-B8BB-93EA3CC3D761}" type="pres">
      <dgm:prSet presAssocID="{F12CBF36-1C45-4561-A7C9-B4F46AB9D374}" presName="Name10" presStyleLbl="parChTrans1D2" presStyleIdx="2" presStyleCnt="4"/>
      <dgm:spPr/>
    </dgm:pt>
    <dgm:pt modelId="{CB4BAFF1-00D7-4480-B5ED-A7ACD9149299}" type="pres">
      <dgm:prSet presAssocID="{CBF6E55A-532C-4AA0-911C-B3666A7D40FE}" presName="hierRoot2" presStyleCnt="0"/>
      <dgm:spPr/>
    </dgm:pt>
    <dgm:pt modelId="{377F4676-58A7-4184-A8A0-CF5E1CCDE400}" type="pres">
      <dgm:prSet presAssocID="{CBF6E55A-532C-4AA0-911C-B3666A7D40FE}" presName="composite2" presStyleCnt="0"/>
      <dgm:spPr/>
    </dgm:pt>
    <dgm:pt modelId="{E68C3CD3-6C9A-4F84-AE05-64E2785D2C0A}" type="pres">
      <dgm:prSet presAssocID="{CBF6E55A-532C-4AA0-911C-B3666A7D40FE}" presName="background2" presStyleLbl="node2" presStyleIdx="2" presStyleCnt="4"/>
      <dgm:spPr/>
    </dgm:pt>
    <dgm:pt modelId="{BA1AD977-6B7D-4D21-A5E4-1B2A27CAF8E0}" type="pres">
      <dgm:prSet presAssocID="{CBF6E55A-532C-4AA0-911C-B3666A7D40FE}" presName="text2" presStyleLbl="fgAcc2" presStyleIdx="2" presStyleCnt="4">
        <dgm:presLayoutVars>
          <dgm:chPref val="3"/>
        </dgm:presLayoutVars>
      </dgm:prSet>
      <dgm:spPr/>
    </dgm:pt>
    <dgm:pt modelId="{042F14C1-1422-4AF8-953C-CF1223049B60}" type="pres">
      <dgm:prSet presAssocID="{CBF6E55A-532C-4AA0-911C-B3666A7D40FE}" presName="hierChild3" presStyleCnt="0"/>
      <dgm:spPr/>
    </dgm:pt>
    <dgm:pt modelId="{91DCD850-8B1C-493C-B032-BDEB521FD4FB}" type="pres">
      <dgm:prSet presAssocID="{3E8A2BEC-75CE-4BC3-8313-6E926DF9CF67}" presName="Name17" presStyleLbl="parChTrans1D3" presStyleIdx="2" presStyleCnt="4"/>
      <dgm:spPr/>
    </dgm:pt>
    <dgm:pt modelId="{D2BE6766-9F6E-4C2B-8446-11AF639FDEF6}" type="pres">
      <dgm:prSet presAssocID="{A62DE095-CAA0-4FF9-A2A4-31031B586C5B}" presName="hierRoot3" presStyleCnt="0"/>
      <dgm:spPr/>
    </dgm:pt>
    <dgm:pt modelId="{04935027-E2AC-4D7D-9BF4-E740190CF0D8}" type="pres">
      <dgm:prSet presAssocID="{A62DE095-CAA0-4FF9-A2A4-31031B586C5B}" presName="composite3" presStyleCnt="0"/>
      <dgm:spPr/>
    </dgm:pt>
    <dgm:pt modelId="{980F18FA-AEA4-4710-A3DF-B21944C11D5A}" type="pres">
      <dgm:prSet presAssocID="{A62DE095-CAA0-4FF9-A2A4-31031B586C5B}" presName="background3" presStyleLbl="node3" presStyleIdx="2" presStyleCnt="4"/>
      <dgm:spPr/>
    </dgm:pt>
    <dgm:pt modelId="{56957190-277C-44DA-9566-4EEB03AF8B89}" type="pres">
      <dgm:prSet presAssocID="{A62DE095-CAA0-4FF9-A2A4-31031B586C5B}" presName="text3" presStyleLbl="fgAcc3" presStyleIdx="2" presStyleCnt="4">
        <dgm:presLayoutVars>
          <dgm:chPref val="3"/>
        </dgm:presLayoutVars>
      </dgm:prSet>
      <dgm:spPr/>
    </dgm:pt>
    <dgm:pt modelId="{E96082B6-200E-4094-B466-F3B41536A30C}" type="pres">
      <dgm:prSet presAssocID="{A62DE095-CAA0-4FF9-A2A4-31031B586C5B}" presName="hierChild4" presStyleCnt="0"/>
      <dgm:spPr/>
    </dgm:pt>
    <dgm:pt modelId="{88C79E8C-93F8-4D68-B20E-DC0350D99031}" type="pres">
      <dgm:prSet presAssocID="{F2C14CBF-C783-459A-ADE0-A158AF0A89DB}" presName="Name23" presStyleLbl="parChTrans1D4" presStyleIdx="2" presStyleCnt="4"/>
      <dgm:spPr/>
    </dgm:pt>
    <dgm:pt modelId="{CC015282-2C43-449C-82A8-F89D971BFC11}" type="pres">
      <dgm:prSet presAssocID="{205D4266-B06B-4313-A369-711C4337D830}" presName="hierRoot4" presStyleCnt="0"/>
      <dgm:spPr/>
    </dgm:pt>
    <dgm:pt modelId="{BC2EC4BF-3784-455B-94D4-3C0E229BD5F7}" type="pres">
      <dgm:prSet presAssocID="{205D4266-B06B-4313-A369-711C4337D830}" presName="composite4" presStyleCnt="0"/>
      <dgm:spPr/>
    </dgm:pt>
    <dgm:pt modelId="{9EFC7E21-96B9-46DC-8F7A-FC0FD3ACA03B}" type="pres">
      <dgm:prSet presAssocID="{205D4266-B06B-4313-A369-711C4337D830}" presName="background4" presStyleLbl="node4" presStyleIdx="2" presStyleCnt="4"/>
      <dgm:spPr/>
    </dgm:pt>
    <dgm:pt modelId="{343DD836-FF78-4810-BAAE-01FD0DDB645C}" type="pres">
      <dgm:prSet presAssocID="{205D4266-B06B-4313-A369-711C4337D830}" presName="text4" presStyleLbl="fgAcc4" presStyleIdx="2" presStyleCnt="4">
        <dgm:presLayoutVars>
          <dgm:chPref val="3"/>
        </dgm:presLayoutVars>
      </dgm:prSet>
      <dgm:spPr/>
    </dgm:pt>
    <dgm:pt modelId="{0DB0FF50-B82A-46FB-B66C-469E927420F6}" type="pres">
      <dgm:prSet presAssocID="{205D4266-B06B-4313-A369-711C4337D830}" presName="hierChild5" presStyleCnt="0"/>
      <dgm:spPr/>
    </dgm:pt>
    <dgm:pt modelId="{46F07687-7938-4FE4-96FD-7A6B9976A669}" type="pres">
      <dgm:prSet presAssocID="{AB8A3AC7-F63F-411B-B6F8-5F23113FDDB8}" presName="hierRoot1" presStyleCnt="0"/>
      <dgm:spPr/>
    </dgm:pt>
    <dgm:pt modelId="{CA4320B2-8CD9-4D71-9C61-C744D94E691C}" type="pres">
      <dgm:prSet presAssocID="{AB8A3AC7-F63F-411B-B6F8-5F23113FDDB8}" presName="composite" presStyleCnt="0"/>
      <dgm:spPr/>
    </dgm:pt>
    <dgm:pt modelId="{F4BEC27D-700C-4D6F-B6B9-D7710D6E0F4B}" type="pres">
      <dgm:prSet presAssocID="{AB8A3AC7-F63F-411B-B6F8-5F23113FDDB8}" presName="background" presStyleLbl="node0" presStyleIdx="3" presStyleCnt="4"/>
      <dgm:spPr/>
    </dgm:pt>
    <dgm:pt modelId="{D63CE203-9F9A-4D0A-8E97-B83EE71537DA}" type="pres">
      <dgm:prSet presAssocID="{AB8A3AC7-F63F-411B-B6F8-5F23113FDDB8}" presName="text" presStyleLbl="fgAcc0" presStyleIdx="3" presStyleCnt="4">
        <dgm:presLayoutVars>
          <dgm:chPref val="3"/>
        </dgm:presLayoutVars>
      </dgm:prSet>
      <dgm:spPr/>
    </dgm:pt>
    <dgm:pt modelId="{F31D8739-17E0-4A77-8629-B0223176A593}" type="pres">
      <dgm:prSet presAssocID="{AB8A3AC7-F63F-411B-B6F8-5F23113FDDB8}" presName="hierChild2" presStyleCnt="0"/>
      <dgm:spPr/>
    </dgm:pt>
    <dgm:pt modelId="{17CBCE5E-3A56-440D-A8DC-007B5CF84C8D}" type="pres">
      <dgm:prSet presAssocID="{D76C17BE-C0D6-48CB-A682-90815E7DF025}" presName="Name10" presStyleLbl="parChTrans1D2" presStyleIdx="3" presStyleCnt="4"/>
      <dgm:spPr/>
    </dgm:pt>
    <dgm:pt modelId="{EE0742A4-4A09-41E3-8F1C-9EBD93A19B50}" type="pres">
      <dgm:prSet presAssocID="{C65AA62D-52F2-4B94-B4C2-C0E8D3015A4F}" presName="hierRoot2" presStyleCnt="0"/>
      <dgm:spPr/>
    </dgm:pt>
    <dgm:pt modelId="{9BD2B913-E540-4C73-AA71-A50BACE026CC}" type="pres">
      <dgm:prSet presAssocID="{C65AA62D-52F2-4B94-B4C2-C0E8D3015A4F}" presName="composite2" presStyleCnt="0"/>
      <dgm:spPr/>
    </dgm:pt>
    <dgm:pt modelId="{C7E8B8C0-39E6-439C-9585-658D082BE200}" type="pres">
      <dgm:prSet presAssocID="{C65AA62D-52F2-4B94-B4C2-C0E8D3015A4F}" presName="background2" presStyleLbl="node2" presStyleIdx="3" presStyleCnt="4"/>
      <dgm:spPr/>
    </dgm:pt>
    <dgm:pt modelId="{6602693A-12BC-4CF8-8F57-AE95E6D25528}" type="pres">
      <dgm:prSet presAssocID="{C65AA62D-52F2-4B94-B4C2-C0E8D3015A4F}" presName="text2" presStyleLbl="fgAcc2" presStyleIdx="3" presStyleCnt="4">
        <dgm:presLayoutVars>
          <dgm:chPref val="3"/>
        </dgm:presLayoutVars>
      </dgm:prSet>
      <dgm:spPr/>
    </dgm:pt>
    <dgm:pt modelId="{09C1BB9B-CFC2-4AF1-9577-8861B3EC0D8D}" type="pres">
      <dgm:prSet presAssocID="{C65AA62D-52F2-4B94-B4C2-C0E8D3015A4F}" presName="hierChild3" presStyleCnt="0"/>
      <dgm:spPr/>
    </dgm:pt>
    <dgm:pt modelId="{BA8A7365-E9BF-4A00-B46C-5BAAD0C2AAD1}" type="pres">
      <dgm:prSet presAssocID="{2621DC28-9172-4D87-BB97-A7D8A7FD0D08}" presName="Name17" presStyleLbl="parChTrans1D3" presStyleIdx="3" presStyleCnt="4"/>
      <dgm:spPr/>
    </dgm:pt>
    <dgm:pt modelId="{084BCF6C-80B4-405A-80DF-C5F1268F854C}" type="pres">
      <dgm:prSet presAssocID="{4945B03F-B3F5-4E56-A18D-7F33767B997E}" presName="hierRoot3" presStyleCnt="0"/>
      <dgm:spPr/>
    </dgm:pt>
    <dgm:pt modelId="{6C6C1B52-5955-4359-82D3-C62D4BF9A22D}" type="pres">
      <dgm:prSet presAssocID="{4945B03F-B3F5-4E56-A18D-7F33767B997E}" presName="composite3" presStyleCnt="0"/>
      <dgm:spPr/>
    </dgm:pt>
    <dgm:pt modelId="{8D2DEE28-A96A-4473-9ED2-D545F6D7F82F}" type="pres">
      <dgm:prSet presAssocID="{4945B03F-B3F5-4E56-A18D-7F33767B997E}" presName="background3" presStyleLbl="node3" presStyleIdx="3" presStyleCnt="4"/>
      <dgm:spPr/>
    </dgm:pt>
    <dgm:pt modelId="{E587F96A-26ED-4C18-9FC7-01D4DB98C2BA}" type="pres">
      <dgm:prSet presAssocID="{4945B03F-B3F5-4E56-A18D-7F33767B997E}" presName="text3" presStyleLbl="fgAcc3" presStyleIdx="3" presStyleCnt="4">
        <dgm:presLayoutVars>
          <dgm:chPref val="3"/>
        </dgm:presLayoutVars>
      </dgm:prSet>
      <dgm:spPr/>
    </dgm:pt>
    <dgm:pt modelId="{DA73766A-DE2D-4BDA-A2E0-BD7A63D170B6}" type="pres">
      <dgm:prSet presAssocID="{4945B03F-B3F5-4E56-A18D-7F33767B997E}" presName="hierChild4" presStyleCnt="0"/>
      <dgm:spPr/>
    </dgm:pt>
    <dgm:pt modelId="{1DA66781-C70A-4308-A635-C8E7EC45733C}" type="pres">
      <dgm:prSet presAssocID="{E4CCCEB9-0DD2-4360-8789-B13A93A8902F}" presName="Name23" presStyleLbl="parChTrans1D4" presStyleIdx="3" presStyleCnt="4"/>
      <dgm:spPr/>
    </dgm:pt>
    <dgm:pt modelId="{54717DFD-8A77-434F-B35D-2251481AFA31}" type="pres">
      <dgm:prSet presAssocID="{FDF298DC-11A9-484D-BA2B-1FCF61CAB0A8}" presName="hierRoot4" presStyleCnt="0"/>
      <dgm:spPr/>
    </dgm:pt>
    <dgm:pt modelId="{0F7C8FF0-8E0D-4940-AF4A-D9433C97F524}" type="pres">
      <dgm:prSet presAssocID="{FDF298DC-11A9-484D-BA2B-1FCF61CAB0A8}" presName="composite4" presStyleCnt="0"/>
      <dgm:spPr/>
    </dgm:pt>
    <dgm:pt modelId="{12AB73B5-1B31-4867-98E9-DA5367A8F5F7}" type="pres">
      <dgm:prSet presAssocID="{FDF298DC-11A9-484D-BA2B-1FCF61CAB0A8}" presName="background4" presStyleLbl="node4" presStyleIdx="3" presStyleCnt="4"/>
      <dgm:spPr/>
    </dgm:pt>
    <dgm:pt modelId="{E1DEA1F8-39EA-4673-89C7-4B71C9FC797A}" type="pres">
      <dgm:prSet presAssocID="{FDF298DC-11A9-484D-BA2B-1FCF61CAB0A8}" presName="text4" presStyleLbl="fgAcc4" presStyleIdx="3" presStyleCnt="4">
        <dgm:presLayoutVars>
          <dgm:chPref val="3"/>
        </dgm:presLayoutVars>
      </dgm:prSet>
      <dgm:spPr/>
    </dgm:pt>
    <dgm:pt modelId="{BF7E147E-F0D9-4414-B0C4-43F8ACF8A04B}" type="pres">
      <dgm:prSet presAssocID="{FDF298DC-11A9-484D-BA2B-1FCF61CAB0A8}" presName="hierChild5" presStyleCnt="0"/>
      <dgm:spPr/>
    </dgm:pt>
  </dgm:ptLst>
  <dgm:cxnLst>
    <dgm:cxn modelId="{54BBB406-A951-4517-82B0-9F070C84240E}" srcId="{55685DC7-929B-40F5-9C5A-70942AFF0B40}" destId="{41C38E84-E150-4658-B2D5-10C4BB112B45}" srcOrd="2" destOrd="0" parTransId="{9C6032A7-3915-4E90-9A3E-5A820F896834}" sibTransId="{2BE5DDC1-EAFF-4B12-84A7-FC09B4E7B928}"/>
    <dgm:cxn modelId="{B088E00C-0DEB-4FB1-9DAF-70568A35DCC7}" type="presOf" srcId="{F12CBF36-1C45-4561-A7C9-B4F46AB9D374}" destId="{45686173-6BFC-400A-B8BB-93EA3CC3D761}" srcOrd="0" destOrd="0" presId="urn:microsoft.com/office/officeart/2005/8/layout/hierarchy1"/>
    <dgm:cxn modelId="{A475A60D-3BAF-472C-AAF6-6CF0EA57DA85}" srcId="{55685DC7-929B-40F5-9C5A-70942AFF0B40}" destId="{AB8A3AC7-F63F-411B-B6F8-5F23113FDDB8}" srcOrd="3" destOrd="0" parTransId="{4D974EC4-5FA2-4CC8-9CDC-5B580FBED0BC}" sibTransId="{CC89F5A0-B4C0-464B-AE1A-83CE8629E2EA}"/>
    <dgm:cxn modelId="{002C530F-D471-4678-8BC6-A82869660652}" type="presOf" srcId="{41C38E84-E150-4658-B2D5-10C4BB112B45}" destId="{7645A83F-3FFF-4AC0-858C-8470B41F43EB}" srcOrd="0" destOrd="0" presId="urn:microsoft.com/office/officeart/2005/8/layout/hierarchy1"/>
    <dgm:cxn modelId="{035E6A17-3BD0-43A6-86E4-0A6489BBD26C}" type="presOf" srcId="{3ADAD2C5-14E0-48DF-A662-DF34256485D8}" destId="{725F0C58-30FF-4FCF-BF02-3A0581E5AB23}" srcOrd="0" destOrd="0" presId="urn:microsoft.com/office/officeart/2005/8/layout/hierarchy1"/>
    <dgm:cxn modelId="{D6AE8B1C-2BED-4D09-B90A-C00CB7BDD38A}" srcId="{507B4F56-36DE-4F11-971A-E12646B22FAF}" destId="{2F9519E2-9A50-4841-AC07-C37BBE9B6737}" srcOrd="0" destOrd="0" parTransId="{A1280A98-F436-4EFE-A5D6-925D8A041871}" sibTransId="{ABDE6E0C-6FCE-4CE5-97D8-61B3E85C4A07}"/>
    <dgm:cxn modelId="{C3603E1E-32B2-4BCD-84F5-FA177A764200}" srcId="{2F9519E2-9A50-4841-AC07-C37BBE9B6737}" destId="{3ADAD2C5-14E0-48DF-A662-DF34256485D8}" srcOrd="0" destOrd="0" parTransId="{53B6CB79-1D19-45E6-BD76-A57D681AC198}" sibTransId="{1D4B86BD-FF24-4CF1-B9F2-07CB7F084E49}"/>
    <dgm:cxn modelId="{FEF6BF21-37D9-4B49-BCF6-83A6A1C08F2B}" srcId="{C65AA62D-52F2-4B94-B4C2-C0E8D3015A4F}" destId="{4945B03F-B3F5-4E56-A18D-7F33767B997E}" srcOrd="0" destOrd="0" parTransId="{2621DC28-9172-4D87-BB97-A7D8A7FD0D08}" sibTransId="{CAA9897A-3CC8-4A5E-94F5-AFB03F38F298}"/>
    <dgm:cxn modelId="{23808B32-B626-4A29-AA78-2E6FFCF2600F}" type="presOf" srcId="{B6FF0A1B-0387-4BDB-B918-462953F8CFD8}" destId="{7182EDD1-7907-45EF-A965-6F7D1D131E61}" srcOrd="0" destOrd="0" presId="urn:microsoft.com/office/officeart/2005/8/layout/hierarchy1"/>
    <dgm:cxn modelId="{34D08734-F8A6-4F6B-8F42-73C2D12D8691}" srcId="{3ADAD2C5-14E0-48DF-A662-DF34256485D8}" destId="{0607A69C-7F97-4989-AF24-8A8A61C6E518}" srcOrd="0" destOrd="0" parTransId="{31EBF542-C077-4201-8D8D-8967AEA595C7}" sibTransId="{A97D6B73-8AB0-4A8B-A60F-5BCE8AA9A570}"/>
    <dgm:cxn modelId="{4D5EC73C-6B02-48FC-8426-F93D55398ECA}" type="presOf" srcId="{CBF6E55A-532C-4AA0-911C-B3666A7D40FE}" destId="{BA1AD977-6B7D-4D21-A5E4-1B2A27CAF8E0}" srcOrd="0" destOrd="0" presId="urn:microsoft.com/office/officeart/2005/8/layout/hierarchy1"/>
    <dgm:cxn modelId="{894E9D3E-27AE-4C5F-A05F-E50B5A405AF1}" srcId="{A62DE095-CAA0-4FF9-A2A4-31031B586C5B}" destId="{205D4266-B06B-4313-A369-711C4337D830}" srcOrd="0" destOrd="0" parTransId="{F2C14CBF-C783-459A-ADE0-A158AF0A89DB}" sibTransId="{66E7924C-5997-4865-9E76-C79240CF7D76}"/>
    <dgm:cxn modelId="{3600F43F-881C-4EF5-90E1-50BD7837F012}" type="presOf" srcId="{EA58CC02-7F03-46DB-8FB5-AC1B1D429FB2}" destId="{8EFDEE22-C702-4738-9928-AD24355793AA}" srcOrd="0" destOrd="0" presId="urn:microsoft.com/office/officeart/2005/8/layout/hierarchy1"/>
    <dgm:cxn modelId="{691E015B-2366-4A0D-8BBC-A63E99B19E1C}" type="presOf" srcId="{A62DE095-CAA0-4FF9-A2A4-31031B586C5B}" destId="{56957190-277C-44DA-9566-4EEB03AF8B89}" srcOrd="0" destOrd="0" presId="urn:microsoft.com/office/officeart/2005/8/layout/hierarchy1"/>
    <dgm:cxn modelId="{48094865-A726-42B1-B177-53CD02DA1434}" type="presOf" srcId="{2F9519E2-9A50-4841-AC07-C37BBE9B6737}" destId="{F441AC72-71D8-4DE4-A219-0E9387AA6394}" srcOrd="0" destOrd="0" presId="urn:microsoft.com/office/officeart/2005/8/layout/hierarchy1"/>
    <dgm:cxn modelId="{8D81F247-2448-45A3-A8F9-FA135C29CE7E}" type="presOf" srcId="{FDF298DC-11A9-484D-BA2B-1FCF61CAB0A8}" destId="{E1DEA1F8-39EA-4673-89C7-4B71C9FC797A}" srcOrd="0" destOrd="0" presId="urn:microsoft.com/office/officeart/2005/8/layout/hierarchy1"/>
    <dgm:cxn modelId="{DCD76769-7AE7-43DF-B963-9067FAF57AD3}" type="presOf" srcId="{55685DC7-929B-40F5-9C5A-70942AFF0B40}" destId="{51FEA7A6-AAF6-43B1-AB97-F2AAB6F3972E}" srcOrd="0" destOrd="0" presId="urn:microsoft.com/office/officeart/2005/8/layout/hierarchy1"/>
    <dgm:cxn modelId="{BE4FC06D-7D26-46CA-8DDC-FCCA3A25215B}" type="presOf" srcId="{507B4F56-36DE-4F11-971A-E12646B22FAF}" destId="{9727234C-52EA-4594-B92B-8A0FD16785BE}" srcOrd="0" destOrd="0" presId="urn:microsoft.com/office/officeart/2005/8/layout/hierarchy1"/>
    <dgm:cxn modelId="{5A07F04D-37B1-46AE-905A-16774C58533E}" type="presOf" srcId="{2621DC28-9172-4D87-BB97-A7D8A7FD0D08}" destId="{BA8A7365-E9BF-4A00-B46C-5BAAD0C2AAD1}" srcOrd="0" destOrd="0" presId="urn:microsoft.com/office/officeart/2005/8/layout/hierarchy1"/>
    <dgm:cxn modelId="{2EE4696E-889C-41D1-9721-13701110D740}" type="presOf" srcId="{53B6CB79-1D19-45E6-BD76-A57D681AC198}" destId="{2C41C124-788B-4CE5-905E-5D703913FB6E}" srcOrd="0" destOrd="0" presId="urn:microsoft.com/office/officeart/2005/8/layout/hierarchy1"/>
    <dgm:cxn modelId="{D178A050-0873-4D90-A28D-231F320CBF66}" srcId="{55685DC7-929B-40F5-9C5A-70942AFF0B40}" destId="{507B4F56-36DE-4F11-971A-E12646B22FAF}" srcOrd="1" destOrd="0" parTransId="{B81D2169-18E5-4F8C-BD4F-9CB35788659F}" sibTransId="{68C34186-EC31-444A-B464-50A8532FE7B8}"/>
    <dgm:cxn modelId="{53338A53-5BCC-4D05-BC27-86710D1A61FB}" type="presOf" srcId="{B12B452A-F280-469B-8359-222A7836BCB4}" destId="{0038EA57-D365-4564-ABA4-01BAE7B56DF2}" srcOrd="0" destOrd="0" presId="urn:microsoft.com/office/officeart/2005/8/layout/hierarchy1"/>
    <dgm:cxn modelId="{AAF44454-3483-41A9-859C-C8CCB874E13A}" type="presOf" srcId="{012A3B49-5918-42B1-8286-B17BD32CA26C}" destId="{45733ADC-2148-44B0-BA3F-773213B927E7}" srcOrd="0" destOrd="0" presId="urn:microsoft.com/office/officeart/2005/8/layout/hierarchy1"/>
    <dgm:cxn modelId="{356A0056-7706-44B2-A043-2878DC2006D1}" type="presOf" srcId="{F2C14CBF-C783-459A-ADE0-A158AF0A89DB}" destId="{88C79E8C-93F8-4D68-B20E-DC0350D99031}" srcOrd="0" destOrd="0" presId="urn:microsoft.com/office/officeart/2005/8/layout/hierarchy1"/>
    <dgm:cxn modelId="{3F810C76-0724-440C-BF09-6EC9E377D7B0}" type="presOf" srcId="{EC0E6B06-DF8B-464A-99A8-8099C472FB7E}" destId="{54DAF229-9A57-419B-8F77-B4255A4F7873}" srcOrd="0" destOrd="0" presId="urn:microsoft.com/office/officeart/2005/8/layout/hierarchy1"/>
    <dgm:cxn modelId="{E2624A87-A020-42E5-80ED-96EACF52F629}" type="presOf" srcId="{A1280A98-F436-4EFE-A5D6-925D8A041871}" destId="{ABCE67D5-CFB9-4470-87FD-98B7E1544CBE}" srcOrd="0" destOrd="0" presId="urn:microsoft.com/office/officeart/2005/8/layout/hierarchy1"/>
    <dgm:cxn modelId="{FE21DD8A-96C0-4551-AC3C-1F520AA7FEA7}" type="presOf" srcId="{D76C17BE-C0D6-48CB-A682-90815E7DF025}" destId="{17CBCE5E-3A56-440D-A8DC-007B5CF84C8D}" srcOrd="0" destOrd="0" presId="urn:microsoft.com/office/officeart/2005/8/layout/hierarchy1"/>
    <dgm:cxn modelId="{6195D393-63C7-4AA3-9346-2CF65B355FB2}" srcId="{B6FF0A1B-0387-4BDB-B918-462953F8CFD8}" destId="{F80989EF-A264-405C-AC1A-BDDF0D7D9027}" srcOrd="0" destOrd="0" parTransId="{EA58CC02-7F03-46DB-8FB5-AC1B1D429FB2}" sibTransId="{865A0DB6-0211-447A-9F76-06551FDB871E}"/>
    <dgm:cxn modelId="{70390D99-3745-40C8-8191-B870E28BFD69}" type="presOf" srcId="{3E8A2BEC-75CE-4BC3-8313-6E926DF9CF67}" destId="{91DCD850-8B1C-493C-B032-BDEB521FD4FB}" srcOrd="0" destOrd="0" presId="urn:microsoft.com/office/officeart/2005/8/layout/hierarchy1"/>
    <dgm:cxn modelId="{76603EA3-A47B-4DE9-8847-8A1AE5475107}" srcId="{F80989EF-A264-405C-AC1A-BDDF0D7D9027}" destId="{012A3B49-5918-42B1-8286-B17BD32CA26C}" srcOrd="0" destOrd="0" parTransId="{EC0E6B06-DF8B-464A-99A8-8099C472FB7E}" sibTransId="{24630E8C-9906-4966-8E94-5AB2B416CF80}"/>
    <dgm:cxn modelId="{EE616AA4-B18E-4C50-BFA2-815F7148D162}" type="presOf" srcId="{DEC29ED4-9466-4471-B446-EBB50C019A34}" destId="{7A54A424-5164-4B79-AA3C-2AB98723C89C}" srcOrd="0" destOrd="0" presId="urn:microsoft.com/office/officeart/2005/8/layout/hierarchy1"/>
    <dgm:cxn modelId="{955B03AE-A5D9-4C85-8815-2A07532BA61B}" srcId="{012A3B49-5918-42B1-8286-B17BD32CA26C}" destId="{B12B452A-F280-469B-8359-222A7836BCB4}" srcOrd="0" destOrd="0" parTransId="{DEC29ED4-9466-4471-B446-EBB50C019A34}" sibTransId="{043193F4-F10D-4DD2-9C5F-0E125919C61E}"/>
    <dgm:cxn modelId="{228FA8B0-72BA-40AB-A53D-804220FFCE3E}" type="presOf" srcId="{205D4266-B06B-4313-A369-711C4337D830}" destId="{343DD836-FF78-4810-BAAE-01FD0DDB645C}" srcOrd="0" destOrd="0" presId="urn:microsoft.com/office/officeart/2005/8/layout/hierarchy1"/>
    <dgm:cxn modelId="{F9A080B7-265E-4F6E-B01F-73FC71985AAC}" type="presOf" srcId="{4945B03F-B3F5-4E56-A18D-7F33767B997E}" destId="{E587F96A-26ED-4C18-9FC7-01D4DB98C2BA}" srcOrd="0" destOrd="0" presId="urn:microsoft.com/office/officeart/2005/8/layout/hierarchy1"/>
    <dgm:cxn modelId="{BA4AC5B9-B2FD-436F-A912-D2EEC48912AB}" srcId="{41C38E84-E150-4658-B2D5-10C4BB112B45}" destId="{CBF6E55A-532C-4AA0-911C-B3666A7D40FE}" srcOrd="0" destOrd="0" parTransId="{F12CBF36-1C45-4561-A7C9-B4F46AB9D374}" sibTransId="{CD9F92F2-81A1-4694-882E-67D85CC0469A}"/>
    <dgm:cxn modelId="{D82ADDC2-D431-443A-A376-C598C793765D}" type="presOf" srcId="{31EBF542-C077-4201-8D8D-8967AEA595C7}" destId="{31C7D703-1666-4202-871A-8552376D8CDA}" srcOrd="0" destOrd="0" presId="urn:microsoft.com/office/officeart/2005/8/layout/hierarchy1"/>
    <dgm:cxn modelId="{95754AC9-74F9-47D2-9B30-1B57AA62FB8A}" type="presOf" srcId="{C65AA62D-52F2-4B94-B4C2-C0E8D3015A4F}" destId="{6602693A-12BC-4CF8-8F57-AE95E6D25528}" srcOrd="0" destOrd="0" presId="urn:microsoft.com/office/officeart/2005/8/layout/hierarchy1"/>
    <dgm:cxn modelId="{C59352CC-18E0-4585-B9A9-5F71CAB5F44D}" srcId="{4945B03F-B3F5-4E56-A18D-7F33767B997E}" destId="{FDF298DC-11A9-484D-BA2B-1FCF61CAB0A8}" srcOrd="0" destOrd="0" parTransId="{E4CCCEB9-0DD2-4360-8789-B13A93A8902F}" sibTransId="{87EE9C15-684F-43D1-B574-296D7DDF8CC0}"/>
    <dgm:cxn modelId="{866B63D7-64AB-471A-A60A-6E5B992B494E}" srcId="{CBF6E55A-532C-4AA0-911C-B3666A7D40FE}" destId="{A62DE095-CAA0-4FF9-A2A4-31031B586C5B}" srcOrd="0" destOrd="0" parTransId="{3E8A2BEC-75CE-4BC3-8313-6E926DF9CF67}" sibTransId="{52F160D6-055A-4186-B423-79CFC0EC3E73}"/>
    <dgm:cxn modelId="{B865E8D8-B573-46F9-8D46-C2922E2CF921}" srcId="{55685DC7-929B-40F5-9C5A-70942AFF0B40}" destId="{B6FF0A1B-0387-4BDB-B918-462953F8CFD8}" srcOrd="0" destOrd="0" parTransId="{BDBBAEFE-CF4D-4208-A721-C9435784E24C}" sibTransId="{B43B9C03-7B3F-4B8E-8996-AA4105E93E8C}"/>
    <dgm:cxn modelId="{7F481CD9-843F-4E26-9165-F657D9F68468}" type="presOf" srcId="{0607A69C-7F97-4989-AF24-8A8A61C6E518}" destId="{1B85170A-E0C1-4151-9088-4B3EC49CC4A6}" srcOrd="0" destOrd="0" presId="urn:microsoft.com/office/officeart/2005/8/layout/hierarchy1"/>
    <dgm:cxn modelId="{637E2FDA-5656-4612-BD76-6A44406E42BE}" type="presOf" srcId="{AB8A3AC7-F63F-411B-B6F8-5F23113FDDB8}" destId="{D63CE203-9F9A-4D0A-8E97-B83EE71537DA}" srcOrd="0" destOrd="0" presId="urn:microsoft.com/office/officeart/2005/8/layout/hierarchy1"/>
    <dgm:cxn modelId="{A13BC6F6-B898-4D07-BE9A-C02AB6CE1DD5}" srcId="{AB8A3AC7-F63F-411B-B6F8-5F23113FDDB8}" destId="{C65AA62D-52F2-4B94-B4C2-C0E8D3015A4F}" srcOrd="0" destOrd="0" parTransId="{D76C17BE-C0D6-48CB-A682-90815E7DF025}" sibTransId="{EEEB2769-210A-404E-B29C-2E15D43047F1}"/>
    <dgm:cxn modelId="{E279EDFB-FA23-4157-A187-6233019A03D4}" type="presOf" srcId="{F80989EF-A264-405C-AC1A-BDDF0D7D9027}" destId="{73FF21EA-FC37-4029-986C-87BC35C4C64B}" srcOrd="0" destOrd="0" presId="urn:microsoft.com/office/officeart/2005/8/layout/hierarchy1"/>
    <dgm:cxn modelId="{00C74FFF-6443-4BC1-A5EA-C96CD6F713BA}" type="presOf" srcId="{E4CCCEB9-0DD2-4360-8789-B13A93A8902F}" destId="{1DA66781-C70A-4308-A635-C8E7EC45733C}" srcOrd="0" destOrd="0" presId="urn:microsoft.com/office/officeart/2005/8/layout/hierarchy1"/>
    <dgm:cxn modelId="{6E15D192-2EA4-45A3-BCB8-53ED005283E0}" type="presParOf" srcId="{51FEA7A6-AAF6-43B1-AB97-F2AAB6F3972E}" destId="{D46D44CB-D5B8-45C1-818C-BF83ED588640}" srcOrd="0" destOrd="0" presId="urn:microsoft.com/office/officeart/2005/8/layout/hierarchy1"/>
    <dgm:cxn modelId="{6C960E64-379D-44D8-B338-3A95E064BB65}" type="presParOf" srcId="{D46D44CB-D5B8-45C1-818C-BF83ED588640}" destId="{A801EAA9-021F-4A28-9580-0551256E4DC7}" srcOrd="0" destOrd="0" presId="urn:microsoft.com/office/officeart/2005/8/layout/hierarchy1"/>
    <dgm:cxn modelId="{E2B8945B-19E5-4E25-B1CD-4F2C2567A0E6}" type="presParOf" srcId="{A801EAA9-021F-4A28-9580-0551256E4DC7}" destId="{32A85635-0A5B-4499-9A08-EF23E905C9A6}" srcOrd="0" destOrd="0" presId="urn:microsoft.com/office/officeart/2005/8/layout/hierarchy1"/>
    <dgm:cxn modelId="{1922369D-645E-4483-85E8-A14FFC7D00B2}" type="presParOf" srcId="{A801EAA9-021F-4A28-9580-0551256E4DC7}" destId="{7182EDD1-7907-45EF-A965-6F7D1D131E61}" srcOrd="1" destOrd="0" presId="urn:microsoft.com/office/officeart/2005/8/layout/hierarchy1"/>
    <dgm:cxn modelId="{106EF412-3280-4A25-B3E6-74D8558478F0}" type="presParOf" srcId="{D46D44CB-D5B8-45C1-818C-BF83ED588640}" destId="{4FBA5DB2-A62B-494F-AB55-8FF9A756D3BB}" srcOrd="1" destOrd="0" presId="urn:microsoft.com/office/officeart/2005/8/layout/hierarchy1"/>
    <dgm:cxn modelId="{CC471162-7D94-4735-ABFF-02A2FAC66843}" type="presParOf" srcId="{4FBA5DB2-A62B-494F-AB55-8FF9A756D3BB}" destId="{8EFDEE22-C702-4738-9928-AD24355793AA}" srcOrd="0" destOrd="0" presId="urn:microsoft.com/office/officeart/2005/8/layout/hierarchy1"/>
    <dgm:cxn modelId="{5B3C0C2D-D8BE-435B-85DA-6929D2EA09EA}" type="presParOf" srcId="{4FBA5DB2-A62B-494F-AB55-8FF9A756D3BB}" destId="{4E3B6BB6-A35A-40D5-B30E-2161EC85F920}" srcOrd="1" destOrd="0" presId="urn:microsoft.com/office/officeart/2005/8/layout/hierarchy1"/>
    <dgm:cxn modelId="{64FEB0A5-E6C5-4857-9301-23B21B244E13}" type="presParOf" srcId="{4E3B6BB6-A35A-40D5-B30E-2161EC85F920}" destId="{7C60EC6A-A9A0-4A2F-BA4E-9E3303AFDDCD}" srcOrd="0" destOrd="0" presId="urn:microsoft.com/office/officeart/2005/8/layout/hierarchy1"/>
    <dgm:cxn modelId="{9A1C325D-0E50-4DB6-BE6F-A4BAA91F4F64}" type="presParOf" srcId="{7C60EC6A-A9A0-4A2F-BA4E-9E3303AFDDCD}" destId="{CB6238B0-BF7C-4E00-B62B-839445743020}" srcOrd="0" destOrd="0" presId="urn:microsoft.com/office/officeart/2005/8/layout/hierarchy1"/>
    <dgm:cxn modelId="{868E6892-B2B8-4A3F-B145-F4DB0746C1D5}" type="presParOf" srcId="{7C60EC6A-A9A0-4A2F-BA4E-9E3303AFDDCD}" destId="{73FF21EA-FC37-4029-986C-87BC35C4C64B}" srcOrd="1" destOrd="0" presId="urn:microsoft.com/office/officeart/2005/8/layout/hierarchy1"/>
    <dgm:cxn modelId="{0D951203-613F-4645-A69C-C57A65E57F4E}" type="presParOf" srcId="{4E3B6BB6-A35A-40D5-B30E-2161EC85F920}" destId="{28663AD5-9B97-472A-AC7F-921966DA3FFE}" srcOrd="1" destOrd="0" presId="urn:microsoft.com/office/officeart/2005/8/layout/hierarchy1"/>
    <dgm:cxn modelId="{25D93EC9-9BB5-4ECF-A55E-01E90BA2C6A3}" type="presParOf" srcId="{28663AD5-9B97-472A-AC7F-921966DA3FFE}" destId="{54DAF229-9A57-419B-8F77-B4255A4F7873}" srcOrd="0" destOrd="0" presId="urn:microsoft.com/office/officeart/2005/8/layout/hierarchy1"/>
    <dgm:cxn modelId="{7A7AF284-E5CB-4C09-A9D9-1E9C613051F6}" type="presParOf" srcId="{28663AD5-9B97-472A-AC7F-921966DA3FFE}" destId="{3D615C9E-3F1F-4AC2-9C6E-A462EDD330B3}" srcOrd="1" destOrd="0" presId="urn:microsoft.com/office/officeart/2005/8/layout/hierarchy1"/>
    <dgm:cxn modelId="{99CEF7F6-F0A3-4953-94E6-568C1EAB34A6}" type="presParOf" srcId="{3D615C9E-3F1F-4AC2-9C6E-A462EDD330B3}" destId="{2FEB55E3-45F6-41A8-8EE2-0C09435678AB}" srcOrd="0" destOrd="0" presId="urn:microsoft.com/office/officeart/2005/8/layout/hierarchy1"/>
    <dgm:cxn modelId="{DDCF73AC-0255-4F67-B7E1-0A0C5A4A8162}" type="presParOf" srcId="{2FEB55E3-45F6-41A8-8EE2-0C09435678AB}" destId="{226F9A34-E721-4C70-BE46-3438C98EAFEC}" srcOrd="0" destOrd="0" presId="urn:microsoft.com/office/officeart/2005/8/layout/hierarchy1"/>
    <dgm:cxn modelId="{7496EF23-16C2-4C96-A88D-107E6DCEA3CE}" type="presParOf" srcId="{2FEB55E3-45F6-41A8-8EE2-0C09435678AB}" destId="{45733ADC-2148-44B0-BA3F-773213B927E7}" srcOrd="1" destOrd="0" presId="urn:microsoft.com/office/officeart/2005/8/layout/hierarchy1"/>
    <dgm:cxn modelId="{C175F948-AC00-4EF7-AF0F-EFC08ABD9080}" type="presParOf" srcId="{3D615C9E-3F1F-4AC2-9C6E-A462EDD330B3}" destId="{42BB2150-AAF8-4C10-BE7C-DD6818B591DF}" srcOrd="1" destOrd="0" presId="urn:microsoft.com/office/officeart/2005/8/layout/hierarchy1"/>
    <dgm:cxn modelId="{31CE6EC8-7F3B-4E78-94CD-D83A7F710814}" type="presParOf" srcId="{42BB2150-AAF8-4C10-BE7C-DD6818B591DF}" destId="{7A54A424-5164-4B79-AA3C-2AB98723C89C}" srcOrd="0" destOrd="0" presId="urn:microsoft.com/office/officeart/2005/8/layout/hierarchy1"/>
    <dgm:cxn modelId="{E3690526-D467-479C-B1DA-CAED15BD7919}" type="presParOf" srcId="{42BB2150-AAF8-4C10-BE7C-DD6818B591DF}" destId="{05BD02F0-9E54-4EC8-950D-39C69B7217FE}" srcOrd="1" destOrd="0" presId="urn:microsoft.com/office/officeart/2005/8/layout/hierarchy1"/>
    <dgm:cxn modelId="{AF01BC2F-17D4-492B-A8A7-89AFFC169E11}" type="presParOf" srcId="{05BD02F0-9E54-4EC8-950D-39C69B7217FE}" destId="{1E3C9D8B-5A11-47C2-A123-4F0B1E1201B7}" srcOrd="0" destOrd="0" presId="urn:microsoft.com/office/officeart/2005/8/layout/hierarchy1"/>
    <dgm:cxn modelId="{FA6773A6-BC4A-4CA5-A376-FEFEA70C8B1F}" type="presParOf" srcId="{1E3C9D8B-5A11-47C2-A123-4F0B1E1201B7}" destId="{3147528E-3E5E-493E-8E86-5ED3DED88980}" srcOrd="0" destOrd="0" presId="urn:microsoft.com/office/officeart/2005/8/layout/hierarchy1"/>
    <dgm:cxn modelId="{EA1F3FC2-E091-46B2-8CBE-37DC8A5DA843}" type="presParOf" srcId="{1E3C9D8B-5A11-47C2-A123-4F0B1E1201B7}" destId="{0038EA57-D365-4564-ABA4-01BAE7B56DF2}" srcOrd="1" destOrd="0" presId="urn:microsoft.com/office/officeart/2005/8/layout/hierarchy1"/>
    <dgm:cxn modelId="{6E67B922-1F6D-47F0-A280-15F2EA9FBB47}" type="presParOf" srcId="{05BD02F0-9E54-4EC8-950D-39C69B7217FE}" destId="{571C8E46-5AEA-49FC-AC56-B8F271C969E8}" srcOrd="1" destOrd="0" presId="urn:microsoft.com/office/officeart/2005/8/layout/hierarchy1"/>
    <dgm:cxn modelId="{DE6D9FA7-E1C9-4929-BDF8-5E62AC8FBFC1}" type="presParOf" srcId="{51FEA7A6-AAF6-43B1-AB97-F2AAB6F3972E}" destId="{5D0F984E-8C77-41E9-AC4B-1E0A26A99F20}" srcOrd="1" destOrd="0" presId="urn:microsoft.com/office/officeart/2005/8/layout/hierarchy1"/>
    <dgm:cxn modelId="{CF9E0A5D-FDF0-4CD6-9887-6447F0DBD0B3}" type="presParOf" srcId="{5D0F984E-8C77-41E9-AC4B-1E0A26A99F20}" destId="{04B52F34-DC83-4225-AD5E-17D0BE786DE4}" srcOrd="0" destOrd="0" presId="urn:microsoft.com/office/officeart/2005/8/layout/hierarchy1"/>
    <dgm:cxn modelId="{4E8B07F3-B06F-4295-B7FA-E08EB41C35B3}" type="presParOf" srcId="{04B52F34-DC83-4225-AD5E-17D0BE786DE4}" destId="{D9B996CB-3C2B-4927-BD26-C7DA084000FA}" srcOrd="0" destOrd="0" presId="urn:microsoft.com/office/officeart/2005/8/layout/hierarchy1"/>
    <dgm:cxn modelId="{C94750AE-0968-4202-9434-23BDE12AA278}" type="presParOf" srcId="{04B52F34-DC83-4225-AD5E-17D0BE786DE4}" destId="{9727234C-52EA-4594-B92B-8A0FD16785BE}" srcOrd="1" destOrd="0" presId="urn:microsoft.com/office/officeart/2005/8/layout/hierarchy1"/>
    <dgm:cxn modelId="{34C8100D-C5BA-485B-B9C6-371CFA336DDA}" type="presParOf" srcId="{5D0F984E-8C77-41E9-AC4B-1E0A26A99F20}" destId="{91B15C87-F36B-49E4-AF61-D7657DD8C776}" srcOrd="1" destOrd="0" presId="urn:microsoft.com/office/officeart/2005/8/layout/hierarchy1"/>
    <dgm:cxn modelId="{56375307-4729-43EB-8F3A-5F35CB30244B}" type="presParOf" srcId="{91B15C87-F36B-49E4-AF61-D7657DD8C776}" destId="{ABCE67D5-CFB9-4470-87FD-98B7E1544CBE}" srcOrd="0" destOrd="0" presId="urn:microsoft.com/office/officeart/2005/8/layout/hierarchy1"/>
    <dgm:cxn modelId="{9C0E1DCB-9875-4177-B0C0-E9AFBCBEBE7A}" type="presParOf" srcId="{91B15C87-F36B-49E4-AF61-D7657DD8C776}" destId="{E73706F3-3BF7-466A-AFAB-E70CDF4DE647}" srcOrd="1" destOrd="0" presId="urn:microsoft.com/office/officeart/2005/8/layout/hierarchy1"/>
    <dgm:cxn modelId="{03AB95D4-AAF1-410B-A00A-FE79D476FA4D}" type="presParOf" srcId="{E73706F3-3BF7-466A-AFAB-E70CDF4DE647}" destId="{430607D6-681B-43BA-89AD-247BC7F54AC9}" srcOrd="0" destOrd="0" presId="urn:microsoft.com/office/officeart/2005/8/layout/hierarchy1"/>
    <dgm:cxn modelId="{D8B89A45-5401-421B-AA57-A46577343739}" type="presParOf" srcId="{430607D6-681B-43BA-89AD-247BC7F54AC9}" destId="{248A4A09-F13E-4D7C-A44A-7BEA2D100C70}" srcOrd="0" destOrd="0" presId="urn:microsoft.com/office/officeart/2005/8/layout/hierarchy1"/>
    <dgm:cxn modelId="{B601892D-8ACC-42CD-89B6-6B6838ABC325}" type="presParOf" srcId="{430607D6-681B-43BA-89AD-247BC7F54AC9}" destId="{F441AC72-71D8-4DE4-A219-0E9387AA6394}" srcOrd="1" destOrd="0" presId="urn:microsoft.com/office/officeart/2005/8/layout/hierarchy1"/>
    <dgm:cxn modelId="{C51A1238-0E25-4438-9A1F-F6A6E56B9AB7}" type="presParOf" srcId="{E73706F3-3BF7-466A-AFAB-E70CDF4DE647}" destId="{6BBF3E8E-DB7E-4E23-A23F-290DE4B29213}" srcOrd="1" destOrd="0" presId="urn:microsoft.com/office/officeart/2005/8/layout/hierarchy1"/>
    <dgm:cxn modelId="{2D593EC8-84A2-448F-A3B0-5E9E73279525}" type="presParOf" srcId="{6BBF3E8E-DB7E-4E23-A23F-290DE4B29213}" destId="{2C41C124-788B-4CE5-905E-5D703913FB6E}" srcOrd="0" destOrd="0" presId="urn:microsoft.com/office/officeart/2005/8/layout/hierarchy1"/>
    <dgm:cxn modelId="{DB699723-85F3-4C4B-8810-4F970465F80D}" type="presParOf" srcId="{6BBF3E8E-DB7E-4E23-A23F-290DE4B29213}" destId="{C52B2C2F-15F8-43E1-9BD6-575653A4D690}" srcOrd="1" destOrd="0" presId="urn:microsoft.com/office/officeart/2005/8/layout/hierarchy1"/>
    <dgm:cxn modelId="{4DD864CC-54B4-4066-B26E-342F867C5CED}" type="presParOf" srcId="{C52B2C2F-15F8-43E1-9BD6-575653A4D690}" destId="{E00CBF58-33AF-42B9-B974-6F4F014B4C8F}" srcOrd="0" destOrd="0" presId="urn:microsoft.com/office/officeart/2005/8/layout/hierarchy1"/>
    <dgm:cxn modelId="{BFE38891-2EF9-4956-A2BA-E08243E521C1}" type="presParOf" srcId="{E00CBF58-33AF-42B9-B974-6F4F014B4C8F}" destId="{44124348-C88D-42DC-9DC8-1AA57EF6864F}" srcOrd="0" destOrd="0" presId="urn:microsoft.com/office/officeart/2005/8/layout/hierarchy1"/>
    <dgm:cxn modelId="{18F8DA3D-AD4C-4964-887E-4B4E7C73F30A}" type="presParOf" srcId="{E00CBF58-33AF-42B9-B974-6F4F014B4C8F}" destId="{725F0C58-30FF-4FCF-BF02-3A0581E5AB23}" srcOrd="1" destOrd="0" presId="urn:microsoft.com/office/officeart/2005/8/layout/hierarchy1"/>
    <dgm:cxn modelId="{B04D790C-F4E5-4071-8F33-3713F8A0DFA5}" type="presParOf" srcId="{C52B2C2F-15F8-43E1-9BD6-575653A4D690}" destId="{85E8156C-21BB-4788-AAA7-9E6D8F775535}" srcOrd="1" destOrd="0" presId="urn:microsoft.com/office/officeart/2005/8/layout/hierarchy1"/>
    <dgm:cxn modelId="{5ECC5987-C53E-4790-8883-6BC19A322313}" type="presParOf" srcId="{85E8156C-21BB-4788-AAA7-9E6D8F775535}" destId="{31C7D703-1666-4202-871A-8552376D8CDA}" srcOrd="0" destOrd="0" presId="urn:microsoft.com/office/officeart/2005/8/layout/hierarchy1"/>
    <dgm:cxn modelId="{777CBBE0-ECAB-45AD-BEDF-A43C623B683E}" type="presParOf" srcId="{85E8156C-21BB-4788-AAA7-9E6D8F775535}" destId="{25F079BD-2FD7-47E5-9236-9284B3EFA1DD}" srcOrd="1" destOrd="0" presId="urn:microsoft.com/office/officeart/2005/8/layout/hierarchy1"/>
    <dgm:cxn modelId="{1EF32BDF-08FB-4DED-AEE1-A52D526C4BA6}" type="presParOf" srcId="{25F079BD-2FD7-47E5-9236-9284B3EFA1DD}" destId="{FA8B0019-DF23-40B4-A3E9-11B2CBE047A7}" srcOrd="0" destOrd="0" presId="urn:microsoft.com/office/officeart/2005/8/layout/hierarchy1"/>
    <dgm:cxn modelId="{DECEE3CD-F540-4C00-B8D6-76644D27713F}" type="presParOf" srcId="{FA8B0019-DF23-40B4-A3E9-11B2CBE047A7}" destId="{D9E15039-0A31-43F9-B9B9-C2EE7ECD4E36}" srcOrd="0" destOrd="0" presId="urn:microsoft.com/office/officeart/2005/8/layout/hierarchy1"/>
    <dgm:cxn modelId="{6D01FCA4-520A-4400-B9C4-B1CADD845451}" type="presParOf" srcId="{FA8B0019-DF23-40B4-A3E9-11B2CBE047A7}" destId="{1B85170A-E0C1-4151-9088-4B3EC49CC4A6}" srcOrd="1" destOrd="0" presId="urn:microsoft.com/office/officeart/2005/8/layout/hierarchy1"/>
    <dgm:cxn modelId="{65A6F604-FE53-487B-B7C2-80C8A0DAF782}" type="presParOf" srcId="{25F079BD-2FD7-47E5-9236-9284B3EFA1DD}" destId="{D261B9B7-AC96-4B25-96A0-6A4E672897F5}" srcOrd="1" destOrd="0" presId="urn:microsoft.com/office/officeart/2005/8/layout/hierarchy1"/>
    <dgm:cxn modelId="{106D108E-7E41-4022-8CE7-EEE60967E63F}" type="presParOf" srcId="{51FEA7A6-AAF6-43B1-AB97-F2AAB6F3972E}" destId="{4F098976-6F0F-49A7-88B3-D5AC2C4E37EC}" srcOrd="2" destOrd="0" presId="urn:microsoft.com/office/officeart/2005/8/layout/hierarchy1"/>
    <dgm:cxn modelId="{642FB2BD-2CDF-4360-8C16-6FE03AAA8B33}" type="presParOf" srcId="{4F098976-6F0F-49A7-88B3-D5AC2C4E37EC}" destId="{C976F004-21D0-439F-8ADE-B7F9053D915D}" srcOrd="0" destOrd="0" presId="urn:microsoft.com/office/officeart/2005/8/layout/hierarchy1"/>
    <dgm:cxn modelId="{37DB46A3-9916-47CE-AC72-A12811C39D61}" type="presParOf" srcId="{C976F004-21D0-439F-8ADE-B7F9053D915D}" destId="{76899E00-08A9-485E-A82C-E8C04F6DCDC8}" srcOrd="0" destOrd="0" presId="urn:microsoft.com/office/officeart/2005/8/layout/hierarchy1"/>
    <dgm:cxn modelId="{91CB5231-5E6D-4044-8CF8-5F8BF90C16CC}" type="presParOf" srcId="{C976F004-21D0-439F-8ADE-B7F9053D915D}" destId="{7645A83F-3FFF-4AC0-858C-8470B41F43EB}" srcOrd="1" destOrd="0" presId="urn:microsoft.com/office/officeart/2005/8/layout/hierarchy1"/>
    <dgm:cxn modelId="{A6DACAD2-D9F7-4BB5-A21E-A60204E57AAA}" type="presParOf" srcId="{4F098976-6F0F-49A7-88B3-D5AC2C4E37EC}" destId="{406A1739-4E4D-42AD-A575-59CD6F82A0DA}" srcOrd="1" destOrd="0" presId="urn:microsoft.com/office/officeart/2005/8/layout/hierarchy1"/>
    <dgm:cxn modelId="{2527D014-877D-4469-9543-7F215AF5D1EA}" type="presParOf" srcId="{406A1739-4E4D-42AD-A575-59CD6F82A0DA}" destId="{45686173-6BFC-400A-B8BB-93EA3CC3D761}" srcOrd="0" destOrd="0" presId="urn:microsoft.com/office/officeart/2005/8/layout/hierarchy1"/>
    <dgm:cxn modelId="{6F0F6C1B-844F-46B8-BDD1-668CDF5D3FF2}" type="presParOf" srcId="{406A1739-4E4D-42AD-A575-59CD6F82A0DA}" destId="{CB4BAFF1-00D7-4480-B5ED-A7ACD9149299}" srcOrd="1" destOrd="0" presId="urn:microsoft.com/office/officeart/2005/8/layout/hierarchy1"/>
    <dgm:cxn modelId="{5188970B-FEC5-4FF8-BC11-7E8EE83D25EB}" type="presParOf" srcId="{CB4BAFF1-00D7-4480-B5ED-A7ACD9149299}" destId="{377F4676-58A7-4184-A8A0-CF5E1CCDE400}" srcOrd="0" destOrd="0" presId="urn:microsoft.com/office/officeart/2005/8/layout/hierarchy1"/>
    <dgm:cxn modelId="{840F63A0-C398-494B-9CD2-2BABF019D994}" type="presParOf" srcId="{377F4676-58A7-4184-A8A0-CF5E1CCDE400}" destId="{E68C3CD3-6C9A-4F84-AE05-64E2785D2C0A}" srcOrd="0" destOrd="0" presId="urn:microsoft.com/office/officeart/2005/8/layout/hierarchy1"/>
    <dgm:cxn modelId="{B50A2C29-0561-43E5-A688-EFBCE76D08F6}" type="presParOf" srcId="{377F4676-58A7-4184-A8A0-CF5E1CCDE400}" destId="{BA1AD977-6B7D-4D21-A5E4-1B2A27CAF8E0}" srcOrd="1" destOrd="0" presId="urn:microsoft.com/office/officeart/2005/8/layout/hierarchy1"/>
    <dgm:cxn modelId="{4BFBF16D-0A9D-4262-A684-9F01049121C0}" type="presParOf" srcId="{CB4BAFF1-00D7-4480-B5ED-A7ACD9149299}" destId="{042F14C1-1422-4AF8-953C-CF1223049B60}" srcOrd="1" destOrd="0" presId="urn:microsoft.com/office/officeart/2005/8/layout/hierarchy1"/>
    <dgm:cxn modelId="{E32DCD08-0B80-4C54-8540-401FDB4DC48E}" type="presParOf" srcId="{042F14C1-1422-4AF8-953C-CF1223049B60}" destId="{91DCD850-8B1C-493C-B032-BDEB521FD4FB}" srcOrd="0" destOrd="0" presId="urn:microsoft.com/office/officeart/2005/8/layout/hierarchy1"/>
    <dgm:cxn modelId="{777A2CBB-08F4-40ED-8666-1BBF61A5B589}" type="presParOf" srcId="{042F14C1-1422-4AF8-953C-CF1223049B60}" destId="{D2BE6766-9F6E-4C2B-8446-11AF639FDEF6}" srcOrd="1" destOrd="0" presId="urn:microsoft.com/office/officeart/2005/8/layout/hierarchy1"/>
    <dgm:cxn modelId="{3ED46087-5ED5-4A1B-87A1-9EE6BBBF27D7}" type="presParOf" srcId="{D2BE6766-9F6E-4C2B-8446-11AF639FDEF6}" destId="{04935027-E2AC-4D7D-9BF4-E740190CF0D8}" srcOrd="0" destOrd="0" presId="urn:microsoft.com/office/officeart/2005/8/layout/hierarchy1"/>
    <dgm:cxn modelId="{F8F17DE7-CEA1-4408-BA93-CE5E11DCC2CD}" type="presParOf" srcId="{04935027-E2AC-4D7D-9BF4-E740190CF0D8}" destId="{980F18FA-AEA4-4710-A3DF-B21944C11D5A}" srcOrd="0" destOrd="0" presId="urn:microsoft.com/office/officeart/2005/8/layout/hierarchy1"/>
    <dgm:cxn modelId="{FF2C14F5-B335-4771-8417-AB7BF656EAAF}" type="presParOf" srcId="{04935027-E2AC-4D7D-9BF4-E740190CF0D8}" destId="{56957190-277C-44DA-9566-4EEB03AF8B89}" srcOrd="1" destOrd="0" presId="urn:microsoft.com/office/officeart/2005/8/layout/hierarchy1"/>
    <dgm:cxn modelId="{7DD5260D-B296-4FF1-A9F5-A844AE124863}" type="presParOf" srcId="{D2BE6766-9F6E-4C2B-8446-11AF639FDEF6}" destId="{E96082B6-200E-4094-B466-F3B41536A30C}" srcOrd="1" destOrd="0" presId="urn:microsoft.com/office/officeart/2005/8/layout/hierarchy1"/>
    <dgm:cxn modelId="{408B0F53-C75B-4B56-A57D-E41E06B6B27B}" type="presParOf" srcId="{E96082B6-200E-4094-B466-F3B41536A30C}" destId="{88C79E8C-93F8-4D68-B20E-DC0350D99031}" srcOrd="0" destOrd="0" presId="urn:microsoft.com/office/officeart/2005/8/layout/hierarchy1"/>
    <dgm:cxn modelId="{90E0D7A0-66B2-4295-8C6C-A996EB6D9E21}" type="presParOf" srcId="{E96082B6-200E-4094-B466-F3B41536A30C}" destId="{CC015282-2C43-449C-82A8-F89D971BFC11}" srcOrd="1" destOrd="0" presId="urn:microsoft.com/office/officeart/2005/8/layout/hierarchy1"/>
    <dgm:cxn modelId="{ACF5023C-7F19-494E-B670-79BEAED2556D}" type="presParOf" srcId="{CC015282-2C43-449C-82A8-F89D971BFC11}" destId="{BC2EC4BF-3784-455B-94D4-3C0E229BD5F7}" srcOrd="0" destOrd="0" presId="urn:microsoft.com/office/officeart/2005/8/layout/hierarchy1"/>
    <dgm:cxn modelId="{4B11DE29-5EE7-4118-A505-3392D0CAC68E}" type="presParOf" srcId="{BC2EC4BF-3784-455B-94D4-3C0E229BD5F7}" destId="{9EFC7E21-96B9-46DC-8F7A-FC0FD3ACA03B}" srcOrd="0" destOrd="0" presId="urn:microsoft.com/office/officeart/2005/8/layout/hierarchy1"/>
    <dgm:cxn modelId="{CE6C5312-C5ED-49C3-BF12-91E41B4E9A1D}" type="presParOf" srcId="{BC2EC4BF-3784-455B-94D4-3C0E229BD5F7}" destId="{343DD836-FF78-4810-BAAE-01FD0DDB645C}" srcOrd="1" destOrd="0" presId="urn:microsoft.com/office/officeart/2005/8/layout/hierarchy1"/>
    <dgm:cxn modelId="{7B3365ED-FF8A-48B3-B66D-B2AA623F764F}" type="presParOf" srcId="{CC015282-2C43-449C-82A8-F89D971BFC11}" destId="{0DB0FF50-B82A-46FB-B66C-469E927420F6}" srcOrd="1" destOrd="0" presId="urn:microsoft.com/office/officeart/2005/8/layout/hierarchy1"/>
    <dgm:cxn modelId="{6D715ED8-F724-46D9-814E-485F7D1F2084}" type="presParOf" srcId="{51FEA7A6-AAF6-43B1-AB97-F2AAB6F3972E}" destId="{46F07687-7938-4FE4-96FD-7A6B9976A669}" srcOrd="3" destOrd="0" presId="urn:microsoft.com/office/officeart/2005/8/layout/hierarchy1"/>
    <dgm:cxn modelId="{68C69F13-0369-49D4-A0E9-EEBAB43388D6}" type="presParOf" srcId="{46F07687-7938-4FE4-96FD-7A6B9976A669}" destId="{CA4320B2-8CD9-4D71-9C61-C744D94E691C}" srcOrd="0" destOrd="0" presId="urn:microsoft.com/office/officeart/2005/8/layout/hierarchy1"/>
    <dgm:cxn modelId="{FB7F2A4E-12DA-449A-984F-6033FAB4E74A}" type="presParOf" srcId="{CA4320B2-8CD9-4D71-9C61-C744D94E691C}" destId="{F4BEC27D-700C-4D6F-B6B9-D7710D6E0F4B}" srcOrd="0" destOrd="0" presId="urn:microsoft.com/office/officeart/2005/8/layout/hierarchy1"/>
    <dgm:cxn modelId="{550CB327-65FF-4DFA-8A9B-868118A7E8BC}" type="presParOf" srcId="{CA4320B2-8CD9-4D71-9C61-C744D94E691C}" destId="{D63CE203-9F9A-4D0A-8E97-B83EE71537DA}" srcOrd="1" destOrd="0" presId="urn:microsoft.com/office/officeart/2005/8/layout/hierarchy1"/>
    <dgm:cxn modelId="{D48C17AD-5925-4D43-AA14-1A3DBA5DF7C3}" type="presParOf" srcId="{46F07687-7938-4FE4-96FD-7A6B9976A669}" destId="{F31D8739-17E0-4A77-8629-B0223176A593}" srcOrd="1" destOrd="0" presId="urn:microsoft.com/office/officeart/2005/8/layout/hierarchy1"/>
    <dgm:cxn modelId="{4F99925A-24D9-4473-89A8-5D74C8D7438A}" type="presParOf" srcId="{F31D8739-17E0-4A77-8629-B0223176A593}" destId="{17CBCE5E-3A56-440D-A8DC-007B5CF84C8D}" srcOrd="0" destOrd="0" presId="urn:microsoft.com/office/officeart/2005/8/layout/hierarchy1"/>
    <dgm:cxn modelId="{6722715F-8A65-4EF3-92DC-C87EAC9AC0B8}" type="presParOf" srcId="{F31D8739-17E0-4A77-8629-B0223176A593}" destId="{EE0742A4-4A09-41E3-8F1C-9EBD93A19B50}" srcOrd="1" destOrd="0" presId="urn:microsoft.com/office/officeart/2005/8/layout/hierarchy1"/>
    <dgm:cxn modelId="{5BC099BE-4556-462C-A1D9-F0CB03103697}" type="presParOf" srcId="{EE0742A4-4A09-41E3-8F1C-9EBD93A19B50}" destId="{9BD2B913-E540-4C73-AA71-A50BACE026CC}" srcOrd="0" destOrd="0" presId="urn:microsoft.com/office/officeart/2005/8/layout/hierarchy1"/>
    <dgm:cxn modelId="{1771726F-DCEF-413C-B6BD-65C24C13B36F}" type="presParOf" srcId="{9BD2B913-E540-4C73-AA71-A50BACE026CC}" destId="{C7E8B8C0-39E6-439C-9585-658D082BE200}" srcOrd="0" destOrd="0" presId="urn:microsoft.com/office/officeart/2005/8/layout/hierarchy1"/>
    <dgm:cxn modelId="{5F828BEA-A8EE-41D0-A553-724427C9AC43}" type="presParOf" srcId="{9BD2B913-E540-4C73-AA71-A50BACE026CC}" destId="{6602693A-12BC-4CF8-8F57-AE95E6D25528}" srcOrd="1" destOrd="0" presId="urn:microsoft.com/office/officeart/2005/8/layout/hierarchy1"/>
    <dgm:cxn modelId="{38764202-21EC-4D93-876C-C39B616310C6}" type="presParOf" srcId="{EE0742A4-4A09-41E3-8F1C-9EBD93A19B50}" destId="{09C1BB9B-CFC2-4AF1-9577-8861B3EC0D8D}" srcOrd="1" destOrd="0" presId="urn:microsoft.com/office/officeart/2005/8/layout/hierarchy1"/>
    <dgm:cxn modelId="{A9809F4C-CA0B-4CF3-BDDE-971C235C7094}" type="presParOf" srcId="{09C1BB9B-CFC2-4AF1-9577-8861B3EC0D8D}" destId="{BA8A7365-E9BF-4A00-B46C-5BAAD0C2AAD1}" srcOrd="0" destOrd="0" presId="urn:microsoft.com/office/officeart/2005/8/layout/hierarchy1"/>
    <dgm:cxn modelId="{4403647D-9BE4-416D-A195-677D140E07E9}" type="presParOf" srcId="{09C1BB9B-CFC2-4AF1-9577-8861B3EC0D8D}" destId="{084BCF6C-80B4-405A-80DF-C5F1268F854C}" srcOrd="1" destOrd="0" presId="urn:microsoft.com/office/officeart/2005/8/layout/hierarchy1"/>
    <dgm:cxn modelId="{FCC5846B-56A8-4A39-9F69-99C4C150AAE4}" type="presParOf" srcId="{084BCF6C-80B4-405A-80DF-C5F1268F854C}" destId="{6C6C1B52-5955-4359-82D3-C62D4BF9A22D}" srcOrd="0" destOrd="0" presId="urn:microsoft.com/office/officeart/2005/8/layout/hierarchy1"/>
    <dgm:cxn modelId="{E8EE9F71-07CC-4F31-A991-BB31F0E08441}" type="presParOf" srcId="{6C6C1B52-5955-4359-82D3-C62D4BF9A22D}" destId="{8D2DEE28-A96A-4473-9ED2-D545F6D7F82F}" srcOrd="0" destOrd="0" presId="urn:microsoft.com/office/officeart/2005/8/layout/hierarchy1"/>
    <dgm:cxn modelId="{F7B751C5-CBF5-493A-A5E7-A42C365DE505}" type="presParOf" srcId="{6C6C1B52-5955-4359-82D3-C62D4BF9A22D}" destId="{E587F96A-26ED-4C18-9FC7-01D4DB98C2BA}" srcOrd="1" destOrd="0" presId="urn:microsoft.com/office/officeart/2005/8/layout/hierarchy1"/>
    <dgm:cxn modelId="{0B0D1533-A424-4369-A231-79F2A2F35278}" type="presParOf" srcId="{084BCF6C-80B4-405A-80DF-C5F1268F854C}" destId="{DA73766A-DE2D-4BDA-A2E0-BD7A63D170B6}" srcOrd="1" destOrd="0" presId="urn:microsoft.com/office/officeart/2005/8/layout/hierarchy1"/>
    <dgm:cxn modelId="{6321DEC9-85AC-4507-ABC2-F245EAAE230E}" type="presParOf" srcId="{DA73766A-DE2D-4BDA-A2E0-BD7A63D170B6}" destId="{1DA66781-C70A-4308-A635-C8E7EC45733C}" srcOrd="0" destOrd="0" presId="urn:microsoft.com/office/officeart/2005/8/layout/hierarchy1"/>
    <dgm:cxn modelId="{3FF71978-D2CF-415A-BF05-CED6E75BA658}" type="presParOf" srcId="{DA73766A-DE2D-4BDA-A2E0-BD7A63D170B6}" destId="{54717DFD-8A77-434F-B35D-2251481AFA31}" srcOrd="1" destOrd="0" presId="urn:microsoft.com/office/officeart/2005/8/layout/hierarchy1"/>
    <dgm:cxn modelId="{F795BA4A-CB04-4286-95E6-31204A805A7D}" type="presParOf" srcId="{54717DFD-8A77-434F-B35D-2251481AFA31}" destId="{0F7C8FF0-8E0D-4940-AF4A-D9433C97F524}" srcOrd="0" destOrd="0" presId="urn:microsoft.com/office/officeart/2005/8/layout/hierarchy1"/>
    <dgm:cxn modelId="{2B65C9B5-8D9C-461C-9B0A-A517C90206E0}" type="presParOf" srcId="{0F7C8FF0-8E0D-4940-AF4A-D9433C97F524}" destId="{12AB73B5-1B31-4867-98E9-DA5367A8F5F7}" srcOrd="0" destOrd="0" presId="urn:microsoft.com/office/officeart/2005/8/layout/hierarchy1"/>
    <dgm:cxn modelId="{D98EDA2F-9D6E-4C87-A0AA-43AA4FAAEF89}" type="presParOf" srcId="{0F7C8FF0-8E0D-4940-AF4A-D9433C97F524}" destId="{E1DEA1F8-39EA-4673-89C7-4B71C9FC797A}" srcOrd="1" destOrd="0" presId="urn:microsoft.com/office/officeart/2005/8/layout/hierarchy1"/>
    <dgm:cxn modelId="{9DE2F012-589D-455F-9B81-317AE33D1946}" type="presParOf" srcId="{54717DFD-8A77-434F-B35D-2251481AFA31}" destId="{BF7E147E-F0D9-4414-B0C4-43F8ACF8A04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7C6E7-E171-4110-8996-65053316CFA4}">
      <dsp:nvSpPr>
        <dsp:cNvPr id="0" name=""/>
        <dsp:cNvSpPr/>
      </dsp:nvSpPr>
      <dsp:spPr>
        <a:xfrm>
          <a:off x="5520914" y="707769"/>
          <a:ext cx="789919" cy="526613"/>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Project 'Hungry moments'</a:t>
          </a:r>
        </a:p>
      </dsp:txBody>
      <dsp:txXfrm>
        <a:off x="5536338" y="723193"/>
        <a:ext cx="759071" cy="495765"/>
      </dsp:txXfrm>
    </dsp:sp>
    <dsp:sp modelId="{002BE171-6F5D-4624-B464-E9401E749EE4}">
      <dsp:nvSpPr>
        <dsp:cNvPr id="0" name=""/>
        <dsp:cNvSpPr/>
      </dsp:nvSpPr>
      <dsp:spPr>
        <a:xfrm>
          <a:off x="2963549" y="1234382"/>
          <a:ext cx="2952324" cy="210645"/>
        </a:xfrm>
        <a:custGeom>
          <a:avLst/>
          <a:gdLst/>
          <a:ahLst/>
          <a:cxnLst/>
          <a:rect l="0" t="0" r="0" b="0"/>
          <a:pathLst>
            <a:path>
              <a:moveTo>
                <a:pt x="2952324" y="0"/>
              </a:moveTo>
              <a:lnTo>
                <a:pt x="2952324" y="105322"/>
              </a:lnTo>
              <a:lnTo>
                <a:pt x="0" y="105322"/>
              </a:lnTo>
              <a:lnTo>
                <a:pt x="0" y="210645"/>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14E1E5-5021-4537-9B35-5F1622306B64}">
      <dsp:nvSpPr>
        <dsp:cNvPr id="0" name=""/>
        <dsp:cNvSpPr/>
      </dsp:nvSpPr>
      <dsp:spPr>
        <a:xfrm>
          <a:off x="2568589" y="1445027"/>
          <a:ext cx="789919" cy="526613"/>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Food trucks</a:t>
          </a:r>
        </a:p>
      </dsp:txBody>
      <dsp:txXfrm>
        <a:off x="2584013" y="1460451"/>
        <a:ext cx="759071" cy="495765"/>
      </dsp:txXfrm>
    </dsp:sp>
    <dsp:sp modelId="{10E46F24-AECE-4237-8749-C554F13E00C9}">
      <dsp:nvSpPr>
        <dsp:cNvPr id="0" name=""/>
        <dsp:cNvSpPr/>
      </dsp:nvSpPr>
      <dsp:spPr>
        <a:xfrm>
          <a:off x="909757" y="1971640"/>
          <a:ext cx="2053791" cy="210645"/>
        </a:xfrm>
        <a:custGeom>
          <a:avLst/>
          <a:gdLst/>
          <a:ahLst/>
          <a:cxnLst/>
          <a:rect l="0" t="0" r="0" b="0"/>
          <a:pathLst>
            <a:path>
              <a:moveTo>
                <a:pt x="2053791" y="0"/>
              </a:moveTo>
              <a:lnTo>
                <a:pt x="2053791" y="105322"/>
              </a:lnTo>
              <a:lnTo>
                <a:pt x="0" y="105322"/>
              </a:lnTo>
              <a:lnTo>
                <a:pt x="0"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3B1182-5120-4674-9CF0-41DA9F4745C9}">
      <dsp:nvSpPr>
        <dsp:cNvPr id="0" name=""/>
        <dsp:cNvSpPr/>
      </dsp:nvSpPr>
      <dsp:spPr>
        <a:xfrm>
          <a:off x="514798"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Equipment</a:t>
          </a:r>
        </a:p>
      </dsp:txBody>
      <dsp:txXfrm>
        <a:off x="530222" y="2197709"/>
        <a:ext cx="759071" cy="495765"/>
      </dsp:txXfrm>
    </dsp:sp>
    <dsp:sp modelId="{32FFB2C4-3B87-472B-962D-20867D9DB61C}">
      <dsp:nvSpPr>
        <dsp:cNvPr id="0" name=""/>
        <dsp:cNvSpPr/>
      </dsp:nvSpPr>
      <dsp:spPr>
        <a:xfrm>
          <a:off x="396310" y="2708898"/>
          <a:ext cx="513447" cy="210645"/>
        </a:xfrm>
        <a:custGeom>
          <a:avLst/>
          <a:gdLst/>
          <a:ahLst/>
          <a:cxnLst/>
          <a:rect l="0" t="0" r="0" b="0"/>
          <a:pathLst>
            <a:path>
              <a:moveTo>
                <a:pt x="513447" y="0"/>
              </a:moveTo>
              <a:lnTo>
                <a:pt x="513447" y="105322"/>
              </a:lnTo>
              <a:lnTo>
                <a:pt x="0" y="105322"/>
              </a:lnTo>
              <a:lnTo>
                <a:pt x="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44AF8D-2223-446A-AEA0-DE303E980B05}">
      <dsp:nvSpPr>
        <dsp:cNvPr id="0" name=""/>
        <dsp:cNvSpPr/>
      </dsp:nvSpPr>
      <dsp:spPr>
        <a:xfrm>
          <a:off x="1350"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Rent/buy truck</a:t>
          </a:r>
        </a:p>
      </dsp:txBody>
      <dsp:txXfrm>
        <a:off x="16774" y="2934968"/>
        <a:ext cx="759071" cy="495765"/>
      </dsp:txXfrm>
    </dsp:sp>
    <dsp:sp modelId="{E2B1FB71-E65A-4AB3-ABBA-46C3BB97A655}">
      <dsp:nvSpPr>
        <dsp:cNvPr id="0" name=""/>
        <dsp:cNvSpPr/>
      </dsp:nvSpPr>
      <dsp:spPr>
        <a:xfrm>
          <a:off x="350590"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D113E6-15FC-46D4-A97B-1A0B5BF9C280}">
      <dsp:nvSpPr>
        <dsp:cNvPr id="0" name=""/>
        <dsp:cNvSpPr/>
      </dsp:nvSpPr>
      <dsp:spPr>
        <a:xfrm>
          <a:off x="1350"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Storing equipment</a:t>
          </a:r>
        </a:p>
      </dsp:txBody>
      <dsp:txXfrm>
        <a:off x="16774" y="3672226"/>
        <a:ext cx="759071" cy="495765"/>
      </dsp:txXfrm>
    </dsp:sp>
    <dsp:sp modelId="{1E1F4A5F-8E77-4D35-A3AC-6552A875E979}">
      <dsp:nvSpPr>
        <dsp:cNvPr id="0" name=""/>
        <dsp:cNvSpPr/>
      </dsp:nvSpPr>
      <dsp:spPr>
        <a:xfrm>
          <a:off x="909757" y="2708898"/>
          <a:ext cx="513447" cy="210645"/>
        </a:xfrm>
        <a:custGeom>
          <a:avLst/>
          <a:gdLst/>
          <a:ahLst/>
          <a:cxnLst/>
          <a:rect l="0" t="0" r="0" b="0"/>
          <a:pathLst>
            <a:path>
              <a:moveTo>
                <a:pt x="0" y="0"/>
              </a:moveTo>
              <a:lnTo>
                <a:pt x="0" y="105322"/>
              </a:lnTo>
              <a:lnTo>
                <a:pt x="513447" y="105322"/>
              </a:lnTo>
              <a:lnTo>
                <a:pt x="513447"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B90241-F0A0-4A48-A37E-40D53CDD1F37}">
      <dsp:nvSpPr>
        <dsp:cNvPr id="0" name=""/>
        <dsp:cNvSpPr/>
      </dsp:nvSpPr>
      <dsp:spPr>
        <a:xfrm>
          <a:off x="1028245"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Seller</a:t>
          </a:r>
        </a:p>
      </dsp:txBody>
      <dsp:txXfrm>
        <a:off x="1043669" y="2934968"/>
        <a:ext cx="759071" cy="495765"/>
      </dsp:txXfrm>
    </dsp:sp>
    <dsp:sp modelId="{9D9D4921-D985-4334-8CB9-1CD85E66B33A}">
      <dsp:nvSpPr>
        <dsp:cNvPr id="0" name=""/>
        <dsp:cNvSpPr/>
      </dsp:nvSpPr>
      <dsp:spPr>
        <a:xfrm>
          <a:off x="1377485"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770E3A-E40E-4E22-8AF7-0E17196DE2FF}">
      <dsp:nvSpPr>
        <dsp:cNvPr id="0" name=""/>
        <dsp:cNvSpPr/>
      </dsp:nvSpPr>
      <dsp:spPr>
        <a:xfrm>
          <a:off x="1028245"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Payment concept</a:t>
          </a:r>
        </a:p>
      </dsp:txBody>
      <dsp:txXfrm>
        <a:off x="1043669" y="3672226"/>
        <a:ext cx="759071" cy="495765"/>
      </dsp:txXfrm>
    </dsp:sp>
    <dsp:sp modelId="{0E1E257E-955C-4F7D-80AA-BC04CC6314AA}">
      <dsp:nvSpPr>
        <dsp:cNvPr id="0" name=""/>
        <dsp:cNvSpPr/>
      </dsp:nvSpPr>
      <dsp:spPr>
        <a:xfrm>
          <a:off x="2917829" y="1971640"/>
          <a:ext cx="91440" cy="210645"/>
        </a:xfrm>
        <a:custGeom>
          <a:avLst/>
          <a:gdLst/>
          <a:ahLst/>
          <a:cxnLst/>
          <a:rect l="0" t="0" r="0" b="0"/>
          <a:pathLst>
            <a:path>
              <a:moveTo>
                <a:pt x="45720" y="0"/>
              </a:moveTo>
              <a:lnTo>
                <a:pt x="45720"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611D74-D122-4CF3-BF34-ECF159A91871}">
      <dsp:nvSpPr>
        <dsp:cNvPr id="0" name=""/>
        <dsp:cNvSpPr/>
      </dsp:nvSpPr>
      <dsp:spPr>
        <a:xfrm>
          <a:off x="2568589"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Food concept</a:t>
          </a:r>
        </a:p>
      </dsp:txBody>
      <dsp:txXfrm>
        <a:off x="2584013" y="2197709"/>
        <a:ext cx="759071" cy="495765"/>
      </dsp:txXfrm>
    </dsp:sp>
    <dsp:sp modelId="{976876E8-C468-40F0-A7D3-59CE4F1B5380}">
      <dsp:nvSpPr>
        <dsp:cNvPr id="0" name=""/>
        <dsp:cNvSpPr/>
      </dsp:nvSpPr>
      <dsp:spPr>
        <a:xfrm>
          <a:off x="2450101" y="2708898"/>
          <a:ext cx="513447" cy="210645"/>
        </a:xfrm>
        <a:custGeom>
          <a:avLst/>
          <a:gdLst/>
          <a:ahLst/>
          <a:cxnLst/>
          <a:rect l="0" t="0" r="0" b="0"/>
          <a:pathLst>
            <a:path>
              <a:moveTo>
                <a:pt x="513447" y="0"/>
              </a:moveTo>
              <a:lnTo>
                <a:pt x="513447" y="105322"/>
              </a:lnTo>
              <a:lnTo>
                <a:pt x="0" y="105322"/>
              </a:lnTo>
              <a:lnTo>
                <a:pt x="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692DDC-D984-4426-B2DE-27BDF989FC4B}">
      <dsp:nvSpPr>
        <dsp:cNvPr id="0" name=""/>
        <dsp:cNvSpPr/>
      </dsp:nvSpPr>
      <dsp:spPr>
        <a:xfrm>
          <a:off x="2055141"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Survey </a:t>
          </a:r>
        </a:p>
      </dsp:txBody>
      <dsp:txXfrm>
        <a:off x="2070565" y="2934968"/>
        <a:ext cx="759071" cy="495765"/>
      </dsp:txXfrm>
    </dsp:sp>
    <dsp:sp modelId="{4EC26BD3-892D-4684-AD3C-E3C74A5C5AF1}">
      <dsp:nvSpPr>
        <dsp:cNvPr id="0" name=""/>
        <dsp:cNvSpPr/>
      </dsp:nvSpPr>
      <dsp:spPr>
        <a:xfrm>
          <a:off x="2963549" y="2708898"/>
          <a:ext cx="513447" cy="210645"/>
        </a:xfrm>
        <a:custGeom>
          <a:avLst/>
          <a:gdLst/>
          <a:ahLst/>
          <a:cxnLst/>
          <a:rect l="0" t="0" r="0" b="0"/>
          <a:pathLst>
            <a:path>
              <a:moveTo>
                <a:pt x="0" y="0"/>
              </a:moveTo>
              <a:lnTo>
                <a:pt x="0" y="105322"/>
              </a:lnTo>
              <a:lnTo>
                <a:pt x="513447" y="105322"/>
              </a:lnTo>
              <a:lnTo>
                <a:pt x="513447"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699EC3-0B4D-4712-BFEB-17F9A983B988}">
      <dsp:nvSpPr>
        <dsp:cNvPr id="0" name=""/>
        <dsp:cNvSpPr/>
      </dsp:nvSpPr>
      <dsp:spPr>
        <a:xfrm>
          <a:off x="3082037"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Catering</a:t>
          </a:r>
        </a:p>
      </dsp:txBody>
      <dsp:txXfrm>
        <a:off x="3097461" y="2934968"/>
        <a:ext cx="759071" cy="495765"/>
      </dsp:txXfrm>
    </dsp:sp>
    <dsp:sp modelId="{D0C68109-5F38-4A66-9B35-8489524E5609}">
      <dsp:nvSpPr>
        <dsp:cNvPr id="0" name=""/>
        <dsp:cNvSpPr/>
      </dsp:nvSpPr>
      <dsp:spPr>
        <a:xfrm>
          <a:off x="2963549" y="1971640"/>
          <a:ext cx="2053791" cy="210645"/>
        </a:xfrm>
        <a:custGeom>
          <a:avLst/>
          <a:gdLst/>
          <a:ahLst/>
          <a:cxnLst/>
          <a:rect l="0" t="0" r="0" b="0"/>
          <a:pathLst>
            <a:path>
              <a:moveTo>
                <a:pt x="0" y="0"/>
              </a:moveTo>
              <a:lnTo>
                <a:pt x="0" y="105322"/>
              </a:lnTo>
              <a:lnTo>
                <a:pt x="2053791" y="105322"/>
              </a:lnTo>
              <a:lnTo>
                <a:pt x="2053791"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D75B80-65F8-4205-BCEE-22457E5B1746}">
      <dsp:nvSpPr>
        <dsp:cNvPr id="0" name=""/>
        <dsp:cNvSpPr/>
      </dsp:nvSpPr>
      <dsp:spPr>
        <a:xfrm>
          <a:off x="4622380"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Obtain Permits</a:t>
          </a:r>
        </a:p>
      </dsp:txBody>
      <dsp:txXfrm>
        <a:off x="4637804" y="2197709"/>
        <a:ext cx="759071" cy="495765"/>
      </dsp:txXfrm>
    </dsp:sp>
    <dsp:sp modelId="{FFEEAD24-1211-48B3-AC31-BBB363B0B45B}">
      <dsp:nvSpPr>
        <dsp:cNvPr id="0" name=""/>
        <dsp:cNvSpPr/>
      </dsp:nvSpPr>
      <dsp:spPr>
        <a:xfrm>
          <a:off x="4503892" y="2708898"/>
          <a:ext cx="513447" cy="210645"/>
        </a:xfrm>
        <a:custGeom>
          <a:avLst/>
          <a:gdLst/>
          <a:ahLst/>
          <a:cxnLst/>
          <a:rect l="0" t="0" r="0" b="0"/>
          <a:pathLst>
            <a:path>
              <a:moveTo>
                <a:pt x="513447" y="0"/>
              </a:moveTo>
              <a:lnTo>
                <a:pt x="513447" y="105322"/>
              </a:lnTo>
              <a:lnTo>
                <a:pt x="0" y="105322"/>
              </a:lnTo>
              <a:lnTo>
                <a:pt x="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0F45020-ED52-4727-B0F5-D051B313702E}">
      <dsp:nvSpPr>
        <dsp:cNvPr id="0" name=""/>
        <dsp:cNvSpPr/>
      </dsp:nvSpPr>
      <dsp:spPr>
        <a:xfrm>
          <a:off x="4108932"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Food serving license</a:t>
          </a:r>
        </a:p>
      </dsp:txBody>
      <dsp:txXfrm>
        <a:off x="4124356" y="2934968"/>
        <a:ext cx="759071" cy="495765"/>
      </dsp:txXfrm>
    </dsp:sp>
    <dsp:sp modelId="{70336833-4ED1-4576-A1CB-97EA707BCAB3}">
      <dsp:nvSpPr>
        <dsp:cNvPr id="0" name=""/>
        <dsp:cNvSpPr/>
      </dsp:nvSpPr>
      <dsp:spPr>
        <a:xfrm>
          <a:off x="5017340" y="2708898"/>
          <a:ext cx="513447" cy="210645"/>
        </a:xfrm>
        <a:custGeom>
          <a:avLst/>
          <a:gdLst/>
          <a:ahLst/>
          <a:cxnLst/>
          <a:rect l="0" t="0" r="0" b="0"/>
          <a:pathLst>
            <a:path>
              <a:moveTo>
                <a:pt x="0" y="0"/>
              </a:moveTo>
              <a:lnTo>
                <a:pt x="0" y="105322"/>
              </a:lnTo>
              <a:lnTo>
                <a:pt x="513447" y="105322"/>
              </a:lnTo>
              <a:lnTo>
                <a:pt x="513447"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C1C205-68C2-4145-A134-4667A64C319A}">
      <dsp:nvSpPr>
        <dsp:cNvPr id="0" name=""/>
        <dsp:cNvSpPr/>
      </dsp:nvSpPr>
      <dsp:spPr>
        <a:xfrm>
          <a:off x="5135828"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Insurance</a:t>
          </a:r>
        </a:p>
      </dsp:txBody>
      <dsp:txXfrm>
        <a:off x="5151252" y="2934968"/>
        <a:ext cx="759071" cy="495765"/>
      </dsp:txXfrm>
    </dsp:sp>
    <dsp:sp modelId="{A4B4D1F8-FD3E-447A-9478-1C0F0275AC73}">
      <dsp:nvSpPr>
        <dsp:cNvPr id="0" name=""/>
        <dsp:cNvSpPr/>
      </dsp:nvSpPr>
      <dsp:spPr>
        <a:xfrm>
          <a:off x="5915873" y="1234382"/>
          <a:ext cx="2952324" cy="210645"/>
        </a:xfrm>
        <a:custGeom>
          <a:avLst/>
          <a:gdLst/>
          <a:ahLst/>
          <a:cxnLst/>
          <a:rect l="0" t="0" r="0" b="0"/>
          <a:pathLst>
            <a:path>
              <a:moveTo>
                <a:pt x="0" y="0"/>
              </a:moveTo>
              <a:lnTo>
                <a:pt x="0" y="105322"/>
              </a:lnTo>
              <a:lnTo>
                <a:pt x="2952324" y="105322"/>
              </a:lnTo>
              <a:lnTo>
                <a:pt x="2952324" y="210645"/>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95F849-640B-440D-A1BC-419C1754D02E}">
      <dsp:nvSpPr>
        <dsp:cNvPr id="0" name=""/>
        <dsp:cNvSpPr/>
      </dsp:nvSpPr>
      <dsp:spPr>
        <a:xfrm>
          <a:off x="8473238" y="1445027"/>
          <a:ext cx="789919" cy="526613"/>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Canteen</a:t>
          </a:r>
        </a:p>
      </dsp:txBody>
      <dsp:txXfrm>
        <a:off x="8488662" y="1460451"/>
        <a:ext cx="759071" cy="495765"/>
      </dsp:txXfrm>
    </dsp:sp>
    <dsp:sp modelId="{C3C6084B-CD18-45A8-B702-2A388A41BFC5}">
      <dsp:nvSpPr>
        <dsp:cNvPr id="0" name=""/>
        <dsp:cNvSpPr/>
      </dsp:nvSpPr>
      <dsp:spPr>
        <a:xfrm>
          <a:off x="7071131" y="1971640"/>
          <a:ext cx="1797067" cy="210645"/>
        </a:xfrm>
        <a:custGeom>
          <a:avLst/>
          <a:gdLst/>
          <a:ahLst/>
          <a:cxnLst/>
          <a:rect l="0" t="0" r="0" b="0"/>
          <a:pathLst>
            <a:path>
              <a:moveTo>
                <a:pt x="1797067" y="0"/>
              </a:moveTo>
              <a:lnTo>
                <a:pt x="1797067" y="105322"/>
              </a:lnTo>
              <a:lnTo>
                <a:pt x="0" y="105322"/>
              </a:lnTo>
              <a:lnTo>
                <a:pt x="0"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BE6BDF-0B35-48FC-9122-1E083350E5C1}">
      <dsp:nvSpPr>
        <dsp:cNvPr id="0" name=""/>
        <dsp:cNvSpPr/>
      </dsp:nvSpPr>
      <dsp:spPr>
        <a:xfrm>
          <a:off x="6676171"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Facilities</a:t>
          </a:r>
        </a:p>
      </dsp:txBody>
      <dsp:txXfrm>
        <a:off x="6691595" y="2197709"/>
        <a:ext cx="759071" cy="495765"/>
      </dsp:txXfrm>
    </dsp:sp>
    <dsp:sp modelId="{B2F85C2C-6A71-425C-A817-1FDC5242343E}">
      <dsp:nvSpPr>
        <dsp:cNvPr id="0" name=""/>
        <dsp:cNvSpPr/>
      </dsp:nvSpPr>
      <dsp:spPr>
        <a:xfrm>
          <a:off x="6557683" y="2708898"/>
          <a:ext cx="513447" cy="210645"/>
        </a:xfrm>
        <a:custGeom>
          <a:avLst/>
          <a:gdLst/>
          <a:ahLst/>
          <a:cxnLst/>
          <a:rect l="0" t="0" r="0" b="0"/>
          <a:pathLst>
            <a:path>
              <a:moveTo>
                <a:pt x="513447" y="0"/>
              </a:moveTo>
              <a:lnTo>
                <a:pt x="513447" y="105322"/>
              </a:lnTo>
              <a:lnTo>
                <a:pt x="0" y="105322"/>
              </a:lnTo>
              <a:lnTo>
                <a:pt x="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C16817-8E5D-420D-8AC1-B33771264CCC}">
      <dsp:nvSpPr>
        <dsp:cNvPr id="0" name=""/>
        <dsp:cNvSpPr/>
      </dsp:nvSpPr>
      <dsp:spPr>
        <a:xfrm>
          <a:off x="6162723"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Installations</a:t>
          </a:r>
        </a:p>
      </dsp:txBody>
      <dsp:txXfrm>
        <a:off x="6178147" y="2934968"/>
        <a:ext cx="759071" cy="495765"/>
      </dsp:txXfrm>
    </dsp:sp>
    <dsp:sp modelId="{EA75D2EC-CC96-49C5-AC7B-2AE1A1A9E31F}">
      <dsp:nvSpPr>
        <dsp:cNvPr id="0" name=""/>
        <dsp:cNvSpPr/>
      </dsp:nvSpPr>
      <dsp:spPr>
        <a:xfrm>
          <a:off x="6511963"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F2ACBB-54B4-4803-8F84-C1A2CB5784ED}">
      <dsp:nvSpPr>
        <dsp:cNvPr id="0" name=""/>
        <dsp:cNvSpPr/>
      </dsp:nvSpPr>
      <dsp:spPr>
        <a:xfrm>
          <a:off x="6162723"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Electric installations</a:t>
          </a:r>
        </a:p>
      </dsp:txBody>
      <dsp:txXfrm>
        <a:off x="6178147" y="3672226"/>
        <a:ext cx="759071" cy="495765"/>
      </dsp:txXfrm>
    </dsp:sp>
    <dsp:sp modelId="{F5E5276A-B4CA-4252-BDAE-00AABCBA0C9C}">
      <dsp:nvSpPr>
        <dsp:cNvPr id="0" name=""/>
        <dsp:cNvSpPr/>
      </dsp:nvSpPr>
      <dsp:spPr>
        <a:xfrm>
          <a:off x="6511963" y="4183415"/>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EBA894-2A4F-40D8-A282-54901957617A}">
      <dsp:nvSpPr>
        <dsp:cNvPr id="0" name=""/>
        <dsp:cNvSpPr/>
      </dsp:nvSpPr>
      <dsp:spPr>
        <a:xfrm>
          <a:off x="6162723" y="4394060"/>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Interior set up</a:t>
          </a:r>
        </a:p>
      </dsp:txBody>
      <dsp:txXfrm>
        <a:off x="6178147" y="4409484"/>
        <a:ext cx="759071" cy="495765"/>
      </dsp:txXfrm>
    </dsp:sp>
    <dsp:sp modelId="{22B4ABF6-5A35-45AE-89B0-D7C5DD3C5D42}">
      <dsp:nvSpPr>
        <dsp:cNvPr id="0" name=""/>
        <dsp:cNvSpPr/>
      </dsp:nvSpPr>
      <dsp:spPr>
        <a:xfrm>
          <a:off x="7071131" y="2708898"/>
          <a:ext cx="513447" cy="210645"/>
        </a:xfrm>
        <a:custGeom>
          <a:avLst/>
          <a:gdLst/>
          <a:ahLst/>
          <a:cxnLst/>
          <a:rect l="0" t="0" r="0" b="0"/>
          <a:pathLst>
            <a:path>
              <a:moveTo>
                <a:pt x="0" y="0"/>
              </a:moveTo>
              <a:lnTo>
                <a:pt x="0" y="105322"/>
              </a:lnTo>
              <a:lnTo>
                <a:pt x="513447" y="105322"/>
              </a:lnTo>
              <a:lnTo>
                <a:pt x="513447"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FD53CF-3602-4BED-9C71-D71468CB44E1}">
      <dsp:nvSpPr>
        <dsp:cNvPr id="0" name=""/>
        <dsp:cNvSpPr/>
      </dsp:nvSpPr>
      <dsp:spPr>
        <a:xfrm>
          <a:off x="7189619"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Design</a:t>
          </a:r>
        </a:p>
      </dsp:txBody>
      <dsp:txXfrm>
        <a:off x="7205043" y="2934968"/>
        <a:ext cx="759071" cy="495765"/>
      </dsp:txXfrm>
    </dsp:sp>
    <dsp:sp modelId="{15160054-0E6B-474E-A633-1268BEE23E02}">
      <dsp:nvSpPr>
        <dsp:cNvPr id="0" name=""/>
        <dsp:cNvSpPr/>
      </dsp:nvSpPr>
      <dsp:spPr>
        <a:xfrm>
          <a:off x="8611474" y="1971640"/>
          <a:ext cx="256723" cy="210645"/>
        </a:xfrm>
        <a:custGeom>
          <a:avLst/>
          <a:gdLst/>
          <a:ahLst/>
          <a:cxnLst/>
          <a:rect l="0" t="0" r="0" b="0"/>
          <a:pathLst>
            <a:path>
              <a:moveTo>
                <a:pt x="256723" y="0"/>
              </a:moveTo>
              <a:lnTo>
                <a:pt x="256723" y="105322"/>
              </a:lnTo>
              <a:lnTo>
                <a:pt x="0" y="105322"/>
              </a:lnTo>
              <a:lnTo>
                <a:pt x="0"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D0B82A-2AA1-4598-9AB2-842B0991C544}">
      <dsp:nvSpPr>
        <dsp:cNvPr id="0" name=""/>
        <dsp:cNvSpPr/>
      </dsp:nvSpPr>
      <dsp:spPr>
        <a:xfrm>
          <a:off x="8216514"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Marketing</a:t>
          </a:r>
        </a:p>
      </dsp:txBody>
      <dsp:txXfrm>
        <a:off x="8231938" y="2197709"/>
        <a:ext cx="759071" cy="495765"/>
      </dsp:txXfrm>
    </dsp:sp>
    <dsp:sp modelId="{E0C7924E-7665-4E40-BDA9-49DED44D259D}">
      <dsp:nvSpPr>
        <dsp:cNvPr id="0" name=""/>
        <dsp:cNvSpPr/>
      </dsp:nvSpPr>
      <dsp:spPr>
        <a:xfrm>
          <a:off x="8565754" y="2708898"/>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4F6B61-8934-42F1-BAE3-B3CC4D228D7F}">
      <dsp:nvSpPr>
        <dsp:cNvPr id="0" name=""/>
        <dsp:cNvSpPr/>
      </dsp:nvSpPr>
      <dsp:spPr>
        <a:xfrm>
          <a:off x="8216514"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Advertise </a:t>
          </a:r>
        </a:p>
      </dsp:txBody>
      <dsp:txXfrm>
        <a:off x="8231938" y="2934968"/>
        <a:ext cx="759071" cy="495765"/>
      </dsp:txXfrm>
    </dsp:sp>
    <dsp:sp modelId="{CC9EA348-5655-4549-B209-6366B0824B25}">
      <dsp:nvSpPr>
        <dsp:cNvPr id="0" name=""/>
        <dsp:cNvSpPr/>
      </dsp:nvSpPr>
      <dsp:spPr>
        <a:xfrm>
          <a:off x="8565754"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E8BF67-B1BB-44E1-90D9-02AF55D84625}">
      <dsp:nvSpPr>
        <dsp:cNvPr id="0" name=""/>
        <dsp:cNvSpPr/>
      </dsp:nvSpPr>
      <dsp:spPr>
        <a:xfrm>
          <a:off x="8216514"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Needs spesification</a:t>
          </a:r>
        </a:p>
      </dsp:txBody>
      <dsp:txXfrm>
        <a:off x="8231938" y="3672226"/>
        <a:ext cx="759071" cy="495765"/>
      </dsp:txXfrm>
    </dsp:sp>
    <dsp:sp modelId="{3DB439BB-95D2-4F82-9360-FE3DD334B2F0}">
      <dsp:nvSpPr>
        <dsp:cNvPr id="0" name=""/>
        <dsp:cNvSpPr/>
      </dsp:nvSpPr>
      <dsp:spPr>
        <a:xfrm>
          <a:off x="8868198" y="1971640"/>
          <a:ext cx="770171" cy="210645"/>
        </a:xfrm>
        <a:custGeom>
          <a:avLst/>
          <a:gdLst/>
          <a:ahLst/>
          <a:cxnLst/>
          <a:rect l="0" t="0" r="0" b="0"/>
          <a:pathLst>
            <a:path>
              <a:moveTo>
                <a:pt x="0" y="0"/>
              </a:moveTo>
              <a:lnTo>
                <a:pt x="0" y="105322"/>
              </a:lnTo>
              <a:lnTo>
                <a:pt x="770171" y="105322"/>
              </a:lnTo>
              <a:lnTo>
                <a:pt x="770171"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446C5B-8573-4E3A-B926-55DFFEF5EA4C}">
      <dsp:nvSpPr>
        <dsp:cNvPr id="0" name=""/>
        <dsp:cNvSpPr/>
      </dsp:nvSpPr>
      <dsp:spPr>
        <a:xfrm>
          <a:off x="9243410"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 Systems</a:t>
          </a:r>
        </a:p>
      </dsp:txBody>
      <dsp:txXfrm>
        <a:off x="9258834" y="2197709"/>
        <a:ext cx="759071" cy="495765"/>
      </dsp:txXfrm>
    </dsp:sp>
    <dsp:sp modelId="{F6F5BCDE-113A-449A-AEEE-9788765F11AD}">
      <dsp:nvSpPr>
        <dsp:cNvPr id="0" name=""/>
        <dsp:cNvSpPr/>
      </dsp:nvSpPr>
      <dsp:spPr>
        <a:xfrm>
          <a:off x="9592650" y="2708898"/>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E7B04D-74CA-43A0-9F5C-A7AA97DB3F43}">
      <dsp:nvSpPr>
        <dsp:cNvPr id="0" name=""/>
        <dsp:cNvSpPr/>
      </dsp:nvSpPr>
      <dsp:spPr>
        <a:xfrm>
          <a:off x="9243410"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Billing</a:t>
          </a:r>
        </a:p>
      </dsp:txBody>
      <dsp:txXfrm>
        <a:off x="9258834" y="2934968"/>
        <a:ext cx="759071" cy="495765"/>
      </dsp:txXfrm>
    </dsp:sp>
    <dsp:sp modelId="{490CE4CE-58F8-4490-9695-3B80DE8A11E3}">
      <dsp:nvSpPr>
        <dsp:cNvPr id="0" name=""/>
        <dsp:cNvSpPr/>
      </dsp:nvSpPr>
      <dsp:spPr>
        <a:xfrm>
          <a:off x="9592650"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41F397-5685-43BC-BFD0-3F94A97F488D}">
      <dsp:nvSpPr>
        <dsp:cNvPr id="0" name=""/>
        <dsp:cNvSpPr/>
      </dsp:nvSpPr>
      <dsp:spPr>
        <a:xfrm>
          <a:off x="9243410"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Discounts</a:t>
          </a:r>
        </a:p>
      </dsp:txBody>
      <dsp:txXfrm>
        <a:off x="9258834" y="3672226"/>
        <a:ext cx="759071" cy="495765"/>
      </dsp:txXfrm>
    </dsp:sp>
    <dsp:sp modelId="{7633FB46-B9C1-4D51-8B4B-2F99B6B14B0E}">
      <dsp:nvSpPr>
        <dsp:cNvPr id="0" name=""/>
        <dsp:cNvSpPr/>
      </dsp:nvSpPr>
      <dsp:spPr>
        <a:xfrm>
          <a:off x="9592650" y="4183415"/>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AAC3FA2-1C68-4619-86BF-32EA8B4DE5C9}">
      <dsp:nvSpPr>
        <dsp:cNvPr id="0" name=""/>
        <dsp:cNvSpPr/>
      </dsp:nvSpPr>
      <dsp:spPr>
        <a:xfrm>
          <a:off x="9243410" y="4394060"/>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Ordering</a:t>
          </a:r>
        </a:p>
      </dsp:txBody>
      <dsp:txXfrm>
        <a:off x="9258834" y="4409484"/>
        <a:ext cx="759071" cy="495765"/>
      </dsp:txXfrm>
    </dsp:sp>
    <dsp:sp modelId="{C3D26BC2-1D75-457B-BE2C-E00276633E07}">
      <dsp:nvSpPr>
        <dsp:cNvPr id="0" name=""/>
        <dsp:cNvSpPr/>
      </dsp:nvSpPr>
      <dsp:spPr>
        <a:xfrm>
          <a:off x="8868198" y="1971640"/>
          <a:ext cx="1797067" cy="210645"/>
        </a:xfrm>
        <a:custGeom>
          <a:avLst/>
          <a:gdLst/>
          <a:ahLst/>
          <a:cxnLst/>
          <a:rect l="0" t="0" r="0" b="0"/>
          <a:pathLst>
            <a:path>
              <a:moveTo>
                <a:pt x="0" y="0"/>
              </a:moveTo>
              <a:lnTo>
                <a:pt x="0" y="105322"/>
              </a:lnTo>
              <a:lnTo>
                <a:pt x="1797067" y="105322"/>
              </a:lnTo>
              <a:lnTo>
                <a:pt x="1797067" y="210645"/>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7766F0-47AB-4B2F-B95C-A1450C2F4FAA}">
      <dsp:nvSpPr>
        <dsp:cNvPr id="0" name=""/>
        <dsp:cNvSpPr/>
      </dsp:nvSpPr>
      <dsp:spPr>
        <a:xfrm>
          <a:off x="10270306" y="2182285"/>
          <a:ext cx="789919" cy="526613"/>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Food</a:t>
          </a:r>
        </a:p>
      </dsp:txBody>
      <dsp:txXfrm>
        <a:off x="10285730" y="2197709"/>
        <a:ext cx="759071" cy="495765"/>
      </dsp:txXfrm>
    </dsp:sp>
    <dsp:sp modelId="{E035C140-27C4-4C3F-B389-ACF7E83244D6}">
      <dsp:nvSpPr>
        <dsp:cNvPr id="0" name=""/>
        <dsp:cNvSpPr/>
      </dsp:nvSpPr>
      <dsp:spPr>
        <a:xfrm>
          <a:off x="10619545" y="2708898"/>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3D9E6-5726-42FA-94AE-25178B8655E4}">
      <dsp:nvSpPr>
        <dsp:cNvPr id="0" name=""/>
        <dsp:cNvSpPr/>
      </dsp:nvSpPr>
      <dsp:spPr>
        <a:xfrm>
          <a:off x="10270306" y="2919544"/>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Matterials</a:t>
          </a:r>
        </a:p>
      </dsp:txBody>
      <dsp:txXfrm>
        <a:off x="10285730" y="2934968"/>
        <a:ext cx="759071" cy="495765"/>
      </dsp:txXfrm>
    </dsp:sp>
    <dsp:sp modelId="{076446DD-3A5C-4377-9374-DBB856C227CB}">
      <dsp:nvSpPr>
        <dsp:cNvPr id="0" name=""/>
        <dsp:cNvSpPr/>
      </dsp:nvSpPr>
      <dsp:spPr>
        <a:xfrm>
          <a:off x="10619545" y="3446157"/>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C76239-E84A-4E09-A387-B52E3E7C49D3}">
      <dsp:nvSpPr>
        <dsp:cNvPr id="0" name=""/>
        <dsp:cNvSpPr/>
      </dsp:nvSpPr>
      <dsp:spPr>
        <a:xfrm>
          <a:off x="10270306" y="3656802"/>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Calibri"/>
              <a:cs typeface="Calibri"/>
            </a:rPr>
            <a:t>Cooks</a:t>
          </a:r>
        </a:p>
      </dsp:txBody>
      <dsp:txXfrm>
        <a:off x="10285730" y="3672226"/>
        <a:ext cx="759071" cy="495765"/>
      </dsp:txXfrm>
    </dsp:sp>
    <dsp:sp modelId="{E1CC3C93-A255-443B-BCDA-D6B8C1630CBE}">
      <dsp:nvSpPr>
        <dsp:cNvPr id="0" name=""/>
        <dsp:cNvSpPr/>
      </dsp:nvSpPr>
      <dsp:spPr>
        <a:xfrm>
          <a:off x="10619545" y="4183415"/>
          <a:ext cx="91440" cy="210645"/>
        </a:xfrm>
        <a:custGeom>
          <a:avLst/>
          <a:gdLst/>
          <a:ahLst/>
          <a:cxnLst/>
          <a:rect l="0" t="0" r="0" b="0"/>
          <a:pathLst>
            <a:path>
              <a:moveTo>
                <a:pt x="45720" y="0"/>
              </a:moveTo>
              <a:lnTo>
                <a:pt x="45720" y="210645"/>
              </a:lnTo>
            </a:path>
          </a:pathLst>
        </a:custGeom>
        <a:noFill/>
        <a:ln w="19050"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705F13E-4D29-4353-9563-81B97DAEC0D8}">
      <dsp:nvSpPr>
        <dsp:cNvPr id="0" name=""/>
        <dsp:cNvSpPr/>
      </dsp:nvSpPr>
      <dsp:spPr>
        <a:xfrm>
          <a:off x="10270306" y="4394060"/>
          <a:ext cx="789919" cy="526613"/>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Calibri"/>
              <a:cs typeface="Calibri"/>
            </a:rPr>
            <a:t>Menu Concept</a:t>
          </a:r>
        </a:p>
      </dsp:txBody>
      <dsp:txXfrm>
        <a:off x="10285730" y="4409484"/>
        <a:ext cx="759071" cy="495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66781-C70A-4308-A635-C8E7EC45733C}">
      <dsp:nvSpPr>
        <dsp:cNvPr id="0" name=""/>
        <dsp:cNvSpPr/>
      </dsp:nvSpPr>
      <dsp:spPr>
        <a:xfrm>
          <a:off x="4842135" y="3405995"/>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8A7365-E9BF-4A00-B46C-5BAAD0C2AAD1}">
      <dsp:nvSpPr>
        <dsp:cNvPr id="0" name=""/>
        <dsp:cNvSpPr/>
      </dsp:nvSpPr>
      <dsp:spPr>
        <a:xfrm>
          <a:off x="4842135" y="2320279"/>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CBCE5E-3A56-440D-A8DC-007B5CF84C8D}">
      <dsp:nvSpPr>
        <dsp:cNvPr id="0" name=""/>
        <dsp:cNvSpPr/>
      </dsp:nvSpPr>
      <dsp:spPr>
        <a:xfrm>
          <a:off x="4842135" y="1234562"/>
          <a:ext cx="91440" cy="341057"/>
        </a:xfrm>
        <a:custGeom>
          <a:avLst/>
          <a:gdLst/>
          <a:ahLst/>
          <a:cxnLst/>
          <a:rect l="0" t="0" r="0" b="0"/>
          <a:pathLst>
            <a:path>
              <a:moveTo>
                <a:pt x="45720" y="0"/>
              </a:moveTo>
              <a:lnTo>
                <a:pt x="45720" y="3410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C79E8C-93F8-4D68-B20E-DC0350D99031}">
      <dsp:nvSpPr>
        <dsp:cNvPr id="0" name=""/>
        <dsp:cNvSpPr/>
      </dsp:nvSpPr>
      <dsp:spPr>
        <a:xfrm>
          <a:off x="3408846" y="3405995"/>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DCD850-8B1C-493C-B032-BDEB521FD4FB}">
      <dsp:nvSpPr>
        <dsp:cNvPr id="0" name=""/>
        <dsp:cNvSpPr/>
      </dsp:nvSpPr>
      <dsp:spPr>
        <a:xfrm>
          <a:off x="3408846" y="2320279"/>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686173-6BFC-400A-B8BB-93EA3CC3D761}">
      <dsp:nvSpPr>
        <dsp:cNvPr id="0" name=""/>
        <dsp:cNvSpPr/>
      </dsp:nvSpPr>
      <dsp:spPr>
        <a:xfrm>
          <a:off x="3408846" y="1234562"/>
          <a:ext cx="91440" cy="341057"/>
        </a:xfrm>
        <a:custGeom>
          <a:avLst/>
          <a:gdLst/>
          <a:ahLst/>
          <a:cxnLst/>
          <a:rect l="0" t="0" r="0" b="0"/>
          <a:pathLst>
            <a:path>
              <a:moveTo>
                <a:pt x="45720" y="0"/>
              </a:moveTo>
              <a:lnTo>
                <a:pt x="45720" y="3410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C7D703-1666-4202-871A-8552376D8CDA}">
      <dsp:nvSpPr>
        <dsp:cNvPr id="0" name=""/>
        <dsp:cNvSpPr/>
      </dsp:nvSpPr>
      <dsp:spPr>
        <a:xfrm>
          <a:off x="1975556" y="3405995"/>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41C124-788B-4CE5-905E-5D703913FB6E}">
      <dsp:nvSpPr>
        <dsp:cNvPr id="0" name=""/>
        <dsp:cNvSpPr/>
      </dsp:nvSpPr>
      <dsp:spPr>
        <a:xfrm>
          <a:off x="1975556" y="2320279"/>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CE67D5-CFB9-4470-87FD-98B7E1544CBE}">
      <dsp:nvSpPr>
        <dsp:cNvPr id="0" name=""/>
        <dsp:cNvSpPr/>
      </dsp:nvSpPr>
      <dsp:spPr>
        <a:xfrm>
          <a:off x="1975556" y="1234562"/>
          <a:ext cx="91440" cy="341057"/>
        </a:xfrm>
        <a:custGeom>
          <a:avLst/>
          <a:gdLst/>
          <a:ahLst/>
          <a:cxnLst/>
          <a:rect l="0" t="0" r="0" b="0"/>
          <a:pathLst>
            <a:path>
              <a:moveTo>
                <a:pt x="45720" y="0"/>
              </a:moveTo>
              <a:lnTo>
                <a:pt x="45720" y="3410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A54A424-5164-4B79-AA3C-2AB98723C89C}">
      <dsp:nvSpPr>
        <dsp:cNvPr id="0" name=""/>
        <dsp:cNvSpPr/>
      </dsp:nvSpPr>
      <dsp:spPr>
        <a:xfrm>
          <a:off x="542267" y="3405995"/>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DAF229-9A57-419B-8F77-B4255A4F7873}">
      <dsp:nvSpPr>
        <dsp:cNvPr id="0" name=""/>
        <dsp:cNvSpPr/>
      </dsp:nvSpPr>
      <dsp:spPr>
        <a:xfrm>
          <a:off x="542267" y="2320279"/>
          <a:ext cx="91440" cy="341057"/>
        </a:xfrm>
        <a:custGeom>
          <a:avLst/>
          <a:gdLst/>
          <a:ahLst/>
          <a:cxnLst/>
          <a:rect l="0" t="0" r="0" b="0"/>
          <a:pathLst>
            <a:path>
              <a:moveTo>
                <a:pt x="45720" y="0"/>
              </a:moveTo>
              <a:lnTo>
                <a:pt x="45720" y="34105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FDEE22-C702-4738-9928-AD24355793AA}">
      <dsp:nvSpPr>
        <dsp:cNvPr id="0" name=""/>
        <dsp:cNvSpPr/>
      </dsp:nvSpPr>
      <dsp:spPr>
        <a:xfrm>
          <a:off x="542267" y="1234562"/>
          <a:ext cx="91440" cy="341057"/>
        </a:xfrm>
        <a:custGeom>
          <a:avLst/>
          <a:gdLst/>
          <a:ahLst/>
          <a:cxnLst/>
          <a:rect l="0" t="0" r="0" b="0"/>
          <a:pathLst>
            <a:path>
              <a:moveTo>
                <a:pt x="45720" y="0"/>
              </a:moveTo>
              <a:lnTo>
                <a:pt x="45720" y="3410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A85635-0A5B-4499-9A08-EF23E905C9A6}">
      <dsp:nvSpPr>
        <dsp:cNvPr id="0" name=""/>
        <dsp:cNvSpPr/>
      </dsp:nvSpPr>
      <dsp:spPr>
        <a:xfrm>
          <a:off x="1642" y="48990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82EDD1-7907-45EF-A965-6F7D1D131E61}">
      <dsp:nvSpPr>
        <dsp:cNvPr id="0" name=""/>
        <dsp:cNvSpPr/>
      </dsp:nvSpPr>
      <dsp:spPr>
        <a:xfrm>
          <a:off x="131941" y="61368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Technoloy</a:t>
          </a:r>
          <a:endParaRPr lang="en-US" sz="1700" kern="1200" dirty="0"/>
        </a:p>
      </dsp:txBody>
      <dsp:txXfrm>
        <a:off x="153751" y="635497"/>
        <a:ext cx="1129071" cy="701038"/>
      </dsp:txXfrm>
    </dsp:sp>
    <dsp:sp modelId="{CB6238B0-BF7C-4E00-B62B-839445743020}">
      <dsp:nvSpPr>
        <dsp:cNvPr id="0" name=""/>
        <dsp:cNvSpPr/>
      </dsp:nvSpPr>
      <dsp:spPr>
        <a:xfrm>
          <a:off x="1642" y="1575620"/>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FF21EA-FC37-4029-986C-87BC35C4C64B}">
      <dsp:nvSpPr>
        <dsp:cNvPr id="0" name=""/>
        <dsp:cNvSpPr/>
      </dsp:nvSpPr>
      <dsp:spPr>
        <a:xfrm>
          <a:off x="131941" y="1699404"/>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Maintain equipment</a:t>
          </a:r>
          <a:endParaRPr lang="en-US" sz="1700" kern="1200" dirty="0"/>
        </a:p>
      </dsp:txBody>
      <dsp:txXfrm>
        <a:off x="153751" y="1721214"/>
        <a:ext cx="1129071" cy="701038"/>
      </dsp:txXfrm>
    </dsp:sp>
    <dsp:sp modelId="{226F9A34-E721-4C70-BE46-3438C98EAFEC}">
      <dsp:nvSpPr>
        <dsp:cNvPr id="0" name=""/>
        <dsp:cNvSpPr/>
      </dsp:nvSpPr>
      <dsp:spPr>
        <a:xfrm>
          <a:off x="1642" y="2661336"/>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733ADC-2148-44B0-BA3F-773213B927E7}">
      <dsp:nvSpPr>
        <dsp:cNvPr id="0" name=""/>
        <dsp:cNvSpPr/>
      </dsp:nvSpPr>
      <dsp:spPr>
        <a:xfrm>
          <a:off x="131941" y="2785120"/>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Regular inspections</a:t>
          </a:r>
        </a:p>
      </dsp:txBody>
      <dsp:txXfrm>
        <a:off x="153751" y="2806930"/>
        <a:ext cx="1129071" cy="701038"/>
      </dsp:txXfrm>
    </dsp:sp>
    <dsp:sp modelId="{3147528E-3E5E-493E-8E86-5ED3DED88980}">
      <dsp:nvSpPr>
        <dsp:cNvPr id="0" name=""/>
        <dsp:cNvSpPr/>
      </dsp:nvSpPr>
      <dsp:spPr>
        <a:xfrm>
          <a:off x="1642" y="374705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38EA57-D365-4564-ABA4-01BAE7B56DF2}">
      <dsp:nvSpPr>
        <dsp:cNvPr id="0" name=""/>
        <dsp:cNvSpPr/>
      </dsp:nvSpPr>
      <dsp:spPr>
        <a:xfrm>
          <a:off x="131941" y="387083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On site engineer</a:t>
          </a:r>
        </a:p>
      </dsp:txBody>
      <dsp:txXfrm>
        <a:off x="153751" y="3892647"/>
        <a:ext cx="1129071" cy="701038"/>
      </dsp:txXfrm>
    </dsp:sp>
    <dsp:sp modelId="{D9B996CB-3C2B-4927-BD26-C7DA084000FA}">
      <dsp:nvSpPr>
        <dsp:cNvPr id="0" name=""/>
        <dsp:cNvSpPr/>
      </dsp:nvSpPr>
      <dsp:spPr>
        <a:xfrm>
          <a:off x="1434931" y="48990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27234C-52EA-4594-B92B-8A0FD16785BE}">
      <dsp:nvSpPr>
        <dsp:cNvPr id="0" name=""/>
        <dsp:cNvSpPr/>
      </dsp:nvSpPr>
      <dsp:spPr>
        <a:xfrm>
          <a:off x="1565230" y="61368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People</a:t>
          </a:r>
          <a:endParaRPr lang="en-US" sz="1700" kern="1200" dirty="0"/>
        </a:p>
      </dsp:txBody>
      <dsp:txXfrm>
        <a:off x="1587040" y="635497"/>
        <a:ext cx="1129071" cy="701038"/>
      </dsp:txXfrm>
    </dsp:sp>
    <dsp:sp modelId="{248A4A09-F13E-4D7C-A44A-7BEA2D100C70}">
      <dsp:nvSpPr>
        <dsp:cNvPr id="0" name=""/>
        <dsp:cNvSpPr/>
      </dsp:nvSpPr>
      <dsp:spPr>
        <a:xfrm>
          <a:off x="1434931" y="1575620"/>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1AC72-71D8-4DE4-A219-0E9387AA6394}">
      <dsp:nvSpPr>
        <dsp:cNvPr id="0" name=""/>
        <dsp:cNvSpPr/>
      </dsp:nvSpPr>
      <dsp:spPr>
        <a:xfrm>
          <a:off x="1565230" y="1699404"/>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Prices</a:t>
          </a:r>
          <a:endParaRPr lang="en-US" sz="1700" kern="1200" dirty="0"/>
        </a:p>
      </dsp:txBody>
      <dsp:txXfrm>
        <a:off x="1587040" y="1721214"/>
        <a:ext cx="1129071" cy="701038"/>
      </dsp:txXfrm>
    </dsp:sp>
    <dsp:sp modelId="{44124348-C88D-42DC-9DC8-1AA57EF6864F}">
      <dsp:nvSpPr>
        <dsp:cNvPr id="0" name=""/>
        <dsp:cNvSpPr/>
      </dsp:nvSpPr>
      <dsp:spPr>
        <a:xfrm>
          <a:off x="1434931" y="2661336"/>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5F0C58-30FF-4FCF-BF02-3A0581E5AB23}">
      <dsp:nvSpPr>
        <dsp:cNvPr id="0" name=""/>
        <dsp:cNvSpPr/>
      </dsp:nvSpPr>
      <dsp:spPr>
        <a:xfrm>
          <a:off x="1565230" y="2785120"/>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Variety of choices</a:t>
          </a:r>
        </a:p>
      </dsp:txBody>
      <dsp:txXfrm>
        <a:off x="1587040" y="2806930"/>
        <a:ext cx="1129071" cy="701038"/>
      </dsp:txXfrm>
    </dsp:sp>
    <dsp:sp modelId="{D9E15039-0A31-43F9-B9B9-C2EE7ECD4E36}">
      <dsp:nvSpPr>
        <dsp:cNvPr id="0" name=""/>
        <dsp:cNvSpPr/>
      </dsp:nvSpPr>
      <dsp:spPr>
        <a:xfrm>
          <a:off x="1434931" y="374705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5170A-E0C1-4151-9088-4B3EC49CC4A6}">
      <dsp:nvSpPr>
        <dsp:cNvPr id="0" name=""/>
        <dsp:cNvSpPr/>
      </dsp:nvSpPr>
      <dsp:spPr>
        <a:xfrm>
          <a:off x="1565230" y="387083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Allergies</a:t>
          </a:r>
        </a:p>
      </dsp:txBody>
      <dsp:txXfrm>
        <a:off x="1587040" y="3892647"/>
        <a:ext cx="1129071" cy="701038"/>
      </dsp:txXfrm>
    </dsp:sp>
    <dsp:sp modelId="{76899E00-08A9-485E-A82C-E8C04F6DCDC8}">
      <dsp:nvSpPr>
        <dsp:cNvPr id="0" name=""/>
        <dsp:cNvSpPr/>
      </dsp:nvSpPr>
      <dsp:spPr>
        <a:xfrm>
          <a:off x="2868220" y="48990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45A83F-3FFF-4AC0-858C-8470B41F43EB}">
      <dsp:nvSpPr>
        <dsp:cNvPr id="0" name=""/>
        <dsp:cNvSpPr/>
      </dsp:nvSpPr>
      <dsp:spPr>
        <a:xfrm>
          <a:off x="2998519" y="61368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Health &amp; Safety</a:t>
          </a:r>
        </a:p>
      </dsp:txBody>
      <dsp:txXfrm>
        <a:off x="3020329" y="635497"/>
        <a:ext cx="1129071" cy="701038"/>
      </dsp:txXfrm>
    </dsp:sp>
    <dsp:sp modelId="{E68C3CD3-6C9A-4F84-AE05-64E2785D2C0A}">
      <dsp:nvSpPr>
        <dsp:cNvPr id="0" name=""/>
        <dsp:cNvSpPr/>
      </dsp:nvSpPr>
      <dsp:spPr>
        <a:xfrm>
          <a:off x="2868220" y="1575620"/>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AD977-6B7D-4D21-A5E4-1B2A27CAF8E0}">
      <dsp:nvSpPr>
        <dsp:cNvPr id="0" name=""/>
        <dsp:cNvSpPr/>
      </dsp:nvSpPr>
      <dsp:spPr>
        <a:xfrm>
          <a:off x="2998519" y="1699404"/>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Employee hygiene</a:t>
          </a:r>
        </a:p>
      </dsp:txBody>
      <dsp:txXfrm>
        <a:off x="3020329" y="1721214"/>
        <a:ext cx="1129071" cy="701038"/>
      </dsp:txXfrm>
    </dsp:sp>
    <dsp:sp modelId="{980F18FA-AEA4-4710-A3DF-B21944C11D5A}">
      <dsp:nvSpPr>
        <dsp:cNvPr id="0" name=""/>
        <dsp:cNvSpPr/>
      </dsp:nvSpPr>
      <dsp:spPr>
        <a:xfrm>
          <a:off x="2868220" y="2661336"/>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57190-277C-44DA-9566-4EEB03AF8B89}">
      <dsp:nvSpPr>
        <dsp:cNvPr id="0" name=""/>
        <dsp:cNvSpPr/>
      </dsp:nvSpPr>
      <dsp:spPr>
        <a:xfrm>
          <a:off x="2998519" y="2785120"/>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Cleanliness</a:t>
          </a:r>
        </a:p>
      </dsp:txBody>
      <dsp:txXfrm>
        <a:off x="3020329" y="2806930"/>
        <a:ext cx="1129071" cy="701038"/>
      </dsp:txXfrm>
    </dsp:sp>
    <dsp:sp modelId="{9EFC7E21-96B9-46DC-8F7A-FC0FD3ACA03B}">
      <dsp:nvSpPr>
        <dsp:cNvPr id="0" name=""/>
        <dsp:cNvSpPr/>
      </dsp:nvSpPr>
      <dsp:spPr>
        <a:xfrm>
          <a:off x="2868220" y="374705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DD836-FF78-4810-BAAE-01FD0DDB645C}">
      <dsp:nvSpPr>
        <dsp:cNvPr id="0" name=""/>
        <dsp:cNvSpPr/>
      </dsp:nvSpPr>
      <dsp:spPr>
        <a:xfrm>
          <a:off x="2998519" y="387083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Safety Equipment</a:t>
          </a:r>
        </a:p>
      </dsp:txBody>
      <dsp:txXfrm>
        <a:off x="3020329" y="3892647"/>
        <a:ext cx="1129071" cy="701038"/>
      </dsp:txXfrm>
    </dsp:sp>
    <dsp:sp modelId="{F4BEC27D-700C-4D6F-B6B9-D7710D6E0F4B}">
      <dsp:nvSpPr>
        <dsp:cNvPr id="0" name=""/>
        <dsp:cNvSpPr/>
      </dsp:nvSpPr>
      <dsp:spPr>
        <a:xfrm>
          <a:off x="4301509" y="48990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3CE203-9F9A-4D0A-8E97-B83EE71537DA}">
      <dsp:nvSpPr>
        <dsp:cNvPr id="0" name=""/>
        <dsp:cNvSpPr/>
      </dsp:nvSpPr>
      <dsp:spPr>
        <a:xfrm>
          <a:off x="4431808" y="61368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Licensing</a:t>
          </a:r>
        </a:p>
      </dsp:txBody>
      <dsp:txXfrm>
        <a:off x="4453618" y="635497"/>
        <a:ext cx="1129071" cy="701038"/>
      </dsp:txXfrm>
    </dsp:sp>
    <dsp:sp modelId="{C7E8B8C0-39E6-439C-9585-658D082BE200}">
      <dsp:nvSpPr>
        <dsp:cNvPr id="0" name=""/>
        <dsp:cNvSpPr/>
      </dsp:nvSpPr>
      <dsp:spPr>
        <a:xfrm>
          <a:off x="4301509" y="1575620"/>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2693A-12BC-4CF8-8F57-AE95E6D25528}">
      <dsp:nvSpPr>
        <dsp:cNvPr id="0" name=""/>
        <dsp:cNvSpPr/>
      </dsp:nvSpPr>
      <dsp:spPr>
        <a:xfrm>
          <a:off x="4431808" y="1699404"/>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Food service</a:t>
          </a:r>
        </a:p>
      </dsp:txBody>
      <dsp:txXfrm>
        <a:off x="4453618" y="1721214"/>
        <a:ext cx="1129071" cy="701038"/>
      </dsp:txXfrm>
    </dsp:sp>
    <dsp:sp modelId="{8D2DEE28-A96A-4473-9ED2-D545F6D7F82F}">
      <dsp:nvSpPr>
        <dsp:cNvPr id="0" name=""/>
        <dsp:cNvSpPr/>
      </dsp:nvSpPr>
      <dsp:spPr>
        <a:xfrm>
          <a:off x="4301509" y="2661336"/>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87F96A-26ED-4C18-9FC7-01D4DB98C2BA}">
      <dsp:nvSpPr>
        <dsp:cNvPr id="0" name=""/>
        <dsp:cNvSpPr/>
      </dsp:nvSpPr>
      <dsp:spPr>
        <a:xfrm>
          <a:off x="4431808" y="2785120"/>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Calibri Light" panose="020F0302020204030204"/>
            </a:rPr>
            <a:t>Driving</a:t>
          </a:r>
        </a:p>
      </dsp:txBody>
      <dsp:txXfrm>
        <a:off x="4453618" y="2806930"/>
        <a:ext cx="1129071" cy="701038"/>
      </dsp:txXfrm>
    </dsp:sp>
    <dsp:sp modelId="{12AB73B5-1B31-4867-98E9-DA5367A8F5F7}">
      <dsp:nvSpPr>
        <dsp:cNvPr id="0" name=""/>
        <dsp:cNvSpPr/>
      </dsp:nvSpPr>
      <dsp:spPr>
        <a:xfrm>
          <a:off x="4301509" y="3747053"/>
          <a:ext cx="1172691" cy="7446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EA1F8-39EA-4673-89C7-4B71C9FC797A}">
      <dsp:nvSpPr>
        <dsp:cNvPr id="0" name=""/>
        <dsp:cNvSpPr/>
      </dsp:nvSpPr>
      <dsp:spPr>
        <a:xfrm>
          <a:off x="4431808" y="3870837"/>
          <a:ext cx="1172691" cy="7446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Light" panose="020F0302020204030204"/>
            </a:rPr>
            <a:t>Business</a:t>
          </a:r>
        </a:p>
      </dsp:txBody>
      <dsp:txXfrm>
        <a:off x="4453618" y="3892647"/>
        <a:ext cx="1129071" cy="70103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32145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3340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50809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84473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69958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311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91439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60418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48618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8026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3270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7583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4718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85136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98904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34647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8/3/2023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617182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alhealthreport.org/2019/09/18/kids-could-lose-food-stamps-school-meals-under-proposed-federal-change/"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svg"/><Relationship Id="rId7" Type="http://schemas.openxmlformats.org/officeDocument/2006/relationships/diagramColors" Target="../diagrams/colors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trepreneur.com/en-in/starting-a-business/the-challenges-of-setting-up-a-restaurant-business/306018" TargetMode="External"/><Relationship Id="rId3" Type="http://schemas.openxmlformats.org/officeDocument/2006/relationships/hyperlink" Target="https://www.bellamanufacturing.com.au/news/5-key-success-factors/" TargetMode="External"/><Relationship Id="rId7" Type="http://schemas.openxmlformats.org/officeDocument/2006/relationships/hyperlink" Target="https://www.bellamanufacturing.com.au/" TargetMode="External"/><Relationship Id="rId2" Type="http://schemas.openxmlformats.org/officeDocument/2006/relationships/hyperlink" Target="https://blog.oxfordcollegeofmarketing.com/2018/04/23/what-is-mendelows-matrix-and-how-is-it-useful/" TargetMode="External"/><Relationship Id="rId1" Type="http://schemas.openxmlformats.org/officeDocument/2006/relationships/slideLayout" Target="../slideLayouts/slideLayout2.xml"/><Relationship Id="rId6" Type="http://schemas.openxmlformats.org/officeDocument/2006/relationships/hyperlink" Target="https://www.teamgantt.com/blog/how-to-estimate-projects-accurately-using-a-work-breakdown-structure" TargetMode="External"/><Relationship Id="rId5" Type="http://schemas.openxmlformats.org/officeDocument/2006/relationships/hyperlink" Target="https://www.globalknowledge.com/us-en/resources/resource-library/articles/project-scope-management/" TargetMode="External"/><Relationship Id="rId10" Type="http://schemas.openxmlformats.org/officeDocument/2006/relationships/hyperlink" Target="https://www.pm4dev.com/pm4dev-blog/entry/the-work-breakdown-structure-wbs.html" TargetMode="External"/><Relationship Id="rId4" Type="http://schemas.openxmlformats.org/officeDocument/2006/relationships/hyperlink" Target="https://www.forbes.com/advisor/business/what-is-stakeholder-analysis/" TargetMode="External"/><Relationship Id="rId9" Type="http://schemas.openxmlformats.org/officeDocument/2006/relationships/hyperlink" Target="https://www.insureon.com/blog/risk-management-strategies-for-restaura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05521" y="284086"/>
            <a:ext cx="8425805" cy="3018408"/>
          </a:xfrm>
        </p:spPr>
        <p:txBody>
          <a:bodyPr vert="horz" lIns="91440" tIns="45720" rIns="91440" bIns="45720" rtlCol="0">
            <a:normAutofit/>
          </a:bodyPr>
          <a:lstStyle/>
          <a:p>
            <a:pPr algn="ctr"/>
            <a:r>
              <a:rPr lang="en-US" sz="4400" b="0" i="0" dirty="0">
                <a:effectLst/>
              </a:rPr>
              <a:t>Managing Projects in the </a:t>
            </a:r>
            <a:r>
              <a:rPr lang="en-US" sz="4400" b="0" i="0" dirty="0" err="1">
                <a:effectLst/>
              </a:rPr>
              <a:t>Organisations</a:t>
            </a:r>
            <a:br>
              <a:rPr lang="en-US" sz="3200" b="0" i="0" dirty="0">
                <a:effectLst/>
              </a:rPr>
            </a:br>
            <a:r>
              <a:rPr lang="en-US" sz="2600" dirty="0"/>
              <a:t>{BMSW 5104}</a:t>
            </a:r>
            <a:br>
              <a:rPr lang="en-US" sz="2600" dirty="0"/>
            </a:br>
            <a:r>
              <a:rPr lang="en-US" sz="4000" b="1" dirty="0"/>
              <a:t>Hungry moments </a:t>
            </a:r>
            <a:r>
              <a:rPr lang="en-US" sz="4000" dirty="0"/>
              <a:t>– on site catering</a:t>
            </a:r>
            <a:br>
              <a:rPr lang="en-US" sz="2600" dirty="0"/>
            </a:br>
            <a:endParaRPr lang="en-US" sz="2600" dirty="0"/>
          </a:p>
        </p:txBody>
      </p:sp>
      <p:sp>
        <p:nvSpPr>
          <p:cNvPr id="3" name="Subtitle 2"/>
          <p:cNvSpPr>
            <a:spLocks noGrp="1"/>
          </p:cNvSpPr>
          <p:nvPr>
            <p:ph type="subTitle" idx="1"/>
          </p:nvPr>
        </p:nvSpPr>
        <p:spPr>
          <a:xfrm>
            <a:off x="5042518" y="4057095"/>
            <a:ext cx="2977784" cy="2123982"/>
          </a:xfrm>
        </p:spPr>
        <p:txBody>
          <a:bodyPr vert="horz" lIns="91440" tIns="45720" rIns="91440" bIns="45720" rtlCol="0">
            <a:normAutofit/>
          </a:bodyPr>
          <a:lstStyle/>
          <a:p>
            <a:pPr algn="l">
              <a:lnSpc>
                <a:spcPct val="90000"/>
              </a:lnSpc>
              <a:buFont typeface="Wingdings 3" charset="2"/>
              <a:buChar char=""/>
            </a:pPr>
            <a:r>
              <a:rPr lang="en-US" sz="1600" dirty="0"/>
              <a:t>Students name: </a:t>
            </a:r>
          </a:p>
          <a:p>
            <a:pPr algn="l">
              <a:lnSpc>
                <a:spcPct val="90000"/>
              </a:lnSpc>
              <a:buFont typeface="Wingdings 3" charset="2"/>
              <a:buChar char=""/>
            </a:pPr>
            <a:r>
              <a:rPr lang="en-US" sz="1600" dirty="0"/>
              <a:t>Rece Sorin (2113995)</a:t>
            </a:r>
          </a:p>
          <a:p>
            <a:pPr algn="l">
              <a:lnSpc>
                <a:spcPct val="90000"/>
              </a:lnSpc>
              <a:buFont typeface="Wingdings 3" charset="2"/>
              <a:buChar char=""/>
            </a:pPr>
            <a:r>
              <a:rPr lang="en-US" sz="1600" dirty="0"/>
              <a:t>Mihaela </a:t>
            </a:r>
            <a:r>
              <a:rPr lang="en-US" sz="1600" dirty="0" err="1"/>
              <a:t>Petreanu</a:t>
            </a:r>
            <a:r>
              <a:rPr lang="en-US" sz="1600" dirty="0"/>
              <a:t> (2030622)</a:t>
            </a:r>
          </a:p>
          <a:p>
            <a:pPr algn="l">
              <a:lnSpc>
                <a:spcPct val="90000"/>
              </a:lnSpc>
              <a:buFont typeface="Wingdings 3" charset="2"/>
              <a:buChar char=""/>
            </a:pPr>
            <a:r>
              <a:rPr lang="en-US" sz="1600" dirty="0"/>
              <a:t>Mantas </a:t>
            </a:r>
            <a:r>
              <a:rPr lang="en-US" sz="1600" dirty="0" err="1"/>
              <a:t>Stonys</a:t>
            </a:r>
            <a:r>
              <a:rPr lang="en-US" sz="1600" dirty="0"/>
              <a:t> (2029520)</a:t>
            </a:r>
          </a:p>
          <a:p>
            <a:pPr algn="l">
              <a:lnSpc>
                <a:spcPct val="90000"/>
              </a:lnSpc>
              <a:buFont typeface="Wingdings 3" charset="2"/>
              <a:buChar char=""/>
            </a:pPr>
            <a:r>
              <a:rPr lang="en-US" sz="1600" dirty="0"/>
              <a:t>Everton White (2019929)</a:t>
            </a:r>
          </a:p>
          <a:p>
            <a:pPr algn="l">
              <a:lnSpc>
                <a:spcPct val="90000"/>
              </a:lnSpc>
              <a:buFont typeface="Wingdings 3" charset="2"/>
              <a:buChar char=""/>
            </a:pPr>
            <a:r>
              <a:rPr lang="en-US" sz="1600" dirty="0"/>
              <a:t>Lecturer: Nishi </a:t>
            </a:r>
            <a:r>
              <a:rPr lang="en-US" sz="1600" dirty="0" err="1"/>
              <a:t>Ramsurrun</a:t>
            </a:r>
            <a:endParaRPr lang="en-US" sz="1600" dirty="0"/>
          </a:p>
          <a:p>
            <a:pPr>
              <a:lnSpc>
                <a:spcPct val="90000"/>
              </a:lnSpc>
              <a:buFont typeface="Wingdings 3" charset="2"/>
              <a:buChar char=""/>
            </a:pPr>
            <a:endParaRPr lang="en-US" sz="1600" dirty="0"/>
          </a:p>
        </p:txBody>
      </p:sp>
      <p:cxnSp>
        <p:nvCxnSpPr>
          <p:cNvPr id="26" name="Straight Connector 2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7629D-C505-364A-866C-7AC1EFAFDBCD}"/>
              </a:ext>
            </a:extLst>
          </p:cNvPr>
          <p:cNvSpPr>
            <a:spLocks noGrp="1"/>
          </p:cNvSpPr>
          <p:nvPr>
            <p:ph type="title"/>
          </p:nvPr>
        </p:nvSpPr>
        <p:spPr>
          <a:xfrm>
            <a:off x="640080" y="325369"/>
            <a:ext cx="4368602" cy="1956841"/>
          </a:xfrm>
        </p:spPr>
        <p:txBody>
          <a:bodyPr anchor="b">
            <a:normAutofit/>
          </a:bodyPr>
          <a:lstStyle/>
          <a:p>
            <a:r>
              <a:rPr lang="en-US" sz="5400">
                <a:latin typeface="Arial"/>
                <a:cs typeface="Arial"/>
              </a:rPr>
              <a:t>Introduction</a:t>
            </a:r>
            <a:endParaRPr lang="en-US" sz="5400">
              <a:cs typeface="Calibri Light" panose="020F0302020204030204"/>
            </a:endParaRPr>
          </a:p>
        </p:txBody>
      </p:sp>
      <p:sp>
        <p:nvSpPr>
          <p:cNvPr id="3" name="Content Placeholder 2">
            <a:extLst>
              <a:ext uri="{FF2B5EF4-FFF2-40B4-BE49-F238E27FC236}">
                <a16:creationId xmlns:a16="http://schemas.microsoft.com/office/drawing/2014/main" id="{3339C918-4429-6AA2-E06E-EC5AB302140C}"/>
              </a:ext>
            </a:extLst>
          </p:cNvPr>
          <p:cNvSpPr>
            <a:spLocks noGrp="1"/>
          </p:cNvSpPr>
          <p:nvPr>
            <p:ph idx="1"/>
          </p:nvPr>
        </p:nvSpPr>
        <p:spPr>
          <a:xfrm>
            <a:off x="640080" y="2872899"/>
            <a:ext cx="4243589" cy="3659732"/>
          </a:xfrm>
        </p:spPr>
        <p:txBody>
          <a:bodyPr vert="horz" lIns="91440" tIns="45720" rIns="91440" bIns="45720" rtlCol="0" anchor="t">
            <a:normAutofit/>
          </a:bodyPr>
          <a:lstStyle/>
          <a:p>
            <a:pPr marL="0" indent="0">
              <a:buNone/>
            </a:pPr>
            <a:r>
              <a:rPr lang="en-US" sz="2000" b="1" dirty="0">
                <a:ea typeface="+mn-lt"/>
                <a:cs typeface="+mn-lt"/>
              </a:rPr>
              <a:t>Objectives</a:t>
            </a:r>
            <a:endParaRPr lang="en-US" sz="2000" dirty="0">
              <a:cs typeface="Calibri" panose="020F0502020204030204"/>
            </a:endParaRPr>
          </a:p>
          <a:p>
            <a:pPr marL="0" indent="0">
              <a:buNone/>
            </a:pPr>
            <a:r>
              <a:rPr lang="en-US" sz="1900" dirty="0">
                <a:ea typeface="+mn-lt"/>
                <a:cs typeface="+mn-lt"/>
              </a:rPr>
              <a:t>•To keep staff on site during lunch break</a:t>
            </a:r>
            <a:endParaRPr lang="en-US" sz="1900" dirty="0">
              <a:cs typeface="Calibri" panose="020F0502020204030204"/>
            </a:endParaRPr>
          </a:p>
          <a:p>
            <a:pPr marL="0" indent="0">
              <a:buNone/>
            </a:pPr>
            <a:r>
              <a:rPr lang="en-US" sz="1900" dirty="0">
                <a:ea typeface="+mn-lt"/>
                <a:cs typeface="+mn-lt"/>
              </a:rPr>
              <a:t>•Help staff to develop a healthy lifestyle </a:t>
            </a:r>
            <a:endParaRPr lang="en-US" sz="1900" dirty="0">
              <a:cs typeface="Calibri" panose="020F0502020204030204"/>
            </a:endParaRPr>
          </a:p>
          <a:p>
            <a:pPr marL="0" indent="0">
              <a:buNone/>
            </a:pPr>
            <a:r>
              <a:rPr lang="en-US" sz="1900" dirty="0">
                <a:ea typeface="+mn-lt"/>
                <a:cs typeface="+mn-lt"/>
              </a:rPr>
              <a:t>•Reduce absenteeism</a:t>
            </a:r>
            <a:endParaRPr lang="en-US" sz="1900" dirty="0">
              <a:cs typeface="Calibri" panose="020F0502020204030204"/>
            </a:endParaRPr>
          </a:p>
          <a:p>
            <a:pPr marL="0" indent="0">
              <a:buNone/>
            </a:pPr>
            <a:r>
              <a:rPr lang="en-US" sz="1900" dirty="0">
                <a:ea typeface="+mn-lt"/>
                <a:cs typeface="+mn-lt"/>
              </a:rPr>
              <a:t>•Reducing congestion in the area</a:t>
            </a:r>
            <a:endParaRPr lang="en-US" sz="1900" dirty="0">
              <a:cs typeface="Calibri" panose="020F0502020204030204"/>
            </a:endParaRPr>
          </a:p>
          <a:p>
            <a:endParaRPr lang="en-US" sz="1900" dirty="0">
              <a:cs typeface="Calibri" panose="020F0502020204030204"/>
            </a:endParaRPr>
          </a:p>
        </p:txBody>
      </p:sp>
      <p:pic>
        <p:nvPicPr>
          <p:cNvPr id="5" name="Picture 4" descr="Tray of takeaway coffees">
            <a:extLst>
              <a:ext uri="{FF2B5EF4-FFF2-40B4-BE49-F238E27FC236}">
                <a16:creationId xmlns:a16="http://schemas.microsoft.com/office/drawing/2014/main" id="{A40FAEB9-2B9E-140F-777B-399806B2E047}"/>
              </a:ext>
            </a:extLst>
          </p:cNvPr>
          <p:cNvPicPr>
            <a:picLocks noChangeAspect="1"/>
          </p:cNvPicPr>
          <p:nvPr/>
        </p:nvPicPr>
        <p:blipFill rotWithShape="1">
          <a:blip r:embed="rId2"/>
          <a:srcRect l="14341" r="18804"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7765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B7646-5970-2AF9-B2B4-0B70E4C25A5F}"/>
              </a:ext>
            </a:extLst>
          </p:cNvPr>
          <p:cNvSpPr>
            <a:spLocks noGrp="1"/>
          </p:cNvSpPr>
          <p:nvPr>
            <p:ph type="title"/>
          </p:nvPr>
        </p:nvSpPr>
        <p:spPr>
          <a:xfrm>
            <a:off x="433251" y="172969"/>
            <a:ext cx="4368602" cy="1956841"/>
          </a:xfrm>
        </p:spPr>
        <p:txBody>
          <a:bodyPr anchor="b">
            <a:normAutofit/>
          </a:bodyPr>
          <a:lstStyle/>
          <a:p>
            <a:r>
              <a:rPr lang="en-US" sz="5000">
                <a:latin typeface="Arial"/>
                <a:cs typeface="Arial"/>
              </a:rPr>
              <a:t>Project outline / description</a:t>
            </a:r>
            <a:endParaRPr lang="en-US" sz="5000"/>
          </a:p>
        </p:txBody>
      </p:sp>
      <p:sp>
        <p:nvSpPr>
          <p:cNvPr id="3" name="Content Placeholder 2">
            <a:extLst>
              <a:ext uri="{FF2B5EF4-FFF2-40B4-BE49-F238E27FC236}">
                <a16:creationId xmlns:a16="http://schemas.microsoft.com/office/drawing/2014/main" id="{974E2A64-0A65-9532-2A43-CF5E7C78FDD9}"/>
              </a:ext>
            </a:extLst>
          </p:cNvPr>
          <p:cNvSpPr>
            <a:spLocks noGrp="1"/>
          </p:cNvSpPr>
          <p:nvPr>
            <p:ph idx="1"/>
          </p:nvPr>
        </p:nvSpPr>
        <p:spPr>
          <a:xfrm>
            <a:off x="520337" y="2334827"/>
            <a:ext cx="6072388" cy="4348596"/>
          </a:xfrm>
        </p:spPr>
        <p:txBody>
          <a:bodyPr vert="horz" lIns="91440" tIns="45720" rIns="91440" bIns="45720" rtlCol="0" anchor="t">
            <a:noAutofit/>
          </a:bodyPr>
          <a:lstStyle/>
          <a:p>
            <a:r>
              <a:rPr lang="en-US" sz="1600" dirty="0">
                <a:ea typeface="+mn-lt"/>
                <a:cs typeface="+mn-lt"/>
              </a:rPr>
              <a:t>•“Hungry moments” to be owned by the manufacturing </a:t>
            </a:r>
            <a:r>
              <a:rPr lang="en-US" sz="1600" dirty="0" err="1">
                <a:ea typeface="+mn-lt"/>
                <a:cs typeface="+mn-lt"/>
              </a:rPr>
              <a:t>organisation</a:t>
            </a:r>
            <a:r>
              <a:rPr lang="en-US" sz="1600" dirty="0">
                <a:ea typeface="+mn-lt"/>
                <a:cs typeface="+mn-lt"/>
              </a:rPr>
              <a:t> on whose site will be located</a:t>
            </a:r>
            <a:endParaRPr lang="en-US" sz="1600" dirty="0">
              <a:cs typeface="Calibri" panose="020F0502020204030204"/>
            </a:endParaRPr>
          </a:p>
          <a:p>
            <a:r>
              <a:rPr lang="en-US" sz="1600" dirty="0">
                <a:ea typeface="+mn-lt"/>
                <a:cs typeface="+mn-lt"/>
              </a:rPr>
              <a:t>•All staff will pay affordable prices for food and beverages based on Staff ID</a:t>
            </a:r>
            <a:endParaRPr lang="en-US" sz="1600" dirty="0">
              <a:cs typeface="Calibri"/>
            </a:endParaRPr>
          </a:p>
          <a:p>
            <a:r>
              <a:rPr lang="en-US" sz="1600" dirty="0">
                <a:ea typeface="+mn-lt"/>
                <a:cs typeface="+mn-lt"/>
              </a:rPr>
              <a:t>•Product offering</a:t>
            </a:r>
            <a:endParaRPr lang="en-US" sz="1600" dirty="0">
              <a:cs typeface="Calibri"/>
            </a:endParaRPr>
          </a:p>
          <a:p>
            <a:r>
              <a:rPr lang="en-US" sz="1600" dirty="0">
                <a:ea typeface="+mn-lt"/>
                <a:cs typeface="+mn-lt"/>
              </a:rPr>
              <a:t>•One main food canteen, centrally placed, which can seat 100 people at the same time with a vast food variety (i.e. hot breakfast, lunch, soups, deserts, fruits etc.)</a:t>
            </a:r>
            <a:endParaRPr lang="en-US" sz="1600" dirty="0">
              <a:cs typeface="Calibri"/>
            </a:endParaRPr>
          </a:p>
          <a:p>
            <a:r>
              <a:rPr lang="en-US" sz="1600" dirty="0">
                <a:ea typeface="+mn-lt"/>
                <a:cs typeface="+mn-lt"/>
              </a:rPr>
              <a:t>•Three food trucks split strategically on site’s premises with fresh sandwiches, salads, quick bits, drinks and snacks</a:t>
            </a:r>
            <a:endParaRPr lang="en-US" sz="1600" dirty="0">
              <a:cs typeface="Calibri"/>
            </a:endParaRPr>
          </a:p>
          <a:p>
            <a:r>
              <a:rPr lang="en-US" sz="1600" dirty="0">
                <a:ea typeface="+mn-lt"/>
                <a:cs typeface="+mn-lt"/>
              </a:rPr>
              <a:t>•10 water dispensers (hot and cold) spread throughout the site </a:t>
            </a:r>
            <a:endParaRPr lang="en-US" sz="1600" dirty="0">
              <a:cs typeface="Calibri"/>
            </a:endParaRPr>
          </a:p>
          <a:p>
            <a:r>
              <a:rPr lang="en-US" sz="1600" dirty="0">
                <a:ea typeface="+mn-lt"/>
                <a:cs typeface="+mn-lt"/>
              </a:rPr>
              <a:t>•Subsequent phases will be implemented as funding is made available</a:t>
            </a:r>
            <a:endParaRPr lang="en-US" sz="1600" dirty="0">
              <a:cs typeface="Calibri"/>
            </a:endParaRPr>
          </a:p>
          <a:p>
            <a:endParaRPr lang="en-US" sz="1600" dirty="0">
              <a:cs typeface="Calibri"/>
            </a:endParaRPr>
          </a:p>
        </p:txBody>
      </p:sp>
      <p:pic>
        <p:nvPicPr>
          <p:cNvPr id="4" name="Picture 5" descr="A group of people serving food&#10;&#10;Description automatically generated">
            <a:extLst>
              <a:ext uri="{FF2B5EF4-FFF2-40B4-BE49-F238E27FC236}">
                <a16:creationId xmlns:a16="http://schemas.microsoft.com/office/drawing/2014/main" id="{A44FC661-0311-1154-2FF6-35E62DF38F8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99515" y="228154"/>
            <a:ext cx="4985656" cy="3331920"/>
          </a:xfrm>
          <a:prstGeom prst="rect">
            <a:avLst/>
          </a:prstGeom>
        </p:spPr>
      </p:pic>
      <p:sp>
        <p:nvSpPr>
          <p:cNvPr id="6" name="TextBox 5">
            <a:extLst>
              <a:ext uri="{FF2B5EF4-FFF2-40B4-BE49-F238E27FC236}">
                <a16:creationId xmlns:a16="http://schemas.microsoft.com/office/drawing/2014/main" id="{7490C232-6112-F605-4089-6A2FA51F6785}"/>
              </a:ext>
            </a:extLst>
          </p:cNvPr>
          <p:cNvSpPr txBox="1"/>
          <p:nvPr/>
        </p:nvSpPr>
        <p:spPr>
          <a:xfrm>
            <a:off x="9296400" y="6498771"/>
            <a:ext cx="2743200" cy="317500"/>
          </a:xfrm>
          <a:prstGeom prst="rect">
            <a:avLst/>
          </a:prstGeom>
        </p:spPr>
        <p:txBody>
          <a:bodyPr>
            <a:normAutofit fontScale="47500" lnSpcReduction="20000"/>
          </a:bodyPr>
          <a:lstStyle/>
          <a:p>
            <a:r>
              <a:rPr lang="en-US" dirty="0">
                <a:hlinkClick r:id="rId3"/>
              </a:rPr>
              <a:t>This Photo</a:t>
            </a:r>
            <a:r>
              <a:rPr lang="en-US" dirty="0"/>
              <a:t> by Unknown author is licensed under </a:t>
            </a:r>
            <a:r>
              <a:rPr lang="en-US" dirty="0">
                <a:hlinkClick r:id="rId4"/>
              </a:rPr>
              <a:t>CC BY-ND</a:t>
            </a:r>
            <a:r>
              <a:rPr lang="en-US" dirty="0"/>
              <a:t>.</a:t>
            </a:r>
          </a:p>
        </p:txBody>
      </p:sp>
    </p:spTree>
    <p:extLst>
      <p:ext uri="{BB962C8B-B14F-4D97-AF65-F5344CB8AC3E}">
        <p14:creationId xmlns:p14="http://schemas.microsoft.com/office/powerpoint/2010/main" val="2987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pins connected with a thread">
            <a:extLst>
              <a:ext uri="{FF2B5EF4-FFF2-40B4-BE49-F238E27FC236}">
                <a16:creationId xmlns:a16="http://schemas.microsoft.com/office/drawing/2014/main" id="{D74E478C-8664-FA4D-92B7-35C72C7BB325}"/>
              </a:ext>
            </a:extLst>
          </p:cNvPr>
          <p:cNvPicPr>
            <a:picLocks noChangeAspect="1"/>
          </p:cNvPicPr>
          <p:nvPr/>
        </p:nvPicPr>
        <p:blipFill rotWithShape="1">
          <a:blip r:embed="rId2"/>
          <a:srcRect r="6021" b="-3"/>
          <a:stretch/>
        </p:blipFill>
        <p:spPr>
          <a:xfrm>
            <a:off x="5495278" y="10"/>
            <a:ext cx="6608290" cy="4686791"/>
          </a:xfrm>
          <a:prstGeom prst="rect">
            <a:avLst/>
          </a:prstGeom>
        </p:spPr>
      </p:pic>
      <p:sp>
        <p:nvSpPr>
          <p:cNvPr id="2" name="Title 1">
            <a:extLst>
              <a:ext uri="{FF2B5EF4-FFF2-40B4-BE49-F238E27FC236}">
                <a16:creationId xmlns:a16="http://schemas.microsoft.com/office/drawing/2014/main" id="{DA12AAE8-F61E-461F-778A-E9C4FA432A7A}"/>
              </a:ext>
            </a:extLst>
          </p:cNvPr>
          <p:cNvSpPr>
            <a:spLocks noGrp="1"/>
          </p:cNvSpPr>
          <p:nvPr>
            <p:ph type="title"/>
          </p:nvPr>
        </p:nvSpPr>
        <p:spPr>
          <a:xfrm>
            <a:off x="838200" y="365125"/>
            <a:ext cx="3822189" cy="1899912"/>
          </a:xfrm>
        </p:spPr>
        <p:txBody>
          <a:bodyPr>
            <a:normAutofit fontScale="90000"/>
          </a:bodyPr>
          <a:lstStyle/>
          <a:p>
            <a:r>
              <a:rPr lang="en-US" sz="4000">
                <a:latin typeface="Arial"/>
                <a:cs typeface="Arial"/>
              </a:rPr>
              <a:t>Stakeholder analysis – literature review</a:t>
            </a:r>
            <a:endParaRPr lang="en-US" sz="4000"/>
          </a:p>
        </p:txBody>
      </p:sp>
      <p:sp>
        <p:nvSpPr>
          <p:cNvPr id="3" name="Content Placeholder 2">
            <a:extLst>
              <a:ext uri="{FF2B5EF4-FFF2-40B4-BE49-F238E27FC236}">
                <a16:creationId xmlns:a16="http://schemas.microsoft.com/office/drawing/2014/main" id="{F8D2A749-9E97-E556-C861-81172CB3DF49}"/>
              </a:ext>
            </a:extLst>
          </p:cNvPr>
          <p:cNvSpPr>
            <a:spLocks noGrp="1"/>
          </p:cNvSpPr>
          <p:nvPr>
            <p:ph idx="1"/>
          </p:nvPr>
        </p:nvSpPr>
        <p:spPr>
          <a:xfrm>
            <a:off x="838200" y="2104008"/>
            <a:ext cx="3822189" cy="4753981"/>
          </a:xfrm>
        </p:spPr>
        <p:txBody>
          <a:bodyPr vert="horz" lIns="91440" tIns="45720" rIns="91440" bIns="45720" rtlCol="0" anchor="t">
            <a:noAutofit/>
          </a:bodyPr>
          <a:lstStyle/>
          <a:p>
            <a:r>
              <a:rPr lang="en-US" sz="1600" dirty="0">
                <a:ea typeface="+mn-lt"/>
                <a:cs typeface="+mn-lt"/>
              </a:rPr>
              <a:t>•</a:t>
            </a:r>
            <a:r>
              <a:rPr lang="en-US" sz="1600" b="1" dirty="0">
                <a:ea typeface="+mn-lt"/>
                <a:cs typeface="+mn-lt"/>
              </a:rPr>
              <a:t>Stakeholder analysis </a:t>
            </a:r>
            <a:r>
              <a:rPr lang="en-US" sz="1600" dirty="0">
                <a:ea typeface="+mn-lt"/>
                <a:cs typeface="+mn-lt"/>
              </a:rPr>
              <a:t>– is a project management tool used to identify stakeholders, issues and impact of project</a:t>
            </a:r>
            <a:endParaRPr lang="en-US" sz="1600" dirty="0">
              <a:cs typeface="Calibri" panose="020F0502020204030204"/>
            </a:endParaRPr>
          </a:p>
          <a:p>
            <a:r>
              <a:rPr lang="en-US" sz="1600" dirty="0">
                <a:ea typeface="+mn-lt"/>
                <a:cs typeface="+mn-lt"/>
              </a:rPr>
              <a:t>•</a:t>
            </a:r>
            <a:r>
              <a:rPr lang="en-US" sz="1600" b="1" dirty="0">
                <a:ea typeface="+mn-lt"/>
                <a:cs typeface="+mn-lt"/>
              </a:rPr>
              <a:t>Purpose </a:t>
            </a:r>
            <a:r>
              <a:rPr lang="en-US" sz="1600" dirty="0">
                <a:ea typeface="+mn-lt"/>
                <a:cs typeface="+mn-lt"/>
              </a:rPr>
              <a:t>– identification of key stakeholders and their needs and expectations</a:t>
            </a:r>
            <a:endParaRPr lang="en-US" sz="1600" dirty="0">
              <a:cs typeface="Calibri"/>
            </a:endParaRPr>
          </a:p>
          <a:p>
            <a:r>
              <a:rPr lang="en-US" sz="1600" dirty="0">
                <a:ea typeface="+mn-lt"/>
                <a:cs typeface="+mn-lt"/>
              </a:rPr>
              <a:t>•</a:t>
            </a:r>
            <a:r>
              <a:rPr lang="en-US" sz="1600" b="1" dirty="0">
                <a:ea typeface="+mn-lt"/>
                <a:cs typeface="+mn-lt"/>
              </a:rPr>
              <a:t>Stakeholder map </a:t>
            </a:r>
            <a:r>
              <a:rPr lang="en-US" sz="1600" dirty="0">
                <a:ea typeface="+mn-lt"/>
                <a:cs typeface="+mn-lt"/>
              </a:rPr>
              <a:t>– power-interest grid (attached in annex)</a:t>
            </a:r>
            <a:endParaRPr lang="en-US" sz="1600" dirty="0">
              <a:cs typeface="Calibri"/>
            </a:endParaRPr>
          </a:p>
          <a:p>
            <a:r>
              <a:rPr lang="en-US" sz="1600" dirty="0">
                <a:ea typeface="+mn-lt"/>
                <a:cs typeface="+mn-lt"/>
              </a:rPr>
              <a:t>•</a:t>
            </a:r>
            <a:r>
              <a:rPr lang="en-US" sz="1600" b="1" dirty="0">
                <a:ea typeface="+mn-lt"/>
                <a:cs typeface="+mn-lt"/>
              </a:rPr>
              <a:t>Stakeholder management</a:t>
            </a:r>
            <a:endParaRPr lang="en-US" sz="1600" dirty="0">
              <a:cs typeface="Calibri"/>
            </a:endParaRPr>
          </a:p>
          <a:p>
            <a:r>
              <a:rPr lang="en-US" sz="1600" dirty="0">
                <a:ea typeface="+mn-lt"/>
                <a:cs typeface="+mn-lt"/>
              </a:rPr>
              <a:t>•</a:t>
            </a:r>
            <a:r>
              <a:rPr lang="en-US" sz="1600" b="1" dirty="0">
                <a:ea typeface="+mn-lt"/>
                <a:cs typeface="+mn-lt"/>
              </a:rPr>
              <a:t>Primary v secondary </a:t>
            </a:r>
            <a:r>
              <a:rPr lang="en-US" sz="1600" dirty="0">
                <a:ea typeface="+mn-lt"/>
                <a:cs typeface="+mn-lt"/>
              </a:rPr>
              <a:t>(explained in annex)</a:t>
            </a:r>
            <a:endParaRPr lang="en-US" sz="1600" dirty="0">
              <a:cs typeface="Calibri"/>
            </a:endParaRPr>
          </a:p>
          <a:p>
            <a:r>
              <a:rPr lang="en-US" sz="1600" dirty="0">
                <a:ea typeface="+mn-lt"/>
                <a:cs typeface="+mn-lt"/>
              </a:rPr>
              <a:t>•</a:t>
            </a:r>
            <a:r>
              <a:rPr lang="en-US" sz="1600" b="1" dirty="0">
                <a:ea typeface="+mn-lt"/>
                <a:cs typeface="+mn-lt"/>
              </a:rPr>
              <a:t>win-win </a:t>
            </a:r>
            <a:r>
              <a:rPr lang="en-US" sz="1600" dirty="0">
                <a:ea typeface="+mn-lt"/>
                <a:cs typeface="+mn-lt"/>
              </a:rPr>
              <a:t>– key stakeholders achieve their objectives while the other stakeholders are dealt with ethically and satisfied</a:t>
            </a:r>
            <a:endParaRPr lang="en-US" sz="1600" dirty="0">
              <a:cs typeface="Calibri"/>
            </a:endParaRPr>
          </a:p>
          <a:p>
            <a:endParaRPr lang="en-US" sz="1600" dirty="0">
              <a:cs typeface="Calibri"/>
            </a:endParaRPr>
          </a:p>
        </p:txBody>
      </p:sp>
      <p:pic>
        <p:nvPicPr>
          <p:cNvPr id="4" name="Picture 5" descr="A black background with a black square&#10;&#10;Description automatically generated">
            <a:extLst>
              <a:ext uri="{FF2B5EF4-FFF2-40B4-BE49-F238E27FC236}">
                <a16:creationId xmlns:a16="http://schemas.microsoft.com/office/drawing/2014/main" id="{7330A28B-F49D-A333-32C7-96A781C43689}"/>
              </a:ext>
            </a:extLst>
          </p:cNvPr>
          <p:cNvPicPr>
            <a:picLocks noChangeAspect="1"/>
          </p:cNvPicPr>
          <p:nvPr/>
        </p:nvPicPr>
        <p:blipFill>
          <a:blip r:embed="rId3"/>
          <a:stretch>
            <a:fillRect/>
          </a:stretch>
        </p:blipFill>
        <p:spPr>
          <a:xfrm>
            <a:off x="6383045" y="6423336"/>
            <a:ext cx="4970755" cy="434653"/>
          </a:xfrm>
          <a:prstGeom prst="rect">
            <a:avLst/>
          </a:prstGeom>
        </p:spPr>
      </p:pic>
    </p:spTree>
    <p:extLst>
      <p:ext uri="{BB962C8B-B14F-4D97-AF65-F5344CB8AC3E}">
        <p14:creationId xmlns:p14="http://schemas.microsoft.com/office/powerpoint/2010/main" val="2768621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D638-6871-320E-D824-07E563D614D2}"/>
              </a:ext>
            </a:extLst>
          </p:cNvPr>
          <p:cNvSpPr>
            <a:spLocks noGrp="1"/>
          </p:cNvSpPr>
          <p:nvPr>
            <p:ph type="title"/>
          </p:nvPr>
        </p:nvSpPr>
        <p:spPr>
          <a:xfrm>
            <a:off x="280180" y="125122"/>
            <a:ext cx="4023360" cy="869177"/>
          </a:xfrm>
        </p:spPr>
        <p:txBody>
          <a:bodyPr vert="horz" lIns="91440" tIns="45720" rIns="91440" bIns="45720" rtlCol="0" anchor="b">
            <a:normAutofit/>
          </a:bodyPr>
          <a:lstStyle/>
          <a:p>
            <a:r>
              <a:rPr lang="en-US" sz="4800" b="1" dirty="0"/>
              <a:t>Annex 1</a:t>
            </a:r>
            <a:endParaRPr lang="en-US" sz="4800" dirty="0"/>
          </a:p>
        </p:txBody>
      </p:sp>
      <p:pic>
        <p:nvPicPr>
          <p:cNvPr id="4" name="Picture 4" descr="A diagram of a diagram">
            <a:extLst>
              <a:ext uri="{FF2B5EF4-FFF2-40B4-BE49-F238E27FC236}">
                <a16:creationId xmlns:a16="http://schemas.microsoft.com/office/drawing/2014/main" id="{600B8395-4559-2C37-3E88-056CDC081956}"/>
              </a:ext>
            </a:extLst>
          </p:cNvPr>
          <p:cNvPicPr>
            <a:picLocks noGrp="1" noChangeAspect="1"/>
          </p:cNvPicPr>
          <p:nvPr>
            <p:ph idx="1"/>
          </p:nvPr>
        </p:nvPicPr>
        <p:blipFill>
          <a:blip r:embed="rId2"/>
          <a:stretch>
            <a:fillRect/>
          </a:stretch>
        </p:blipFill>
        <p:spPr>
          <a:xfrm>
            <a:off x="1828800" y="994299"/>
            <a:ext cx="7526250" cy="5506923"/>
          </a:xfrm>
          <a:prstGeom prst="rect">
            <a:avLst/>
          </a:prstGeom>
        </p:spPr>
      </p:pic>
      <p:sp>
        <p:nvSpPr>
          <p:cNvPr id="6" name="TextBox 5">
            <a:extLst>
              <a:ext uri="{FF2B5EF4-FFF2-40B4-BE49-F238E27FC236}">
                <a16:creationId xmlns:a16="http://schemas.microsoft.com/office/drawing/2014/main" id="{EB7E57AF-039D-97C9-A44A-662650FC9A56}"/>
              </a:ext>
            </a:extLst>
          </p:cNvPr>
          <p:cNvSpPr txBox="1"/>
          <p:nvPr/>
        </p:nvSpPr>
        <p:spPr>
          <a:xfrm>
            <a:off x="280180" y="1251751"/>
            <a:ext cx="4123323" cy="38173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Bef>
                <a:spcPts val="1000"/>
              </a:spcBef>
            </a:pPr>
            <a:r>
              <a:rPr lang="en-US" sz="2400" dirty="0"/>
              <a:t>Power-interest Grid</a:t>
            </a:r>
          </a:p>
        </p:txBody>
      </p:sp>
    </p:spTree>
    <p:extLst>
      <p:ext uri="{BB962C8B-B14F-4D97-AF65-F5344CB8AC3E}">
        <p14:creationId xmlns:p14="http://schemas.microsoft.com/office/powerpoint/2010/main" val="2225720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BA6E-BFC7-7144-CEFE-E90C37EEC957}"/>
              </a:ext>
            </a:extLst>
          </p:cNvPr>
          <p:cNvSpPr>
            <a:spLocks noGrp="1"/>
          </p:cNvSpPr>
          <p:nvPr>
            <p:ph type="title"/>
          </p:nvPr>
        </p:nvSpPr>
        <p:spPr>
          <a:xfrm>
            <a:off x="1115568" y="509521"/>
            <a:ext cx="10232136" cy="1014984"/>
          </a:xfrm>
        </p:spPr>
        <p:txBody>
          <a:bodyPr>
            <a:normAutofit/>
          </a:bodyPr>
          <a:lstStyle/>
          <a:p>
            <a:r>
              <a:rPr lang="en-US" sz="4000" b="1">
                <a:latin typeface="Arial"/>
                <a:cs typeface="Arial"/>
              </a:rPr>
              <a:t>Annex 2</a:t>
            </a:r>
            <a:endParaRPr lang="en-US" sz="4000">
              <a:cs typeface="Calibri Light" panose="020F0302020204030204"/>
            </a:endParaRPr>
          </a:p>
        </p:txBody>
      </p:sp>
      <p:pic>
        <p:nvPicPr>
          <p:cNvPr id="5" name="Picture 5" descr="A table with text on it&#10;&#10;Description automatically generated">
            <a:extLst>
              <a:ext uri="{FF2B5EF4-FFF2-40B4-BE49-F238E27FC236}">
                <a16:creationId xmlns:a16="http://schemas.microsoft.com/office/drawing/2014/main" id="{08CCDEBA-42AA-DF91-3E9C-0D1E7F783F17}"/>
              </a:ext>
            </a:extLst>
          </p:cNvPr>
          <p:cNvPicPr>
            <a:picLocks noGrp="1" noChangeAspect="1"/>
          </p:cNvPicPr>
          <p:nvPr>
            <p:ph idx="1"/>
          </p:nvPr>
        </p:nvPicPr>
        <p:blipFill>
          <a:blip r:embed="rId2"/>
          <a:stretch>
            <a:fillRect/>
          </a:stretch>
        </p:blipFill>
        <p:spPr>
          <a:xfrm>
            <a:off x="2011966" y="2028577"/>
            <a:ext cx="8186352" cy="2734916"/>
          </a:xfrm>
        </p:spPr>
      </p:pic>
      <p:sp>
        <p:nvSpPr>
          <p:cNvPr id="6" name="TextBox 5">
            <a:extLst>
              <a:ext uri="{FF2B5EF4-FFF2-40B4-BE49-F238E27FC236}">
                <a16:creationId xmlns:a16="http://schemas.microsoft.com/office/drawing/2014/main" id="{4E8B8F8F-86AF-FC0E-2155-4058F4A81AC7}"/>
              </a:ext>
            </a:extLst>
          </p:cNvPr>
          <p:cNvSpPr txBox="1"/>
          <p:nvPr/>
        </p:nvSpPr>
        <p:spPr>
          <a:xfrm>
            <a:off x="2106182" y="1673352"/>
            <a:ext cx="2135570" cy="32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04088">
              <a:spcAft>
                <a:spcPts val="600"/>
              </a:spcAft>
              <a:buChar char="•"/>
            </a:pPr>
            <a:r>
              <a:rPr lang="en-GB" sz="1540" kern="1200">
                <a:solidFill>
                  <a:schemeClr val="tx1"/>
                </a:solidFill>
                <a:latin typeface="Neue Haas Grotesk Text Pro"/>
                <a:ea typeface="+mn-ea"/>
                <a:cs typeface="+mn-cs"/>
              </a:rPr>
              <a:t>Primary v secondary</a:t>
            </a:r>
            <a:endParaRPr lang="en-GB" sz="2000">
              <a:latin typeface="Neue Haas Grotesk Text Pro"/>
            </a:endParaRPr>
          </a:p>
        </p:txBody>
      </p:sp>
      <p:sp>
        <p:nvSpPr>
          <p:cNvPr id="7" name="TextBox 6">
            <a:extLst>
              <a:ext uri="{FF2B5EF4-FFF2-40B4-BE49-F238E27FC236}">
                <a16:creationId xmlns:a16="http://schemas.microsoft.com/office/drawing/2014/main" id="{85F64B48-3B4E-AC69-8D7C-0ABF591A0147}"/>
              </a:ext>
            </a:extLst>
          </p:cNvPr>
          <p:cNvSpPr txBox="1"/>
          <p:nvPr/>
        </p:nvSpPr>
        <p:spPr>
          <a:xfrm>
            <a:off x="1922984" y="4857514"/>
            <a:ext cx="5502931" cy="1150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04088">
              <a:spcAft>
                <a:spcPts val="600"/>
              </a:spcAft>
            </a:pPr>
            <a:r>
              <a:rPr lang="en-GB" sz="1386" kern="1200">
                <a:solidFill>
                  <a:schemeClr val="tx1"/>
                </a:solidFill>
                <a:latin typeface="Neue Haas Grotesk Text Pro"/>
                <a:ea typeface="+mn-ea"/>
                <a:cs typeface="+mn-cs"/>
              </a:rPr>
              <a:t>Note: Both, primary and secondary stakeholders, can be included in Mendelow’s Matrix based on which we identify the key stakeholders and their level of importance and influence. Furthermore, the company can direct its resources towards keeping the most important stakeholders happy.</a:t>
            </a:r>
            <a:endParaRPr lang="en-GB">
              <a:latin typeface="Neue Haas Grotesk Text Pro"/>
            </a:endParaRPr>
          </a:p>
        </p:txBody>
      </p:sp>
      <p:sp>
        <p:nvSpPr>
          <p:cNvPr id="8" name="TextBox 7">
            <a:extLst>
              <a:ext uri="{FF2B5EF4-FFF2-40B4-BE49-F238E27FC236}">
                <a16:creationId xmlns:a16="http://schemas.microsoft.com/office/drawing/2014/main" id="{3508B5B0-C405-F8CC-F5BD-E38C225BC2FC}"/>
              </a:ext>
            </a:extLst>
          </p:cNvPr>
          <p:cNvSpPr txBox="1"/>
          <p:nvPr/>
        </p:nvSpPr>
        <p:spPr>
          <a:xfrm>
            <a:off x="8404718" y="4927305"/>
            <a:ext cx="2135570" cy="518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04088">
              <a:spcAft>
                <a:spcPts val="600"/>
              </a:spcAft>
            </a:pPr>
            <a:r>
              <a:rPr lang="en-GB" sz="1386" kern="1200">
                <a:solidFill>
                  <a:schemeClr val="tx1"/>
                </a:solidFill>
                <a:latin typeface="+mn-lt"/>
                <a:ea typeface="+mn-ea"/>
                <a:cs typeface="Times New Roman"/>
              </a:rPr>
              <a:t>(Carroll, Brown, &amp; Buchholtz, 2020)</a:t>
            </a:r>
            <a:endParaRPr lang="en-GB">
              <a:cs typeface="Times New Roman"/>
            </a:endParaRPr>
          </a:p>
        </p:txBody>
      </p:sp>
    </p:spTree>
    <p:extLst>
      <p:ext uri="{BB962C8B-B14F-4D97-AF65-F5344CB8AC3E}">
        <p14:creationId xmlns:p14="http://schemas.microsoft.com/office/powerpoint/2010/main" val="1233700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244" name="Picture 20244" descr="Data Analysis Free Stock Photo - Public Domain Pictures">
            <a:extLst>
              <a:ext uri="{FF2B5EF4-FFF2-40B4-BE49-F238E27FC236}">
                <a16:creationId xmlns:a16="http://schemas.microsoft.com/office/drawing/2014/main" id="{353E4BFF-A7B9-006A-36E9-CB289FA2A86B}"/>
              </a:ext>
            </a:extLst>
          </p:cNvPr>
          <p:cNvPicPr>
            <a:picLocks noChangeAspect="1"/>
          </p:cNvPicPr>
          <p:nvPr/>
        </p:nvPicPr>
        <p:blipFill rotWithShape="1">
          <a:blip r:embed="rId2">
            <a:alphaModFix amt="35000"/>
          </a:blip>
          <a:srcRect t="2288" b="730"/>
          <a:stretch/>
        </p:blipFill>
        <p:spPr>
          <a:xfrm>
            <a:off x="20" y="10"/>
            <a:ext cx="12191980" cy="6857990"/>
          </a:xfrm>
          <a:prstGeom prst="rect">
            <a:avLst/>
          </a:prstGeom>
        </p:spPr>
      </p:pic>
      <p:graphicFrame>
        <p:nvGraphicFramePr>
          <p:cNvPr id="2780" name="Diagram 2780">
            <a:extLst>
              <a:ext uri="{FF2B5EF4-FFF2-40B4-BE49-F238E27FC236}">
                <a16:creationId xmlns:a16="http://schemas.microsoft.com/office/drawing/2014/main" id="{98AE0924-8FBF-1240-9458-A4057E924F9F}"/>
              </a:ext>
            </a:extLst>
          </p:cNvPr>
          <p:cNvGraphicFramePr/>
          <p:nvPr>
            <p:extLst>
              <p:ext uri="{D42A27DB-BD31-4B8C-83A1-F6EECF244321}">
                <p14:modId xmlns:p14="http://schemas.microsoft.com/office/powerpoint/2010/main" val="662017677"/>
              </p:ext>
            </p:extLst>
          </p:nvPr>
        </p:nvGraphicFramePr>
        <p:xfrm>
          <a:off x="585927" y="1020932"/>
          <a:ext cx="11061576" cy="56284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594" name="TextBox 20593">
            <a:extLst>
              <a:ext uri="{FF2B5EF4-FFF2-40B4-BE49-F238E27FC236}">
                <a16:creationId xmlns:a16="http://schemas.microsoft.com/office/drawing/2014/main" id="{32A453BF-5E4B-DCD1-19CC-119ED310E992}"/>
              </a:ext>
            </a:extLst>
          </p:cNvPr>
          <p:cNvSpPr txBox="1"/>
          <p:nvPr/>
        </p:nvSpPr>
        <p:spPr>
          <a:xfrm>
            <a:off x="3175000" y="692727"/>
            <a:ext cx="6176818"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900" b="1" dirty="0"/>
              <a:t>Work Breakdown Structure</a:t>
            </a:r>
            <a:endParaRPr lang="en-US" b="1" dirty="0">
              <a:cs typeface="Calibri"/>
            </a:endParaRPr>
          </a:p>
          <a:p>
            <a:pPr algn="l"/>
            <a:endParaRPr lang="en-US" dirty="0">
              <a:cs typeface="Calibri"/>
            </a:endParaRPr>
          </a:p>
        </p:txBody>
      </p:sp>
    </p:spTree>
    <p:extLst>
      <p:ext uri="{BB962C8B-B14F-4D97-AF65-F5344CB8AC3E}">
        <p14:creationId xmlns:p14="http://schemas.microsoft.com/office/powerpoint/2010/main" val="176640234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descr="Three arrows on bullseye">
            <a:extLst>
              <a:ext uri="{FF2B5EF4-FFF2-40B4-BE49-F238E27FC236}">
                <a16:creationId xmlns:a16="http://schemas.microsoft.com/office/drawing/2014/main" id="{6D8496D2-CECB-A87C-607C-35149E1137E6}"/>
              </a:ext>
            </a:extLst>
          </p:cNvPr>
          <p:cNvPicPr>
            <a:picLocks noChangeAspect="1"/>
          </p:cNvPicPr>
          <p:nvPr/>
        </p:nvPicPr>
        <p:blipFill rotWithShape="1">
          <a:blip r:embed="rId2"/>
          <a:srcRect r="14714" b="5"/>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p:nvSpPr>
          <p:cNvPr id="2" name="Title 1">
            <a:extLst>
              <a:ext uri="{FF2B5EF4-FFF2-40B4-BE49-F238E27FC236}">
                <a16:creationId xmlns:a16="http://schemas.microsoft.com/office/drawing/2014/main" id="{F96B2805-0736-EE42-F104-85DA3260E21D}"/>
              </a:ext>
            </a:extLst>
          </p:cNvPr>
          <p:cNvSpPr>
            <a:spLocks noGrp="1"/>
          </p:cNvSpPr>
          <p:nvPr>
            <p:ph type="title"/>
          </p:nvPr>
        </p:nvSpPr>
        <p:spPr>
          <a:xfrm>
            <a:off x="371094" y="1161288"/>
            <a:ext cx="3438144" cy="1239012"/>
          </a:xfrm>
        </p:spPr>
        <p:txBody>
          <a:bodyPr anchor="ctr">
            <a:normAutofit/>
          </a:bodyPr>
          <a:lstStyle/>
          <a:p>
            <a:r>
              <a:rPr lang="en-US" sz="2800">
                <a:cs typeface="Calibri Light"/>
              </a:rPr>
              <a:t>Success Criteria</a:t>
            </a:r>
            <a:endParaRPr lang="en-US" sz="2800"/>
          </a:p>
        </p:txBody>
      </p:sp>
      <p:sp>
        <p:nvSpPr>
          <p:cNvPr id="19" name="Content Placeholder 2">
            <a:extLst>
              <a:ext uri="{FF2B5EF4-FFF2-40B4-BE49-F238E27FC236}">
                <a16:creationId xmlns:a16="http://schemas.microsoft.com/office/drawing/2014/main" id="{18535BD5-4030-EAB4-A7FF-1C68DD69C136}"/>
              </a:ext>
            </a:extLst>
          </p:cNvPr>
          <p:cNvSpPr>
            <a:spLocks noGrp="1"/>
          </p:cNvSpPr>
          <p:nvPr>
            <p:ph idx="1"/>
          </p:nvPr>
        </p:nvSpPr>
        <p:spPr>
          <a:xfrm>
            <a:off x="371094" y="2718054"/>
            <a:ext cx="5620996" cy="3645985"/>
          </a:xfrm>
        </p:spPr>
        <p:txBody>
          <a:bodyPr anchor="t">
            <a:normAutofit/>
          </a:bodyPr>
          <a:lstStyle/>
          <a:p>
            <a:pPr>
              <a:buFont typeface="Wingdings" panose="020B0604020202020204" pitchFamily="34" charset="0"/>
              <a:buChar char="§"/>
            </a:pPr>
            <a:r>
              <a:rPr lang="en-US" sz="1700">
                <a:cs typeface="Calibri" panose="020F0502020204030204"/>
              </a:rPr>
              <a:t>Easy to access locations</a:t>
            </a:r>
          </a:p>
          <a:p>
            <a:pPr>
              <a:buFont typeface="Wingdings" panose="020B0604020202020204" pitchFamily="34" charset="0"/>
              <a:buChar char="§"/>
            </a:pPr>
            <a:r>
              <a:rPr lang="en-US" sz="1700" dirty="0">
                <a:cs typeface="Calibri" panose="020F0502020204030204"/>
              </a:rPr>
              <a:t>Vast food variety including healthy options</a:t>
            </a:r>
          </a:p>
          <a:p>
            <a:pPr>
              <a:buFont typeface="Wingdings" panose="020B0604020202020204" pitchFamily="34" charset="0"/>
              <a:buChar char="§"/>
            </a:pPr>
            <a:r>
              <a:rPr lang="en-US" sz="1700" dirty="0">
                <a:cs typeface="Calibri" panose="020F0502020204030204"/>
              </a:rPr>
              <a:t>Easy to afford prices/employee discounts</a:t>
            </a:r>
          </a:p>
          <a:p>
            <a:pPr>
              <a:buFont typeface="Wingdings" panose="020B0604020202020204" pitchFamily="34" charset="0"/>
              <a:buChar char="§"/>
            </a:pPr>
            <a:r>
              <a:rPr lang="en-US" sz="1700" dirty="0">
                <a:cs typeface="Calibri" panose="020F0502020204030204"/>
              </a:rPr>
              <a:t>Changing menus</a:t>
            </a:r>
          </a:p>
          <a:p>
            <a:pPr>
              <a:buFont typeface="Wingdings" panose="020B0604020202020204" pitchFamily="34" charset="0"/>
              <a:buChar char="§"/>
            </a:pPr>
            <a:r>
              <a:rPr lang="en-US" sz="1700" dirty="0">
                <a:cs typeface="Calibri" panose="020F0502020204030204"/>
              </a:rPr>
              <a:t>Excellent service</a:t>
            </a:r>
          </a:p>
          <a:p>
            <a:pPr>
              <a:buFont typeface="Wingdings" panose="020B0604020202020204" pitchFamily="34" charset="0"/>
              <a:buChar char="§"/>
            </a:pPr>
            <a:r>
              <a:rPr lang="en-US" sz="1700" dirty="0">
                <a:cs typeface="Calibri" panose="020F0502020204030204"/>
              </a:rPr>
              <a:t>Availability to pre-order</a:t>
            </a:r>
          </a:p>
          <a:p>
            <a:pPr>
              <a:buFont typeface="Wingdings" panose="020B0604020202020204" pitchFamily="34" charset="0"/>
              <a:buChar char="§"/>
            </a:pPr>
            <a:endParaRPr lang="en-US" sz="1700" dirty="0">
              <a:cs typeface="Calibri" panose="020F0502020204030204"/>
            </a:endParaRPr>
          </a:p>
          <a:p>
            <a:pPr>
              <a:buFont typeface="Wingdings" panose="020B0604020202020204" pitchFamily="34" charset="0"/>
              <a:buChar char="§"/>
            </a:pPr>
            <a:endParaRPr lang="en-US" sz="1700" dirty="0">
              <a:cs typeface="Calibri" panose="020F0502020204030204"/>
            </a:endParaRPr>
          </a:p>
        </p:txBody>
      </p:sp>
    </p:spTree>
    <p:extLst>
      <p:ext uri="{BB962C8B-B14F-4D97-AF65-F5344CB8AC3E}">
        <p14:creationId xmlns:p14="http://schemas.microsoft.com/office/powerpoint/2010/main" val="296999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olls of blueprints">
            <a:extLst>
              <a:ext uri="{FF2B5EF4-FFF2-40B4-BE49-F238E27FC236}">
                <a16:creationId xmlns:a16="http://schemas.microsoft.com/office/drawing/2014/main" id="{6DD61A4C-295C-DF2E-EA50-571C4F605985}"/>
              </a:ext>
            </a:extLst>
          </p:cNvPr>
          <p:cNvPicPr>
            <a:picLocks noChangeAspect="1"/>
          </p:cNvPicPr>
          <p:nvPr/>
        </p:nvPicPr>
        <p:blipFill rotWithShape="1">
          <a:blip r:embed="rId2"/>
          <a:srcRect l="23411" t="1136" r="8" b="7962"/>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04C031D-96B5-6D3F-D98D-88738E486547}"/>
              </a:ext>
            </a:extLst>
          </p:cNvPr>
          <p:cNvSpPr>
            <a:spLocks noGrp="1"/>
          </p:cNvSpPr>
          <p:nvPr>
            <p:ph type="title"/>
          </p:nvPr>
        </p:nvSpPr>
        <p:spPr>
          <a:xfrm>
            <a:off x="371094" y="1161288"/>
            <a:ext cx="3438144" cy="1124712"/>
          </a:xfrm>
        </p:spPr>
        <p:txBody>
          <a:bodyPr anchor="b">
            <a:normAutofit/>
          </a:bodyPr>
          <a:lstStyle/>
          <a:p>
            <a:r>
              <a:rPr lang="en-US" sz="2800" dirty="0">
                <a:cs typeface="Calibri Light"/>
              </a:rPr>
              <a:t>Project deliverables</a:t>
            </a:r>
            <a:endParaRPr lang="en-US" sz="2800" dirty="0"/>
          </a:p>
        </p:txBody>
      </p:sp>
      <p:sp>
        <p:nvSpPr>
          <p:cNvPr id="3" name="Content Placeholder 2">
            <a:extLst>
              <a:ext uri="{FF2B5EF4-FFF2-40B4-BE49-F238E27FC236}">
                <a16:creationId xmlns:a16="http://schemas.microsoft.com/office/drawing/2014/main" id="{CFF209CD-51E5-3C5C-B3CC-E83D703FA6D8}"/>
              </a:ext>
            </a:extLst>
          </p:cNvPr>
          <p:cNvSpPr>
            <a:spLocks noGrp="1"/>
          </p:cNvSpPr>
          <p:nvPr>
            <p:ph idx="1"/>
          </p:nvPr>
        </p:nvSpPr>
        <p:spPr>
          <a:xfrm>
            <a:off x="371094" y="2718054"/>
            <a:ext cx="5387448" cy="3207258"/>
          </a:xfrm>
        </p:spPr>
        <p:txBody>
          <a:bodyPr vert="horz" lIns="91440" tIns="45720" rIns="91440" bIns="45720" rtlCol="0" anchor="t">
            <a:normAutofit/>
          </a:bodyPr>
          <a:lstStyle/>
          <a:p>
            <a:pPr>
              <a:buFont typeface="Wingdings" panose="020B0604020202020204" pitchFamily="34" charset="0"/>
              <a:buChar char="§"/>
            </a:pPr>
            <a:r>
              <a:rPr lang="en-US" dirty="0">
                <a:cs typeface="Calibri" panose="020F0502020204030204"/>
              </a:rPr>
              <a:t>Canteen area </a:t>
            </a:r>
          </a:p>
          <a:p>
            <a:pPr>
              <a:buFont typeface="Wingdings" panose="020B0604020202020204" pitchFamily="34" charset="0"/>
              <a:buChar char="§"/>
            </a:pPr>
            <a:r>
              <a:rPr lang="en-US" dirty="0">
                <a:cs typeface="Calibri" panose="020F0502020204030204"/>
              </a:rPr>
              <a:t>Reduced congestion in local area</a:t>
            </a:r>
          </a:p>
          <a:p>
            <a:pPr>
              <a:buFont typeface="Wingdings" panose="020B0604020202020204" pitchFamily="34" charset="0"/>
              <a:buChar char="§"/>
            </a:pPr>
            <a:r>
              <a:rPr lang="en-US" dirty="0">
                <a:cs typeface="Calibri" panose="020F0502020204030204"/>
              </a:rPr>
              <a:t>Employee engagement </a:t>
            </a:r>
          </a:p>
          <a:p>
            <a:pPr>
              <a:buFont typeface="Wingdings" panose="020B0604020202020204" pitchFamily="34" charset="0"/>
              <a:buChar char="§"/>
            </a:pPr>
            <a:r>
              <a:rPr lang="en-US" dirty="0">
                <a:cs typeface="Calibri" panose="020F0502020204030204"/>
              </a:rPr>
              <a:t>Development of Healthier diet</a:t>
            </a:r>
          </a:p>
        </p:txBody>
      </p:sp>
    </p:spTree>
    <p:extLst>
      <p:ext uri="{BB962C8B-B14F-4D97-AF65-F5344CB8AC3E}">
        <p14:creationId xmlns:p14="http://schemas.microsoft.com/office/powerpoint/2010/main" val="1036062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1C82-A74D-6D54-868D-111FCE4449E7}"/>
              </a:ext>
            </a:extLst>
          </p:cNvPr>
          <p:cNvSpPr>
            <a:spLocks noGrp="1"/>
          </p:cNvSpPr>
          <p:nvPr>
            <p:ph type="title"/>
          </p:nvPr>
        </p:nvSpPr>
        <p:spPr>
          <a:xfrm>
            <a:off x="6949891" y="196575"/>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Risk management</a:t>
            </a:r>
          </a:p>
        </p:txBody>
      </p:sp>
      <p:pic>
        <p:nvPicPr>
          <p:cNvPr id="7" name="Graphic 6" descr="Warning">
            <a:extLst>
              <a:ext uri="{FF2B5EF4-FFF2-40B4-BE49-F238E27FC236}">
                <a16:creationId xmlns:a16="http://schemas.microsoft.com/office/drawing/2014/main" id="{1F972049-5F4B-DFC9-9C22-0C0D520D8E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aphicFrame>
        <p:nvGraphicFramePr>
          <p:cNvPr id="5" name="Diagram 5">
            <a:extLst>
              <a:ext uri="{FF2B5EF4-FFF2-40B4-BE49-F238E27FC236}">
                <a16:creationId xmlns:a16="http://schemas.microsoft.com/office/drawing/2014/main" id="{687E9925-02E4-226C-531A-A1ED4C655FD9}"/>
              </a:ext>
            </a:extLst>
          </p:cNvPr>
          <p:cNvGraphicFramePr/>
          <p:nvPr>
            <p:extLst>
              <p:ext uri="{D42A27DB-BD31-4B8C-83A1-F6EECF244321}">
                <p14:modId xmlns:p14="http://schemas.microsoft.com/office/powerpoint/2010/main" val="2355576570"/>
              </p:ext>
            </p:extLst>
          </p:nvPr>
        </p:nvGraphicFramePr>
        <p:xfrm>
          <a:off x="5704114" y="870857"/>
          <a:ext cx="5606142"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7813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0D6A2-C461-3E13-CCBF-053EE3EDE8CD}"/>
              </a:ext>
            </a:extLst>
          </p:cNvPr>
          <p:cNvSpPr>
            <a:spLocks noGrp="1"/>
          </p:cNvSpPr>
          <p:nvPr>
            <p:ph type="title"/>
          </p:nvPr>
        </p:nvSpPr>
        <p:spPr>
          <a:xfrm>
            <a:off x="7015205" y="185689"/>
            <a:ext cx="4805996" cy="1297115"/>
          </a:xfrm>
        </p:spPr>
        <p:txBody>
          <a:bodyPr vert="horz" lIns="91440" tIns="45720" rIns="91440" bIns="45720" rtlCol="0" anchor="t">
            <a:normAutofit fontScale="90000"/>
          </a:bodyPr>
          <a:lstStyle/>
          <a:p>
            <a:r>
              <a:rPr lang="en-US" sz="4000" kern="1200">
                <a:solidFill>
                  <a:schemeClr val="tx2"/>
                </a:solidFill>
                <a:latin typeface="+mj-lt"/>
                <a:ea typeface="+mj-ea"/>
                <a:cs typeface="+mj-cs"/>
              </a:rPr>
              <a:t>Challenges and limitations</a:t>
            </a:r>
          </a:p>
        </p:txBody>
      </p:sp>
      <p:pic>
        <p:nvPicPr>
          <p:cNvPr id="7" name="Graphic 6" descr="Puzzle">
            <a:extLst>
              <a:ext uri="{FF2B5EF4-FFF2-40B4-BE49-F238E27FC236}">
                <a16:creationId xmlns:a16="http://schemas.microsoft.com/office/drawing/2014/main" id="{791AF627-5575-7B46-647A-8554000AE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
        <p:nvSpPr>
          <p:cNvPr id="4" name="TextBox 3">
            <a:extLst>
              <a:ext uri="{FF2B5EF4-FFF2-40B4-BE49-F238E27FC236}">
                <a16:creationId xmlns:a16="http://schemas.microsoft.com/office/drawing/2014/main" id="{EC9749AE-E59B-6640-526C-497DA3F2DCF0}"/>
              </a:ext>
            </a:extLst>
          </p:cNvPr>
          <p:cNvSpPr txBox="1"/>
          <p:nvPr/>
        </p:nvSpPr>
        <p:spPr>
          <a:xfrm>
            <a:off x="5837464" y="1864178"/>
            <a:ext cx="564696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dirty="0">
                <a:cs typeface="Calibri" panose="020F0502020204030204"/>
              </a:rPr>
              <a:t>Lack of colleagues' interest/interactions</a:t>
            </a:r>
          </a:p>
          <a:p>
            <a:pPr marL="285750" indent="-285750">
              <a:buFont typeface="Arial"/>
              <a:buChar char="•"/>
            </a:pPr>
            <a:r>
              <a:rPr lang="en-US" sz="3200" dirty="0">
                <a:cs typeface="Calibri" panose="020F0502020204030204"/>
              </a:rPr>
              <a:t>Food and other licenses</a:t>
            </a:r>
          </a:p>
          <a:p>
            <a:pPr marL="285750" indent="-285750">
              <a:buFont typeface="Arial"/>
              <a:buChar char="•"/>
            </a:pPr>
            <a:r>
              <a:rPr lang="en-US" sz="3200" dirty="0">
                <a:cs typeface="Calibri" panose="020F0502020204030204"/>
              </a:rPr>
              <a:t>Qualified staff</a:t>
            </a:r>
          </a:p>
          <a:p>
            <a:pPr marL="285750" indent="-285750">
              <a:buFont typeface="Arial"/>
              <a:buChar char="•"/>
            </a:pPr>
            <a:r>
              <a:rPr lang="en-US" sz="3200" dirty="0">
                <a:cs typeface="Calibri" panose="020F0502020204030204"/>
              </a:rPr>
              <a:t>Attracting suppliers</a:t>
            </a:r>
          </a:p>
          <a:p>
            <a:pPr marL="285750" indent="-285750">
              <a:buFont typeface="Arial"/>
              <a:buChar char="•"/>
            </a:pPr>
            <a:r>
              <a:rPr lang="en-US" sz="3200" dirty="0">
                <a:cs typeface="Calibri" panose="020F0502020204030204"/>
              </a:rPr>
              <a:t>Supplies wastage </a:t>
            </a:r>
          </a:p>
          <a:p>
            <a:pPr marL="285750" indent="-285750">
              <a:buFont typeface="Arial"/>
              <a:buChar char="•"/>
            </a:pPr>
            <a:r>
              <a:rPr lang="en-US" sz="3200" dirty="0">
                <a:cs typeface="Calibri" panose="020F0502020204030204"/>
              </a:rPr>
              <a:t>Competitors</a:t>
            </a:r>
          </a:p>
        </p:txBody>
      </p:sp>
    </p:spTree>
    <p:extLst>
      <p:ext uri="{BB962C8B-B14F-4D97-AF65-F5344CB8AC3E}">
        <p14:creationId xmlns:p14="http://schemas.microsoft.com/office/powerpoint/2010/main" val="1100695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25BB8-E0B5-81BA-50BB-04D1C2DC9583}"/>
              </a:ext>
            </a:extLst>
          </p:cNvPr>
          <p:cNvSpPr>
            <a:spLocks noGrp="1"/>
          </p:cNvSpPr>
          <p:nvPr>
            <p:ph type="title"/>
          </p:nvPr>
        </p:nvSpPr>
        <p:spPr/>
        <p:txBody>
          <a:bodyPr/>
          <a:lstStyle/>
          <a:p>
            <a:pPr algn="ctr"/>
            <a:r>
              <a:rPr lang="en-US" dirty="0">
                <a:cs typeface="Calibri Light"/>
              </a:rPr>
              <a:t>References</a:t>
            </a:r>
          </a:p>
        </p:txBody>
      </p:sp>
      <p:sp>
        <p:nvSpPr>
          <p:cNvPr id="3" name="Content Placeholder 2">
            <a:extLst>
              <a:ext uri="{FF2B5EF4-FFF2-40B4-BE49-F238E27FC236}">
                <a16:creationId xmlns:a16="http://schemas.microsoft.com/office/drawing/2014/main" id="{BCAEE60F-B64C-32E3-A720-EF26AE2F5007}"/>
              </a:ext>
            </a:extLst>
          </p:cNvPr>
          <p:cNvSpPr>
            <a:spLocks noGrp="1"/>
          </p:cNvSpPr>
          <p:nvPr>
            <p:ph idx="1"/>
          </p:nvPr>
        </p:nvSpPr>
        <p:spPr>
          <a:xfrm>
            <a:off x="838200" y="1379311"/>
            <a:ext cx="10515600" cy="4852080"/>
          </a:xfrm>
        </p:spPr>
        <p:txBody>
          <a:bodyPr vert="horz" lIns="91440" tIns="45720" rIns="91440" bIns="45720" rtlCol="0" anchor="t">
            <a:normAutofit lnSpcReduction="10000"/>
          </a:bodyPr>
          <a:lstStyle/>
          <a:p>
            <a:pPr>
              <a:buNone/>
            </a:pPr>
            <a:r>
              <a:rPr lang="en-US" sz="1200" dirty="0">
                <a:ea typeface="+mn-lt"/>
                <a:cs typeface="+mn-lt"/>
              </a:rPr>
              <a:t>Barrington, R. (2018). </a:t>
            </a:r>
            <a:r>
              <a:rPr lang="en-US" sz="1200" i="1" dirty="0">
                <a:ea typeface="+mn-lt"/>
                <a:cs typeface="+mn-lt"/>
              </a:rPr>
              <a:t>What Is </a:t>
            </a:r>
            <a:r>
              <a:rPr lang="en-US" sz="1200" i="1" err="1">
                <a:ea typeface="+mn-lt"/>
                <a:cs typeface="+mn-lt"/>
              </a:rPr>
              <a:t>Mendelow’s</a:t>
            </a:r>
            <a:r>
              <a:rPr lang="en-US" sz="1200" i="1" dirty="0">
                <a:ea typeface="+mn-lt"/>
                <a:cs typeface="+mn-lt"/>
              </a:rPr>
              <a:t> Matrix And How Is It Useful?</a:t>
            </a:r>
            <a:r>
              <a:rPr lang="en-US" sz="1200" dirty="0">
                <a:ea typeface="+mn-lt"/>
                <a:cs typeface="+mn-lt"/>
              </a:rPr>
              <a:t> [online] Oxford College of Marketing Blog. Available at: </a:t>
            </a:r>
            <a:r>
              <a:rPr lang="en-US" sz="1200" dirty="0">
                <a:ea typeface="+mn-lt"/>
                <a:cs typeface="+mn-lt"/>
                <a:hlinkClick r:id="rId2"/>
              </a:rPr>
              <a:t>https://blog.oxfordcollegeofmarketing.com/2018/04/23/what-is-mendelows-matrix-and-how-is-it-useful/</a:t>
            </a:r>
            <a:r>
              <a:rPr lang="en-US" sz="1200" dirty="0">
                <a:ea typeface="+mn-lt"/>
                <a:cs typeface="+mn-lt"/>
              </a:rPr>
              <a:t>#. </a:t>
            </a:r>
            <a:r>
              <a:rPr lang="en-US" sz="1200">
                <a:ea typeface="+mn-lt"/>
                <a:cs typeface="+mn-lt"/>
              </a:rPr>
              <a:t>(Accessed: 25 July 2023).</a:t>
            </a:r>
            <a:endParaRPr lang="en-US" sz="1200" dirty="0">
              <a:cs typeface="Calibri"/>
            </a:endParaRPr>
          </a:p>
          <a:p>
            <a:pPr marL="0" indent="0">
              <a:buNone/>
            </a:pPr>
            <a:r>
              <a:rPr lang="en-US" sz="1200">
                <a:ea typeface="+mn-lt"/>
                <a:cs typeface="+mn-lt"/>
              </a:rPr>
              <a:t>Bella Manufacturing (2021) </a:t>
            </a:r>
            <a:r>
              <a:rPr lang="en-US" sz="1200" i="1" dirty="0">
                <a:ea typeface="+mn-lt"/>
                <a:cs typeface="+mn-lt"/>
              </a:rPr>
              <a:t>5 key success factors for food truck businesses</a:t>
            </a:r>
            <a:r>
              <a:rPr lang="en-US" sz="1200" dirty="0">
                <a:ea typeface="+mn-lt"/>
                <a:cs typeface="+mn-lt"/>
              </a:rPr>
              <a:t>, </a:t>
            </a:r>
            <a:r>
              <a:rPr lang="en-US" sz="1200" i="1" dirty="0">
                <a:ea typeface="+mn-lt"/>
                <a:cs typeface="+mn-lt"/>
              </a:rPr>
              <a:t>Bella Manufacturing</a:t>
            </a:r>
            <a:r>
              <a:rPr lang="en-US" sz="1200" dirty="0">
                <a:ea typeface="+mn-lt"/>
                <a:cs typeface="+mn-lt"/>
              </a:rPr>
              <a:t>. Available at: </a:t>
            </a:r>
            <a:r>
              <a:rPr lang="en-US" sz="1200" dirty="0">
                <a:ea typeface="+mn-lt"/>
                <a:cs typeface="+mn-lt"/>
                <a:hlinkClick r:id="rId3"/>
              </a:rPr>
              <a:t>https://www.bellamanufacturing.com.au/news/5-key-success-factors/</a:t>
            </a:r>
            <a:r>
              <a:rPr lang="en-US" sz="1200">
                <a:ea typeface="+mn-lt"/>
                <a:cs typeface="+mn-lt"/>
              </a:rPr>
              <a:t> (Accessed: 31 July 2023). </a:t>
            </a:r>
            <a:endParaRPr lang="en-US" sz="1200" dirty="0">
              <a:cs typeface="Calibri"/>
            </a:endParaRPr>
          </a:p>
          <a:p>
            <a:pPr marL="0" indent="0">
              <a:buNone/>
            </a:pPr>
            <a:r>
              <a:rPr lang="en-US" sz="1200">
                <a:cs typeface="Calibri"/>
              </a:rPr>
              <a:t>Bottorff, C., &amp; </a:t>
            </a:r>
            <a:r>
              <a:rPr lang="en-US" sz="1200" err="1">
                <a:cs typeface="Calibri"/>
              </a:rPr>
              <a:t>Hoory</a:t>
            </a:r>
            <a:r>
              <a:rPr lang="en-US" sz="1200">
                <a:cs typeface="Calibri"/>
              </a:rPr>
              <a:t>, L. (2022, 08 07). </a:t>
            </a:r>
            <a:r>
              <a:rPr lang="en-US" sz="1200" i="1">
                <a:cs typeface="Calibri"/>
              </a:rPr>
              <a:t>What Is A Stakeholder Analysis? Everything You Need To Know</a:t>
            </a:r>
            <a:r>
              <a:rPr lang="en-US" sz="1200">
                <a:cs typeface="Calibri"/>
              </a:rPr>
              <a:t>. Retrieved from Forbes.com: </a:t>
            </a:r>
            <a:r>
              <a:rPr lang="en-US" sz="1200" dirty="0">
                <a:solidFill>
                  <a:srgbClr val="0563C1"/>
                </a:solidFill>
                <a:cs typeface="Calibri"/>
                <a:hlinkClick r:id="rId4"/>
              </a:rPr>
              <a:t>https://www.forbes.com/advisor/business/what-is-stakeholder-analysis/</a:t>
            </a:r>
            <a:endParaRPr lang="en-US" sz="1200" dirty="0">
              <a:cs typeface="Calibri"/>
            </a:endParaRPr>
          </a:p>
          <a:p>
            <a:pPr>
              <a:buNone/>
            </a:pPr>
            <a:r>
              <a:rPr lang="en-US" sz="1200" dirty="0">
                <a:cs typeface="Calibri"/>
              </a:rPr>
              <a:t>Buttrick, R. (2009). </a:t>
            </a:r>
            <a:r>
              <a:rPr lang="en-US" sz="1200" i="1" dirty="0">
                <a:cs typeface="Calibri"/>
              </a:rPr>
              <a:t>The project workout.</a:t>
            </a:r>
            <a:r>
              <a:rPr lang="en-US" sz="1200" dirty="0">
                <a:cs typeface="Calibri"/>
              </a:rPr>
              <a:t> Harlow: Financial Times Prentice Hall.</a:t>
            </a:r>
            <a:endParaRPr lang="en-US" sz="1200">
              <a:cs typeface="Calibri" panose="020F0502020204030204"/>
            </a:endParaRPr>
          </a:p>
          <a:p>
            <a:pPr>
              <a:buNone/>
            </a:pPr>
            <a:r>
              <a:rPr lang="en-US" sz="1200" dirty="0">
                <a:cs typeface="Calibri"/>
              </a:rPr>
              <a:t>Carroll, A. B., Brown, J. A., &amp; Buchholtz, A. K. (2020). </a:t>
            </a:r>
            <a:r>
              <a:rPr lang="en-US" sz="1200" i="1" dirty="0">
                <a:cs typeface="Calibri"/>
              </a:rPr>
              <a:t>10th Edition Business &amp; Society: Ethics, Sustainability &amp; Stakeholder Management.</a:t>
            </a:r>
            <a:r>
              <a:rPr lang="en-US" sz="1200" dirty="0">
                <a:cs typeface="Calibri"/>
              </a:rPr>
              <a:t> Boston: CENGAGE Learning.</a:t>
            </a:r>
          </a:p>
          <a:p>
            <a:pPr>
              <a:buNone/>
            </a:pPr>
            <a:r>
              <a:rPr lang="en-US" sz="1200" dirty="0">
                <a:cs typeface="Calibri"/>
              </a:rPr>
              <a:t>Global Knowledge (2020). </a:t>
            </a:r>
            <a:r>
              <a:rPr lang="en-US" sz="1200" i="1" dirty="0">
                <a:cs typeface="Calibri"/>
              </a:rPr>
              <a:t>What Is Project Scope Management? An Overview</a:t>
            </a:r>
            <a:r>
              <a:rPr lang="en-US" sz="1200" dirty="0">
                <a:cs typeface="Calibri"/>
              </a:rPr>
              <a:t>. [online] Available at: </a:t>
            </a:r>
            <a:r>
              <a:rPr lang="en-US" sz="1200" dirty="0">
                <a:cs typeface="Calibri"/>
                <a:hlinkClick r:id="rId5"/>
              </a:rPr>
              <a:t>https://www.globalknowledge.com/us-en/resources/resource-library/articles/project-scope-management/</a:t>
            </a:r>
            <a:r>
              <a:rPr lang="en-US" sz="1200">
                <a:cs typeface="Calibri"/>
              </a:rPr>
              <a:t>. (Accessed: 30 July 2023).</a:t>
            </a:r>
            <a:endParaRPr lang="en-US" sz="1200" dirty="0">
              <a:cs typeface="Calibri"/>
            </a:endParaRPr>
          </a:p>
          <a:p>
            <a:pPr>
              <a:buNone/>
            </a:pPr>
            <a:r>
              <a:rPr lang="en-US" sz="1200" dirty="0">
                <a:cs typeface="Calibri"/>
              </a:rPr>
              <a:t>Harned, B. (2019). </a:t>
            </a:r>
            <a:r>
              <a:rPr lang="en-US" sz="1200" i="1" dirty="0">
                <a:cs typeface="Calibri"/>
              </a:rPr>
              <a:t>Work Breakdown Structure (WBS) In Project Management | </a:t>
            </a:r>
            <a:r>
              <a:rPr lang="en-US" sz="1200" i="1" err="1">
                <a:cs typeface="Calibri"/>
              </a:rPr>
              <a:t>TeamGantt</a:t>
            </a:r>
            <a:r>
              <a:rPr lang="en-US" sz="1200" dirty="0">
                <a:cs typeface="Calibri"/>
              </a:rPr>
              <a:t>. [online] Teamgantt.com. Available at: </a:t>
            </a:r>
            <a:r>
              <a:rPr lang="en-US" sz="1200" dirty="0">
                <a:cs typeface="Calibri"/>
                <a:hlinkClick r:id="rId6"/>
              </a:rPr>
              <a:t>https://www.teamgantt.com/blog/how-to-estimate-projects-accurately-using-a-work-breakdown-structure</a:t>
            </a:r>
            <a:r>
              <a:rPr lang="en-US" sz="1200">
                <a:cs typeface="Calibri"/>
              </a:rPr>
              <a:t>. (Accessed: 30 July 2023).</a:t>
            </a:r>
            <a:endParaRPr lang="en-US" sz="1200" dirty="0">
              <a:cs typeface="Calibri"/>
            </a:endParaRPr>
          </a:p>
          <a:p>
            <a:pPr>
              <a:buNone/>
            </a:pPr>
            <a:r>
              <a:rPr lang="en-US" sz="1200" dirty="0">
                <a:ea typeface="+mn-lt"/>
                <a:cs typeface="+mn-lt"/>
              </a:rPr>
              <a:t>‌Manufacturing, B. (2020). </a:t>
            </a:r>
            <a:r>
              <a:rPr lang="en-US" sz="1200" i="1" dirty="0">
                <a:ea typeface="+mn-lt"/>
                <a:cs typeface="+mn-lt"/>
              </a:rPr>
              <a:t>5 Key Success Factors For Food Truck Businesses</a:t>
            </a:r>
            <a:r>
              <a:rPr lang="en-US" sz="1200" dirty="0">
                <a:ea typeface="+mn-lt"/>
                <a:cs typeface="+mn-lt"/>
              </a:rPr>
              <a:t>. [online] </a:t>
            </a:r>
            <a:r>
              <a:rPr lang="en-US" sz="1200" dirty="0">
                <a:ea typeface="+mn-lt"/>
                <a:cs typeface="+mn-lt"/>
                <a:hlinkClick r:id="rId7"/>
              </a:rPr>
              <a:t>https://www.bellamanufacturing.com.au/</a:t>
            </a:r>
            <a:r>
              <a:rPr lang="en-US" sz="1200" dirty="0">
                <a:ea typeface="+mn-lt"/>
                <a:cs typeface="+mn-lt"/>
              </a:rPr>
              <a:t>. Available at: </a:t>
            </a:r>
            <a:r>
              <a:rPr lang="en-US" sz="1200" dirty="0">
                <a:ea typeface="+mn-lt"/>
                <a:cs typeface="+mn-lt"/>
                <a:hlinkClick r:id="rId3"/>
              </a:rPr>
              <a:t>https://www.bellamanufacturing.com.au/news/5-key-success-factors/</a:t>
            </a:r>
            <a:r>
              <a:rPr lang="en-US" sz="1200">
                <a:ea typeface="+mn-lt"/>
                <a:cs typeface="+mn-lt"/>
              </a:rPr>
              <a:t>. (Accessed 07.30)</a:t>
            </a:r>
            <a:endParaRPr lang="en-US" sz="1200">
              <a:cs typeface="Calibri"/>
            </a:endParaRPr>
          </a:p>
          <a:p>
            <a:pPr>
              <a:buNone/>
            </a:pPr>
            <a:r>
              <a:rPr lang="en-US" sz="1200" dirty="0">
                <a:ea typeface="+mn-lt"/>
                <a:cs typeface="+mn-lt"/>
              </a:rPr>
              <a:t>Neve, S. (2017). </a:t>
            </a:r>
            <a:r>
              <a:rPr lang="en-US" sz="1200" i="1" dirty="0">
                <a:ea typeface="+mn-lt"/>
                <a:cs typeface="+mn-lt"/>
              </a:rPr>
              <a:t>The Challenges of Setting up a Restaurant Business</a:t>
            </a:r>
            <a:r>
              <a:rPr lang="en-US" sz="1200" dirty="0">
                <a:ea typeface="+mn-lt"/>
                <a:cs typeface="+mn-lt"/>
              </a:rPr>
              <a:t>. [online] Entrepreneur. Available at: </a:t>
            </a:r>
            <a:r>
              <a:rPr lang="en-US" sz="1200" dirty="0">
                <a:ea typeface="+mn-lt"/>
                <a:cs typeface="+mn-lt"/>
                <a:hlinkClick r:id="rId8"/>
              </a:rPr>
              <a:t>https://www.entrepreneur.com/en-in/starting-a-business/the-challenges-of-setting-up-a-restaurant-business/306018</a:t>
            </a:r>
            <a:r>
              <a:rPr lang="en-US" sz="1200" dirty="0">
                <a:ea typeface="+mn-lt"/>
                <a:cs typeface="+mn-lt"/>
              </a:rPr>
              <a:t>. (Accessed 07.29)</a:t>
            </a:r>
            <a:endParaRPr lang="en-US" sz="1200" dirty="0">
              <a:cs typeface="Calibri"/>
            </a:endParaRPr>
          </a:p>
          <a:p>
            <a:pPr>
              <a:buNone/>
            </a:pPr>
            <a:r>
              <a:rPr lang="en-US" sz="1200" err="1">
                <a:cs typeface="Calibri"/>
              </a:rPr>
              <a:t>Insureon</a:t>
            </a:r>
            <a:r>
              <a:rPr lang="en-US" sz="1200" dirty="0">
                <a:cs typeface="Calibri"/>
              </a:rPr>
              <a:t> (2022). </a:t>
            </a:r>
            <a:r>
              <a:rPr lang="en-US" sz="1200" i="1" dirty="0">
                <a:cs typeface="Calibri"/>
              </a:rPr>
              <a:t>How to Create a Risk Management Plan for Your Restaurant Business | </a:t>
            </a:r>
            <a:r>
              <a:rPr lang="en-US" sz="1200" i="1" err="1">
                <a:cs typeface="Calibri"/>
              </a:rPr>
              <a:t>Insureon</a:t>
            </a:r>
            <a:r>
              <a:rPr lang="en-US" sz="1200" dirty="0">
                <a:cs typeface="Calibri"/>
              </a:rPr>
              <a:t>. [online] Available at: </a:t>
            </a:r>
            <a:r>
              <a:rPr lang="en-US" sz="1200" dirty="0">
                <a:cs typeface="Calibri"/>
                <a:hlinkClick r:id="rId9"/>
              </a:rPr>
              <a:t>https://www.insureon.com/blog/risk-management-strategies-for-restaurants</a:t>
            </a:r>
            <a:r>
              <a:rPr lang="en-US" sz="1200" dirty="0">
                <a:cs typeface="Calibri"/>
              </a:rPr>
              <a:t>. [Accessed 31 Jul. 2023].</a:t>
            </a:r>
            <a:endParaRPr lang="en-US" sz="1200">
              <a:cs typeface="Calibri" panose="020F0502020204030204"/>
            </a:endParaRPr>
          </a:p>
          <a:p>
            <a:pPr>
              <a:buNone/>
            </a:pPr>
            <a:r>
              <a:rPr lang="en-US" sz="1200" err="1">
                <a:ea typeface="+mn-lt"/>
                <a:cs typeface="+mn-lt"/>
              </a:rPr>
              <a:t>P.Diaz</a:t>
            </a:r>
            <a:r>
              <a:rPr lang="en-US" sz="1200" dirty="0">
                <a:ea typeface="+mn-lt"/>
                <a:cs typeface="+mn-lt"/>
              </a:rPr>
              <a:t> (2020). Available at: </a:t>
            </a:r>
            <a:r>
              <a:rPr lang="en-US" sz="1200" dirty="0">
                <a:ea typeface="+mn-lt"/>
                <a:cs typeface="+mn-lt"/>
                <a:hlinkClick r:id="rId10"/>
              </a:rPr>
              <a:t>https://www.pm4dev.com/pm4dev-blog/entry/the-work-breakdown-structure-wbs.html#:~:text=The%20WBS%20contains%20100%25%20of</a:t>
            </a:r>
            <a:r>
              <a:rPr lang="en-US" sz="1200" dirty="0">
                <a:ea typeface="+mn-lt"/>
                <a:cs typeface="+mn-lt"/>
              </a:rPr>
              <a:t>. (Accessed 07.31)</a:t>
            </a:r>
            <a:endParaRPr lang="en-US" sz="1200" dirty="0">
              <a:cs typeface="Calibri"/>
            </a:endParaRPr>
          </a:p>
          <a:p>
            <a:pPr>
              <a:buNone/>
            </a:pPr>
            <a:endParaRPr lang="en-US" sz="1200" dirty="0">
              <a:cs typeface="Calibri"/>
            </a:endParaRPr>
          </a:p>
        </p:txBody>
      </p:sp>
    </p:spTree>
    <p:extLst>
      <p:ext uri="{BB962C8B-B14F-4D97-AF65-F5344CB8AC3E}">
        <p14:creationId xmlns:p14="http://schemas.microsoft.com/office/powerpoint/2010/main" val="37609572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35</TotalTime>
  <Words>958</Words>
  <Application>Microsoft Office PowerPoint</Application>
  <PresentationFormat>Widescreen</PresentationFormat>
  <Paragraphs>114</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Neue Haas Grotesk Text Pro</vt:lpstr>
      <vt:lpstr>Trebuchet MS</vt:lpstr>
      <vt:lpstr>Wingdings</vt:lpstr>
      <vt:lpstr>Wingdings 3</vt:lpstr>
      <vt:lpstr>Facet</vt:lpstr>
      <vt:lpstr>Managing Projects in the Organisations {BMSW 5104} Hungry moments – on site catering </vt:lpstr>
      <vt:lpstr>Introduction</vt:lpstr>
      <vt:lpstr>Project outline / description</vt:lpstr>
      <vt:lpstr>Stakeholder analysis – literature review</vt:lpstr>
      <vt:lpstr>Annex 1</vt:lpstr>
      <vt:lpstr>Annex 2</vt:lpstr>
      <vt:lpstr>PowerPoint Presentation</vt:lpstr>
      <vt:lpstr>Success Criteria</vt:lpstr>
      <vt:lpstr>Project deliverables</vt:lpstr>
      <vt:lpstr>Risk management</vt:lpstr>
      <vt:lpstr>Challenges and limitations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Sorin Rece (2113995)</cp:lastModifiedBy>
  <cp:revision>545</cp:revision>
  <dcterms:created xsi:type="dcterms:W3CDTF">2023-07-30T21:37:30Z</dcterms:created>
  <dcterms:modified xsi:type="dcterms:W3CDTF">2023-08-03T18:03:44Z</dcterms:modified>
</cp:coreProperties>
</file>