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0F8B5B-EACE-2F3A-AD72-6E30F08A3C97}" v="434" dt="2025-06-29T11:49:22.270"/>
    <p1510:client id="{6AD85E18-DB4E-7205-90FF-8C19A0E08E8D}" v="7" dt="2025-06-29T11:51:54.5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mitrichka Georgieva (2116247)" userId="S::2116247@student.uwtsd.ac.uk::f97a03dd-a30d-430a-8bf0-0b17af9878e4" providerId="AD" clId="Web-{17AEE276-D65E-D8AA-2F42-4FB7CDDBAD81}"/>
    <pc:docChg chg="addSld delSld modSld addMainMaster delMainMaster">
      <pc:chgData name="Dimitrichka Georgieva (2116247)" userId="S::2116247@student.uwtsd.ac.uk::f97a03dd-a30d-430a-8bf0-0b17af9878e4" providerId="AD" clId="Web-{17AEE276-D65E-D8AA-2F42-4FB7CDDBAD81}" dt="2025-06-26T15:53:07.069" v="4519"/>
      <pc:docMkLst>
        <pc:docMk/>
      </pc:docMkLst>
      <pc:sldChg chg="addSp delSp modSp del mod setBg modClrScheme setClrOvrMap chgLayout">
        <pc:chgData name="Dimitrichka Georgieva (2116247)" userId="S::2116247@student.uwtsd.ac.uk::f97a03dd-a30d-430a-8bf0-0b17af9878e4" providerId="AD" clId="Web-{17AEE276-D65E-D8AA-2F42-4FB7CDDBAD81}" dt="2025-06-26T08:48:14.237" v="3"/>
        <pc:sldMkLst>
          <pc:docMk/>
          <pc:sldMk cId="109857222" sldId="256"/>
        </pc:sldMkLst>
      </pc:sldChg>
      <pc:sldChg chg="addSp delSp modSp new mod setBg modClrScheme setClrOvrMap delDesignElem chgLayout">
        <pc:chgData name="Dimitrichka Georgieva (2116247)" userId="S::2116247@student.uwtsd.ac.uk::f97a03dd-a30d-430a-8bf0-0b17af9878e4" providerId="AD" clId="Web-{17AEE276-D65E-D8AA-2F42-4FB7CDDBAD81}" dt="2025-06-26T14:42:39.834" v="3377"/>
        <pc:sldMkLst>
          <pc:docMk/>
          <pc:sldMk cId="4013234033" sldId="256"/>
        </pc:sldMkLst>
        <pc:sp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4013234033" sldId="256"/>
            <ac:spMk id="10" creationId="{27E0AC2C-8AD4-1F10-A118-073D0D6CD7F8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4013234033" sldId="256"/>
            <ac:spMk id="11" creationId="{0D9AD9EE-3333-103F-72A4-A46F0D0EED23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09:15:50.131" v="261" actId="1076"/>
          <ac:spMkLst>
            <pc:docMk/>
            <pc:sldMk cId="4013234033" sldId="256"/>
            <ac:spMk id="13" creationId="{30BB9608-32F1-682E-5FFF-0174816CFB7D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1:13:46.125" v="1364" actId="14100"/>
          <ac:spMkLst>
            <pc:docMk/>
            <pc:sldMk cId="4013234033" sldId="256"/>
            <ac:spMk id="15" creationId="{CBA7DD93-4BD7-6105-F766-60D95EB98F35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4013234033" sldId="256"/>
            <ac:spMk id="18" creationId="{01D33EBB-C49F-D9F4-A2D7-5077AA836F91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1:12:34.327" v="1350" actId="14100"/>
          <ac:spMkLst>
            <pc:docMk/>
            <pc:sldMk cId="4013234033" sldId="256"/>
            <ac:spMk id="24" creationId="{9699AA8B-D3A2-AEFD-5083-CA2A5E891B5C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1:12:38.155" v="1351" actId="1076"/>
          <ac:picMkLst>
            <pc:docMk/>
            <pc:sldMk cId="4013234033" sldId="256"/>
            <ac:picMk id="7" creationId="{95BDDE3D-1F0B-CB96-C9C5-A3C174DE02A9}"/>
          </ac:picMkLst>
        </pc:picChg>
      </pc:sldChg>
      <pc:sldChg chg="addSp delSp modSp new mod modClrScheme chgLayout">
        <pc:chgData name="Dimitrichka Georgieva (2116247)" userId="S::2116247@student.uwtsd.ac.uk::f97a03dd-a30d-430a-8bf0-0b17af9878e4" providerId="AD" clId="Web-{17AEE276-D65E-D8AA-2F42-4FB7CDDBAD81}" dt="2025-06-26T14:42:39.834" v="3377"/>
        <pc:sldMkLst>
          <pc:docMk/>
          <pc:sldMk cId="1208307592" sldId="257"/>
        </pc:sldMkLst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208307592" sldId="257"/>
            <ac:spMk id="4" creationId="{35458DE9-031E-D55B-306F-15D69CED4DF2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208307592" sldId="257"/>
            <ac:spMk id="5" creationId="{2200BF50-C74B-4950-439B-18FD8053F215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208307592" sldId="257"/>
            <ac:spMk id="6" creationId="{11C662A8-ED7C-B5FE-5E3B-0113456E8797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4:40:00.792" v="3369" actId="20577"/>
          <ac:spMkLst>
            <pc:docMk/>
            <pc:sldMk cId="1208307592" sldId="257"/>
            <ac:spMk id="8" creationId="{511D0656-F607-5866-15D2-94FCD77E338A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208307592" sldId="257"/>
            <ac:spMk id="12" creationId="{85B3A2AB-E44F-3772-8FFD-5D4E6A2F3131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picMkLst>
            <pc:docMk/>
            <pc:sldMk cId="1208307592" sldId="257"/>
            <ac:picMk id="7" creationId="{C1457EB9-BD7A-01C2-5FF4-1292AD9C423D}"/>
          </ac:picMkLst>
        </pc:picChg>
      </pc:sldChg>
      <pc:sldChg chg="addSp delSp modSp new mod modClrScheme chgLayout">
        <pc:chgData name="Dimitrichka Georgieva (2116247)" userId="S::2116247@student.uwtsd.ac.uk::f97a03dd-a30d-430a-8bf0-0b17af9878e4" providerId="AD" clId="Web-{17AEE276-D65E-D8AA-2F42-4FB7CDDBAD81}" dt="2025-06-26T14:42:39.834" v="3377"/>
        <pc:sldMkLst>
          <pc:docMk/>
          <pc:sldMk cId="834682892" sldId="258"/>
        </pc:sldMkLst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834682892" sldId="258"/>
            <ac:spMk id="5" creationId="{B15B60A7-CFBB-CF35-7586-9D825A0557FE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834682892" sldId="258"/>
            <ac:spMk id="6" creationId="{5FFCCB9C-8481-4B55-5BB9-017A26B9827E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834682892" sldId="258"/>
            <ac:spMk id="7" creationId="{08B60D36-0F77-2492-78F2-BE21BA2A5995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834682892" sldId="258"/>
            <ac:spMk id="13" creationId="{3177E60D-3B75-99CD-C2B3-EEFF1247BADA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834682892" sldId="258"/>
            <ac:spMk id="15" creationId="{7DFE213F-2280-A834-26DA-D75B49BA8513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picMkLst>
            <pc:docMk/>
            <pc:sldMk cId="834682892" sldId="258"/>
            <ac:picMk id="8" creationId="{408F9769-BAFD-0E41-4B2B-E9D91DB7E61A}"/>
          </ac:picMkLst>
        </pc:picChg>
      </pc:sldChg>
      <pc:sldChg chg="addSp delSp modSp new mod modClrScheme chgLayout">
        <pc:chgData name="Dimitrichka Georgieva (2116247)" userId="S::2116247@student.uwtsd.ac.uk::f97a03dd-a30d-430a-8bf0-0b17af9878e4" providerId="AD" clId="Web-{17AEE276-D65E-D8AA-2F42-4FB7CDDBAD81}" dt="2025-06-26T14:42:39.834" v="3377"/>
        <pc:sldMkLst>
          <pc:docMk/>
          <pc:sldMk cId="1442781394" sldId="259"/>
        </pc:sldMkLst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442781394" sldId="259"/>
            <ac:spMk id="5" creationId="{89C31BB5-DB0E-54D9-C055-0645B640C7EA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442781394" sldId="259"/>
            <ac:spMk id="6" creationId="{22668FD5-BCB1-AC15-141A-A582FBF85145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442781394" sldId="259"/>
            <ac:spMk id="7" creationId="{D832A6A6-AA06-3AEA-245C-EB51433AC846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442781394" sldId="259"/>
            <ac:spMk id="16" creationId="{3CAA9D58-9524-6249-88F2-A44625EF2D42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4:39:40.494" v="3367" actId="20577"/>
          <ac:spMkLst>
            <pc:docMk/>
            <pc:sldMk cId="1442781394" sldId="259"/>
            <ac:spMk id="23" creationId="{D6B7E607-5B27-C4ED-3213-1C7403DD2BF9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1:32:19.399" v="1786" actId="20577"/>
          <ac:spMkLst>
            <pc:docMk/>
            <pc:sldMk cId="1442781394" sldId="259"/>
            <ac:spMk id="24" creationId="{E08915C0-91AF-5B3E-3CD7-8C4B604065B5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picMkLst>
            <pc:docMk/>
            <pc:sldMk cId="1442781394" sldId="259"/>
            <ac:picMk id="21" creationId="{3479BD2D-64F0-02D0-4DA7-41166F4DF1BA}"/>
          </ac:picMkLst>
        </pc:picChg>
      </pc:sldChg>
      <pc:sldChg chg="addSp delSp modSp new mod modClrScheme chgLayout">
        <pc:chgData name="Dimitrichka Georgieva (2116247)" userId="S::2116247@student.uwtsd.ac.uk::f97a03dd-a30d-430a-8bf0-0b17af9878e4" providerId="AD" clId="Web-{17AEE276-D65E-D8AA-2F42-4FB7CDDBAD81}" dt="2025-06-26T14:42:39.834" v="3377"/>
        <pc:sldMkLst>
          <pc:docMk/>
          <pc:sldMk cId="3588622192" sldId="260"/>
        </pc:sldMkLst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588622192" sldId="260"/>
            <ac:spMk id="2" creationId="{24815A3F-D423-ACFD-B4F4-2ED9E01CB3D6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588622192" sldId="260"/>
            <ac:spMk id="4" creationId="{74523E57-4675-8782-85FB-674E22F32195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588622192" sldId="260"/>
            <ac:spMk id="5" creationId="{696ACA69-7ED2-DF3C-DE6D-759C7FB06488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588622192" sldId="260"/>
            <ac:spMk id="6" creationId="{767D0CFE-CBC2-C169-F677-24E6C38DF50A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2:27:53.134" v="2154" actId="1076"/>
          <ac:spMkLst>
            <pc:docMk/>
            <pc:sldMk cId="3588622192" sldId="260"/>
            <ac:spMk id="8" creationId="{FEC761F1-9A65-701A-27F5-0AF336EB40CE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2:30:05.077" v="2164" actId="20577"/>
          <ac:spMkLst>
            <pc:docMk/>
            <pc:sldMk cId="3588622192" sldId="260"/>
            <ac:spMk id="9" creationId="{DBA22128-4EE5-64B4-34F3-EF288C5306CA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picMkLst>
            <pc:docMk/>
            <pc:sldMk cId="3588622192" sldId="260"/>
            <ac:picMk id="7" creationId="{3F282190-B6F8-895B-7519-AF54097CE9D6}"/>
          </ac:picMkLst>
        </pc:picChg>
      </pc:sldChg>
      <pc:sldChg chg="addSp delSp modSp new mod modClrScheme chgLayout">
        <pc:chgData name="Dimitrichka Georgieva (2116247)" userId="S::2116247@student.uwtsd.ac.uk::f97a03dd-a30d-430a-8bf0-0b17af9878e4" providerId="AD" clId="Web-{17AEE276-D65E-D8AA-2F42-4FB7CDDBAD81}" dt="2025-06-26T14:42:39.834" v="3377"/>
        <pc:sldMkLst>
          <pc:docMk/>
          <pc:sldMk cId="2569521174" sldId="261"/>
        </pc:sldMkLst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2569521174" sldId="261"/>
            <ac:spMk id="2" creationId="{8DD3A237-A494-02B5-EB38-50242F1AED0C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2569521174" sldId="261"/>
            <ac:spMk id="3" creationId="{E355938F-124A-2DFD-DB3D-ABFD90B49A42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2569521174" sldId="261"/>
            <ac:spMk id="4" creationId="{A1427BE0-ECA5-917C-D7F7-B3E2ED0EEC7F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2569521174" sldId="261"/>
            <ac:spMk id="5" creationId="{AB32BDD3-E3B2-26F6-00CF-1EAAA792A3EB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2569521174" sldId="261"/>
            <ac:spMk id="6" creationId="{1622E2A1-DA2F-DB7D-E488-75A9C667C1EA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4:39:36.885" v="3366" actId="20577"/>
          <ac:spMkLst>
            <pc:docMk/>
            <pc:sldMk cId="2569521174" sldId="261"/>
            <ac:spMk id="7" creationId="{A2DE3A61-F7FD-53B8-2C4E-B37952B20048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2:44:04.378" v="2451" actId="14100"/>
          <ac:picMkLst>
            <pc:docMk/>
            <pc:sldMk cId="2569521174" sldId="261"/>
            <ac:picMk id="8" creationId="{F90E6FD0-5624-4B1A-6EC6-28925C6FE9FF}"/>
          </ac:picMkLst>
        </pc:picChg>
      </pc:sldChg>
      <pc:sldChg chg="addSp delSp modSp new mod modClrScheme chgLayout">
        <pc:chgData name="Dimitrichka Georgieva (2116247)" userId="S::2116247@student.uwtsd.ac.uk::f97a03dd-a30d-430a-8bf0-0b17af9878e4" providerId="AD" clId="Web-{17AEE276-D65E-D8AA-2F42-4FB7CDDBAD81}" dt="2025-06-26T14:42:39.834" v="3377"/>
        <pc:sldMkLst>
          <pc:docMk/>
          <pc:sldMk cId="3801605632" sldId="262"/>
        </pc:sldMkLst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801605632" sldId="262"/>
            <ac:spMk id="2" creationId="{03605F5B-8342-4607-6657-6354DDFD83C3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801605632" sldId="262"/>
            <ac:spMk id="7" creationId="{2A878D12-6C64-459B-C5C8-A9F10CC0F1B3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801605632" sldId="262"/>
            <ac:spMk id="8" creationId="{7780384B-50D8-CCC8-C903-2C925F80C5B6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801605632" sldId="262"/>
            <ac:spMk id="9" creationId="{0076CDAF-0847-B77E-2189-A5E579525DBD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picMkLst>
            <pc:docMk/>
            <pc:sldMk cId="3801605632" sldId="262"/>
            <ac:picMk id="10" creationId="{7D688B42-B49F-03FE-D496-649CD3D026CE}"/>
          </ac:picMkLst>
        </pc:picChg>
      </pc:sldChg>
      <pc:sldChg chg="addSp delSp modSp new mod modClrScheme chgLayout">
        <pc:chgData name="Dimitrichka Georgieva (2116247)" userId="S::2116247@student.uwtsd.ac.uk::f97a03dd-a30d-430a-8bf0-0b17af9878e4" providerId="AD" clId="Web-{17AEE276-D65E-D8AA-2F42-4FB7CDDBAD81}" dt="2025-06-26T14:42:39.834" v="3377"/>
        <pc:sldMkLst>
          <pc:docMk/>
          <pc:sldMk cId="3729054221" sldId="263"/>
        </pc:sldMkLst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729054221" sldId="263"/>
            <ac:spMk id="2" creationId="{F3A539E6-5210-67FF-E991-E26917C5ACF7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4:39:24.743" v="3363" actId="20577"/>
          <ac:spMkLst>
            <pc:docMk/>
            <pc:sldMk cId="3729054221" sldId="263"/>
            <ac:spMk id="3" creationId="{BA563F59-5329-F8F5-0ED8-70817686659F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729054221" sldId="263"/>
            <ac:spMk id="4" creationId="{8A805777-F3AB-B837-68BA-1EC7D74CFF9B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729054221" sldId="263"/>
            <ac:spMk id="5" creationId="{D5C71755-B3E4-37A8-5D99-47FB7A9DAA74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3729054221" sldId="263"/>
            <ac:spMk id="6" creationId="{EE378B36-8EB9-6F57-0726-6A7ACB71ABCF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4:39:16.258" v="3361" actId="20577"/>
          <ac:spMkLst>
            <pc:docMk/>
            <pc:sldMk cId="3729054221" sldId="263"/>
            <ac:spMk id="8" creationId="{A6F74F69-9455-FCC1-6BAC-41D3ED071507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4:39:20.337" v="3362" actId="20577"/>
          <ac:spMkLst>
            <pc:docMk/>
            <pc:sldMk cId="3729054221" sldId="263"/>
            <ac:spMk id="9" creationId="{5A90E1DE-0C67-5DC8-44F9-0A338850268C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4:14:19.633" v="2866" actId="1076"/>
          <ac:spMkLst>
            <pc:docMk/>
            <pc:sldMk cId="3729054221" sldId="263"/>
            <ac:spMk id="10" creationId="{F3B0A637-C7C1-36D8-A537-67575AB573E7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picMkLst>
            <pc:docMk/>
            <pc:sldMk cId="3729054221" sldId="263"/>
            <ac:picMk id="7" creationId="{40146D6D-9304-9345-93BF-94552F8BD1CB}"/>
          </ac:picMkLst>
        </pc:picChg>
      </pc:sldChg>
      <pc:sldChg chg="addSp delSp modSp new mod modClrScheme chgLayout">
        <pc:chgData name="Dimitrichka Georgieva (2116247)" userId="S::2116247@student.uwtsd.ac.uk::f97a03dd-a30d-430a-8bf0-0b17af9878e4" providerId="AD" clId="Web-{17AEE276-D65E-D8AA-2F42-4FB7CDDBAD81}" dt="2025-06-26T15:33:33.401" v="4427" actId="14100"/>
        <pc:sldMkLst>
          <pc:docMk/>
          <pc:sldMk cId="898088431" sldId="264"/>
        </pc:sldMkLst>
        <pc:spChg chg="mod ord modVis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898088431" sldId="264"/>
            <ac:spMk id="4" creationId="{8D949F13-CDDE-A3F4-A0E0-D8A57BA14B4A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898088431" sldId="264"/>
            <ac:spMk id="5" creationId="{4EEC93F7-9B16-6386-9D85-C95E79C08E0C}"/>
          </ac:spMkLst>
        </pc:spChg>
        <pc:spChg chg="mod ord modVis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898088431" sldId="264"/>
            <ac:spMk id="6" creationId="{B8356A32-0763-B484-0CB7-5D4388D60BAD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898088431" sldId="264"/>
            <ac:spMk id="15" creationId="{218FC02D-FF79-DBD0-7156-6195B9185936}"/>
          </ac:spMkLst>
        </pc:spChg>
        <pc:spChg chg="add mod ord">
          <ac:chgData name="Dimitrichka Georgieva (2116247)" userId="S::2116247@student.uwtsd.ac.uk::f97a03dd-a30d-430a-8bf0-0b17af9878e4" providerId="AD" clId="Web-{17AEE276-D65E-D8AA-2F42-4FB7CDDBAD81}" dt="2025-06-26T15:33:33.401" v="4427" actId="14100"/>
          <ac:spMkLst>
            <pc:docMk/>
            <pc:sldMk cId="898088431" sldId="264"/>
            <ac:spMk id="17" creationId="{161D269F-E52D-1438-D8D9-F46AEFCB39C1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5:33:15.619" v="4425" actId="1076"/>
          <ac:picMkLst>
            <pc:docMk/>
            <pc:sldMk cId="898088431" sldId="264"/>
            <ac:picMk id="10" creationId="{B8521451-5263-8E84-7648-A626D4F60AF1}"/>
          </ac:picMkLst>
        </pc:picChg>
      </pc:sldChg>
      <pc:sldChg chg="addSp delSp modSp new mod modClrScheme chgLayout">
        <pc:chgData name="Dimitrichka Georgieva (2116247)" userId="S::2116247@student.uwtsd.ac.uk::f97a03dd-a30d-430a-8bf0-0b17af9878e4" providerId="AD" clId="Web-{17AEE276-D65E-D8AA-2F42-4FB7CDDBAD81}" dt="2025-06-26T15:10:06.594" v="3963" actId="20577"/>
        <pc:sldMkLst>
          <pc:docMk/>
          <pc:sldMk cId="1622234546" sldId="265"/>
        </pc:sldMkLst>
        <pc:spChg chg="mod ord">
          <ac:chgData name="Dimitrichka Georgieva (2116247)" userId="S::2116247@student.uwtsd.ac.uk::f97a03dd-a30d-430a-8bf0-0b17af9878e4" providerId="AD" clId="Web-{17AEE276-D65E-D8AA-2F42-4FB7CDDBAD81}" dt="2025-06-26T14:58:15.080" v="3829" actId="1076"/>
          <ac:spMkLst>
            <pc:docMk/>
            <pc:sldMk cId="1622234546" sldId="265"/>
            <ac:spMk id="2" creationId="{F6D638F8-8982-67ED-06C2-46FD550A4415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5:01:48.219" v="3862" actId="1076"/>
          <ac:spMkLst>
            <pc:docMk/>
            <pc:sldMk cId="1622234546" sldId="265"/>
            <ac:spMk id="4" creationId="{E54D7C33-10D4-F1E7-7380-9CE4B2DEE7D6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622234546" sldId="265"/>
            <ac:spMk id="5" creationId="{186562DC-9BE1-FC13-4F6E-E78FCB453467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622234546" sldId="265"/>
            <ac:spMk id="6" creationId="{96CC623D-09CA-F31D-4E05-FF0B3EF7A8E5}"/>
          </ac:spMkLst>
        </pc:spChg>
        <pc:spChg chg="mod ord">
          <ac:chgData name="Dimitrichka Georgieva (2116247)" userId="S::2116247@student.uwtsd.ac.uk::f97a03dd-a30d-430a-8bf0-0b17af9878e4" providerId="AD" clId="Web-{17AEE276-D65E-D8AA-2F42-4FB7CDDBAD81}" dt="2025-06-26T14:42:39.834" v="3377"/>
          <ac:spMkLst>
            <pc:docMk/>
            <pc:sldMk cId="1622234546" sldId="265"/>
            <ac:spMk id="7" creationId="{5B07DB40-3EA9-A951-003F-5893308F52F9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5:00:08.150" v="3849" actId="1076"/>
          <ac:spMkLst>
            <pc:docMk/>
            <pc:sldMk cId="1622234546" sldId="265"/>
            <ac:spMk id="11" creationId="{9BA9BE2F-04E0-3523-FA6C-C9D442801A5E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5:10:06.594" v="3963" actId="20577"/>
          <ac:spMkLst>
            <pc:docMk/>
            <pc:sldMk cId="1622234546" sldId="265"/>
            <ac:spMk id="12" creationId="{8EFD9AF4-ED05-79D9-6561-0B4573C932B5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5:06:53.363" v="3921" actId="14100"/>
          <ac:spMkLst>
            <pc:docMk/>
            <pc:sldMk cId="1622234546" sldId="265"/>
            <ac:spMk id="14" creationId="{05CA5B3C-7F8B-F1FA-D67B-048933AFED25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5:00:39.105" v="3851" actId="14100"/>
          <ac:picMkLst>
            <pc:docMk/>
            <pc:sldMk cId="1622234546" sldId="265"/>
            <ac:picMk id="8" creationId="{859EB17B-6478-5C8F-5BC2-802B61313E3D}"/>
          </ac:picMkLst>
        </pc:picChg>
      </pc:sldChg>
      <pc:sldChg chg="addSp delSp modSp new">
        <pc:chgData name="Dimitrichka Georgieva (2116247)" userId="S::2116247@student.uwtsd.ac.uk::f97a03dd-a30d-430a-8bf0-0b17af9878e4" providerId="AD" clId="Web-{17AEE276-D65E-D8AA-2F42-4FB7CDDBAD81}" dt="2025-06-26T15:30:48.157" v="4401" actId="14100"/>
        <pc:sldMkLst>
          <pc:docMk/>
          <pc:sldMk cId="3787726851" sldId="266"/>
        </pc:sldMkLst>
        <pc:spChg chg="mod">
          <ac:chgData name="Dimitrichka Georgieva (2116247)" userId="S::2116247@student.uwtsd.ac.uk::f97a03dd-a30d-430a-8bf0-0b17af9878e4" providerId="AD" clId="Web-{17AEE276-D65E-D8AA-2F42-4FB7CDDBAD81}" dt="2025-06-26T15:15:39.224" v="4000" actId="14100"/>
          <ac:spMkLst>
            <pc:docMk/>
            <pc:sldMk cId="3787726851" sldId="266"/>
            <ac:spMk id="2" creationId="{6680D485-D6A0-F8C3-96BA-AF1A4A8CC056}"/>
          </ac:spMkLst>
        </pc:spChg>
        <pc:spChg chg="mod">
          <ac:chgData name="Dimitrichka Georgieva (2116247)" userId="S::2116247@student.uwtsd.ac.uk::f97a03dd-a30d-430a-8bf0-0b17af9878e4" providerId="AD" clId="Web-{17AEE276-D65E-D8AA-2F42-4FB7CDDBAD81}" dt="2025-06-26T15:30:48.157" v="4401" actId="14100"/>
          <ac:spMkLst>
            <pc:docMk/>
            <pc:sldMk cId="3787726851" sldId="266"/>
            <ac:spMk id="4" creationId="{E0605B44-4F80-1436-BD80-6DE8E04112C1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5:25:04.588" v="4234" actId="14100"/>
          <ac:spMkLst>
            <pc:docMk/>
            <pc:sldMk cId="3787726851" sldId="266"/>
            <ac:spMk id="9" creationId="{942C1326-D08A-7281-869C-BF1503CFA306}"/>
          </ac:spMkLst>
        </pc:spChg>
        <pc:picChg chg="add mod ord">
          <ac:chgData name="Dimitrichka Georgieva (2116247)" userId="S::2116247@student.uwtsd.ac.uk::f97a03dd-a30d-430a-8bf0-0b17af9878e4" providerId="AD" clId="Web-{17AEE276-D65E-D8AA-2F42-4FB7CDDBAD81}" dt="2025-06-26T15:17:04.027" v="4027" actId="14100"/>
          <ac:picMkLst>
            <pc:docMk/>
            <pc:sldMk cId="3787726851" sldId="266"/>
            <ac:picMk id="8" creationId="{C0E3A624-0B07-C05E-EE43-B32FAD9D5A6F}"/>
          </ac:picMkLst>
        </pc:picChg>
      </pc:sldChg>
      <pc:sldChg chg="addSp delSp modSp new">
        <pc:chgData name="Dimitrichka Georgieva (2116247)" userId="S::2116247@student.uwtsd.ac.uk::f97a03dd-a30d-430a-8bf0-0b17af9878e4" providerId="AD" clId="Web-{17AEE276-D65E-D8AA-2F42-4FB7CDDBAD81}" dt="2025-06-26T15:53:07.069" v="4519"/>
        <pc:sldMkLst>
          <pc:docMk/>
          <pc:sldMk cId="390877243" sldId="267"/>
        </pc:sldMkLst>
        <pc:spChg chg="add mod">
          <ac:chgData name="Dimitrichka Georgieva (2116247)" userId="S::2116247@student.uwtsd.ac.uk::f97a03dd-a30d-430a-8bf0-0b17af9878e4" providerId="AD" clId="Web-{17AEE276-D65E-D8AA-2F42-4FB7CDDBAD81}" dt="2025-06-26T15:53:07.069" v="4519"/>
          <ac:spMkLst>
            <pc:docMk/>
            <pc:sldMk cId="390877243" sldId="267"/>
            <ac:spMk id="10" creationId="{885ABCF5-6DF2-4B54-AD59-11F40DBE88F0}"/>
          </ac:spMkLst>
        </pc:spChg>
      </pc:sldChg>
      <pc:sldChg chg="addSp delSp modSp new del">
        <pc:chgData name="Dimitrichka Georgieva (2116247)" userId="S::2116247@student.uwtsd.ac.uk::f97a03dd-a30d-430a-8bf0-0b17af9878e4" providerId="AD" clId="Web-{17AEE276-D65E-D8AA-2F42-4FB7CDDBAD81}" dt="2025-06-26T15:45:00.210" v="4491"/>
        <pc:sldMkLst>
          <pc:docMk/>
          <pc:sldMk cId="763058994" sldId="268"/>
        </pc:sldMkLst>
      </pc:sldChg>
      <pc:sldChg chg="addSp delSp modSp new">
        <pc:chgData name="Dimitrichka Georgieva (2116247)" userId="S::2116247@student.uwtsd.ac.uk::f97a03dd-a30d-430a-8bf0-0b17af9878e4" providerId="AD" clId="Web-{17AEE276-D65E-D8AA-2F42-4FB7CDDBAD81}" dt="2025-06-26T15:51:38.751" v="4516" actId="1076"/>
        <pc:sldMkLst>
          <pc:docMk/>
          <pc:sldMk cId="2703366809" sldId="268"/>
        </pc:sldMkLst>
        <pc:spChg chg="mod">
          <ac:chgData name="Dimitrichka Georgieva (2116247)" userId="S::2116247@student.uwtsd.ac.uk::f97a03dd-a30d-430a-8bf0-0b17af9878e4" providerId="AD" clId="Web-{17AEE276-D65E-D8AA-2F42-4FB7CDDBAD81}" dt="2025-06-26T15:46:55.718" v="4496"/>
          <ac:spMkLst>
            <pc:docMk/>
            <pc:sldMk cId="2703366809" sldId="268"/>
            <ac:spMk id="5" creationId="{3BFF342B-92B8-5706-E6C0-B4EEC2B1AFE3}"/>
          </ac:spMkLst>
        </pc:spChg>
        <pc:spChg chg="mod">
          <ac:chgData name="Dimitrichka Georgieva (2116247)" userId="S::2116247@student.uwtsd.ac.uk::f97a03dd-a30d-430a-8bf0-0b17af9878e4" providerId="AD" clId="Web-{17AEE276-D65E-D8AA-2F42-4FB7CDDBAD81}" dt="2025-06-26T15:46:55.718" v="4496"/>
          <ac:spMkLst>
            <pc:docMk/>
            <pc:sldMk cId="2703366809" sldId="268"/>
            <ac:spMk id="6" creationId="{8B1F17A2-FFA4-E5C7-448A-95A1B909F5B0}"/>
          </ac:spMkLst>
        </pc:spChg>
        <pc:spChg chg="mod">
          <ac:chgData name="Dimitrichka Georgieva (2116247)" userId="S::2116247@student.uwtsd.ac.uk::f97a03dd-a30d-430a-8bf0-0b17af9878e4" providerId="AD" clId="Web-{17AEE276-D65E-D8AA-2F42-4FB7CDDBAD81}" dt="2025-06-26T15:46:55.718" v="4496"/>
          <ac:spMkLst>
            <pc:docMk/>
            <pc:sldMk cId="2703366809" sldId="268"/>
            <ac:spMk id="7" creationId="{47A7B150-4480-9865-C89F-B4B1B8A203AD}"/>
          </ac:spMkLst>
        </pc:spChg>
        <pc:spChg chg="add mod">
          <ac:chgData name="Dimitrichka Georgieva (2116247)" userId="S::2116247@student.uwtsd.ac.uk::f97a03dd-a30d-430a-8bf0-0b17af9878e4" providerId="AD" clId="Web-{17AEE276-D65E-D8AA-2F42-4FB7CDDBAD81}" dt="2025-06-26T15:48:45.475" v="4507" actId="14100"/>
          <ac:spMkLst>
            <pc:docMk/>
            <pc:sldMk cId="2703366809" sldId="268"/>
            <ac:spMk id="13" creationId="{D0D4E009-44D1-02FC-76C0-7E960E007165}"/>
          </ac:spMkLst>
        </pc:spChg>
        <pc:graphicFrameChg chg="add mod">
          <ac:chgData name="Dimitrichka Georgieva (2116247)" userId="S::2116247@student.uwtsd.ac.uk::f97a03dd-a30d-430a-8bf0-0b17af9878e4" providerId="AD" clId="Web-{17AEE276-D65E-D8AA-2F42-4FB7CDDBAD81}" dt="2025-06-26T15:51:38.751" v="4516" actId="1076"/>
          <ac:graphicFrameMkLst>
            <pc:docMk/>
            <pc:sldMk cId="2703366809" sldId="268"/>
            <ac:graphicFrameMk id="9" creationId="{51781515-FB71-37E4-9CE7-36056517BFA3}"/>
          </ac:graphicFrameMkLst>
        </pc:graphicFrameChg>
      </pc:sldChg>
      <pc:sldMasterChg chg="del delSldLayout">
        <pc:chgData name="Dimitrichka Georgieva (2116247)" userId="S::2116247@student.uwtsd.ac.uk::f97a03dd-a30d-430a-8bf0-0b17af9878e4" providerId="AD" clId="Web-{17AEE276-D65E-D8AA-2F42-4FB7CDDBAD81}" dt="2025-06-26T08:46:59.391" v="0"/>
        <pc:sldMasterMkLst>
          <pc:docMk/>
          <pc:sldMasterMk cId="2460954070" sldId="2147483660"/>
        </pc:sldMasterMkLst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imitrichka Georgieva (2116247)" userId="S::2116247@student.uwtsd.ac.uk::f97a03dd-a30d-430a-8bf0-0b17af9878e4" providerId="AD" clId="Web-{17AEE276-D65E-D8AA-2F42-4FB7CDDBAD81}" dt="2025-06-26T08:46:59.39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Dimitrichka Georgieva (2116247)" userId="S::2116247@student.uwtsd.ac.uk::f97a03dd-a30d-430a-8bf0-0b17af9878e4" providerId="AD" clId="Web-{17AEE276-D65E-D8AA-2F42-4FB7CDDBAD81}" dt="2025-06-26T08:55:54.512" v="18"/>
        <pc:sldMasterMkLst>
          <pc:docMk/>
          <pc:sldMasterMk cId="3747085806" sldId="2147483672"/>
        </pc:sldMasterMkLst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19095593" sldId="2147483673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1123759400" sldId="2147483674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1747649055" sldId="2147483675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3814928293" sldId="2147483676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800335410" sldId="2147483677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2478999256" sldId="2147483678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694687592" sldId="2147483679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1024535241" sldId="2147483680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1315437293" sldId="2147483681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1281421704" sldId="2147483682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512" v="18"/>
          <pc:sldLayoutMkLst>
            <pc:docMk/>
            <pc:sldMasterMk cId="3747085806" sldId="2147483672"/>
            <pc:sldLayoutMk cId="511488337" sldId="2147483683"/>
          </pc:sldLayoutMkLst>
        </pc:sldLayoutChg>
      </pc:sldMasterChg>
      <pc:sldMasterChg chg="add del addSldLayout delSldLayout">
        <pc:chgData name="Dimitrichka Georgieva (2116247)" userId="S::2116247@student.uwtsd.ac.uk::f97a03dd-a30d-430a-8bf0-0b17af9878e4" providerId="AD" clId="Web-{17AEE276-D65E-D8AA-2F42-4FB7CDDBAD81}" dt="2025-06-26T08:58:16.015" v="24"/>
        <pc:sldMasterMkLst>
          <pc:docMk/>
          <pc:sldMasterMk cId="3747085806" sldId="2147483707"/>
        </pc:sldMasterMkLst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694687592" sldId="2147483696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1024535241" sldId="2147483697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1315437293" sldId="2147483698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1281421704" sldId="2147483699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2478999256" sldId="2147483700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511488337" sldId="2147483701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19095593" sldId="2147483702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1123759400" sldId="2147483703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1747649055" sldId="2147483704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3814928293" sldId="2147483705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16.015" v="24"/>
          <pc:sldLayoutMkLst>
            <pc:docMk/>
            <pc:sldMasterMk cId="3747085806" sldId="2147483707"/>
            <pc:sldLayoutMk cId="800335410" sldId="2147483706"/>
          </pc:sldLayoutMkLst>
        </pc:sldLayoutChg>
      </pc:sldMasterChg>
      <pc:sldMasterChg chg="add del addSldLayout delSldLayout">
        <pc:chgData name="Dimitrichka Georgieva (2116247)" userId="S::2116247@student.uwtsd.ac.uk::f97a03dd-a30d-430a-8bf0-0b17af9878e4" providerId="AD" clId="Web-{17AEE276-D65E-D8AA-2F42-4FB7CDDBAD81}" dt="2025-06-26T08:55:54.449" v="17"/>
        <pc:sldMasterMkLst>
          <pc:docMk/>
          <pc:sldMasterMk cId="3765217714" sldId="2147483772"/>
        </pc:sldMasterMkLst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2900439702" sldId="2147483761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99177261" sldId="2147483762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2183602908" sldId="2147483763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1467415071" sldId="2147483764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3956289140" sldId="2147483765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2507530186" sldId="2147483766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4239040109" sldId="2147483767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617265848" sldId="2147483768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2458022597" sldId="2147483769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2394977324" sldId="2147483770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5:54.449" v="17"/>
          <pc:sldLayoutMkLst>
            <pc:docMk/>
            <pc:sldMasterMk cId="3765217714" sldId="2147483772"/>
            <pc:sldLayoutMk cId="3535348793" sldId="2147483771"/>
          </pc:sldLayoutMkLst>
        </pc:sldLayoutChg>
      </pc:sldMasterChg>
      <pc:sldMasterChg chg="add del addSldLayout delSldLayout">
        <pc:chgData name="Dimitrichka Georgieva (2116247)" userId="S::2116247@student.uwtsd.ac.uk::f97a03dd-a30d-430a-8bf0-0b17af9878e4" providerId="AD" clId="Web-{17AEE276-D65E-D8AA-2F42-4FB7CDDBAD81}" dt="2025-06-26T08:58:53.281" v="25"/>
        <pc:sldMasterMkLst>
          <pc:docMk/>
          <pc:sldMasterMk cId="2454604633" sldId="2147483809"/>
        </pc:sldMasterMkLst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866932793" sldId="2147483798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2438672388" sldId="2147483799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2173529871" sldId="2147483800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2352565226" sldId="2147483801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4097758393" sldId="2147483802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2003695378" sldId="2147483803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2607952773" sldId="2147483804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1325515515" sldId="2147483805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2574077522" sldId="2147483806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4066489883" sldId="2147483807"/>
          </pc:sldLayoutMkLst>
        </pc:sldLayoutChg>
        <pc:sldLayoutChg chg="add del">
          <pc:chgData name="Dimitrichka Georgieva (2116247)" userId="S::2116247@student.uwtsd.ac.uk::f97a03dd-a30d-430a-8bf0-0b17af9878e4" providerId="AD" clId="Web-{17AEE276-D65E-D8AA-2F42-4FB7CDDBAD81}" dt="2025-06-26T08:58:53.281" v="25"/>
          <pc:sldLayoutMkLst>
            <pc:docMk/>
            <pc:sldMasterMk cId="2454604633" sldId="2147483809"/>
            <pc:sldLayoutMk cId="193160642" sldId="2147483808"/>
          </pc:sldLayoutMkLst>
        </pc:sldLayoutChg>
      </pc:sldMasterChg>
      <pc:sldMasterChg chg="add del addSldLayout delSldLayout modSldLayout">
        <pc:chgData name="Dimitrichka Georgieva (2116247)" userId="S::2116247@student.uwtsd.ac.uk::f97a03dd-a30d-430a-8bf0-0b17af9878e4" providerId="AD" clId="Web-{17AEE276-D65E-D8AA-2F42-4FB7CDDBAD81}" dt="2025-06-26T08:59:20.173" v="26"/>
        <pc:sldMasterMkLst>
          <pc:docMk/>
          <pc:sldMasterMk cId="2042044411" sldId="2147483810"/>
        </pc:sldMasterMkLst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3461783923" sldId="2147483811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2307621288" sldId="2147483812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1417925516" sldId="2147483813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2523255173" sldId="2147483814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1090779820" sldId="2147483815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2325826442" sldId="2147483816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3712219100" sldId="2147483817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3944732919" sldId="2147483818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3242997930" sldId="2147483819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2533104400" sldId="2147483820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20.173" v="26"/>
          <pc:sldLayoutMkLst>
            <pc:docMk/>
            <pc:sldMasterMk cId="2042044411" sldId="2147483810"/>
            <pc:sldLayoutMk cId="1227962931" sldId="2147483821"/>
          </pc:sldLayoutMkLst>
        </pc:sldLayoutChg>
      </pc:sldMasterChg>
      <pc:sldMasterChg chg="add del addSldLayout delSldLayout modSldLayout">
        <pc:chgData name="Dimitrichka Georgieva (2116247)" userId="S::2116247@student.uwtsd.ac.uk::f97a03dd-a30d-430a-8bf0-0b17af9878e4" providerId="AD" clId="Web-{17AEE276-D65E-D8AA-2F42-4FB7CDDBAD81}" dt="2025-06-26T08:59:53.954" v="27"/>
        <pc:sldMasterMkLst>
          <pc:docMk/>
          <pc:sldMasterMk cId="851262304" sldId="2147483822"/>
        </pc:sldMasterMkLst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1464879739" sldId="2147483823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3758795502" sldId="2147483824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3261712039" sldId="2147483825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246523342" sldId="2147483826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2712128253" sldId="2147483827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3085829661" sldId="2147483828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2981810976" sldId="2147483829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3393825045" sldId="2147483830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3003698356" sldId="2147483831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4111950251" sldId="2147483832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8:59:53.954" v="27"/>
          <pc:sldLayoutMkLst>
            <pc:docMk/>
            <pc:sldMasterMk cId="851262304" sldId="2147483822"/>
            <pc:sldLayoutMk cId="2674577840" sldId="2147483833"/>
          </pc:sldLayoutMkLst>
        </pc:sldLayoutChg>
      </pc:sldMasterChg>
      <pc:sldMasterChg chg="add del addSldLayout delSldLayout modSldLayout">
        <pc:chgData name="Dimitrichka Georgieva (2116247)" userId="S::2116247@student.uwtsd.ac.uk::f97a03dd-a30d-430a-8bf0-0b17af9878e4" providerId="AD" clId="Web-{17AEE276-D65E-D8AA-2F42-4FB7CDDBAD81}" dt="2025-06-26T09:24:15.142" v="277"/>
        <pc:sldMasterMkLst>
          <pc:docMk/>
          <pc:sldMasterMk cId="3858455654" sldId="2147483834"/>
        </pc:sldMasterMkLst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3331777168" sldId="2147483835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3108879747" sldId="2147483836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340898241" sldId="2147483837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3594535366" sldId="2147483838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1130181754" sldId="2147483839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2557897214" sldId="2147483840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2297346196" sldId="2147483841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3281550180" sldId="2147483842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795612085" sldId="2147483843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1085254776" sldId="2147483844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09:24:15.142" v="277"/>
          <pc:sldLayoutMkLst>
            <pc:docMk/>
            <pc:sldMasterMk cId="3858455654" sldId="2147483834"/>
            <pc:sldLayoutMk cId="367850279" sldId="2147483845"/>
          </pc:sldLayoutMkLst>
        </pc:sldLayoutChg>
      </pc:sldMasterChg>
      <pc:sldMasterChg chg="add del addSldLayout delSldLayout modSldLayout">
        <pc:chgData name="Dimitrichka Georgieva (2116247)" userId="S::2116247@student.uwtsd.ac.uk::f97a03dd-a30d-430a-8bf0-0b17af9878e4" providerId="AD" clId="Web-{17AEE276-D65E-D8AA-2F42-4FB7CDDBAD81}" dt="2025-06-26T14:41:47.971" v="3375"/>
        <pc:sldMasterMkLst>
          <pc:docMk/>
          <pc:sldMasterMk cId="786974286" sldId="2147483846"/>
        </pc:sldMasterMkLst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1348257262" sldId="2147483847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3263299588" sldId="2147483848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2190800734" sldId="2147483849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1628114346" sldId="2147483850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3149553140" sldId="2147483851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216863983" sldId="2147483852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621067698" sldId="2147483853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60936357" sldId="2147483854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260950594" sldId="2147483855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918948398" sldId="2147483856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1:47.971" v="3375"/>
          <pc:sldLayoutMkLst>
            <pc:docMk/>
            <pc:sldMasterMk cId="786974286" sldId="2147483846"/>
            <pc:sldLayoutMk cId="2577594265" sldId="2147483857"/>
          </pc:sldLayoutMkLst>
        </pc:sldLayoutChg>
      </pc:sldMasterChg>
      <pc:sldMasterChg chg="add del addSldLayout delSldLayout modSldLayout">
        <pc:chgData name="Dimitrichka Georgieva (2116247)" userId="S::2116247@student.uwtsd.ac.uk::f97a03dd-a30d-430a-8bf0-0b17af9878e4" providerId="AD" clId="Web-{17AEE276-D65E-D8AA-2F42-4FB7CDDBAD81}" dt="2025-06-26T14:42:03.097" v="3376"/>
        <pc:sldMasterMkLst>
          <pc:docMk/>
          <pc:sldMasterMk cId="2815738435" sldId="2147483858"/>
        </pc:sldMasterMkLst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1615742424" sldId="2147483859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332099082" sldId="2147483860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4074063860" sldId="2147483861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2090681406" sldId="2147483862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1524751828" sldId="2147483863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1249259979" sldId="2147483864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1949335887" sldId="2147483865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1130598943" sldId="2147483866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3790146965" sldId="2147483867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3330966126" sldId="2147483868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03.097" v="3376"/>
          <pc:sldLayoutMkLst>
            <pc:docMk/>
            <pc:sldMasterMk cId="2815738435" sldId="2147483858"/>
            <pc:sldLayoutMk cId="3905851919" sldId="2147483869"/>
          </pc:sldLayoutMkLst>
        </pc:sldLayoutChg>
      </pc:sldMasterChg>
      <pc:sldMasterChg chg="add del addSldLayout delSldLayout modSldLayout">
        <pc:chgData name="Dimitrichka Georgieva (2116247)" userId="S::2116247@student.uwtsd.ac.uk::f97a03dd-a30d-430a-8bf0-0b17af9878e4" providerId="AD" clId="Web-{17AEE276-D65E-D8AA-2F42-4FB7CDDBAD81}" dt="2025-06-26T14:42:39.834" v="3377"/>
        <pc:sldMasterMkLst>
          <pc:docMk/>
          <pc:sldMasterMk cId="3450217998" sldId="2147483870"/>
        </pc:sldMasterMkLst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3580857695" sldId="2147483871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3859423960" sldId="2147483872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3993102926" sldId="2147483873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3378314959" sldId="2147483874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1756718279" sldId="2147483875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856597623" sldId="2147483876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3773520103" sldId="2147483877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2806262081" sldId="2147483878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120400609" sldId="2147483879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4094533171" sldId="2147483880"/>
          </pc:sldLayoutMkLst>
        </pc:sldLayoutChg>
        <pc:sldLayoutChg chg="add del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3450217998" sldId="2147483870"/>
            <pc:sldLayoutMk cId="2204957758" sldId="2147483881"/>
          </pc:sldLayoutMkLst>
        </pc:sldLayoutChg>
      </pc:sldMasterChg>
      <pc:sldMasterChg chg="add addSldLayout modSldLayout">
        <pc:chgData name="Dimitrichka Georgieva (2116247)" userId="S::2116247@student.uwtsd.ac.uk::f97a03dd-a30d-430a-8bf0-0b17af9878e4" providerId="AD" clId="Web-{17AEE276-D65E-D8AA-2F42-4FB7CDDBAD81}" dt="2025-06-26T14:42:39.834" v="3377"/>
        <pc:sldMasterMkLst>
          <pc:docMk/>
          <pc:sldMasterMk cId="4158358875" sldId="2147483882"/>
        </pc:sldMasterMkLst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480428039" sldId="2147483883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169655535" sldId="2147483884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3595287355" sldId="2147483885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565119653" sldId="2147483886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1721164019" sldId="2147483887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1332605626" sldId="2147483888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3209288671" sldId="2147483889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2575858276" sldId="2147483890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2672528128" sldId="2147483891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327445353" sldId="2147483892"/>
          </pc:sldLayoutMkLst>
        </pc:sldLayoutChg>
        <pc:sldLayoutChg chg="add mod replId">
          <pc:chgData name="Dimitrichka Georgieva (2116247)" userId="S::2116247@student.uwtsd.ac.uk::f97a03dd-a30d-430a-8bf0-0b17af9878e4" providerId="AD" clId="Web-{17AEE276-D65E-D8AA-2F42-4FB7CDDBAD81}" dt="2025-06-26T14:42:39.834" v="3377"/>
          <pc:sldLayoutMkLst>
            <pc:docMk/>
            <pc:sldMasterMk cId="4158358875" sldId="2147483882"/>
            <pc:sldLayoutMk cId="3909962395" sldId="2147483893"/>
          </pc:sldLayoutMkLst>
        </pc:sldLayoutChg>
      </pc:sldMasterChg>
    </pc:docChg>
  </pc:docChgLst>
  <pc:docChgLst>
    <pc:chgData name="Dimitrichka Georgieva (2116247)" userId="S::2116247@student.uwtsd.ac.uk::f97a03dd-a30d-430a-8bf0-0b17af9878e4" providerId="AD" clId="Web-{6AD85E18-DB4E-7205-90FF-8C19A0E08E8D}"/>
    <pc:docChg chg="modSld">
      <pc:chgData name="Dimitrichka Georgieva (2116247)" userId="S::2116247@student.uwtsd.ac.uk::f97a03dd-a30d-430a-8bf0-0b17af9878e4" providerId="AD" clId="Web-{6AD85E18-DB4E-7205-90FF-8C19A0E08E8D}" dt="2025-06-29T11:51:54.547" v="3" actId="20577"/>
      <pc:docMkLst>
        <pc:docMk/>
      </pc:docMkLst>
      <pc:sldChg chg="modSp">
        <pc:chgData name="Dimitrichka Georgieva (2116247)" userId="S::2116247@student.uwtsd.ac.uk::f97a03dd-a30d-430a-8bf0-0b17af9878e4" providerId="AD" clId="Web-{6AD85E18-DB4E-7205-90FF-8C19A0E08E8D}" dt="2025-06-29T11:50:52.590" v="2" actId="20577"/>
        <pc:sldMkLst>
          <pc:docMk/>
          <pc:sldMk cId="4013234033" sldId="256"/>
        </pc:sldMkLst>
        <pc:spChg chg="mod">
          <ac:chgData name="Dimitrichka Georgieva (2116247)" userId="S::2116247@student.uwtsd.ac.uk::f97a03dd-a30d-430a-8bf0-0b17af9878e4" providerId="AD" clId="Web-{6AD85E18-DB4E-7205-90FF-8C19A0E08E8D}" dt="2025-06-29T11:50:52.590" v="2" actId="20577"/>
          <ac:spMkLst>
            <pc:docMk/>
            <pc:sldMk cId="4013234033" sldId="256"/>
            <ac:spMk id="4" creationId="{C0A80E33-1F25-B40C-6A7C-DACD389EB060}"/>
          </ac:spMkLst>
        </pc:spChg>
      </pc:sldChg>
      <pc:sldChg chg="modSp">
        <pc:chgData name="Dimitrichka Georgieva (2116247)" userId="S::2116247@student.uwtsd.ac.uk::f97a03dd-a30d-430a-8bf0-0b17af9878e4" providerId="AD" clId="Web-{6AD85E18-DB4E-7205-90FF-8C19A0E08E8D}" dt="2025-06-29T11:51:54.547" v="3" actId="20577"/>
        <pc:sldMkLst>
          <pc:docMk/>
          <pc:sldMk cId="898088431" sldId="264"/>
        </pc:sldMkLst>
        <pc:spChg chg="mod">
          <ac:chgData name="Dimitrichka Georgieva (2116247)" userId="S::2116247@student.uwtsd.ac.uk::f97a03dd-a30d-430a-8bf0-0b17af9878e4" providerId="AD" clId="Web-{6AD85E18-DB4E-7205-90FF-8C19A0E08E8D}" dt="2025-06-29T11:51:54.547" v="3" actId="20577"/>
          <ac:spMkLst>
            <pc:docMk/>
            <pc:sldMk cId="898088431" sldId="264"/>
            <ac:spMk id="17" creationId="{161D269F-E52D-1438-D8D9-F46AEFCB39C1}"/>
          </ac:spMkLst>
        </pc:spChg>
      </pc:sldChg>
    </pc:docChg>
  </pc:docChgLst>
  <pc:docChgLst>
    <pc:chgData name="Dimitrichka Georgieva (2116247)" userId="S::2116247@student.uwtsd.ac.uk::f97a03dd-a30d-430a-8bf0-0b17af9878e4" providerId="AD" clId="Web-{250F8B5B-EACE-2F3A-AD72-6E30F08A3C97}"/>
    <pc:docChg chg="addSld modSld">
      <pc:chgData name="Dimitrichka Georgieva (2116247)" userId="S::2116247@student.uwtsd.ac.uk::f97a03dd-a30d-430a-8bf0-0b17af9878e4" providerId="AD" clId="Web-{250F8B5B-EACE-2F3A-AD72-6E30F08A3C97}" dt="2025-06-29T11:49:22.270" v="370" actId="1076"/>
      <pc:docMkLst>
        <pc:docMk/>
      </pc:docMkLst>
      <pc:sldChg chg="addSp delSp modSp">
        <pc:chgData name="Dimitrichka Georgieva (2116247)" userId="S::2116247@student.uwtsd.ac.uk::f97a03dd-a30d-430a-8bf0-0b17af9878e4" providerId="AD" clId="Web-{250F8B5B-EACE-2F3A-AD72-6E30F08A3C97}" dt="2025-06-29T11:49:22.270" v="370" actId="1076"/>
        <pc:sldMkLst>
          <pc:docMk/>
          <pc:sldMk cId="4013234033" sldId="256"/>
        </pc:sldMkLst>
        <pc:spChg chg="add mod">
          <ac:chgData name="Dimitrichka Georgieva (2116247)" userId="S::2116247@student.uwtsd.ac.uk::f97a03dd-a30d-430a-8bf0-0b17af9878e4" providerId="AD" clId="Web-{250F8B5B-EACE-2F3A-AD72-6E30F08A3C97}" dt="2025-06-29T11:47:03.076" v="316" actId="20577"/>
          <ac:spMkLst>
            <pc:docMk/>
            <pc:sldMk cId="4013234033" sldId="256"/>
            <ac:spMk id="3" creationId="{3AE4A056-0CB9-8773-9E52-937D2A18A20B}"/>
          </ac:spMkLst>
        </pc:spChg>
        <pc:spChg chg="add mod">
          <ac:chgData name="Dimitrichka Georgieva (2116247)" userId="S::2116247@student.uwtsd.ac.uk::f97a03dd-a30d-430a-8bf0-0b17af9878e4" providerId="AD" clId="Web-{250F8B5B-EACE-2F3A-AD72-6E30F08A3C97}" dt="2025-06-29T11:49:22.270" v="370" actId="1076"/>
          <ac:spMkLst>
            <pc:docMk/>
            <pc:sldMk cId="4013234033" sldId="256"/>
            <ac:spMk id="4" creationId="{C0A80E33-1F25-B40C-6A7C-DACD389EB060}"/>
          </ac:spMkLst>
        </pc:spChg>
        <pc:spChg chg="del">
          <ac:chgData name="Dimitrichka Georgieva (2116247)" userId="S::2116247@student.uwtsd.ac.uk::f97a03dd-a30d-430a-8bf0-0b17af9878e4" providerId="AD" clId="Web-{250F8B5B-EACE-2F3A-AD72-6E30F08A3C97}" dt="2025-06-29T11:46:23.075" v="307"/>
          <ac:spMkLst>
            <pc:docMk/>
            <pc:sldMk cId="4013234033" sldId="256"/>
            <ac:spMk id="9" creationId="{E4500F3D-BE7B-3164-7EE8-F97F8F2E7FC2}"/>
          </ac:spMkLst>
        </pc:spChg>
      </pc:sldChg>
      <pc:sldChg chg="delSp modSp">
        <pc:chgData name="Dimitrichka Georgieva (2116247)" userId="S::2116247@student.uwtsd.ac.uk::f97a03dd-a30d-430a-8bf0-0b17af9878e4" providerId="AD" clId="Web-{250F8B5B-EACE-2F3A-AD72-6E30F08A3C97}" dt="2025-06-29T11:43:09.220" v="306"/>
        <pc:sldMkLst>
          <pc:docMk/>
          <pc:sldMk cId="1622234546" sldId="265"/>
        </pc:sldMkLst>
        <pc:spChg chg="del">
          <ac:chgData name="Dimitrichka Georgieva (2116247)" userId="S::2116247@student.uwtsd.ac.uk::f97a03dd-a30d-430a-8bf0-0b17af9878e4" providerId="AD" clId="Web-{250F8B5B-EACE-2F3A-AD72-6E30F08A3C97}" dt="2025-06-29T11:43:09.220" v="306"/>
          <ac:spMkLst>
            <pc:docMk/>
            <pc:sldMk cId="1622234546" sldId="265"/>
            <ac:spMk id="9" creationId="{53D65110-DF74-81FD-3ABB-761E2C4FBB41}"/>
          </ac:spMkLst>
        </pc:spChg>
        <pc:spChg chg="mod">
          <ac:chgData name="Dimitrichka Georgieva (2116247)" userId="S::2116247@student.uwtsd.ac.uk::f97a03dd-a30d-430a-8bf0-0b17af9878e4" providerId="AD" clId="Web-{250F8B5B-EACE-2F3A-AD72-6E30F08A3C97}" dt="2025-06-29T11:42:32.390" v="301" actId="20577"/>
          <ac:spMkLst>
            <pc:docMk/>
            <pc:sldMk cId="1622234546" sldId="265"/>
            <ac:spMk id="12" creationId="{8EFD9AF4-ED05-79D9-6561-0B4573C932B5}"/>
          </ac:spMkLst>
        </pc:spChg>
        <pc:spChg chg="mod">
          <ac:chgData name="Dimitrichka Georgieva (2116247)" userId="S::2116247@student.uwtsd.ac.uk::f97a03dd-a30d-430a-8bf0-0b17af9878e4" providerId="AD" clId="Web-{250F8B5B-EACE-2F3A-AD72-6E30F08A3C97}" dt="2025-06-29T11:42:49.063" v="305" actId="20577"/>
          <ac:spMkLst>
            <pc:docMk/>
            <pc:sldMk cId="1622234546" sldId="265"/>
            <ac:spMk id="14" creationId="{05CA5B3C-7F8B-F1FA-D67B-048933AFED25}"/>
          </ac:spMkLst>
        </pc:spChg>
      </pc:sldChg>
      <pc:sldChg chg="modSp">
        <pc:chgData name="Dimitrichka Georgieva (2116247)" userId="S::2116247@student.uwtsd.ac.uk::f97a03dd-a30d-430a-8bf0-0b17af9878e4" providerId="AD" clId="Web-{250F8B5B-EACE-2F3A-AD72-6E30F08A3C97}" dt="2025-06-29T10:35:46.616" v="276" actId="20577"/>
        <pc:sldMkLst>
          <pc:docMk/>
          <pc:sldMk cId="390877243" sldId="267"/>
        </pc:sldMkLst>
        <pc:spChg chg="mod">
          <ac:chgData name="Dimitrichka Georgieva (2116247)" userId="S::2116247@student.uwtsd.ac.uk::f97a03dd-a30d-430a-8bf0-0b17af9878e4" providerId="AD" clId="Web-{250F8B5B-EACE-2F3A-AD72-6E30F08A3C97}" dt="2025-06-29T10:35:15.709" v="271" actId="1076"/>
          <ac:spMkLst>
            <pc:docMk/>
            <pc:sldMk cId="390877243" sldId="267"/>
            <ac:spMk id="2" creationId="{D99496AB-4621-981F-5CB6-3F7897C007BF}"/>
          </ac:spMkLst>
        </pc:spChg>
        <pc:spChg chg="mod">
          <ac:chgData name="Dimitrichka Georgieva (2116247)" userId="S::2116247@student.uwtsd.ac.uk::f97a03dd-a30d-430a-8bf0-0b17af9878e4" providerId="AD" clId="Web-{250F8B5B-EACE-2F3A-AD72-6E30F08A3C97}" dt="2025-06-29T10:35:08.865" v="270" actId="1076"/>
          <ac:spMkLst>
            <pc:docMk/>
            <pc:sldMk cId="390877243" sldId="267"/>
            <ac:spMk id="4" creationId="{EC454DFD-35B5-5635-2F9F-DFF67BD2765D}"/>
          </ac:spMkLst>
        </pc:spChg>
        <pc:spChg chg="mod">
          <ac:chgData name="Dimitrichka Georgieva (2116247)" userId="S::2116247@student.uwtsd.ac.uk::f97a03dd-a30d-430a-8bf0-0b17af9878e4" providerId="AD" clId="Web-{250F8B5B-EACE-2F3A-AD72-6E30F08A3C97}" dt="2025-06-29T10:35:46.616" v="276" actId="20577"/>
          <ac:spMkLst>
            <pc:docMk/>
            <pc:sldMk cId="390877243" sldId="267"/>
            <ac:spMk id="10" creationId="{885ABCF5-6DF2-4B54-AD59-11F40DBE88F0}"/>
          </ac:spMkLst>
        </pc:spChg>
      </pc:sldChg>
      <pc:sldChg chg="addSp delSp modSp new mod modClrScheme chgLayout">
        <pc:chgData name="Dimitrichka Georgieva (2116247)" userId="S::2116247@student.uwtsd.ac.uk::f97a03dd-a30d-430a-8bf0-0b17af9878e4" providerId="AD" clId="Web-{250F8B5B-EACE-2F3A-AD72-6E30F08A3C97}" dt="2025-06-29T10:36:48.336" v="281"/>
        <pc:sldMkLst>
          <pc:docMk/>
          <pc:sldMk cId="3046492542" sldId="269"/>
        </pc:sldMkLst>
        <pc:spChg chg="del">
          <ac:chgData name="Dimitrichka Georgieva (2116247)" userId="S::2116247@student.uwtsd.ac.uk::f97a03dd-a30d-430a-8bf0-0b17af9878e4" providerId="AD" clId="Web-{250F8B5B-EACE-2F3A-AD72-6E30F08A3C97}" dt="2025-06-29T10:36:48.336" v="281"/>
          <ac:spMkLst>
            <pc:docMk/>
            <pc:sldMk cId="3046492542" sldId="269"/>
            <ac:spMk id="2" creationId="{F2F59ED4-D293-DB68-926E-C3501E8F2D13}"/>
          </ac:spMkLst>
        </pc:spChg>
        <pc:spChg chg="del">
          <ac:chgData name="Dimitrichka Georgieva (2116247)" userId="S::2116247@student.uwtsd.ac.uk::f97a03dd-a30d-430a-8bf0-0b17af9878e4" providerId="AD" clId="Web-{250F8B5B-EACE-2F3A-AD72-6E30F08A3C97}" dt="2025-06-29T10:36:38.961" v="278"/>
          <ac:spMkLst>
            <pc:docMk/>
            <pc:sldMk cId="3046492542" sldId="269"/>
            <ac:spMk id="3" creationId="{95EB09A4-49DE-7BBB-637F-45B151E01AEB}"/>
          </ac:spMkLst>
        </pc:spChg>
        <pc:spChg chg="del">
          <ac:chgData name="Dimitrichka Georgieva (2116247)" userId="S::2116247@student.uwtsd.ac.uk::f97a03dd-a30d-430a-8bf0-0b17af9878e4" providerId="AD" clId="Web-{250F8B5B-EACE-2F3A-AD72-6E30F08A3C97}" dt="2025-06-29T10:36:48.336" v="281"/>
          <ac:spMkLst>
            <pc:docMk/>
            <pc:sldMk cId="3046492542" sldId="269"/>
            <ac:spMk id="4" creationId="{6C326602-5775-FB23-3C5C-47DCEDF6215F}"/>
          </ac:spMkLst>
        </pc:spChg>
        <pc:spChg chg="mod modVis">
          <ac:chgData name="Dimitrichka Georgieva (2116247)" userId="S::2116247@student.uwtsd.ac.uk::f97a03dd-a30d-430a-8bf0-0b17af9878e4" providerId="AD" clId="Web-{250F8B5B-EACE-2F3A-AD72-6E30F08A3C97}" dt="2025-06-29T10:36:48.336" v="281"/>
          <ac:spMkLst>
            <pc:docMk/>
            <pc:sldMk cId="3046492542" sldId="269"/>
            <ac:spMk id="5" creationId="{82254801-235D-77A6-D62E-52F19DDC2924}"/>
          </ac:spMkLst>
        </pc:spChg>
        <pc:spChg chg="mod">
          <ac:chgData name="Dimitrichka Georgieva (2116247)" userId="S::2116247@student.uwtsd.ac.uk::f97a03dd-a30d-430a-8bf0-0b17af9878e4" providerId="AD" clId="Web-{250F8B5B-EACE-2F3A-AD72-6E30F08A3C97}" dt="2025-06-29T10:36:48.336" v="281"/>
          <ac:spMkLst>
            <pc:docMk/>
            <pc:sldMk cId="3046492542" sldId="269"/>
            <ac:spMk id="6" creationId="{14F9074E-7252-E380-B058-72CDB0A64021}"/>
          </ac:spMkLst>
        </pc:spChg>
        <pc:spChg chg="mod modVis">
          <ac:chgData name="Dimitrichka Georgieva (2116247)" userId="S::2116247@student.uwtsd.ac.uk::f97a03dd-a30d-430a-8bf0-0b17af9878e4" providerId="AD" clId="Web-{250F8B5B-EACE-2F3A-AD72-6E30F08A3C97}" dt="2025-06-29T10:36:48.336" v="281"/>
          <ac:spMkLst>
            <pc:docMk/>
            <pc:sldMk cId="3046492542" sldId="269"/>
            <ac:spMk id="7" creationId="{EAA276E4-1998-1F44-C8C7-F5384EA8EC98}"/>
          </ac:spMkLst>
        </pc:spChg>
        <pc:picChg chg="add mod ord">
          <ac:chgData name="Dimitrichka Georgieva (2116247)" userId="S::2116247@student.uwtsd.ac.uk::f97a03dd-a30d-430a-8bf0-0b17af9878e4" providerId="AD" clId="Web-{250F8B5B-EACE-2F3A-AD72-6E30F08A3C97}" dt="2025-06-29T10:36:48.336" v="281"/>
          <ac:picMkLst>
            <pc:docMk/>
            <pc:sldMk cId="3046492542" sldId="269"/>
            <ac:picMk id="8" creationId="{0950116C-8B8B-D932-B3AA-34C192B65487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nnierhawthorne.com/post/a-complete-guide-to-market-research-for-new-venue-owners" TargetMode="External"/><Relationship Id="rId2" Type="http://schemas.openxmlformats.org/officeDocument/2006/relationships/hyperlink" Target="https://researchonline.ljmu.ac.uk/id/eprint/25126/" TargetMode="External"/><Relationship Id="rId1" Type="http://schemas.openxmlformats.org/officeDocument/2006/relationships/hyperlink" Target="https://www.arlapro.com/en-gb/stories/what-do-consumers-actually-want-in-a" TargetMode="External"/><Relationship Id="rId5" Type="http://schemas.openxmlformats.org/officeDocument/2006/relationships/hyperlink" Target="https://blog.hubspot.com/marketing/social-media-marketing" TargetMode="External"/><Relationship Id="rId4" Type="http://schemas.openxmlformats.org/officeDocument/2006/relationships/hyperlink" Target="https://www.fsb.org.uk/resources/article/seo-tips-for-small-businesses-MCLJQ46AXXNVH6JB57UP6CFV76KI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nnierhawthorne.com/post/a-complete-guide-to-market-research-for-new-venue-owners" TargetMode="External"/><Relationship Id="rId2" Type="http://schemas.openxmlformats.org/officeDocument/2006/relationships/hyperlink" Target="https://researchonline.ljmu.ac.uk/id/eprint/25126/" TargetMode="External"/><Relationship Id="rId1" Type="http://schemas.openxmlformats.org/officeDocument/2006/relationships/hyperlink" Target="https://www.arlapro.com/en-gb/stories/what-do-consumers-actually-want-in-a" TargetMode="External"/><Relationship Id="rId5" Type="http://schemas.openxmlformats.org/officeDocument/2006/relationships/hyperlink" Target="https://blog.hubspot.com/marketing/social-media-marketing" TargetMode="External"/><Relationship Id="rId4" Type="http://schemas.openxmlformats.org/officeDocument/2006/relationships/hyperlink" Target="https://www.fsb.org.uk/resources/article/seo-tips-for-small-businesses-MCLJQ46AXXNVH6JB57UP6CFV76KI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90D1F1-AC24-4CD3-B402-25F0719DC47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F352188-9D8E-448E-8595-9A892A5BAE6A}">
      <dgm:prSet/>
      <dgm:spPr/>
      <dgm:t>
        <a:bodyPr/>
        <a:lstStyle/>
        <a:p>
          <a:r>
            <a:rPr lang="en-US"/>
            <a:t>Arla Pro (2024) </a:t>
          </a:r>
          <a:r>
            <a:rPr lang="en-US" i="1"/>
            <a:t>What Do Consumers Actually Want in a Pub?</a:t>
          </a:r>
          <a:r>
            <a:rPr lang="en-US"/>
            <a:t>, </a:t>
          </a:r>
          <a:r>
            <a:rPr lang="en-US" i="1"/>
            <a:t>Arla® Pro Stories</a:t>
          </a:r>
          <a:r>
            <a:rPr lang="en-US"/>
            <a:t>, 11 October. Available at:</a:t>
          </a:r>
        </a:p>
      </dgm:t>
    </dgm:pt>
    <dgm:pt modelId="{67921E91-381E-4704-A193-0D86456B6DCF}" type="parTrans" cxnId="{714E0C78-9392-45AC-A504-1B516E5CD294}">
      <dgm:prSet/>
      <dgm:spPr/>
      <dgm:t>
        <a:bodyPr/>
        <a:lstStyle/>
        <a:p>
          <a:endParaRPr lang="en-US"/>
        </a:p>
      </dgm:t>
    </dgm:pt>
    <dgm:pt modelId="{43B627D3-AF67-4F54-9AFB-15BF20E2BDC8}" type="sibTrans" cxnId="{714E0C78-9392-45AC-A504-1B516E5CD294}">
      <dgm:prSet/>
      <dgm:spPr/>
      <dgm:t>
        <a:bodyPr/>
        <a:lstStyle/>
        <a:p>
          <a:endParaRPr lang="en-US"/>
        </a:p>
      </dgm:t>
    </dgm:pt>
    <dgm:pt modelId="{672BB5AB-08A9-414F-BEDD-5112CFC1E30A}">
      <dgm:prSet/>
      <dgm:spPr/>
      <dgm:t>
        <a:bodyPr/>
        <a:lstStyle/>
        <a:p>
          <a:r>
            <a:rPr lang="en-US">
              <a:hlinkClick xmlns:r="http://schemas.openxmlformats.org/officeDocument/2006/relationships" r:id="rId1"/>
            </a:rPr>
            <a:t>https://www.arlapro.com/en-gb/stories/what-do-consumers-actually-want-in-a</a:t>
          </a:r>
          <a:r>
            <a:rPr lang="en-US"/>
            <a:t>     pub/ (Accessed: 14 June 2025).</a:t>
          </a:r>
        </a:p>
      </dgm:t>
    </dgm:pt>
    <dgm:pt modelId="{98F4AFE8-64DE-4A87-BF54-FED078EFF3A2}" type="parTrans" cxnId="{CE4AA1B3-B9CF-4ABD-B219-325B151B160B}">
      <dgm:prSet/>
      <dgm:spPr/>
      <dgm:t>
        <a:bodyPr/>
        <a:lstStyle/>
        <a:p>
          <a:endParaRPr lang="en-US"/>
        </a:p>
      </dgm:t>
    </dgm:pt>
    <dgm:pt modelId="{81C036DD-E3DA-46F3-8231-71F74B2A32E9}" type="sibTrans" cxnId="{CE4AA1B3-B9CF-4ABD-B219-325B151B160B}">
      <dgm:prSet/>
      <dgm:spPr/>
      <dgm:t>
        <a:bodyPr/>
        <a:lstStyle/>
        <a:p>
          <a:endParaRPr lang="en-US"/>
        </a:p>
      </dgm:t>
    </dgm:pt>
    <dgm:pt modelId="{4F82B61B-BAAD-43D7-937F-201D6CF0EC23}">
      <dgm:prSet/>
      <dgm:spPr/>
      <dgm:t>
        <a:bodyPr/>
        <a:lstStyle/>
        <a:p>
          <a:r>
            <a:rPr lang="en-US"/>
            <a:t>Belhaj, M. and Lehman, K. (2024) </a:t>
          </a:r>
          <a:r>
            <a:rPr lang="en-US" i="1"/>
            <a:t>'Conceptualizing</a:t>
          </a:r>
          <a:r>
            <a:rPr lang="en-US"/>
            <a:t> experiential marketing strategies in tourism and hospitality', </a:t>
          </a:r>
          <a:r>
            <a:rPr lang="en-US" i="1"/>
            <a:t>Tourism and Hospitality Research</a:t>
          </a:r>
          <a:endParaRPr lang="en-US"/>
        </a:p>
      </dgm:t>
    </dgm:pt>
    <dgm:pt modelId="{6635CE62-FA49-4C01-BE25-9985051D1522}" type="parTrans" cxnId="{4E31B557-0177-42FB-863F-35138EF059B7}">
      <dgm:prSet/>
      <dgm:spPr/>
      <dgm:t>
        <a:bodyPr/>
        <a:lstStyle/>
        <a:p>
          <a:endParaRPr lang="en-US"/>
        </a:p>
      </dgm:t>
    </dgm:pt>
    <dgm:pt modelId="{83C67FB5-DF49-49AD-85C9-0428AA915CF9}" type="sibTrans" cxnId="{4E31B557-0177-42FB-863F-35138EF059B7}">
      <dgm:prSet/>
      <dgm:spPr/>
      <dgm:t>
        <a:bodyPr/>
        <a:lstStyle/>
        <a:p>
          <a:endParaRPr lang="en-US"/>
        </a:p>
      </dgm:t>
    </dgm:pt>
    <dgm:pt modelId="{F92CA1EC-BABB-406E-9884-FA98BF8C726D}">
      <dgm:prSet/>
      <dgm:spPr/>
      <dgm:t>
        <a:bodyPr/>
        <a:lstStyle/>
        <a:p>
          <a:r>
            <a:rPr lang="en-US"/>
            <a:t>Available at:</a:t>
          </a:r>
          <a:r>
            <a:rPr lang="bg-BG"/>
            <a:t> </a:t>
          </a:r>
          <a:r>
            <a:rPr lang="bg-BG" u="sng">
              <a:hlinkClick xmlns:r="http://schemas.openxmlformats.org/officeDocument/2006/relationships" r:id="rId2"/>
            </a:rPr>
            <a:t>https://researchonline.ljmu.ac.uk/id/eprint/25126/</a:t>
          </a:r>
          <a:r>
            <a:rPr lang="bg-BG"/>
            <a:t> (Accessed: 16 June 2025).</a:t>
          </a:r>
          <a:endParaRPr lang="en-US"/>
        </a:p>
      </dgm:t>
    </dgm:pt>
    <dgm:pt modelId="{CAABDAB6-43F0-4E21-9085-9A8408429712}" type="parTrans" cxnId="{EB87EEB7-9A6F-4792-8309-37E144ABD52E}">
      <dgm:prSet/>
      <dgm:spPr/>
      <dgm:t>
        <a:bodyPr/>
        <a:lstStyle/>
        <a:p>
          <a:endParaRPr lang="en-US"/>
        </a:p>
      </dgm:t>
    </dgm:pt>
    <dgm:pt modelId="{64E6689E-E7AC-4DC8-960E-C982F0509BD3}" type="sibTrans" cxnId="{EB87EEB7-9A6F-4792-8309-37E144ABD52E}">
      <dgm:prSet/>
      <dgm:spPr/>
      <dgm:t>
        <a:bodyPr/>
        <a:lstStyle/>
        <a:p>
          <a:endParaRPr lang="en-US"/>
        </a:p>
      </dgm:t>
    </dgm:pt>
    <dgm:pt modelId="{FCD22E86-583A-4D8F-82B9-09DE119E949E}">
      <dgm:prSet/>
      <dgm:spPr/>
      <dgm:t>
        <a:bodyPr/>
        <a:lstStyle/>
        <a:p>
          <a:r>
            <a:rPr lang="bg-BG" i="1"/>
            <a:t>Bonnier, K. (2024) A </a:t>
          </a:r>
          <a:r>
            <a:rPr lang="bg-BG"/>
            <a:t>Complete</a:t>
          </a:r>
          <a:r>
            <a:rPr lang="bg-BG" i="1"/>
            <a:t> Guide to Market Research for New Event Venue Owners, Bonnier Hawthorne, 11 December.</a:t>
          </a:r>
          <a:endParaRPr lang="en-US"/>
        </a:p>
      </dgm:t>
    </dgm:pt>
    <dgm:pt modelId="{F4EE346F-E2C2-4C9C-9142-1370333A45CA}" type="parTrans" cxnId="{8D057896-ABAB-4CFA-9651-11D89ED87DE6}">
      <dgm:prSet/>
      <dgm:spPr/>
      <dgm:t>
        <a:bodyPr/>
        <a:lstStyle/>
        <a:p>
          <a:endParaRPr lang="en-US"/>
        </a:p>
      </dgm:t>
    </dgm:pt>
    <dgm:pt modelId="{65DDE812-E2C2-477C-9789-1FB1DD32F991}" type="sibTrans" cxnId="{8D057896-ABAB-4CFA-9651-11D89ED87DE6}">
      <dgm:prSet/>
      <dgm:spPr/>
      <dgm:t>
        <a:bodyPr/>
        <a:lstStyle/>
        <a:p>
          <a:endParaRPr lang="en-US"/>
        </a:p>
      </dgm:t>
    </dgm:pt>
    <dgm:pt modelId="{8F75AF93-8701-40C7-B01E-825D95238E0D}">
      <dgm:prSet/>
      <dgm:spPr/>
      <dgm:t>
        <a:bodyPr/>
        <a:lstStyle/>
        <a:p>
          <a:r>
            <a:rPr lang="bg-BG" i="1"/>
            <a:t>Available at: </a:t>
          </a:r>
          <a:r>
            <a:rPr lang="bg-BG" i="1" u="sng">
              <a:hlinkClick xmlns:r="http://schemas.openxmlformats.org/officeDocument/2006/relationships" r:id="rId3"/>
            </a:rPr>
            <a:t>https://www.bonnierhawthorne.com/post/a-complete-guide-to-market-research-for-new-venue-owners</a:t>
          </a:r>
          <a:r>
            <a:rPr lang="bg-BG" i="1"/>
            <a:t> (Accessed: 16 June 2025).</a:t>
          </a:r>
          <a:endParaRPr lang="en-US"/>
        </a:p>
      </dgm:t>
    </dgm:pt>
    <dgm:pt modelId="{4256D2A4-5A7B-4AA1-A8EE-A7F64F623C41}" type="parTrans" cxnId="{71B4B2AF-0C39-44B8-AFCF-0F83880C06D9}">
      <dgm:prSet/>
      <dgm:spPr/>
      <dgm:t>
        <a:bodyPr/>
        <a:lstStyle/>
        <a:p>
          <a:endParaRPr lang="en-US"/>
        </a:p>
      </dgm:t>
    </dgm:pt>
    <dgm:pt modelId="{3ACE1AD1-798B-4C46-BCEE-C52BFE5F7A83}" type="sibTrans" cxnId="{71B4B2AF-0C39-44B8-AFCF-0F83880C06D9}">
      <dgm:prSet/>
      <dgm:spPr/>
      <dgm:t>
        <a:bodyPr/>
        <a:lstStyle/>
        <a:p>
          <a:endParaRPr lang="en-US"/>
        </a:p>
      </dgm:t>
    </dgm:pt>
    <dgm:pt modelId="{9862DD15-F8BB-488B-88AF-D4DF1BA68819}">
      <dgm:prSet/>
      <dgm:spPr/>
      <dgm:t>
        <a:bodyPr/>
        <a:lstStyle/>
        <a:p>
          <a:r>
            <a:rPr lang="en-US" i="1"/>
            <a:t>FSB (Federation of </a:t>
          </a:r>
          <a:r>
            <a:rPr lang="en-US"/>
            <a:t>Small</a:t>
          </a:r>
          <a:r>
            <a:rPr lang="en-US" i="1"/>
            <a:t> Businesses) (2025) SEO tips for small businesses, FSB Website, 21 January</a:t>
          </a:r>
          <a:endParaRPr lang="en-US"/>
        </a:p>
      </dgm:t>
    </dgm:pt>
    <dgm:pt modelId="{792CE652-8360-4ABD-9BC6-D53DBB4B5B1A}" type="parTrans" cxnId="{5746D22F-485F-405D-B94C-DC8167C24541}">
      <dgm:prSet/>
      <dgm:spPr/>
      <dgm:t>
        <a:bodyPr/>
        <a:lstStyle/>
        <a:p>
          <a:endParaRPr lang="en-US"/>
        </a:p>
      </dgm:t>
    </dgm:pt>
    <dgm:pt modelId="{6B6A4BF0-4BB2-49F5-AE74-8E1738D8DA36}" type="sibTrans" cxnId="{5746D22F-485F-405D-B94C-DC8167C24541}">
      <dgm:prSet/>
      <dgm:spPr/>
      <dgm:t>
        <a:bodyPr/>
        <a:lstStyle/>
        <a:p>
          <a:endParaRPr lang="en-US"/>
        </a:p>
      </dgm:t>
    </dgm:pt>
    <dgm:pt modelId="{5FE0E238-55E6-43BC-AFC0-1C4218B8D7EC}">
      <dgm:prSet/>
      <dgm:spPr/>
      <dgm:t>
        <a:bodyPr/>
        <a:lstStyle/>
        <a:p>
          <a:r>
            <a:rPr lang="bg-BG" i="1"/>
            <a:t>Available at:</a:t>
          </a:r>
          <a:endParaRPr lang="en-US"/>
        </a:p>
      </dgm:t>
    </dgm:pt>
    <dgm:pt modelId="{9A0F1584-11E0-4C5D-9F5F-B8315AAA6B3C}" type="parTrans" cxnId="{E3C88A4B-089F-4CD8-846D-C683B07BD791}">
      <dgm:prSet/>
      <dgm:spPr/>
      <dgm:t>
        <a:bodyPr/>
        <a:lstStyle/>
        <a:p>
          <a:endParaRPr lang="en-US"/>
        </a:p>
      </dgm:t>
    </dgm:pt>
    <dgm:pt modelId="{AF7FBB0E-4DDC-44B7-B035-319D9C6B12A8}" type="sibTrans" cxnId="{E3C88A4B-089F-4CD8-846D-C683B07BD791}">
      <dgm:prSet/>
      <dgm:spPr/>
      <dgm:t>
        <a:bodyPr/>
        <a:lstStyle/>
        <a:p>
          <a:endParaRPr lang="en-US"/>
        </a:p>
      </dgm:t>
    </dgm:pt>
    <dgm:pt modelId="{26D59742-B629-4EAA-9E9F-AA436608C0F4}">
      <dgm:prSet/>
      <dgm:spPr/>
      <dgm:t>
        <a:bodyPr/>
        <a:lstStyle/>
        <a:p>
          <a:r>
            <a:rPr lang="bg-BG" i="1" u="sng">
              <a:hlinkClick xmlns:r="http://schemas.openxmlformats.org/officeDocument/2006/relationships" r:id="rId4"/>
            </a:rPr>
            <a:t>https://www.fsb.org.uk/resources/article/seo-tips-for-small-businesses-</a:t>
          </a:r>
          <a:r>
            <a:rPr lang="bg-BG" u="sng">
              <a:hlinkClick xmlns:r="http://schemas.openxmlformats.org/officeDocument/2006/relationships" r:id="rId4"/>
            </a:rPr>
            <a:t>MCLJQ46AXXNVH6JB57UP6CFV76KI</a:t>
          </a:r>
          <a:r>
            <a:rPr lang="bg-BG" i="1"/>
            <a:t> (Accessed: 16 June 2025).</a:t>
          </a:r>
          <a:endParaRPr lang="en-US"/>
        </a:p>
      </dgm:t>
    </dgm:pt>
    <dgm:pt modelId="{47BDBC12-176D-4B22-81E9-C8F05808CFBB}" type="parTrans" cxnId="{57C36246-AE0D-409B-B693-B8D625DBAB70}">
      <dgm:prSet/>
      <dgm:spPr/>
      <dgm:t>
        <a:bodyPr/>
        <a:lstStyle/>
        <a:p>
          <a:endParaRPr lang="en-US"/>
        </a:p>
      </dgm:t>
    </dgm:pt>
    <dgm:pt modelId="{B0EB708E-B73F-4224-B2E9-F459DC940765}" type="sibTrans" cxnId="{57C36246-AE0D-409B-B693-B8D625DBAB70}">
      <dgm:prSet/>
      <dgm:spPr/>
      <dgm:t>
        <a:bodyPr/>
        <a:lstStyle/>
        <a:p>
          <a:endParaRPr lang="en-US"/>
        </a:p>
      </dgm:t>
    </dgm:pt>
    <dgm:pt modelId="{0E88EDC4-0687-4F3A-A74F-01D11BADE595}">
      <dgm:prSet/>
      <dgm:spPr/>
      <dgm:t>
        <a:bodyPr/>
        <a:lstStyle/>
        <a:p>
          <a:r>
            <a:rPr lang="bg-BG" i="1"/>
            <a:t>HubSpot (no date) The Ultimate </a:t>
          </a:r>
          <a:r>
            <a:rPr lang="bg-BG"/>
            <a:t>Guide</a:t>
          </a:r>
          <a:r>
            <a:rPr lang="bg-BG" i="1"/>
            <a:t> to Social Media Marketing. Available at: </a:t>
          </a:r>
          <a:r>
            <a:rPr lang="bg-BG" i="1" u="sng">
              <a:hlinkClick xmlns:r="http://schemas.openxmlformats.org/officeDocument/2006/relationships" r:id="rId5"/>
            </a:rPr>
            <a:t>https://blog.hubspot.com/marketing/social-media-marketing</a:t>
          </a:r>
          <a:r>
            <a:rPr lang="bg-BG" i="1"/>
            <a:t> (Accessed: 16 2025 June).</a:t>
          </a:r>
          <a:endParaRPr lang="en-US"/>
        </a:p>
      </dgm:t>
    </dgm:pt>
    <dgm:pt modelId="{7F067C5D-C62B-456E-BFC8-104DB260E864}" type="parTrans" cxnId="{83C90661-76E3-466E-A7F1-E019C95FB8E4}">
      <dgm:prSet/>
      <dgm:spPr/>
      <dgm:t>
        <a:bodyPr/>
        <a:lstStyle/>
        <a:p>
          <a:endParaRPr lang="en-US"/>
        </a:p>
      </dgm:t>
    </dgm:pt>
    <dgm:pt modelId="{FF074F51-9300-47C1-BA20-435C62EE6BE9}" type="sibTrans" cxnId="{83C90661-76E3-466E-A7F1-E019C95FB8E4}">
      <dgm:prSet/>
      <dgm:spPr/>
      <dgm:t>
        <a:bodyPr/>
        <a:lstStyle/>
        <a:p>
          <a:endParaRPr lang="en-US"/>
        </a:p>
      </dgm:t>
    </dgm:pt>
    <dgm:pt modelId="{8D5E0458-E62C-4B40-B2AC-9294D5B9BCC1}" type="pres">
      <dgm:prSet presAssocID="{E290D1F1-AC24-4CD3-B402-25F0719DC470}" presName="vert0" presStyleCnt="0">
        <dgm:presLayoutVars>
          <dgm:dir/>
          <dgm:animOne val="branch"/>
          <dgm:animLvl val="lvl"/>
        </dgm:presLayoutVars>
      </dgm:prSet>
      <dgm:spPr/>
    </dgm:pt>
    <dgm:pt modelId="{B8C4A151-7DB7-42D4-B0AF-03D2530874F7}" type="pres">
      <dgm:prSet presAssocID="{CF352188-9D8E-448E-8595-9A892A5BAE6A}" presName="thickLine" presStyleLbl="alignNode1" presStyleIdx="0" presStyleCnt="10"/>
      <dgm:spPr/>
    </dgm:pt>
    <dgm:pt modelId="{E784C917-70EF-4DF8-AD1F-BF7391D9E8B9}" type="pres">
      <dgm:prSet presAssocID="{CF352188-9D8E-448E-8595-9A892A5BAE6A}" presName="horz1" presStyleCnt="0"/>
      <dgm:spPr/>
    </dgm:pt>
    <dgm:pt modelId="{52AB5070-A75D-49CE-AB18-19D703D2CB4A}" type="pres">
      <dgm:prSet presAssocID="{CF352188-9D8E-448E-8595-9A892A5BAE6A}" presName="tx1" presStyleLbl="revTx" presStyleIdx="0" presStyleCnt="10"/>
      <dgm:spPr/>
    </dgm:pt>
    <dgm:pt modelId="{FE819F9E-71CD-4C1E-944A-2993D2665DE0}" type="pres">
      <dgm:prSet presAssocID="{CF352188-9D8E-448E-8595-9A892A5BAE6A}" presName="vert1" presStyleCnt="0"/>
      <dgm:spPr/>
    </dgm:pt>
    <dgm:pt modelId="{1238EF0A-AE31-4FD2-BD3D-B222A06848FB}" type="pres">
      <dgm:prSet presAssocID="{672BB5AB-08A9-414F-BEDD-5112CFC1E30A}" presName="thickLine" presStyleLbl="alignNode1" presStyleIdx="1" presStyleCnt="10"/>
      <dgm:spPr/>
    </dgm:pt>
    <dgm:pt modelId="{5E5105F1-859D-4C6C-8D64-7846572BAB2C}" type="pres">
      <dgm:prSet presAssocID="{672BB5AB-08A9-414F-BEDD-5112CFC1E30A}" presName="horz1" presStyleCnt="0"/>
      <dgm:spPr/>
    </dgm:pt>
    <dgm:pt modelId="{86E09F55-570F-463D-8A8D-C6CE6D98F8BC}" type="pres">
      <dgm:prSet presAssocID="{672BB5AB-08A9-414F-BEDD-5112CFC1E30A}" presName="tx1" presStyleLbl="revTx" presStyleIdx="1" presStyleCnt="10"/>
      <dgm:spPr/>
    </dgm:pt>
    <dgm:pt modelId="{46E47949-D55A-457F-BC29-A99BCE332914}" type="pres">
      <dgm:prSet presAssocID="{672BB5AB-08A9-414F-BEDD-5112CFC1E30A}" presName="vert1" presStyleCnt="0"/>
      <dgm:spPr/>
    </dgm:pt>
    <dgm:pt modelId="{103E3AAD-C6F4-459C-B49A-C4E0BAFE8FDB}" type="pres">
      <dgm:prSet presAssocID="{4F82B61B-BAAD-43D7-937F-201D6CF0EC23}" presName="thickLine" presStyleLbl="alignNode1" presStyleIdx="2" presStyleCnt="10"/>
      <dgm:spPr/>
    </dgm:pt>
    <dgm:pt modelId="{6B0EAE69-75C8-4A22-A60F-A05B0492ECDE}" type="pres">
      <dgm:prSet presAssocID="{4F82B61B-BAAD-43D7-937F-201D6CF0EC23}" presName="horz1" presStyleCnt="0"/>
      <dgm:spPr/>
    </dgm:pt>
    <dgm:pt modelId="{6FE902C0-5D63-479C-978B-384B091C9019}" type="pres">
      <dgm:prSet presAssocID="{4F82B61B-BAAD-43D7-937F-201D6CF0EC23}" presName="tx1" presStyleLbl="revTx" presStyleIdx="2" presStyleCnt="10"/>
      <dgm:spPr/>
    </dgm:pt>
    <dgm:pt modelId="{771440CB-594E-4DA9-84EB-9D83C541424E}" type="pres">
      <dgm:prSet presAssocID="{4F82B61B-BAAD-43D7-937F-201D6CF0EC23}" presName="vert1" presStyleCnt="0"/>
      <dgm:spPr/>
    </dgm:pt>
    <dgm:pt modelId="{14E8EEAC-24AA-42A3-A60C-30DF8B3C1280}" type="pres">
      <dgm:prSet presAssocID="{F92CA1EC-BABB-406E-9884-FA98BF8C726D}" presName="thickLine" presStyleLbl="alignNode1" presStyleIdx="3" presStyleCnt="10"/>
      <dgm:spPr/>
    </dgm:pt>
    <dgm:pt modelId="{60DDBB0C-4CA5-464F-B83A-E760F8697E84}" type="pres">
      <dgm:prSet presAssocID="{F92CA1EC-BABB-406E-9884-FA98BF8C726D}" presName="horz1" presStyleCnt="0"/>
      <dgm:spPr/>
    </dgm:pt>
    <dgm:pt modelId="{6969B847-021F-4EB1-8F04-80993125740F}" type="pres">
      <dgm:prSet presAssocID="{F92CA1EC-BABB-406E-9884-FA98BF8C726D}" presName="tx1" presStyleLbl="revTx" presStyleIdx="3" presStyleCnt="10"/>
      <dgm:spPr/>
    </dgm:pt>
    <dgm:pt modelId="{C8AF7B9F-3BE5-4163-9611-3969C052831C}" type="pres">
      <dgm:prSet presAssocID="{F92CA1EC-BABB-406E-9884-FA98BF8C726D}" presName="vert1" presStyleCnt="0"/>
      <dgm:spPr/>
    </dgm:pt>
    <dgm:pt modelId="{DE4290E8-49BF-4BF7-A112-71F317A6A55E}" type="pres">
      <dgm:prSet presAssocID="{FCD22E86-583A-4D8F-82B9-09DE119E949E}" presName="thickLine" presStyleLbl="alignNode1" presStyleIdx="4" presStyleCnt="10"/>
      <dgm:spPr/>
    </dgm:pt>
    <dgm:pt modelId="{7D163872-39E8-411B-ACD3-B02245ACF17C}" type="pres">
      <dgm:prSet presAssocID="{FCD22E86-583A-4D8F-82B9-09DE119E949E}" presName="horz1" presStyleCnt="0"/>
      <dgm:spPr/>
    </dgm:pt>
    <dgm:pt modelId="{86982A1E-5711-4286-A324-D72A65E6FB0A}" type="pres">
      <dgm:prSet presAssocID="{FCD22E86-583A-4D8F-82B9-09DE119E949E}" presName="tx1" presStyleLbl="revTx" presStyleIdx="4" presStyleCnt="10"/>
      <dgm:spPr/>
    </dgm:pt>
    <dgm:pt modelId="{D5719F70-626A-4A28-B488-5FCB5388F21B}" type="pres">
      <dgm:prSet presAssocID="{FCD22E86-583A-4D8F-82B9-09DE119E949E}" presName="vert1" presStyleCnt="0"/>
      <dgm:spPr/>
    </dgm:pt>
    <dgm:pt modelId="{F722CF6B-3813-4DD9-A728-C5E86541009F}" type="pres">
      <dgm:prSet presAssocID="{8F75AF93-8701-40C7-B01E-825D95238E0D}" presName="thickLine" presStyleLbl="alignNode1" presStyleIdx="5" presStyleCnt="10"/>
      <dgm:spPr/>
    </dgm:pt>
    <dgm:pt modelId="{A5FBBAC3-F85C-4940-8A87-703C99381241}" type="pres">
      <dgm:prSet presAssocID="{8F75AF93-8701-40C7-B01E-825D95238E0D}" presName="horz1" presStyleCnt="0"/>
      <dgm:spPr/>
    </dgm:pt>
    <dgm:pt modelId="{CF053C40-21F9-4465-A7AE-C16D85392541}" type="pres">
      <dgm:prSet presAssocID="{8F75AF93-8701-40C7-B01E-825D95238E0D}" presName="tx1" presStyleLbl="revTx" presStyleIdx="5" presStyleCnt="10"/>
      <dgm:spPr/>
    </dgm:pt>
    <dgm:pt modelId="{7C849D69-3E5D-4072-9022-C506C6753DAE}" type="pres">
      <dgm:prSet presAssocID="{8F75AF93-8701-40C7-B01E-825D95238E0D}" presName="vert1" presStyleCnt="0"/>
      <dgm:spPr/>
    </dgm:pt>
    <dgm:pt modelId="{B8D7AF12-D97B-4AA7-8EE3-CFF978403EE8}" type="pres">
      <dgm:prSet presAssocID="{9862DD15-F8BB-488B-88AF-D4DF1BA68819}" presName="thickLine" presStyleLbl="alignNode1" presStyleIdx="6" presStyleCnt="10"/>
      <dgm:spPr/>
    </dgm:pt>
    <dgm:pt modelId="{34E72DF0-7DB2-4511-A828-9B2ACE0F14A7}" type="pres">
      <dgm:prSet presAssocID="{9862DD15-F8BB-488B-88AF-D4DF1BA68819}" presName="horz1" presStyleCnt="0"/>
      <dgm:spPr/>
    </dgm:pt>
    <dgm:pt modelId="{166666C8-DD85-4ED2-B1C1-CF07B1056613}" type="pres">
      <dgm:prSet presAssocID="{9862DD15-F8BB-488B-88AF-D4DF1BA68819}" presName="tx1" presStyleLbl="revTx" presStyleIdx="6" presStyleCnt="10"/>
      <dgm:spPr/>
    </dgm:pt>
    <dgm:pt modelId="{8DED07B0-B046-43B1-9A3A-D83C14EDBB6A}" type="pres">
      <dgm:prSet presAssocID="{9862DD15-F8BB-488B-88AF-D4DF1BA68819}" presName="vert1" presStyleCnt="0"/>
      <dgm:spPr/>
    </dgm:pt>
    <dgm:pt modelId="{BB638D19-47FE-446A-A1D5-8197436462F3}" type="pres">
      <dgm:prSet presAssocID="{5FE0E238-55E6-43BC-AFC0-1C4218B8D7EC}" presName="thickLine" presStyleLbl="alignNode1" presStyleIdx="7" presStyleCnt="10"/>
      <dgm:spPr/>
    </dgm:pt>
    <dgm:pt modelId="{8590B37B-C70E-48CC-91DA-B1C4758FDE28}" type="pres">
      <dgm:prSet presAssocID="{5FE0E238-55E6-43BC-AFC0-1C4218B8D7EC}" presName="horz1" presStyleCnt="0"/>
      <dgm:spPr/>
    </dgm:pt>
    <dgm:pt modelId="{F6B86DE6-F204-4349-99CA-E2CBF74D1637}" type="pres">
      <dgm:prSet presAssocID="{5FE0E238-55E6-43BC-AFC0-1C4218B8D7EC}" presName="tx1" presStyleLbl="revTx" presStyleIdx="7" presStyleCnt="10"/>
      <dgm:spPr/>
    </dgm:pt>
    <dgm:pt modelId="{959332BC-EDFC-4A73-8010-5D44FB612F4C}" type="pres">
      <dgm:prSet presAssocID="{5FE0E238-55E6-43BC-AFC0-1C4218B8D7EC}" presName="vert1" presStyleCnt="0"/>
      <dgm:spPr/>
    </dgm:pt>
    <dgm:pt modelId="{474403F4-D473-4129-8E85-57719FA10D77}" type="pres">
      <dgm:prSet presAssocID="{26D59742-B629-4EAA-9E9F-AA436608C0F4}" presName="thickLine" presStyleLbl="alignNode1" presStyleIdx="8" presStyleCnt="10"/>
      <dgm:spPr/>
    </dgm:pt>
    <dgm:pt modelId="{BE32034C-757F-49E7-B0BD-B00532EEA8B0}" type="pres">
      <dgm:prSet presAssocID="{26D59742-B629-4EAA-9E9F-AA436608C0F4}" presName="horz1" presStyleCnt="0"/>
      <dgm:spPr/>
    </dgm:pt>
    <dgm:pt modelId="{0DCEAFC4-54D1-4FDE-B4AE-57B915AABA8D}" type="pres">
      <dgm:prSet presAssocID="{26D59742-B629-4EAA-9E9F-AA436608C0F4}" presName="tx1" presStyleLbl="revTx" presStyleIdx="8" presStyleCnt="10"/>
      <dgm:spPr/>
    </dgm:pt>
    <dgm:pt modelId="{52525C27-D930-4F2B-82EB-B5E7C3284EB2}" type="pres">
      <dgm:prSet presAssocID="{26D59742-B629-4EAA-9E9F-AA436608C0F4}" presName="vert1" presStyleCnt="0"/>
      <dgm:spPr/>
    </dgm:pt>
    <dgm:pt modelId="{1EBD6766-8FF7-45AC-9C68-1088610CF3A3}" type="pres">
      <dgm:prSet presAssocID="{0E88EDC4-0687-4F3A-A74F-01D11BADE595}" presName="thickLine" presStyleLbl="alignNode1" presStyleIdx="9" presStyleCnt="10"/>
      <dgm:spPr/>
    </dgm:pt>
    <dgm:pt modelId="{D2C2BD0C-7100-48EF-BA5E-2F79B89117A2}" type="pres">
      <dgm:prSet presAssocID="{0E88EDC4-0687-4F3A-A74F-01D11BADE595}" presName="horz1" presStyleCnt="0"/>
      <dgm:spPr/>
    </dgm:pt>
    <dgm:pt modelId="{6CE56ACA-84F8-4189-824F-2416C5E70C99}" type="pres">
      <dgm:prSet presAssocID="{0E88EDC4-0687-4F3A-A74F-01D11BADE595}" presName="tx1" presStyleLbl="revTx" presStyleIdx="9" presStyleCnt="10"/>
      <dgm:spPr/>
    </dgm:pt>
    <dgm:pt modelId="{E091AA60-3F27-42B7-8A50-1C661FA66C11}" type="pres">
      <dgm:prSet presAssocID="{0E88EDC4-0687-4F3A-A74F-01D11BADE595}" presName="vert1" presStyleCnt="0"/>
      <dgm:spPr/>
    </dgm:pt>
  </dgm:ptLst>
  <dgm:cxnLst>
    <dgm:cxn modelId="{5746D22F-485F-405D-B94C-DC8167C24541}" srcId="{E290D1F1-AC24-4CD3-B402-25F0719DC470}" destId="{9862DD15-F8BB-488B-88AF-D4DF1BA68819}" srcOrd="6" destOrd="0" parTransId="{792CE652-8360-4ABD-9BC6-D53DBB4B5B1A}" sibTransId="{6B6A4BF0-4BB2-49F5-AE74-8E1738D8DA36}"/>
    <dgm:cxn modelId="{83C90661-76E3-466E-A7F1-E019C95FB8E4}" srcId="{E290D1F1-AC24-4CD3-B402-25F0719DC470}" destId="{0E88EDC4-0687-4F3A-A74F-01D11BADE595}" srcOrd="9" destOrd="0" parTransId="{7F067C5D-C62B-456E-BFC8-104DB260E864}" sibTransId="{FF074F51-9300-47C1-BA20-435C62EE6BE9}"/>
    <dgm:cxn modelId="{E2490E45-AB5A-42FC-AE08-3D1EEDE88808}" type="presOf" srcId="{672BB5AB-08A9-414F-BEDD-5112CFC1E30A}" destId="{86E09F55-570F-463D-8A8D-C6CE6D98F8BC}" srcOrd="0" destOrd="0" presId="urn:microsoft.com/office/officeart/2008/layout/LinedList"/>
    <dgm:cxn modelId="{57C36246-AE0D-409B-B693-B8D625DBAB70}" srcId="{E290D1F1-AC24-4CD3-B402-25F0719DC470}" destId="{26D59742-B629-4EAA-9E9F-AA436608C0F4}" srcOrd="8" destOrd="0" parTransId="{47BDBC12-176D-4B22-81E9-C8F05808CFBB}" sibTransId="{B0EB708E-B73F-4224-B2E9-F459DC940765}"/>
    <dgm:cxn modelId="{E3C88A4B-089F-4CD8-846D-C683B07BD791}" srcId="{E290D1F1-AC24-4CD3-B402-25F0719DC470}" destId="{5FE0E238-55E6-43BC-AFC0-1C4218B8D7EC}" srcOrd="7" destOrd="0" parTransId="{9A0F1584-11E0-4C5D-9F5F-B8315AAA6B3C}" sibTransId="{AF7FBB0E-4DDC-44B7-B035-319D9C6B12A8}"/>
    <dgm:cxn modelId="{96B42A4C-7E27-4543-B1B2-2D781728EE88}" type="presOf" srcId="{5FE0E238-55E6-43BC-AFC0-1C4218B8D7EC}" destId="{F6B86DE6-F204-4349-99CA-E2CBF74D1637}" srcOrd="0" destOrd="0" presId="urn:microsoft.com/office/officeart/2008/layout/LinedList"/>
    <dgm:cxn modelId="{744BD54F-5060-4A80-85A3-794EF12BEE1F}" type="presOf" srcId="{CF352188-9D8E-448E-8595-9A892A5BAE6A}" destId="{52AB5070-A75D-49CE-AB18-19D703D2CB4A}" srcOrd="0" destOrd="0" presId="urn:microsoft.com/office/officeart/2008/layout/LinedList"/>
    <dgm:cxn modelId="{2FE3B670-B651-4384-BFC5-D8B2126E551E}" type="presOf" srcId="{E290D1F1-AC24-4CD3-B402-25F0719DC470}" destId="{8D5E0458-E62C-4B40-B2AC-9294D5B9BCC1}" srcOrd="0" destOrd="0" presId="urn:microsoft.com/office/officeart/2008/layout/LinedList"/>
    <dgm:cxn modelId="{4E31B557-0177-42FB-863F-35138EF059B7}" srcId="{E290D1F1-AC24-4CD3-B402-25F0719DC470}" destId="{4F82B61B-BAAD-43D7-937F-201D6CF0EC23}" srcOrd="2" destOrd="0" parTransId="{6635CE62-FA49-4C01-BE25-9985051D1522}" sibTransId="{83C67FB5-DF49-49AD-85C9-0428AA915CF9}"/>
    <dgm:cxn modelId="{714E0C78-9392-45AC-A504-1B516E5CD294}" srcId="{E290D1F1-AC24-4CD3-B402-25F0719DC470}" destId="{CF352188-9D8E-448E-8595-9A892A5BAE6A}" srcOrd="0" destOrd="0" parTransId="{67921E91-381E-4704-A193-0D86456B6DCF}" sibTransId="{43B627D3-AF67-4F54-9AFB-15BF20E2BDC8}"/>
    <dgm:cxn modelId="{335C907E-0C68-4E49-BB8D-6920AE26EFD1}" type="presOf" srcId="{F92CA1EC-BABB-406E-9884-FA98BF8C726D}" destId="{6969B847-021F-4EB1-8F04-80993125740F}" srcOrd="0" destOrd="0" presId="urn:microsoft.com/office/officeart/2008/layout/LinedList"/>
    <dgm:cxn modelId="{3B401191-14BB-4EBE-AC6C-5DD9C6D39AF0}" type="presOf" srcId="{8F75AF93-8701-40C7-B01E-825D95238E0D}" destId="{CF053C40-21F9-4465-A7AE-C16D85392541}" srcOrd="0" destOrd="0" presId="urn:microsoft.com/office/officeart/2008/layout/LinedList"/>
    <dgm:cxn modelId="{8D057896-ABAB-4CFA-9651-11D89ED87DE6}" srcId="{E290D1F1-AC24-4CD3-B402-25F0719DC470}" destId="{FCD22E86-583A-4D8F-82B9-09DE119E949E}" srcOrd="4" destOrd="0" parTransId="{F4EE346F-E2C2-4C9C-9142-1370333A45CA}" sibTransId="{65DDE812-E2C2-477C-9789-1FB1DD32F991}"/>
    <dgm:cxn modelId="{DDB7FF9F-33BF-498A-B75E-A4E263A1826B}" type="presOf" srcId="{9862DD15-F8BB-488B-88AF-D4DF1BA68819}" destId="{166666C8-DD85-4ED2-B1C1-CF07B1056613}" srcOrd="0" destOrd="0" presId="urn:microsoft.com/office/officeart/2008/layout/LinedList"/>
    <dgm:cxn modelId="{71B4B2AF-0C39-44B8-AFCF-0F83880C06D9}" srcId="{E290D1F1-AC24-4CD3-B402-25F0719DC470}" destId="{8F75AF93-8701-40C7-B01E-825D95238E0D}" srcOrd="5" destOrd="0" parTransId="{4256D2A4-5A7B-4AA1-A8EE-A7F64F623C41}" sibTransId="{3ACE1AD1-798B-4C46-BCEE-C52BFE5F7A83}"/>
    <dgm:cxn modelId="{CE4AA1B3-B9CF-4ABD-B219-325B151B160B}" srcId="{E290D1F1-AC24-4CD3-B402-25F0719DC470}" destId="{672BB5AB-08A9-414F-BEDD-5112CFC1E30A}" srcOrd="1" destOrd="0" parTransId="{98F4AFE8-64DE-4A87-BF54-FED078EFF3A2}" sibTransId="{81C036DD-E3DA-46F3-8231-71F74B2A32E9}"/>
    <dgm:cxn modelId="{D76B03B6-321E-4A37-BDC5-E51183355302}" type="presOf" srcId="{4F82B61B-BAAD-43D7-937F-201D6CF0EC23}" destId="{6FE902C0-5D63-479C-978B-384B091C9019}" srcOrd="0" destOrd="0" presId="urn:microsoft.com/office/officeart/2008/layout/LinedList"/>
    <dgm:cxn modelId="{93B0B3B6-9FE2-438C-B82B-8BAA70A4B721}" type="presOf" srcId="{0E88EDC4-0687-4F3A-A74F-01D11BADE595}" destId="{6CE56ACA-84F8-4189-824F-2416C5E70C99}" srcOrd="0" destOrd="0" presId="urn:microsoft.com/office/officeart/2008/layout/LinedList"/>
    <dgm:cxn modelId="{EB87EEB7-9A6F-4792-8309-37E144ABD52E}" srcId="{E290D1F1-AC24-4CD3-B402-25F0719DC470}" destId="{F92CA1EC-BABB-406E-9884-FA98BF8C726D}" srcOrd="3" destOrd="0" parTransId="{CAABDAB6-43F0-4E21-9085-9A8408429712}" sibTransId="{64E6689E-E7AC-4DC8-960E-C982F0509BD3}"/>
    <dgm:cxn modelId="{0DE995CD-1393-4EB4-8075-A404ECAED727}" type="presOf" srcId="{26D59742-B629-4EAA-9E9F-AA436608C0F4}" destId="{0DCEAFC4-54D1-4FDE-B4AE-57B915AABA8D}" srcOrd="0" destOrd="0" presId="urn:microsoft.com/office/officeart/2008/layout/LinedList"/>
    <dgm:cxn modelId="{60659CEF-618D-46D9-BC69-A57493BEAE6C}" type="presOf" srcId="{FCD22E86-583A-4D8F-82B9-09DE119E949E}" destId="{86982A1E-5711-4286-A324-D72A65E6FB0A}" srcOrd="0" destOrd="0" presId="urn:microsoft.com/office/officeart/2008/layout/LinedList"/>
    <dgm:cxn modelId="{43A474C3-DA66-4C88-89F1-020AE7DD368D}" type="presParOf" srcId="{8D5E0458-E62C-4B40-B2AC-9294D5B9BCC1}" destId="{B8C4A151-7DB7-42D4-B0AF-03D2530874F7}" srcOrd="0" destOrd="0" presId="urn:microsoft.com/office/officeart/2008/layout/LinedList"/>
    <dgm:cxn modelId="{88E9E23B-8488-4BC1-B3C7-AD04945B3282}" type="presParOf" srcId="{8D5E0458-E62C-4B40-B2AC-9294D5B9BCC1}" destId="{E784C917-70EF-4DF8-AD1F-BF7391D9E8B9}" srcOrd="1" destOrd="0" presId="urn:microsoft.com/office/officeart/2008/layout/LinedList"/>
    <dgm:cxn modelId="{E6147B70-7912-4FA8-80FC-DD75E5748FCC}" type="presParOf" srcId="{E784C917-70EF-4DF8-AD1F-BF7391D9E8B9}" destId="{52AB5070-A75D-49CE-AB18-19D703D2CB4A}" srcOrd="0" destOrd="0" presId="urn:microsoft.com/office/officeart/2008/layout/LinedList"/>
    <dgm:cxn modelId="{9E97B5B3-CDBE-47C2-BD9F-55810E58AAAB}" type="presParOf" srcId="{E784C917-70EF-4DF8-AD1F-BF7391D9E8B9}" destId="{FE819F9E-71CD-4C1E-944A-2993D2665DE0}" srcOrd="1" destOrd="0" presId="urn:microsoft.com/office/officeart/2008/layout/LinedList"/>
    <dgm:cxn modelId="{F4820C2D-2281-48DE-9961-0A7F4CF19D51}" type="presParOf" srcId="{8D5E0458-E62C-4B40-B2AC-9294D5B9BCC1}" destId="{1238EF0A-AE31-4FD2-BD3D-B222A06848FB}" srcOrd="2" destOrd="0" presId="urn:microsoft.com/office/officeart/2008/layout/LinedList"/>
    <dgm:cxn modelId="{ED6254D8-E75D-4BC4-9699-BFCD34A68BC9}" type="presParOf" srcId="{8D5E0458-E62C-4B40-B2AC-9294D5B9BCC1}" destId="{5E5105F1-859D-4C6C-8D64-7846572BAB2C}" srcOrd="3" destOrd="0" presId="urn:microsoft.com/office/officeart/2008/layout/LinedList"/>
    <dgm:cxn modelId="{DF99C4BA-BB44-4134-8229-4BB65C67EC8D}" type="presParOf" srcId="{5E5105F1-859D-4C6C-8D64-7846572BAB2C}" destId="{86E09F55-570F-463D-8A8D-C6CE6D98F8BC}" srcOrd="0" destOrd="0" presId="urn:microsoft.com/office/officeart/2008/layout/LinedList"/>
    <dgm:cxn modelId="{00E6F27B-FF0D-4A02-9B65-36535BF01D9C}" type="presParOf" srcId="{5E5105F1-859D-4C6C-8D64-7846572BAB2C}" destId="{46E47949-D55A-457F-BC29-A99BCE332914}" srcOrd="1" destOrd="0" presId="urn:microsoft.com/office/officeart/2008/layout/LinedList"/>
    <dgm:cxn modelId="{E652AE0B-F10B-4C72-B10D-564A1CE8C3CA}" type="presParOf" srcId="{8D5E0458-E62C-4B40-B2AC-9294D5B9BCC1}" destId="{103E3AAD-C6F4-459C-B49A-C4E0BAFE8FDB}" srcOrd="4" destOrd="0" presId="urn:microsoft.com/office/officeart/2008/layout/LinedList"/>
    <dgm:cxn modelId="{AF936EE5-096F-43F9-9399-AE96CA12C089}" type="presParOf" srcId="{8D5E0458-E62C-4B40-B2AC-9294D5B9BCC1}" destId="{6B0EAE69-75C8-4A22-A60F-A05B0492ECDE}" srcOrd="5" destOrd="0" presId="urn:microsoft.com/office/officeart/2008/layout/LinedList"/>
    <dgm:cxn modelId="{EE8CBCEE-7621-419F-B021-4AE0573677AE}" type="presParOf" srcId="{6B0EAE69-75C8-4A22-A60F-A05B0492ECDE}" destId="{6FE902C0-5D63-479C-978B-384B091C9019}" srcOrd="0" destOrd="0" presId="urn:microsoft.com/office/officeart/2008/layout/LinedList"/>
    <dgm:cxn modelId="{5CB278DD-D0ED-4E25-A03E-55EAB1E4D16A}" type="presParOf" srcId="{6B0EAE69-75C8-4A22-A60F-A05B0492ECDE}" destId="{771440CB-594E-4DA9-84EB-9D83C541424E}" srcOrd="1" destOrd="0" presId="urn:microsoft.com/office/officeart/2008/layout/LinedList"/>
    <dgm:cxn modelId="{AB0F5B74-123D-4E9C-81CA-DB562A1FFD35}" type="presParOf" srcId="{8D5E0458-E62C-4B40-B2AC-9294D5B9BCC1}" destId="{14E8EEAC-24AA-42A3-A60C-30DF8B3C1280}" srcOrd="6" destOrd="0" presId="urn:microsoft.com/office/officeart/2008/layout/LinedList"/>
    <dgm:cxn modelId="{88CB58F0-3E86-42D1-9927-7D2CCE89F28A}" type="presParOf" srcId="{8D5E0458-E62C-4B40-B2AC-9294D5B9BCC1}" destId="{60DDBB0C-4CA5-464F-B83A-E760F8697E84}" srcOrd="7" destOrd="0" presId="urn:microsoft.com/office/officeart/2008/layout/LinedList"/>
    <dgm:cxn modelId="{89700440-5E5D-43F4-A22C-48A4037759F8}" type="presParOf" srcId="{60DDBB0C-4CA5-464F-B83A-E760F8697E84}" destId="{6969B847-021F-4EB1-8F04-80993125740F}" srcOrd="0" destOrd="0" presId="urn:microsoft.com/office/officeart/2008/layout/LinedList"/>
    <dgm:cxn modelId="{0FE739D5-333D-4ECC-9DA9-533A0F851A61}" type="presParOf" srcId="{60DDBB0C-4CA5-464F-B83A-E760F8697E84}" destId="{C8AF7B9F-3BE5-4163-9611-3969C052831C}" srcOrd="1" destOrd="0" presId="urn:microsoft.com/office/officeart/2008/layout/LinedList"/>
    <dgm:cxn modelId="{53534BB4-AEE7-4F5B-ACE4-A8087B98F598}" type="presParOf" srcId="{8D5E0458-E62C-4B40-B2AC-9294D5B9BCC1}" destId="{DE4290E8-49BF-4BF7-A112-71F317A6A55E}" srcOrd="8" destOrd="0" presId="urn:microsoft.com/office/officeart/2008/layout/LinedList"/>
    <dgm:cxn modelId="{DFEB146E-D905-4541-A5ED-543EDF665F1E}" type="presParOf" srcId="{8D5E0458-E62C-4B40-B2AC-9294D5B9BCC1}" destId="{7D163872-39E8-411B-ACD3-B02245ACF17C}" srcOrd="9" destOrd="0" presId="urn:microsoft.com/office/officeart/2008/layout/LinedList"/>
    <dgm:cxn modelId="{11C6D9D2-F5FC-4A90-8B06-2727F050083A}" type="presParOf" srcId="{7D163872-39E8-411B-ACD3-B02245ACF17C}" destId="{86982A1E-5711-4286-A324-D72A65E6FB0A}" srcOrd="0" destOrd="0" presId="urn:microsoft.com/office/officeart/2008/layout/LinedList"/>
    <dgm:cxn modelId="{1C71B6B3-4DCE-4185-81CC-530AB12AEE26}" type="presParOf" srcId="{7D163872-39E8-411B-ACD3-B02245ACF17C}" destId="{D5719F70-626A-4A28-B488-5FCB5388F21B}" srcOrd="1" destOrd="0" presId="urn:microsoft.com/office/officeart/2008/layout/LinedList"/>
    <dgm:cxn modelId="{11D1F881-FFD1-4833-973D-CA48E973A65F}" type="presParOf" srcId="{8D5E0458-E62C-4B40-B2AC-9294D5B9BCC1}" destId="{F722CF6B-3813-4DD9-A728-C5E86541009F}" srcOrd="10" destOrd="0" presId="urn:microsoft.com/office/officeart/2008/layout/LinedList"/>
    <dgm:cxn modelId="{97E8B720-138C-40CD-A4DA-CF94794F43B5}" type="presParOf" srcId="{8D5E0458-E62C-4B40-B2AC-9294D5B9BCC1}" destId="{A5FBBAC3-F85C-4940-8A87-703C99381241}" srcOrd="11" destOrd="0" presId="urn:microsoft.com/office/officeart/2008/layout/LinedList"/>
    <dgm:cxn modelId="{794DACA8-147D-4864-8710-2E306AF83486}" type="presParOf" srcId="{A5FBBAC3-F85C-4940-8A87-703C99381241}" destId="{CF053C40-21F9-4465-A7AE-C16D85392541}" srcOrd="0" destOrd="0" presId="urn:microsoft.com/office/officeart/2008/layout/LinedList"/>
    <dgm:cxn modelId="{0C2EA7ED-3122-4F59-AFC4-614C74D09A7B}" type="presParOf" srcId="{A5FBBAC3-F85C-4940-8A87-703C99381241}" destId="{7C849D69-3E5D-4072-9022-C506C6753DAE}" srcOrd="1" destOrd="0" presId="urn:microsoft.com/office/officeart/2008/layout/LinedList"/>
    <dgm:cxn modelId="{5BCA48B7-6894-4143-A2E0-F1D2A9D6D767}" type="presParOf" srcId="{8D5E0458-E62C-4B40-B2AC-9294D5B9BCC1}" destId="{B8D7AF12-D97B-4AA7-8EE3-CFF978403EE8}" srcOrd="12" destOrd="0" presId="urn:microsoft.com/office/officeart/2008/layout/LinedList"/>
    <dgm:cxn modelId="{1196485D-BC75-4F0C-AD6C-E2585558A22B}" type="presParOf" srcId="{8D5E0458-E62C-4B40-B2AC-9294D5B9BCC1}" destId="{34E72DF0-7DB2-4511-A828-9B2ACE0F14A7}" srcOrd="13" destOrd="0" presId="urn:microsoft.com/office/officeart/2008/layout/LinedList"/>
    <dgm:cxn modelId="{4BB4CD0F-6B54-4D73-996F-74BCDE2F35FB}" type="presParOf" srcId="{34E72DF0-7DB2-4511-A828-9B2ACE0F14A7}" destId="{166666C8-DD85-4ED2-B1C1-CF07B1056613}" srcOrd="0" destOrd="0" presId="urn:microsoft.com/office/officeart/2008/layout/LinedList"/>
    <dgm:cxn modelId="{C6DCA1E0-C755-4CE9-B5E5-AF6AF546F571}" type="presParOf" srcId="{34E72DF0-7DB2-4511-A828-9B2ACE0F14A7}" destId="{8DED07B0-B046-43B1-9A3A-D83C14EDBB6A}" srcOrd="1" destOrd="0" presId="urn:microsoft.com/office/officeart/2008/layout/LinedList"/>
    <dgm:cxn modelId="{94F71886-5DB4-46A5-B061-527EFB825172}" type="presParOf" srcId="{8D5E0458-E62C-4B40-B2AC-9294D5B9BCC1}" destId="{BB638D19-47FE-446A-A1D5-8197436462F3}" srcOrd="14" destOrd="0" presId="urn:microsoft.com/office/officeart/2008/layout/LinedList"/>
    <dgm:cxn modelId="{2D2C2738-C39B-42B9-ADA3-550419E0A434}" type="presParOf" srcId="{8D5E0458-E62C-4B40-B2AC-9294D5B9BCC1}" destId="{8590B37B-C70E-48CC-91DA-B1C4758FDE28}" srcOrd="15" destOrd="0" presId="urn:microsoft.com/office/officeart/2008/layout/LinedList"/>
    <dgm:cxn modelId="{CA81D78B-364E-4CAE-AC88-CDDE72E460CC}" type="presParOf" srcId="{8590B37B-C70E-48CC-91DA-B1C4758FDE28}" destId="{F6B86DE6-F204-4349-99CA-E2CBF74D1637}" srcOrd="0" destOrd="0" presId="urn:microsoft.com/office/officeart/2008/layout/LinedList"/>
    <dgm:cxn modelId="{991FFECC-8E9E-48C3-9C98-EAC52BF1A428}" type="presParOf" srcId="{8590B37B-C70E-48CC-91DA-B1C4758FDE28}" destId="{959332BC-EDFC-4A73-8010-5D44FB612F4C}" srcOrd="1" destOrd="0" presId="urn:microsoft.com/office/officeart/2008/layout/LinedList"/>
    <dgm:cxn modelId="{D9B57FCA-218B-404C-92D0-CBC52E4229F5}" type="presParOf" srcId="{8D5E0458-E62C-4B40-B2AC-9294D5B9BCC1}" destId="{474403F4-D473-4129-8E85-57719FA10D77}" srcOrd="16" destOrd="0" presId="urn:microsoft.com/office/officeart/2008/layout/LinedList"/>
    <dgm:cxn modelId="{615995C2-7EBF-47C8-85C3-81F590961DCC}" type="presParOf" srcId="{8D5E0458-E62C-4B40-B2AC-9294D5B9BCC1}" destId="{BE32034C-757F-49E7-B0BD-B00532EEA8B0}" srcOrd="17" destOrd="0" presId="urn:microsoft.com/office/officeart/2008/layout/LinedList"/>
    <dgm:cxn modelId="{ACA2936D-C3EE-465A-BBE6-7327FE4784E1}" type="presParOf" srcId="{BE32034C-757F-49E7-B0BD-B00532EEA8B0}" destId="{0DCEAFC4-54D1-4FDE-B4AE-57B915AABA8D}" srcOrd="0" destOrd="0" presId="urn:microsoft.com/office/officeart/2008/layout/LinedList"/>
    <dgm:cxn modelId="{72C6FFE2-B2A9-453B-8CC9-1259E9C5D161}" type="presParOf" srcId="{BE32034C-757F-49E7-B0BD-B00532EEA8B0}" destId="{52525C27-D930-4F2B-82EB-B5E7C3284EB2}" srcOrd="1" destOrd="0" presId="urn:microsoft.com/office/officeart/2008/layout/LinedList"/>
    <dgm:cxn modelId="{57E8F849-38E3-4C15-8EE3-41236003B034}" type="presParOf" srcId="{8D5E0458-E62C-4B40-B2AC-9294D5B9BCC1}" destId="{1EBD6766-8FF7-45AC-9C68-1088610CF3A3}" srcOrd="18" destOrd="0" presId="urn:microsoft.com/office/officeart/2008/layout/LinedList"/>
    <dgm:cxn modelId="{110D7D21-C21B-493F-8627-AE69E0B1CA5F}" type="presParOf" srcId="{8D5E0458-E62C-4B40-B2AC-9294D5B9BCC1}" destId="{D2C2BD0C-7100-48EF-BA5E-2F79B89117A2}" srcOrd="19" destOrd="0" presId="urn:microsoft.com/office/officeart/2008/layout/LinedList"/>
    <dgm:cxn modelId="{FD118AA1-EC2F-4E00-8A65-0C6572EB88AC}" type="presParOf" srcId="{D2C2BD0C-7100-48EF-BA5E-2F79B89117A2}" destId="{6CE56ACA-84F8-4189-824F-2416C5E70C99}" srcOrd="0" destOrd="0" presId="urn:microsoft.com/office/officeart/2008/layout/LinedList"/>
    <dgm:cxn modelId="{B1395B26-B0FD-487C-83F7-49A42BF43B8C}" type="presParOf" srcId="{D2C2BD0C-7100-48EF-BA5E-2F79B89117A2}" destId="{E091AA60-3F27-42B7-8A50-1C661FA66C1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C4A151-7DB7-42D4-B0AF-03D2530874F7}">
      <dsp:nvSpPr>
        <dsp:cNvPr id="0" name=""/>
        <dsp:cNvSpPr/>
      </dsp:nvSpPr>
      <dsp:spPr>
        <a:xfrm>
          <a:off x="0" y="649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B5070-A75D-49CE-AB18-19D703D2CB4A}">
      <dsp:nvSpPr>
        <dsp:cNvPr id="0" name=""/>
        <dsp:cNvSpPr/>
      </dsp:nvSpPr>
      <dsp:spPr>
        <a:xfrm>
          <a:off x="0" y="649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Arla Pro (2024) </a:t>
          </a:r>
          <a:r>
            <a:rPr lang="en-US" sz="1400" i="1" kern="1200"/>
            <a:t>What Do Consumers Actually Want in a Pub?</a:t>
          </a:r>
          <a:r>
            <a:rPr lang="en-US" sz="1400" kern="1200"/>
            <a:t>, </a:t>
          </a:r>
          <a:r>
            <a:rPr lang="en-US" sz="1400" i="1" kern="1200"/>
            <a:t>Arla® Pro Stories</a:t>
          </a:r>
          <a:r>
            <a:rPr lang="en-US" sz="1400" kern="1200"/>
            <a:t>, 11 October. Available at:</a:t>
          </a:r>
        </a:p>
      </dsp:txBody>
      <dsp:txXfrm>
        <a:off x="0" y="649"/>
        <a:ext cx="11526479" cy="531604"/>
      </dsp:txXfrm>
    </dsp:sp>
    <dsp:sp modelId="{1238EF0A-AE31-4FD2-BD3D-B222A06848FB}">
      <dsp:nvSpPr>
        <dsp:cNvPr id="0" name=""/>
        <dsp:cNvSpPr/>
      </dsp:nvSpPr>
      <dsp:spPr>
        <a:xfrm>
          <a:off x="0" y="532253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09F55-570F-463D-8A8D-C6CE6D98F8BC}">
      <dsp:nvSpPr>
        <dsp:cNvPr id="0" name=""/>
        <dsp:cNvSpPr/>
      </dsp:nvSpPr>
      <dsp:spPr>
        <a:xfrm>
          <a:off x="0" y="532253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hlinkClick xmlns:r="http://schemas.openxmlformats.org/officeDocument/2006/relationships" r:id="rId1"/>
            </a:rPr>
            <a:t>https://www.arlapro.com/en-gb/stories/what-do-consumers-actually-want-in-a</a:t>
          </a:r>
          <a:r>
            <a:rPr lang="en-US" sz="1400" kern="1200"/>
            <a:t>     pub/ (Accessed: 14 June 2025).</a:t>
          </a:r>
        </a:p>
      </dsp:txBody>
      <dsp:txXfrm>
        <a:off x="0" y="532253"/>
        <a:ext cx="11526479" cy="531604"/>
      </dsp:txXfrm>
    </dsp:sp>
    <dsp:sp modelId="{103E3AAD-C6F4-459C-B49A-C4E0BAFE8FDB}">
      <dsp:nvSpPr>
        <dsp:cNvPr id="0" name=""/>
        <dsp:cNvSpPr/>
      </dsp:nvSpPr>
      <dsp:spPr>
        <a:xfrm>
          <a:off x="0" y="1063858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902C0-5D63-479C-978B-384B091C9019}">
      <dsp:nvSpPr>
        <dsp:cNvPr id="0" name=""/>
        <dsp:cNvSpPr/>
      </dsp:nvSpPr>
      <dsp:spPr>
        <a:xfrm>
          <a:off x="0" y="1063858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Belhaj, M. and Lehman, K. (2024) </a:t>
          </a:r>
          <a:r>
            <a:rPr lang="en-US" sz="1400" i="1" kern="1200"/>
            <a:t>'Conceptualizing</a:t>
          </a:r>
          <a:r>
            <a:rPr lang="en-US" sz="1400" kern="1200"/>
            <a:t> experiential marketing strategies in tourism and hospitality', </a:t>
          </a:r>
          <a:r>
            <a:rPr lang="en-US" sz="1400" i="1" kern="1200"/>
            <a:t>Tourism and Hospitality Research</a:t>
          </a:r>
          <a:endParaRPr lang="en-US" sz="1400" kern="1200"/>
        </a:p>
      </dsp:txBody>
      <dsp:txXfrm>
        <a:off x="0" y="1063858"/>
        <a:ext cx="11526479" cy="531604"/>
      </dsp:txXfrm>
    </dsp:sp>
    <dsp:sp modelId="{14E8EEAC-24AA-42A3-A60C-30DF8B3C1280}">
      <dsp:nvSpPr>
        <dsp:cNvPr id="0" name=""/>
        <dsp:cNvSpPr/>
      </dsp:nvSpPr>
      <dsp:spPr>
        <a:xfrm>
          <a:off x="0" y="1595463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69B847-021F-4EB1-8F04-80993125740F}">
      <dsp:nvSpPr>
        <dsp:cNvPr id="0" name=""/>
        <dsp:cNvSpPr/>
      </dsp:nvSpPr>
      <dsp:spPr>
        <a:xfrm>
          <a:off x="0" y="1595463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Available at:</a:t>
          </a:r>
          <a:r>
            <a:rPr lang="bg-BG" sz="1400" kern="1200"/>
            <a:t> </a:t>
          </a:r>
          <a:r>
            <a:rPr lang="bg-BG" sz="1400" u="sng" kern="1200">
              <a:hlinkClick xmlns:r="http://schemas.openxmlformats.org/officeDocument/2006/relationships" r:id="rId2"/>
            </a:rPr>
            <a:t>https://researchonline.ljmu.ac.uk/id/eprint/25126/</a:t>
          </a:r>
          <a:r>
            <a:rPr lang="bg-BG" sz="1400" kern="1200"/>
            <a:t> (Accessed: 16 June 2025).</a:t>
          </a:r>
          <a:endParaRPr lang="en-US" sz="1400" kern="1200"/>
        </a:p>
      </dsp:txBody>
      <dsp:txXfrm>
        <a:off x="0" y="1595463"/>
        <a:ext cx="11526479" cy="531604"/>
      </dsp:txXfrm>
    </dsp:sp>
    <dsp:sp modelId="{DE4290E8-49BF-4BF7-A112-71F317A6A55E}">
      <dsp:nvSpPr>
        <dsp:cNvPr id="0" name=""/>
        <dsp:cNvSpPr/>
      </dsp:nvSpPr>
      <dsp:spPr>
        <a:xfrm>
          <a:off x="0" y="2127068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82A1E-5711-4286-A324-D72A65E6FB0A}">
      <dsp:nvSpPr>
        <dsp:cNvPr id="0" name=""/>
        <dsp:cNvSpPr/>
      </dsp:nvSpPr>
      <dsp:spPr>
        <a:xfrm>
          <a:off x="0" y="2127068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i="1" kern="1200"/>
            <a:t>Bonnier, K. (2024) A </a:t>
          </a:r>
          <a:r>
            <a:rPr lang="bg-BG" sz="1400" kern="1200"/>
            <a:t>Complete</a:t>
          </a:r>
          <a:r>
            <a:rPr lang="bg-BG" sz="1400" i="1" kern="1200"/>
            <a:t> Guide to Market Research for New Event Venue Owners, Bonnier Hawthorne, 11 December.</a:t>
          </a:r>
          <a:endParaRPr lang="en-US" sz="1400" kern="1200"/>
        </a:p>
      </dsp:txBody>
      <dsp:txXfrm>
        <a:off x="0" y="2127068"/>
        <a:ext cx="11526479" cy="531604"/>
      </dsp:txXfrm>
    </dsp:sp>
    <dsp:sp modelId="{F722CF6B-3813-4DD9-A728-C5E86541009F}">
      <dsp:nvSpPr>
        <dsp:cNvPr id="0" name=""/>
        <dsp:cNvSpPr/>
      </dsp:nvSpPr>
      <dsp:spPr>
        <a:xfrm>
          <a:off x="0" y="2658673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53C40-21F9-4465-A7AE-C16D85392541}">
      <dsp:nvSpPr>
        <dsp:cNvPr id="0" name=""/>
        <dsp:cNvSpPr/>
      </dsp:nvSpPr>
      <dsp:spPr>
        <a:xfrm>
          <a:off x="0" y="2658673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i="1" kern="1200"/>
            <a:t>Available at: </a:t>
          </a:r>
          <a:r>
            <a:rPr lang="bg-BG" sz="1400" i="1" u="sng" kern="1200">
              <a:hlinkClick xmlns:r="http://schemas.openxmlformats.org/officeDocument/2006/relationships" r:id="rId3"/>
            </a:rPr>
            <a:t>https://www.bonnierhawthorne.com/post/a-complete-guide-to-market-research-for-new-venue-owners</a:t>
          </a:r>
          <a:r>
            <a:rPr lang="bg-BG" sz="1400" i="1" kern="1200"/>
            <a:t> (Accessed: 16 June 2025).</a:t>
          </a:r>
          <a:endParaRPr lang="en-US" sz="1400" kern="1200"/>
        </a:p>
      </dsp:txBody>
      <dsp:txXfrm>
        <a:off x="0" y="2658673"/>
        <a:ext cx="11526479" cy="531604"/>
      </dsp:txXfrm>
    </dsp:sp>
    <dsp:sp modelId="{B8D7AF12-D97B-4AA7-8EE3-CFF978403EE8}">
      <dsp:nvSpPr>
        <dsp:cNvPr id="0" name=""/>
        <dsp:cNvSpPr/>
      </dsp:nvSpPr>
      <dsp:spPr>
        <a:xfrm>
          <a:off x="0" y="3190277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666C8-DD85-4ED2-B1C1-CF07B1056613}">
      <dsp:nvSpPr>
        <dsp:cNvPr id="0" name=""/>
        <dsp:cNvSpPr/>
      </dsp:nvSpPr>
      <dsp:spPr>
        <a:xfrm>
          <a:off x="0" y="3190277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1" kern="1200"/>
            <a:t>FSB (Federation of </a:t>
          </a:r>
          <a:r>
            <a:rPr lang="en-US" sz="1400" kern="1200"/>
            <a:t>Small</a:t>
          </a:r>
          <a:r>
            <a:rPr lang="en-US" sz="1400" i="1" kern="1200"/>
            <a:t> Businesses) (2025) SEO tips for small businesses, FSB Website, 21 January</a:t>
          </a:r>
          <a:endParaRPr lang="en-US" sz="1400" kern="1200"/>
        </a:p>
      </dsp:txBody>
      <dsp:txXfrm>
        <a:off x="0" y="3190277"/>
        <a:ext cx="11526479" cy="531604"/>
      </dsp:txXfrm>
    </dsp:sp>
    <dsp:sp modelId="{BB638D19-47FE-446A-A1D5-8197436462F3}">
      <dsp:nvSpPr>
        <dsp:cNvPr id="0" name=""/>
        <dsp:cNvSpPr/>
      </dsp:nvSpPr>
      <dsp:spPr>
        <a:xfrm>
          <a:off x="0" y="3721882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86DE6-F204-4349-99CA-E2CBF74D1637}">
      <dsp:nvSpPr>
        <dsp:cNvPr id="0" name=""/>
        <dsp:cNvSpPr/>
      </dsp:nvSpPr>
      <dsp:spPr>
        <a:xfrm>
          <a:off x="0" y="3721882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i="1" kern="1200"/>
            <a:t>Available at:</a:t>
          </a:r>
          <a:endParaRPr lang="en-US" sz="1400" kern="1200"/>
        </a:p>
      </dsp:txBody>
      <dsp:txXfrm>
        <a:off x="0" y="3721882"/>
        <a:ext cx="11526479" cy="531604"/>
      </dsp:txXfrm>
    </dsp:sp>
    <dsp:sp modelId="{474403F4-D473-4129-8E85-57719FA10D77}">
      <dsp:nvSpPr>
        <dsp:cNvPr id="0" name=""/>
        <dsp:cNvSpPr/>
      </dsp:nvSpPr>
      <dsp:spPr>
        <a:xfrm>
          <a:off x="0" y="4253487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EAFC4-54D1-4FDE-B4AE-57B915AABA8D}">
      <dsp:nvSpPr>
        <dsp:cNvPr id="0" name=""/>
        <dsp:cNvSpPr/>
      </dsp:nvSpPr>
      <dsp:spPr>
        <a:xfrm>
          <a:off x="0" y="4253487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i="1" u="sng" kern="1200">
              <a:hlinkClick xmlns:r="http://schemas.openxmlformats.org/officeDocument/2006/relationships" r:id="rId4"/>
            </a:rPr>
            <a:t>https://www.fsb.org.uk/resources/article/seo-tips-for-small-businesses-</a:t>
          </a:r>
          <a:r>
            <a:rPr lang="bg-BG" sz="1400" u="sng" kern="1200">
              <a:hlinkClick xmlns:r="http://schemas.openxmlformats.org/officeDocument/2006/relationships" r:id="rId4"/>
            </a:rPr>
            <a:t>MCLJQ46AXXNVH6JB57UP6CFV76KI</a:t>
          </a:r>
          <a:r>
            <a:rPr lang="bg-BG" sz="1400" i="1" kern="1200"/>
            <a:t> (Accessed: 16 June 2025).</a:t>
          </a:r>
          <a:endParaRPr lang="en-US" sz="1400" kern="1200"/>
        </a:p>
      </dsp:txBody>
      <dsp:txXfrm>
        <a:off x="0" y="4253487"/>
        <a:ext cx="11526479" cy="531604"/>
      </dsp:txXfrm>
    </dsp:sp>
    <dsp:sp modelId="{1EBD6766-8FF7-45AC-9C68-1088610CF3A3}">
      <dsp:nvSpPr>
        <dsp:cNvPr id="0" name=""/>
        <dsp:cNvSpPr/>
      </dsp:nvSpPr>
      <dsp:spPr>
        <a:xfrm>
          <a:off x="0" y="4785092"/>
          <a:ext cx="115264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56ACA-84F8-4189-824F-2416C5E70C99}">
      <dsp:nvSpPr>
        <dsp:cNvPr id="0" name=""/>
        <dsp:cNvSpPr/>
      </dsp:nvSpPr>
      <dsp:spPr>
        <a:xfrm>
          <a:off x="0" y="4785092"/>
          <a:ext cx="11526479" cy="531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i="1" kern="1200"/>
            <a:t>HubSpot (no date) The Ultimate </a:t>
          </a:r>
          <a:r>
            <a:rPr lang="bg-BG" sz="1400" kern="1200"/>
            <a:t>Guide</a:t>
          </a:r>
          <a:r>
            <a:rPr lang="bg-BG" sz="1400" i="1" kern="1200"/>
            <a:t> to Social Media Marketing. Available at: </a:t>
          </a:r>
          <a:r>
            <a:rPr lang="bg-BG" sz="1400" i="1" u="sng" kern="1200">
              <a:hlinkClick xmlns:r="http://schemas.openxmlformats.org/officeDocument/2006/relationships" r:id="rId5"/>
            </a:rPr>
            <a:t>https://blog.hubspot.com/marketing/social-media-marketing</a:t>
          </a:r>
          <a:r>
            <a:rPr lang="bg-BG" sz="1400" i="1" kern="1200"/>
            <a:t> (Accessed: 16 2025 June).</a:t>
          </a:r>
          <a:endParaRPr lang="en-US" sz="1400" kern="1200"/>
        </a:p>
      </dsp:txBody>
      <dsp:txXfrm>
        <a:off x="0" y="4785092"/>
        <a:ext cx="11526479" cy="531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4280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555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287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119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164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605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288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858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528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45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962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6/29/2025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3588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s6Wq-VZiZg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covid.commons.gc.cuny.edu/the-role-of-social-media-in-covid-19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ercommons.org/courseware/lesson/83614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7E0AC2C-8AD4-1F10-A118-073D0D6CD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A66DFEB-918F-4BA0-BB56-87A19C4B6850}" type="datetime1">
              <a:pPr>
                <a:spcAft>
                  <a:spcPts val="600"/>
                </a:spcAft>
              </a:pPr>
              <a:t>6/29/2025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0D9AD9EE-3333-103F-72A4-A46F0D0EE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01D33EBB-C49F-D9F4-A2D7-5077AA836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7" name="Picture 6" descr="A screenshot of a website&#10;&#10;AI-generated content may be incorrect.">
            <a:extLst>
              <a:ext uri="{FF2B5EF4-FFF2-40B4-BE49-F238E27FC236}">
                <a16:creationId xmlns:a16="http://schemas.microsoft.com/office/drawing/2014/main" id="{95BDDE3D-1F0B-CB96-C9C5-A3C174DE02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887" b="8796"/>
          <a:stretch>
            <a:fillRect/>
          </a:stretch>
        </p:blipFill>
        <p:spPr>
          <a:xfrm>
            <a:off x="23831" y="2362589"/>
            <a:ext cx="11965592" cy="3408947"/>
          </a:xfrm>
          <a:prstGeom prst="rect">
            <a:avLst/>
          </a:prstGeom>
          <a:noFill/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0BB9608-32F1-682E-5FFF-0174816CFB7D}"/>
              </a:ext>
            </a:extLst>
          </p:cNvPr>
          <p:cNvSpPr txBox="1"/>
          <p:nvPr/>
        </p:nvSpPr>
        <p:spPr>
          <a:xfrm>
            <a:off x="30288" y="5921109"/>
            <a:ext cx="603700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Digital Skills for Personal Growth ( BMSW4008)</a:t>
            </a:r>
          </a:p>
          <a:p>
            <a:r>
              <a:rPr lang="en-US" b="1" dirty="0"/>
              <a:t>Lecture name : Philippa Fitzgerald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A7DD93-4BD7-6105-F766-60D95EB98F35}"/>
              </a:ext>
            </a:extLst>
          </p:cNvPr>
          <p:cNvSpPr txBox="1"/>
          <p:nvPr/>
        </p:nvSpPr>
        <p:spPr>
          <a:xfrm>
            <a:off x="8132495" y="5927134"/>
            <a:ext cx="3507131" cy="6709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Created by  : </a:t>
            </a:r>
            <a:r>
              <a:rPr lang="en-US" b="1" dirty="0" err="1"/>
              <a:t>Dimitrichka</a:t>
            </a:r>
            <a:r>
              <a:rPr lang="en-US" b="1" dirty="0"/>
              <a:t> Georgieva ( 2116247)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699AA8B-D3A2-AEFD-5083-CA2A5E891B5C}"/>
              </a:ext>
            </a:extLst>
          </p:cNvPr>
          <p:cNvSpPr txBox="1"/>
          <p:nvPr/>
        </p:nvSpPr>
        <p:spPr>
          <a:xfrm>
            <a:off x="-5224" y="1533945"/>
            <a:ext cx="1180295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Transforming Research into an Unforgettable Experience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AE4A056-0CB9-8773-9E52-937D2A18A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A80E33-1F25-B40C-6A7C-DACD389EB060}"/>
              </a:ext>
            </a:extLst>
          </p:cNvPr>
          <p:cNvSpPr txBox="1"/>
          <p:nvPr/>
        </p:nvSpPr>
        <p:spPr>
          <a:xfrm>
            <a:off x="2142849" y="140957"/>
            <a:ext cx="6282812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/>
              <a:t>LIGHT BITE ENTERTAINMENT BAR </a:t>
            </a:r>
          </a:p>
          <a:p>
            <a:r>
              <a:rPr lang="en-US" sz="2800" b="1" dirty="0"/>
              <a:t>YOUR PERFECT NIGHT OUT !</a:t>
            </a:r>
          </a:p>
        </p:txBody>
      </p:sp>
    </p:spTree>
    <p:extLst>
      <p:ext uri="{BB962C8B-B14F-4D97-AF65-F5344CB8AC3E}">
        <p14:creationId xmlns:p14="http://schemas.microsoft.com/office/powerpoint/2010/main" val="4013234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5B3A2AB-E44F-3772-8FFD-5D4E6A2F3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160692"/>
            <a:ext cx="10846556" cy="17834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The Vision : More Than Just a Drink</a:t>
            </a:r>
          </a:p>
        </p:txBody>
      </p:sp>
      <p:pic>
        <p:nvPicPr>
          <p:cNvPr id="7" name="Content Placeholder 6" descr="A white paper with blue text&#10;&#10;AI-generated content may be incorrect.">
            <a:extLst>
              <a:ext uri="{FF2B5EF4-FFF2-40B4-BE49-F238E27FC236}">
                <a16:creationId xmlns:a16="http://schemas.microsoft.com/office/drawing/2014/main" id="{C1457EB9-BD7A-01C2-5FF4-1292AD9C423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/>
        </p:blipFill>
        <p:spPr>
          <a:xfrm>
            <a:off x="31725" y="1708714"/>
            <a:ext cx="5693504" cy="5070091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458DE9-031E-D55B-306F-15D69CED4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1413A87-A6B1-4EE0-A493-191592DDDE78}" type="datetime1">
              <a:pPr>
                <a:spcAft>
                  <a:spcPts val="600"/>
                </a:spcAft>
              </a:pPr>
              <a:t>6/29/2025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0BF50-C74B-4950-439B-18FD8053F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kern="1200" cap="all" spc="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662A8-ED7C-B5FE-5E3B-0113456E8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1D0656-F607-5866-15D2-94FCD77E338A}"/>
              </a:ext>
            </a:extLst>
          </p:cNvPr>
          <p:cNvSpPr txBox="1"/>
          <p:nvPr/>
        </p:nvSpPr>
        <p:spPr>
          <a:xfrm>
            <a:off x="5863367" y="1288669"/>
            <a:ext cx="6269609" cy="585900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Full Fun experience extending far beyond simply selling drinks or meals.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This aligns with modern. marketing principle  (Belhaj and Lehman,2024)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1" dirty="0"/>
              <a:t>   Complete  experience to    attract           today's    consumers .    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Addressing the costumers needs who are looking for comprehensive entertainment and social connection ,not just a quick bite or drink.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208307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3177E60D-3B75-99CD-C2B3-EEFF1247B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17" y="212785"/>
            <a:ext cx="8334177" cy="1098811"/>
          </a:xfrm>
        </p:spPr>
        <p:txBody>
          <a:bodyPr>
            <a:normAutofit/>
          </a:bodyPr>
          <a:lstStyle/>
          <a:p>
            <a:r>
              <a:rPr lang="en-US" dirty="0"/>
              <a:t>UNDERSTANDING OUR CUSTOMERS:THE RESEARCH JOURNY</a:t>
            </a:r>
            <a:endParaRPr lang="en-US" sz="4400" dirty="0"/>
          </a:p>
        </p:txBody>
      </p:sp>
      <p:pic>
        <p:nvPicPr>
          <p:cNvPr id="8" name="Content Placeholder 7" descr="A screenshot of a phone&#10;&#10;AI-generated content may be incorrect.">
            <a:extLst>
              <a:ext uri="{FF2B5EF4-FFF2-40B4-BE49-F238E27FC236}">
                <a16:creationId xmlns:a16="http://schemas.microsoft.com/office/drawing/2014/main" id="{408F9769-BAFD-0E41-4B2B-E9D91DB7E61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tretch/>
        </p:blipFill>
        <p:spPr>
          <a:xfrm>
            <a:off x="8464224" y="20784"/>
            <a:ext cx="3716411" cy="6774869"/>
          </a:xfrm>
          <a:noFill/>
        </p:spPr>
      </p:pic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7DFE213F-2280-A834-26DA-D75B49BA85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4718" y="2614150"/>
            <a:ext cx="7521982" cy="4843616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Wingdings" panose="020B0604020202020204" pitchFamily="34" charset="0"/>
              <a:buChar char="§"/>
            </a:pPr>
            <a:r>
              <a:rPr lang="en-US" sz="2400" b="1" dirty="0"/>
              <a:t>To ensure my vision was truly aligned with market demand ,I research through on online survey: "Light Bites &amp; Entertainment Bar Your Vibe Check!" Using Microsoft forms.</a:t>
            </a:r>
          </a:p>
          <a:p>
            <a:pPr marL="285750" indent="-285750">
              <a:buFont typeface="Wingdings" panose="020B0604020202020204" pitchFamily="34" charset="0"/>
              <a:buChar char="§"/>
            </a:pPr>
            <a:r>
              <a:rPr lang="en-US" sz="2400" b="1" dirty="0"/>
              <a:t>  I receive 20 valuable responses ,with average time 4 minutes,  time consuming to fill the survey .</a:t>
            </a:r>
          </a:p>
          <a:p>
            <a:pPr marL="285750" indent="-285750">
              <a:buFont typeface="Wingdings" panose="020B0604020202020204" pitchFamily="34" charset="0"/>
              <a:buChar char="§"/>
            </a:pPr>
            <a:r>
              <a:rPr lang="en-US" sz="2400" b="1" dirty="0"/>
              <a:t>This research was crucial ,understanding customers' needs is the most important aspect (Bonnier,2024).</a:t>
            </a:r>
          </a:p>
          <a:p>
            <a:pPr marL="285750" indent="-285750">
              <a:buFont typeface="Wingdings" panose="020B0604020202020204" pitchFamily="34" charset="0"/>
              <a:buChar char="§"/>
            </a:pPr>
            <a:r>
              <a:rPr lang="en-US" sz="2400" b="1" dirty="0"/>
              <a:t>My aim was to understand the evolving customer expectations (Aksoy,2024) in the entertainment and dining sectors.</a:t>
            </a:r>
          </a:p>
          <a:p>
            <a:pPr marL="285750" indent="-285750">
              <a:buFont typeface="Wingdings" panose="020B0604020202020204" pitchFamily="34" charset="0"/>
              <a:buChar char="§"/>
            </a:pPr>
            <a:endParaRPr lang="en-US" dirty="0"/>
          </a:p>
          <a:p>
            <a:pPr marL="285750" indent="-285750">
              <a:buFont typeface="Wingdings" panose="020B0604020202020204" pitchFamily="34" charset="0"/>
              <a:buChar char="§"/>
            </a:pPr>
            <a:endParaRPr lang="en-US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5B60A7-CFBB-CF35-7586-9D825A055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777D97B-C4B4-43DC-ADC9-D0967E64062B}" type="datetime1">
              <a:pPr>
                <a:spcAft>
                  <a:spcPts val="600"/>
                </a:spcAft>
              </a:pPr>
              <a:t>6/29/2025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FCCB9C-8481-4B55-5BB9-017A26B98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60D36-0F77-2492-78F2-BE21BA2A5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682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3CAA9D58-9524-6249-88F2-A44625EF2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951" y="2767656"/>
            <a:ext cx="3763766" cy="247290"/>
          </a:xfrm>
        </p:spPr>
        <p:txBody>
          <a:bodyPr>
            <a:normAutofit fontScale="90000"/>
          </a:bodyPr>
          <a:lstStyle/>
          <a:p>
            <a:r>
              <a:rPr lang="en-US" dirty="0"/>
              <a:t>KEY RESEARCH FINDINGS:</a:t>
            </a:r>
            <a:br>
              <a:rPr lang="en-US" dirty="0"/>
            </a:br>
            <a:r>
              <a:rPr lang="en-US" dirty="0"/>
              <a:t>WHAT ABOUT FOOD ?</a:t>
            </a:r>
          </a:p>
        </p:txBody>
      </p:sp>
      <p:pic>
        <p:nvPicPr>
          <p:cNvPr id="21" name="Content Placeholder 2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479BD2D-64F0-02D0-4DA7-41166F4DF1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57997" y="6926"/>
            <a:ext cx="7137741" cy="3870181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31BB5-DB0E-54D9-C055-0645B640C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0EC0FF4-CFA2-46F6-8197-81D2286A54BC}" type="datetime1">
              <a:pPr>
                <a:spcAft>
                  <a:spcPts val="600"/>
                </a:spcAft>
              </a:pPr>
              <a:t>6/29/2025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68FD5-BCB1-AC15-141A-A582FBF85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32A6A6-AA06-3AEA-245C-EB51433AC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6B7E607-5B27-C4ED-3213-1C7403DD2BF9}"/>
              </a:ext>
            </a:extLst>
          </p:cNvPr>
          <p:cNvSpPr txBox="1"/>
          <p:nvPr/>
        </p:nvSpPr>
        <p:spPr>
          <a:xfrm>
            <a:off x="-6323" y="3279677"/>
            <a:ext cx="448842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US" sz="2000" b="1" dirty="0"/>
              <a:t>The survey revealed mix ,but generally positive ,view on the importance of food, in entertainment setting .</a:t>
            </a:r>
          </a:p>
          <a:p>
            <a:pPr marL="285750" indent="-285750">
              <a:buFont typeface="Wingdings"/>
              <a:buChar char="§"/>
            </a:pPr>
            <a:endParaRPr lang="en-US" sz="2000" b="1" dirty="0"/>
          </a:p>
          <a:p>
            <a:pPr marL="285750" indent="-285750">
              <a:buFont typeface="Wingdings"/>
              <a:buChar char="§"/>
            </a:pPr>
            <a:r>
              <a:rPr lang="en-US" sz="2000" b="1" dirty="0"/>
              <a:t>Data Insight: 4 people "Extremely important" ; 3 people " Very important"; 4 people "Moderately important ."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08915C0-91AF-5B3E-3CD7-8C4B604065B5}"/>
              </a:ext>
            </a:extLst>
          </p:cNvPr>
          <p:cNvSpPr txBox="1"/>
          <p:nvPr/>
        </p:nvSpPr>
        <p:spPr>
          <a:xfrm>
            <a:off x="5140554" y="4182411"/>
            <a:ext cx="6860457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/>
              <a:t>In conclusion This indicates that wile drinks and entertainment are main purpose ,a selection of convenient ,tasty light bites is a valuable component of the overall experience to satisfy  customer's needs.</a:t>
            </a:r>
          </a:p>
        </p:txBody>
      </p:sp>
    </p:spTree>
    <p:extLst>
      <p:ext uri="{BB962C8B-B14F-4D97-AF65-F5344CB8AC3E}">
        <p14:creationId xmlns:p14="http://schemas.microsoft.com/office/powerpoint/2010/main" val="1442781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15A3F-D423-ACFD-B4F4-2ED9E01CB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422" y="4998460"/>
            <a:ext cx="6382275" cy="736893"/>
          </a:xfrm>
        </p:spPr>
        <p:txBody>
          <a:bodyPr>
            <a:normAutofit fontScale="90000"/>
          </a:bodyPr>
          <a:lstStyle/>
          <a:p>
            <a:r>
              <a:rPr lang="en-US" dirty="0"/>
              <a:t>THE PERFECT ATMOSPHERE</a:t>
            </a: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F282190-B6F8-895B-7519-AF54097CE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26609" y="6926"/>
            <a:ext cx="6412572" cy="3870181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3E57-4675-8782-85FB-674E22F32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1B319-031B-44CC-8F1C-DD08FD0BF33C}" type="datetime1">
              <a:t>6/29/2025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ACA69-7ED2-DF3C-DE6D-759C7FB06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D0CFE-CBC2-C169-F677-24E6C38DF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C761F1-9A65-701A-27F5-0AF336EB40CE}"/>
              </a:ext>
            </a:extLst>
          </p:cNvPr>
          <p:cNvSpPr txBox="1"/>
          <p:nvPr/>
        </p:nvSpPr>
        <p:spPr>
          <a:xfrm>
            <a:off x="6059008" y="5911481"/>
            <a:ext cx="53411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KEY RESEARCH FINDINGS :THE IDEAL VIBE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A22128-4EE5-64B4-34F3-EF288C5306CA}"/>
              </a:ext>
            </a:extLst>
          </p:cNvPr>
          <p:cNvSpPr txBox="1"/>
          <p:nvPr/>
        </p:nvSpPr>
        <p:spPr>
          <a:xfrm>
            <a:off x="440780" y="652961"/>
            <a:ext cx="420574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US" b="1" dirty="0"/>
              <a:t>The most desired atmosphere, according the survey ,was "Lively but still confutable </a:t>
            </a:r>
          </a:p>
          <a:p>
            <a:pPr marL="285750" indent="-285750">
              <a:buFont typeface="Wingdings"/>
              <a:buChar char="§"/>
            </a:pPr>
            <a:endParaRPr lang="en-US" b="1" dirty="0"/>
          </a:p>
          <a:p>
            <a:pPr marL="285750" indent="-285750">
              <a:buFont typeface="Wingdings"/>
              <a:buChar char="§"/>
            </a:pPr>
            <a:r>
              <a:rPr lang="en-US" b="1" dirty="0"/>
              <a:t>Customers seek a "busting and engaging" energy ,but also a space where they can "relax and chat easily". Thet want exactment ,but not  at the price of comfort and conversation.</a:t>
            </a:r>
          </a:p>
          <a:p>
            <a:pPr marL="285750" indent="-285750">
              <a:buFont typeface="Wingdings"/>
              <a:buChar char="§"/>
            </a:pPr>
            <a:endParaRPr lang="en-US" b="1" dirty="0"/>
          </a:p>
          <a:p>
            <a:pPr marL="285750" indent="-285750">
              <a:buFont typeface="Wingdings"/>
              <a:buChar char="§"/>
            </a:pPr>
            <a:endParaRPr lang="en-US" b="1" dirty="0"/>
          </a:p>
          <a:p>
            <a:pPr marL="285750" indent="-285750">
              <a:buFont typeface="Wingdings"/>
              <a:buChar char="§"/>
            </a:pPr>
            <a:r>
              <a:rPr lang="en-US" b="1" dirty="0"/>
              <a:t>Creating this balanced comfortable ,engaging atmosphere is crucial for customers satisfaction(Boom,2024)</a:t>
            </a:r>
          </a:p>
          <a:p>
            <a:pPr marL="285750" indent="-285750">
              <a:buFont typeface="Wingdings"/>
              <a:buChar char="§"/>
            </a:pPr>
            <a:endParaRPr lang="en-US" dirty="0"/>
          </a:p>
          <a:p>
            <a:pPr marL="285750" indent="-285750">
              <a:buFont typeface="Wingdings"/>
              <a:buChar char="§"/>
            </a:pPr>
            <a:endParaRPr lang="en-US" dirty="0"/>
          </a:p>
          <a:p>
            <a:pPr marL="285750" indent="-285750">
              <a:buFont typeface="Wingdings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622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3A237-A494-02B5-EB38-50242F1AE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003" y="67836"/>
            <a:ext cx="10739691" cy="14309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THE ROLE OF ENTERTAINMENT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5938F-124A-2DFD-DB3D-ABFD90B49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1832" y="1289844"/>
            <a:ext cx="4608157" cy="8641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spc="100" baseline="0">
                <a:latin typeface="+mn-lt"/>
                <a:ea typeface="+mn-ea"/>
                <a:cs typeface="+mn-cs"/>
              </a:rPr>
              <a:t>ENTERTAINMENT IS ESSENTIAL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27BE0-ECA5-917C-D7F7-B3E2ED0EE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D45F83-BA76-4D1F-8C7F-A8EF7ED7DCD2}" type="datetime1">
              <a:pPr>
                <a:spcAft>
                  <a:spcPts val="600"/>
                </a:spcAft>
              </a:pPr>
              <a:t>6/29/2025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2BDD3-E3B2-26F6-00CF-1EAAA792A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kern="1200" cap="all" spc="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2E2A1-DA2F-DB7D-E488-75A9C667C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90E6FD0-5624-4B1A-6EC6-28925C6FE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525" y="2998817"/>
            <a:ext cx="5347140" cy="2187396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DE3A61-F7FD-53B8-2C4E-B37952B20048}"/>
              </a:ext>
            </a:extLst>
          </p:cNvPr>
          <p:cNvSpPr txBox="1"/>
          <p:nvPr/>
        </p:nvSpPr>
        <p:spPr>
          <a:xfrm>
            <a:off x="6498633" y="1498726"/>
            <a:ext cx="4571287" cy="468657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dirty="0"/>
              <a:t>The most important finding was that entertainment is a core offering, not just an add on.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b="1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dirty="0"/>
              <a:t>Entertainment essential:  9 people "Essential" 7 people : Very desirable 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b="1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b="1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dirty="0"/>
              <a:t>This conform that "Entertainment bar aspect in not just a place or bar , is a venue for audience entertainment is a "mean goal" reason for going out 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300" b="1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30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2569521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05F5B-8342-4607-6657-6354DDFD8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678" y="-3252"/>
            <a:ext cx="11120528" cy="1438780"/>
          </a:xfrm>
        </p:spPr>
        <p:txBody>
          <a:bodyPr anchor="b">
            <a:normAutofit/>
          </a:bodyPr>
          <a:lstStyle/>
          <a:p>
            <a:r>
              <a:rPr lang="en-US" dirty="0"/>
              <a:t>BRINGING VISION TO LIFE: VIDIO AD</a:t>
            </a:r>
          </a:p>
        </p:txBody>
      </p:sp>
      <p:pic>
        <p:nvPicPr>
          <p:cNvPr id="10" name="Online Media 9" title="Little Bite Entertainment Bar!">
            <a:hlinkClick r:id="" action="ppaction://media"/>
            <a:extLst>
              <a:ext uri="{FF2B5EF4-FFF2-40B4-BE49-F238E27FC236}">
                <a16:creationId xmlns:a16="http://schemas.microsoft.com/office/drawing/2014/main" id="{7D688B42-B49F-03FE-D496-649CD3D026C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85" y="1433946"/>
            <a:ext cx="11962202" cy="5324906"/>
          </a:xfrm>
          <a:noFill/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878D12-6C64-459B-C5C8-A9F10CC0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736CC8B-87EB-40AD-97EC-508213BB26ED}" type="datetime1">
              <a:rPr lang="en-US"/>
              <a:pPr>
                <a:spcAft>
                  <a:spcPts val="600"/>
                </a:spcAft>
              </a:pPr>
              <a:t>6/29/2025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80384B-50D8-CCC8-C903-2C925F80C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76CDAF-0847-B77E-2189-A5E579525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605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539E6-5210-67FF-E991-E26917C5A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3018" y="125570"/>
            <a:ext cx="8994221" cy="636676"/>
          </a:xfrm>
        </p:spPr>
        <p:txBody>
          <a:bodyPr>
            <a:normAutofit fontScale="90000"/>
          </a:bodyPr>
          <a:lstStyle/>
          <a:p>
            <a:r>
              <a:rPr lang="en-US" dirty="0"/>
              <a:t>A FULL EVNING OUT</a:t>
            </a:r>
          </a:p>
        </p:txBody>
      </p:sp>
      <p:pic>
        <p:nvPicPr>
          <p:cNvPr id="7" name="Content Placeholder 6" descr="A drum set in front of a neon sign&#10;&#10;AI-generated content may be incorrect.">
            <a:extLst>
              <a:ext uri="{FF2B5EF4-FFF2-40B4-BE49-F238E27FC236}">
                <a16:creationId xmlns:a16="http://schemas.microsoft.com/office/drawing/2014/main" id="{40146D6D-9304-9345-93BF-94552F8BD1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357" y="769413"/>
            <a:ext cx="12163810" cy="312154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05777-F3AB-B837-68BA-1EC7D74CF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B7EEB-CCDE-410D-8500-D5050C3924EB}" type="datetime1">
              <a:t>6/29/2025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71755-B3E4-37A8-5D99-47FB7A9DA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78B36-8EB9-6F57-0726-6A7ACB71A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8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F74F69-9455-FCC1-6BAC-41D3ED071507}"/>
              </a:ext>
            </a:extLst>
          </p:cNvPr>
          <p:cNvSpPr txBox="1"/>
          <p:nvPr/>
        </p:nvSpPr>
        <p:spPr>
          <a:xfrm>
            <a:off x="25621" y="4046600"/>
            <a:ext cx="274320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The survey revealed a strong preference for a "a full evening out " 15 out of 20 responses indicated this as their preferred purpose of visit.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90E1DE-0C67-5DC8-44F9-0A338850268C}"/>
              </a:ext>
            </a:extLst>
          </p:cNvPr>
          <p:cNvSpPr txBox="1"/>
          <p:nvPr/>
        </p:nvSpPr>
        <p:spPr>
          <a:xfrm>
            <a:off x="3361861" y="4039941"/>
            <a:ext cx="274320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Goal : To  capitalize on this, to design the bar to encourage longer stays ,by integrate all the desired elemen</a:t>
            </a:r>
            <a:r>
              <a:rPr lang="en-US" b="1" dirty="0"/>
              <a:t>t 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B0A637-C7C1-36D8-A537-67575AB573E7}"/>
              </a:ext>
            </a:extLst>
          </p:cNvPr>
          <p:cNvSpPr txBox="1"/>
          <p:nvPr/>
        </p:nvSpPr>
        <p:spPr>
          <a:xfrm>
            <a:off x="6419095" y="4040373"/>
            <a:ext cx="264962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This include engaging entertainment lineup, satisfying and comfortable seating aria ,and continuous flow of appealing light bites.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563F59-5329-F8F5-0ED8-70817686659F}"/>
              </a:ext>
            </a:extLst>
          </p:cNvPr>
          <p:cNvSpPr txBox="1"/>
          <p:nvPr/>
        </p:nvSpPr>
        <p:spPr>
          <a:xfrm>
            <a:off x="9375280" y="4043983"/>
            <a:ext cx="274320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This concept resonated whit the growing trend of people seeking "dynamic hospitality venue"</a:t>
            </a:r>
            <a:endParaRPr lang="en-US" dirty="0"/>
          </a:p>
          <a:p>
            <a:r>
              <a:rPr lang="en-US" sz="2000" b="1" dirty="0"/>
              <a:t>( Jackson,2025).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054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218FC02D-FF79-DBD0-7156-6195B9185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184746"/>
            <a:ext cx="9703615" cy="2092518"/>
          </a:xfrm>
        </p:spPr>
        <p:txBody>
          <a:bodyPr/>
          <a:lstStyle/>
          <a:p>
            <a:r>
              <a:rPr lang="en-US" dirty="0"/>
              <a:t>BUSINESS &amp; MARKETING STRATEGY</a:t>
            </a:r>
          </a:p>
        </p:txBody>
      </p:sp>
      <p:pic>
        <p:nvPicPr>
          <p:cNvPr id="10" name="Content Placeholder 9" descr="Free Images : light, night, bar, disco, nightclub 5184x3456 - - 78162 ...">
            <a:extLst>
              <a:ext uri="{FF2B5EF4-FFF2-40B4-BE49-F238E27FC236}">
                <a16:creationId xmlns:a16="http://schemas.microsoft.com/office/drawing/2014/main" id="{B8521451-5263-8E84-7648-A626D4F60A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81390" y="1065519"/>
            <a:ext cx="4857750" cy="3238500"/>
          </a:xfrm>
          <a:noFill/>
        </p:spPr>
      </p:pic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161D269F-E52D-1438-D8D9-F46AEFCB39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06" y="1220297"/>
            <a:ext cx="7476712" cy="55737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Wingdings" panose="020B0604020202020204" pitchFamily="34" charset="0"/>
              <a:buChar char="§"/>
            </a:pPr>
            <a:r>
              <a:rPr lang="en-US" sz="2000" b="1" dirty="0"/>
              <a:t>KEY POITS  :</a:t>
            </a:r>
            <a:r>
              <a:rPr lang="en-US" sz="2000" b="1" dirty="0">
                <a:ea typeface="+mn-lt"/>
                <a:cs typeface="+mn-lt"/>
              </a:rPr>
              <a:t> The goal is to effectively build and promote the "Light Bite Entertainment Bar" based on the knowledge and information I collect </a:t>
            </a:r>
            <a:r>
              <a:rPr lang="en-US" sz="2000" b="1">
                <a:ea typeface="+mn-lt"/>
                <a:cs typeface="+mn-lt"/>
              </a:rPr>
              <a:t>through </a:t>
            </a:r>
            <a:r>
              <a:rPr lang="en-US" sz="2000" b="1"/>
              <a:t>The</a:t>
            </a:r>
            <a:r>
              <a:rPr lang="en-US" sz="2000" b="1" dirty="0"/>
              <a:t> goal is to effectively to build and promote the "Light Bite Entertainment Bar "based on the knowledge and information I collect  try all this research.</a:t>
            </a:r>
          </a:p>
          <a:p>
            <a:pPr marL="285750" indent="-285750">
              <a:buFont typeface="Wingdings" panose="020B0604020202020204" pitchFamily="34" charset="0"/>
              <a:buChar char="§"/>
            </a:pPr>
            <a:r>
              <a:rPr lang="en-US" sz="2000" b="1" dirty="0"/>
              <a:t>WRBSITE FOCUS : The website will be the central hub.</a:t>
            </a:r>
          </a:p>
          <a:p>
            <a:pPr marL="285750" indent="-285750">
              <a:buFont typeface="Wingdings" panose="020B0604020202020204" pitchFamily="34" charset="0"/>
              <a:buChar char="§"/>
            </a:pPr>
            <a:r>
              <a:rPr lang="en-US" sz="2000" b="1" dirty="0"/>
              <a:t>It will  promote and advertise Entertainments "Full evening out".</a:t>
            </a:r>
          </a:p>
          <a:p>
            <a:pPr marL="285750" indent="-285750">
              <a:buFont typeface="Wingdings" panose="020B0604020202020204" pitchFamily="34" charset="0"/>
              <a:buChar char="§"/>
            </a:pPr>
            <a:r>
              <a:rPr lang="en-US" sz="2000" b="1" dirty="0"/>
              <a:t>It will feature a clear and regularly updated list of upcoming events and entertainment.</a:t>
            </a:r>
          </a:p>
          <a:p>
            <a:pPr marL="285750" indent="-285750">
              <a:buFont typeface="Wingdings" panose="020B0604020202020204" pitchFamily="34" charset="0"/>
              <a:buChar char="§"/>
            </a:pPr>
            <a:r>
              <a:rPr lang="en-US" sz="2000" b="1" dirty="0"/>
              <a:t>It will provide easy to find menu highlighting our delicious  light bites, perfect for a longer</a:t>
            </a:r>
            <a:r>
              <a:rPr lang="en-US" sz="2000" dirty="0"/>
              <a:t> </a:t>
            </a:r>
            <a:r>
              <a:rPr lang="en-US" sz="2000" b="1" dirty="0"/>
              <a:t>stay.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49F13-CDDE-A3F4-A0E0-D8A57BA14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CECD8E5-75A4-4EF7-8B75-11494C16EB10}" type="datetime1">
              <a:rPr lang="en-US"/>
              <a:pPr>
                <a:spcAft>
                  <a:spcPts val="600"/>
                </a:spcAft>
              </a:pPr>
              <a:t>6/29/2025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C93F7-9B16-6386-9D85-C95E79C08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56A32-0763-B484-0CB7-5D4388D60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088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638F8-8982-67ED-06C2-46FD550A4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027" y="207750"/>
            <a:ext cx="5769850" cy="1657680"/>
          </a:xfrm>
        </p:spPr>
        <p:txBody>
          <a:bodyPr/>
          <a:lstStyle/>
          <a:p>
            <a:r>
              <a:rPr lang="en-US" dirty="0"/>
              <a:t>SEO &amp; SOCIAL MEDIA</a:t>
            </a:r>
          </a:p>
        </p:txBody>
      </p:sp>
      <p:pic>
        <p:nvPicPr>
          <p:cNvPr id="8" name="Content Placeholder 7" descr="A person holding a phone with icons above them&#10;&#10;AI-generated content may be incorrect.">
            <a:extLst>
              <a:ext uri="{FF2B5EF4-FFF2-40B4-BE49-F238E27FC236}">
                <a16:creationId xmlns:a16="http://schemas.microsoft.com/office/drawing/2014/main" id="{859EB17B-6478-5C8F-5BC2-802B61313E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40045" y="42058"/>
            <a:ext cx="7454439" cy="656361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4D7C33-10D4-F1E7-7380-9CE4B2DEE7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57405" y="5474258"/>
            <a:ext cx="5504010" cy="9351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REACHING OUR AUDIENCE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6562DC-9BE1-FC13-4F6E-E78FCB453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3E686-C0E0-40AB-A032-D3683CC3C254}" type="datetime1">
              <a:t>6/29/2025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CC623D-09CA-F31D-4E05-FF0B3EF7A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07DB40-3EA9-A951-003F-5893308F5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10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A9BE2F-04E0-3523-FA6C-C9D442801A5E}"/>
              </a:ext>
            </a:extLst>
          </p:cNvPr>
          <p:cNvSpPr txBox="1"/>
          <p:nvPr/>
        </p:nvSpPr>
        <p:spPr>
          <a:xfrm>
            <a:off x="220966" y="348814"/>
            <a:ext cx="4316360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To ensure we are reaching target audience</a:t>
            </a:r>
            <a:endParaRPr lang="en-US"/>
          </a:p>
          <a:p>
            <a:endParaRPr lang="en-US" sz="2000" b="1" dirty="0"/>
          </a:p>
          <a:p>
            <a:pPr marL="285750" indent="-285750">
              <a:buFont typeface="Wingdings"/>
              <a:buChar char="§"/>
            </a:pPr>
            <a:r>
              <a:rPr lang="en-US" sz="2000" b="1" dirty="0"/>
              <a:t>SEO  Will utilize relevant keywords like "Entertainment bar in Cardiff " or "Fun night Cardiff "(FSB,2025) to maximize our online visibility in search results. </a:t>
            </a:r>
          </a:p>
          <a:p>
            <a:pPr marL="285750" indent="-285750">
              <a:buFont typeface="Wingdings"/>
              <a:buChar char="§"/>
            </a:pPr>
            <a:r>
              <a:rPr lang="en-US" sz="2000" b="1" dirty="0"/>
              <a:t>Social media  (Instagram, TikTok ) Pushing the "Fun night out" concept through engaging and visually appealing content.</a:t>
            </a:r>
          </a:p>
          <a:p>
            <a:pPr marL="285750" indent="-285750">
              <a:buFont typeface="Wingdings"/>
              <a:buChar char="§"/>
            </a:pPr>
            <a:r>
              <a:rPr lang="en-US" sz="2000" b="1" dirty="0"/>
              <a:t>Advertisements will consistently showcase the "great mix" of tasty light bites and exciting entertainments . promoting us as the "Perfect spot for a full night out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FD9AF4-ED05-79D9-6561-0B4573C932B5}"/>
              </a:ext>
            </a:extLst>
          </p:cNvPr>
          <p:cNvSpPr txBox="1"/>
          <p:nvPr/>
        </p:nvSpPr>
        <p:spPr>
          <a:xfrm>
            <a:off x="5213793" y="209924"/>
            <a:ext cx="4992329" cy="52322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/>
              <a:t>SEO &amp; SOSIAL MEDIA</a:t>
            </a:r>
            <a:r>
              <a:rPr lang="en-US" dirty="0"/>
              <a:t> 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CA5B3C-7F8B-F1FA-D67B-048933AFED25}"/>
              </a:ext>
            </a:extLst>
          </p:cNvPr>
          <p:cNvSpPr txBox="1"/>
          <p:nvPr/>
        </p:nvSpPr>
        <p:spPr>
          <a:xfrm>
            <a:off x="4797024" y="5563113"/>
            <a:ext cx="4426973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REACHING OUT OUR AUDIENCE</a:t>
            </a:r>
          </a:p>
        </p:txBody>
      </p:sp>
    </p:spTree>
    <p:extLst>
      <p:ext uri="{BB962C8B-B14F-4D97-AF65-F5344CB8AC3E}">
        <p14:creationId xmlns:p14="http://schemas.microsoft.com/office/powerpoint/2010/main" val="1622234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0D485-D6A0-F8C3-96BA-AF1A4A8CC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295582"/>
            <a:ext cx="3951745" cy="1981682"/>
          </a:xfrm>
        </p:spPr>
        <p:txBody>
          <a:bodyPr/>
          <a:lstStyle/>
          <a:p>
            <a:r>
              <a:rPr lang="en-US" dirty="0"/>
              <a:t>LEARNING AND GROWTH </a:t>
            </a:r>
          </a:p>
        </p:txBody>
      </p:sp>
      <p:pic>
        <p:nvPicPr>
          <p:cNvPr id="8" name="Content Placeholder 7" descr="A red and blue heads with white text&#10;&#10;AI-generated content may be incorrect.">
            <a:extLst>
              <a:ext uri="{FF2B5EF4-FFF2-40B4-BE49-F238E27FC236}">
                <a16:creationId xmlns:a16="http://schemas.microsoft.com/office/drawing/2014/main" id="{C0E3A624-0B07-C05E-EE43-B32FAD9D5A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19883" y="23109"/>
            <a:ext cx="4249794" cy="526388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605B44-4F80-1436-BD80-6DE8E04112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1527555"/>
            <a:ext cx="6997391" cy="52542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 dirty="0"/>
              <a:t>REFLACTION :LEARNING AND GROWTH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US" sz="2000" b="1" dirty="0"/>
              <a:t>WHAT I HAVE LEARNT : The undeniable power of customer research is shaping a business.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US" sz="2000" b="1" dirty="0"/>
              <a:t>NEW SKILLS  DEVELOPED : Questionary design and execution ,basic data analysis and integrating marketing insights into creative ( website/video) and strategic (marketing ) planning .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US" sz="2000" b="1" dirty="0"/>
              <a:t>NEW SKILLS TO DEVELOP : Deeper expertise in digital marketing analytics ( for higher- quality marketing materials )and potentially specific venue management software ( for </a:t>
            </a:r>
            <a:r>
              <a:rPr lang="en-US" sz="2000" b="1"/>
              <a:t>efficient</a:t>
            </a:r>
            <a:r>
              <a:rPr lang="en-US" sz="2000" b="1" dirty="0"/>
              <a:t> operations ).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endParaRPr lang="en-US" sz="2000" b="1" dirty="0"/>
          </a:p>
          <a:p>
            <a:endParaRPr lang="en-US" sz="2000" b="1" dirty="0"/>
          </a:p>
          <a:p>
            <a:endParaRPr lang="en-US" sz="2000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EBE5BB-1F30-3554-712C-7CF2C4BE2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53F0C-9012-4D32-B9E9-C8011A2AA3FC}" type="datetime1">
              <a:t>6/29/2025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1C016B-CA1C-9116-7DB7-5D2B3843C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FA916C-1AE1-5D7B-BEA0-6C00B8450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11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2C1326-D08A-7281-869C-BF1503CFA306}"/>
              </a:ext>
            </a:extLst>
          </p:cNvPr>
          <p:cNvSpPr txBox="1"/>
          <p:nvPr/>
        </p:nvSpPr>
        <p:spPr>
          <a:xfrm>
            <a:off x="8939980" y="5274733"/>
            <a:ext cx="3229697" cy="61269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787726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496AB-4621-981F-5CB6-3F7897C00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395" y="205162"/>
            <a:ext cx="3951745" cy="1510628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54DFD-35B5-5635-2F9F-DFF67BD276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98058" y="459158"/>
            <a:ext cx="5410431" cy="37425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 dirty="0"/>
              <a:t>YOUR NEW FAVORITE SPOT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FB17B-E16D-C23F-06CD-7FF9D308D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31F9D-53E3-44D1-8853-4E8E95BEF91A}" type="datetime1">
              <a:t>6/29/2025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73163B-9199-0C54-D54B-28469B068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195AD9-6FA0-E5AA-384B-0CA9FD5A9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12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85ABCF5-6DF2-4B54-AD59-11F40DBE8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612" y="1517927"/>
            <a:ext cx="11490407" cy="57317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research provides a clear and real perspective of what people want in entertainment venue in Cardiff.</a:t>
            </a:r>
          </a:p>
          <a:p>
            <a:r>
              <a:rPr lang="en-US" dirty="0"/>
              <a:t>There is a strong demand for a place that combines good snacks and exciting entertainment in a fun, confutable setting.</a:t>
            </a:r>
          </a:p>
          <a:p>
            <a:r>
              <a:rPr lang="en-US" dirty="0"/>
              <a:t>The Light Bite Entertainment Bar is positioned to stand out and become a popular ,community driven entertainment hub, offering a unique and compelling experience.</a:t>
            </a:r>
          </a:p>
        </p:txBody>
      </p:sp>
    </p:spTree>
    <p:extLst>
      <p:ext uri="{BB962C8B-B14F-4D97-AF65-F5344CB8AC3E}">
        <p14:creationId xmlns:p14="http://schemas.microsoft.com/office/powerpoint/2010/main" val="390877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Clipart - Thank You Pinned">
            <a:extLst>
              <a:ext uri="{FF2B5EF4-FFF2-40B4-BE49-F238E27FC236}">
                <a16:creationId xmlns:a16="http://schemas.microsoft.com/office/drawing/2014/main" id="{0950116C-8B8B-D932-B3AA-34C192B654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35262" y="68263"/>
            <a:ext cx="6721475" cy="6721475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82254801-235D-77A6-D62E-52F19DDC2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2E5029FA-11F2-4084-8262-4B3F30F22B48}" type="datetime1">
              <a:pPr>
                <a:spcAft>
                  <a:spcPts val="600"/>
                </a:spcAft>
              </a:pPr>
              <a:t>6/29/2025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F9074E-7252-E380-B058-72CDB0A64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EAA276E4-1998-1F44-C8C7-F5384EA8E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492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D0D4E009-44D1-02FC-76C0-7E960E007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364070"/>
            <a:ext cx="3951745" cy="921157"/>
          </a:xfrm>
        </p:spPr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F342B-92B8-5706-E6C0-B4EEC2B1AF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8175652-85E1-4617-9888-46699C7B6580}" type="datetime1">
              <a:pPr>
                <a:spcAft>
                  <a:spcPts val="600"/>
                </a:spcAft>
              </a:pPr>
              <a:t>6/29/2025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F17A2-FFA4-E5C7-448A-95A1B909F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A7B150-4480-9865-C89F-B4B1B8A20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1781515-FB71-37E4-9CE7-36056517BF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781428"/>
              </p:ext>
            </p:extLst>
          </p:nvPr>
        </p:nvGraphicFramePr>
        <p:xfrm>
          <a:off x="303362" y="1291923"/>
          <a:ext cx="11526479" cy="5317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3366809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DylanVTI</vt:lpstr>
      <vt:lpstr>  </vt:lpstr>
      <vt:lpstr>The Vision : More Than Just a Drink</vt:lpstr>
      <vt:lpstr>UNDERSTANDING OUR CUSTOMERS:THE RESEARCH JOURNY</vt:lpstr>
      <vt:lpstr>KEY RESEARCH FINDINGS: WHAT ABOUT FOOD ?</vt:lpstr>
      <vt:lpstr>THE PERFECT ATMOSPHERE</vt:lpstr>
      <vt:lpstr>THE ROLE OF ENTERTAINMENT </vt:lpstr>
      <vt:lpstr>BRINGING VISION TO LIFE: VIDIO AD</vt:lpstr>
      <vt:lpstr>A FULL EVNING OUT</vt:lpstr>
      <vt:lpstr>BUSINESS &amp; MARKETING STRATEGY</vt:lpstr>
      <vt:lpstr>SEO &amp; SOCIAL MEDIA</vt:lpstr>
      <vt:lpstr>LEARNING AND GROWTH </vt:lpstr>
      <vt:lpstr>CONCLUSION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1529</cp:revision>
  <dcterms:created xsi:type="dcterms:W3CDTF">2025-06-26T08:43:18Z</dcterms:created>
  <dcterms:modified xsi:type="dcterms:W3CDTF">2025-06-29T11:52:04Z</dcterms:modified>
</cp:coreProperties>
</file>