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9" r:id="rId4"/>
    <p:sldId id="258" r:id="rId5"/>
    <p:sldId id="260" r:id="rId6"/>
    <p:sldId id="261" r:id="rId7"/>
    <p:sldId id="262" r:id="rId8"/>
    <p:sldId id="263"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E500A9-D139-B24E-BE5E-576DEA3B943B}" v="109" dt="2022-03-26T12:04:44.5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0"/>
  </p:normalViewPr>
  <p:slideViewPr>
    <p:cSldViewPr snapToGrid="0" snapToObjects="1">
      <p:cViewPr varScale="1">
        <p:scale>
          <a:sx n="120" d="100"/>
          <a:sy n="120" d="100"/>
        </p:scale>
        <p:origin x="2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mosere Osaro Ogbevoen (2109240)" userId="5458c981-cb84-4e5b-a73c-73d7199315f5" providerId="ADAL" clId="{64E500A9-D139-B24E-BE5E-576DEA3B943B}"/>
    <pc:docChg chg="undo custSel addSld delSld modSld">
      <pc:chgData name="Omosere Osaro Ogbevoen (2109240)" userId="5458c981-cb84-4e5b-a73c-73d7199315f5" providerId="ADAL" clId="{64E500A9-D139-B24E-BE5E-576DEA3B943B}" dt="2022-03-26T12:05:07.534" v="4509" actId="113"/>
      <pc:docMkLst>
        <pc:docMk/>
      </pc:docMkLst>
      <pc:sldChg chg="addSp modSp mod setBg">
        <pc:chgData name="Omosere Osaro Ogbevoen (2109240)" userId="5458c981-cb84-4e5b-a73c-73d7199315f5" providerId="ADAL" clId="{64E500A9-D139-B24E-BE5E-576DEA3B943B}" dt="2022-03-26T12:05:07.534" v="4509" actId="113"/>
        <pc:sldMkLst>
          <pc:docMk/>
          <pc:sldMk cId="1203636957" sldId="256"/>
        </pc:sldMkLst>
        <pc:spChg chg="mod">
          <ac:chgData name="Omosere Osaro Ogbevoen (2109240)" userId="5458c981-cb84-4e5b-a73c-73d7199315f5" providerId="ADAL" clId="{64E500A9-D139-B24E-BE5E-576DEA3B943B}" dt="2022-03-26T11:56:50.856" v="4432" actId="27636"/>
          <ac:spMkLst>
            <pc:docMk/>
            <pc:sldMk cId="1203636957" sldId="256"/>
            <ac:spMk id="2" creationId="{EE16B5B9-8E3E-9F4F-8287-8232D3B5F05F}"/>
          </ac:spMkLst>
        </pc:spChg>
        <pc:spChg chg="mod">
          <ac:chgData name="Omosere Osaro Ogbevoen (2109240)" userId="5458c981-cb84-4e5b-a73c-73d7199315f5" providerId="ADAL" clId="{64E500A9-D139-B24E-BE5E-576DEA3B943B}" dt="2022-03-19T15:26:21.627" v="1299" actId="26606"/>
          <ac:spMkLst>
            <pc:docMk/>
            <pc:sldMk cId="1203636957" sldId="256"/>
            <ac:spMk id="3" creationId="{608D2E88-D55E-AA44-BA9F-EA420EEB4B76}"/>
          </ac:spMkLst>
        </pc:spChg>
        <pc:spChg chg="add">
          <ac:chgData name="Omosere Osaro Ogbevoen (2109240)" userId="5458c981-cb84-4e5b-a73c-73d7199315f5" providerId="ADAL" clId="{64E500A9-D139-B24E-BE5E-576DEA3B943B}" dt="2022-03-19T15:26:21.627" v="1299" actId="26606"/>
          <ac:spMkLst>
            <pc:docMk/>
            <pc:sldMk cId="1203636957" sldId="256"/>
            <ac:spMk id="9" creationId="{3F138222-D274-4866-96E7-C3B1D6DA8CEE}"/>
          </ac:spMkLst>
        </pc:spChg>
        <pc:spChg chg="add">
          <ac:chgData name="Omosere Osaro Ogbevoen (2109240)" userId="5458c981-cb84-4e5b-a73c-73d7199315f5" providerId="ADAL" clId="{64E500A9-D139-B24E-BE5E-576DEA3B943B}" dt="2022-03-19T15:26:21.627" v="1299" actId="26606"/>
          <ac:spMkLst>
            <pc:docMk/>
            <pc:sldMk cId="1203636957" sldId="256"/>
            <ac:spMk id="11" creationId="{5888E255-D20B-4F26-B9DA-3DF036797008}"/>
          </ac:spMkLst>
        </pc:spChg>
        <pc:spChg chg="add">
          <ac:chgData name="Omosere Osaro Ogbevoen (2109240)" userId="5458c981-cb84-4e5b-a73c-73d7199315f5" providerId="ADAL" clId="{64E500A9-D139-B24E-BE5E-576DEA3B943B}" dt="2022-03-19T15:26:21.627" v="1299" actId="26606"/>
          <ac:spMkLst>
            <pc:docMk/>
            <pc:sldMk cId="1203636957" sldId="256"/>
            <ac:spMk id="13" creationId="{02AD46D6-02D6-45B3-921C-F4033826EFA7}"/>
          </ac:spMkLst>
        </pc:spChg>
        <pc:graphicFrameChg chg="mod modGraphic">
          <ac:chgData name="Omosere Osaro Ogbevoen (2109240)" userId="5458c981-cb84-4e5b-a73c-73d7199315f5" providerId="ADAL" clId="{64E500A9-D139-B24E-BE5E-576DEA3B943B}" dt="2022-03-26T12:05:07.534" v="4509" actId="113"/>
          <ac:graphicFrameMkLst>
            <pc:docMk/>
            <pc:sldMk cId="1203636957" sldId="256"/>
            <ac:graphicFrameMk id="4" creationId="{253E8674-B1B6-E54B-AA9B-D5A108C7A245}"/>
          </ac:graphicFrameMkLst>
        </pc:graphicFrameChg>
      </pc:sldChg>
      <pc:sldChg chg="addSp modSp mod setBg">
        <pc:chgData name="Omosere Osaro Ogbevoen (2109240)" userId="5458c981-cb84-4e5b-a73c-73d7199315f5" providerId="ADAL" clId="{64E500A9-D139-B24E-BE5E-576DEA3B943B}" dt="2022-03-25T23:15:05.845" v="1932" actId="20577"/>
        <pc:sldMkLst>
          <pc:docMk/>
          <pc:sldMk cId="475155616" sldId="257"/>
        </pc:sldMkLst>
        <pc:spChg chg="mod">
          <ac:chgData name="Omosere Osaro Ogbevoen (2109240)" userId="5458c981-cb84-4e5b-a73c-73d7199315f5" providerId="ADAL" clId="{64E500A9-D139-B24E-BE5E-576DEA3B943B}" dt="2022-03-25T23:15:05.845" v="1932" actId="20577"/>
          <ac:spMkLst>
            <pc:docMk/>
            <pc:sldMk cId="475155616" sldId="257"/>
            <ac:spMk id="2" creationId="{601809CE-A408-1C4E-A53E-76D95E99A0DE}"/>
          </ac:spMkLst>
        </pc:spChg>
        <pc:spChg chg="mod">
          <ac:chgData name="Omosere Osaro Ogbevoen (2109240)" userId="5458c981-cb84-4e5b-a73c-73d7199315f5" providerId="ADAL" clId="{64E500A9-D139-B24E-BE5E-576DEA3B943B}" dt="2022-03-19T15:26:13.066" v="1298" actId="26606"/>
          <ac:spMkLst>
            <pc:docMk/>
            <pc:sldMk cId="475155616" sldId="257"/>
            <ac:spMk id="3" creationId="{B3CB5355-459B-564A-A0DA-E86CD3271C68}"/>
          </ac:spMkLst>
        </pc:spChg>
        <pc:spChg chg="add">
          <ac:chgData name="Omosere Osaro Ogbevoen (2109240)" userId="5458c981-cb84-4e5b-a73c-73d7199315f5" providerId="ADAL" clId="{64E500A9-D139-B24E-BE5E-576DEA3B943B}" dt="2022-03-19T15:26:13.066" v="1298" actId="26606"/>
          <ac:spMkLst>
            <pc:docMk/>
            <pc:sldMk cId="475155616" sldId="257"/>
            <ac:spMk id="8" creationId="{907EF6B7-1338-4443-8C46-6A318D952DFD}"/>
          </ac:spMkLst>
        </pc:spChg>
        <pc:spChg chg="add">
          <ac:chgData name="Omosere Osaro Ogbevoen (2109240)" userId="5458c981-cb84-4e5b-a73c-73d7199315f5" providerId="ADAL" clId="{64E500A9-D139-B24E-BE5E-576DEA3B943B}" dt="2022-03-19T15:26:13.066" v="1298" actId="26606"/>
          <ac:spMkLst>
            <pc:docMk/>
            <pc:sldMk cId="475155616" sldId="257"/>
            <ac:spMk id="10" creationId="{DAAE4CDD-124C-4DCF-9584-B6033B545DD5}"/>
          </ac:spMkLst>
        </pc:spChg>
        <pc:spChg chg="add">
          <ac:chgData name="Omosere Osaro Ogbevoen (2109240)" userId="5458c981-cb84-4e5b-a73c-73d7199315f5" providerId="ADAL" clId="{64E500A9-D139-B24E-BE5E-576DEA3B943B}" dt="2022-03-19T15:26:13.066" v="1298" actId="26606"/>
          <ac:spMkLst>
            <pc:docMk/>
            <pc:sldMk cId="475155616" sldId="257"/>
            <ac:spMk id="12" creationId="{081E4A58-353D-44AE-B2FC-2A74E2E400F7}"/>
          </ac:spMkLst>
        </pc:spChg>
      </pc:sldChg>
      <pc:sldChg chg="addSp delSp modSp mod setBg setClrOvrMap">
        <pc:chgData name="Omosere Osaro Ogbevoen (2109240)" userId="5458c981-cb84-4e5b-a73c-73d7199315f5" providerId="ADAL" clId="{64E500A9-D139-B24E-BE5E-576DEA3B943B}" dt="2022-03-26T03:47:42.504" v="3804" actId="313"/>
        <pc:sldMkLst>
          <pc:docMk/>
          <pc:sldMk cId="2130237223" sldId="258"/>
        </pc:sldMkLst>
        <pc:spChg chg="mod">
          <ac:chgData name="Omosere Osaro Ogbevoen (2109240)" userId="5458c981-cb84-4e5b-a73c-73d7199315f5" providerId="ADAL" clId="{64E500A9-D139-B24E-BE5E-576DEA3B943B}" dt="2022-03-23T22:24:57.039" v="1852" actId="1076"/>
          <ac:spMkLst>
            <pc:docMk/>
            <pc:sldMk cId="2130237223" sldId="258"/>
            <ac:spMk id="2" creationId="{83F20B5D-ADB2-D246-8084-62362B6254D7}"/>
          </ac:spMkLst>
        </pc:spChg>
        <pc:spChg chg="mod ord">
          <ac:chgData name="Omosere Osaro Ogbevoen (2109240)" userId="5458c981-cb84-4e5b-a73c-73d7199315f5" providerId="ADAL" clId="{64E500A9-D139-B24E-BE5E-576DEA3B943B}" dt="2022-03-26T03:47:42.504" v="3804" actId="313"/>
          <ac:spMkLst>
            <pc:docMk/>
            <pc:sldMk cId="2130237223" sldId="258"/>
            <ac:spMk id="3" creationId="{45B6DDBB-E906-7D46-AD3E-980F4110816B}"/>
          </ac:spMkLst>
        </pc:spChg>
        <pc:spChg chg="add del">
          <ac:chgData name="Omosere Osaro Ogbevoen (2109240)" userId="5458c981-cb84-4e5b-a73c-73d7199315f5" providerId="ADAL" clId="{64E500A9-D139-B24E-BE5E-576DEA3B943B}" dt="2022-03-20T11:47:19.327" v="1308" actId="26606"/>
          <ac:spMkLst>
            <pc:docMk/>
            <pc:sldMk cId="2130237223" sldId="258"/>
            <ac:spMk id="71" creationId="{45D37F4E-DDB4-456B-97E0-9937730A039F}"/>
          </ac:spMkLst>
        </pc:spChg>
        <pc:spChg chg="add del">
          <ac:chgData name="Omosere Osaro Ogbevoen (2109240)" userId="5458c981-cb84-4e5b-a73c-73d7199315f5" providerId="ADAL" clId="{64E500A9-D139-B24E-BE5E-576DEA3B943B}" dt="2022-03-20T11:47:19.327" v="1308" actId="26606"/>
          <ac:spMkLst>
            <pc:docMk/>
            <pc:sldMk cId="2130237223" sldId="258"/>
            <ac:spMk id="73" creationId="{B2DD41CD-8F47-4F56-AD12-4E2FF7696987}"/>
          </ac:spMkLst>
        </pc:spChg>
        <pc:spChg chg="add del">
          <ac:chgData name="Omosere Osaro Ogbevoen (2109240)" userId="5458c981-cb84-4e5b-a73c-73d7199315f5" providerId="ADAL" clId="{64E500A9-D139-B24E-BE5E-576DEA3B943B}" dt="2022-03-23T21:57:33.473" v="1641" actId="26606"/>
          <ac:spMkLst>
            <pc:docMk/>
            <pc:sldMk cId="2130237223" sldId="258"/>
            <ac:spMk id="74" creationId="{CF62D2A7-8207-488C-9F46-316BA81A16C8}"/>
          </ac:spMkLst>
        </pc:spChg>
        <pc:spChg chg="add">
          <ac:chgData name="Omosere Osaro Ogbevoen (2109240)" userId="5458c981-cb84-4e5b-a73c-73d7199315f5" providerId="ADAL" clId="{64E500A9-D139-B24E-BE5E-576DEA3B943B}" dt="2022-03-23T21:57:33.481" v="1642" actId="26606"/>
          <ac:spMkLst>
            <pc:docMk/>
            <pc:sldMk cId="2130237223" sldId="258"/>
            <ac:spMk id="76" creationId="{D3F51FEB-38FB-4F6C-9F7B-2F2AFAB65463}"/>
          </ac:spMkLst>
        </pc:spChg>
        <pc:spChg chg="add">
          <ac:chgData name="Omosere Osaro Ogbevoen (2109240)" userId="5458c981-cb84-4e5b-a73c-73d7199315f5" providerId="ADAL" clId="{64E500A9-D139-B24E-BE5E-576DEA3B943B}" dt="2022-03-23T21:57:33.481" v="1642" actId="26606"/>
          <ac:spMkLst>
            <pc:docMk/>
            <pc:sldMk cId="2130237223" sldId="258"/>
            <ac:spMk id="78" creationId="{1E547BA6-BAE0-43BB-A7CA-60F69CE252F0}"/>
          </ac:spMkLst>
        </pc:spChg>
        <pc:spChg chg="add del">
          <ac:chgData name="Omosere Osaro Ogbevoen (2109240)" userId="5458c981-cb84-4e5b-a73c-73d7199315f5" providerId="ADAL" clId="{64E500A9-D139-B24E-BE5E-576DEA3B943B}" dt="2022-03-20T12:27:15.229" v="1639" actId="26606"/>
          <ac:spMkLst>
            <pc:docMk/>
            <pc:sldMk cId="2130237223" sldId="258"/>
            <ac:spMk id="135" creationId="{A6D37EE4-EA1B-46EE-A54B-5233C63C9695}"/>
          </ac:spMkLst>
        </pc:spChg>
        <pc:spChg chg="add del">
          <ac:chgData name="Omosere Osaro Ogbevoen (2109240)" userId="5458c981-cb84-4e5b-a73c-73d7199315f5" providerId="ADAL" clId="{64E500A9-D139-B24E-BE5E-576DEA3B943B}" dt="2022-03-20T12:27:15.229" v="1639" actId="26606"/>
          <ac:spMkLst>
            <pc:docMk/>
            <pc:sldMk cId="2130237223" sldId="258"/>
            <ac:spMk id="137" creationId="{927D5270-6648-4CC1-8F78-48BE299CAC25}"/>
          </ac:spMkLst>
        </pc:spChg>
        <pc:spChg chg="add del">
          <ac:chgData name="Omosere Osaro Ogbevoen (2109240)" userId="5458c981-cb84-4e5b-a73c-73d7199315f5" providerId="ADAL" clId="{64E500A9-D139-B24E-BE5E-576DEA3B943B}" dt="2022-03-20T12:27:15.224" v="1638" actId="26606"/>
          <ac:spMkLst>
            <pc:docMk/>
            <pc:sldMk cId="2130237223" sldId="258"/>
            <ac:spMk id="192" creationId="{911A6C77-6109-4F77-975B-C375615A557E}"/>
          </ac:spMkLst>
        </pc:spChg>
        <pc:spChg chg="add del">
          <ac:chgData name="Omosere Osaro Ogbevoen (2109240)" userId="5458c981-cb84-4e5b-a73c-73d7199315f5" providerId="ADAL" clId="{64E500A9-D139-B24E-BE5E-576DEA3B943B}" dt="2022-03-23T21:57:33.481" v="1642" actId="26606"/>
          <ac:spMkLst>
            <pc:docMk/>
            <pc:sldMk cId="2130237223" sldId="258"/>
            <ac:spMk id="1028" creationId="{45D37F4E-DDB4-456B-97E0-9937730A039F}"/>
          </ac:spMkLst>
        </pc:spChg>
        <pc:spChg chg="add del">
          <ac:chgData name="Omosere Osaro Ogbevoen (2109240)" userId="5458c981-cb84-4e5b-a73c-73d7199315f5" providerId="ADAL" clId="{64E500A9-D139-B24E-BE5E-576DEA3B943B}" dt="2022-03-23T21:57:33.481" v="1642" actId="26606"/>
          <ac:spMkLst>
            <pc:docMk/>
            <pc:sldMk cId="2130237223" sldId="258"/>
            <ac:spMk id="1029" creationId="{B2DD41CD-8F47-4F56-AD12-4E2FF7696987}"/>
          </ac:spMkLst>
        </pc:spChg>
        <pc:spChg chg="add">
          <ac:chgData name="Omosere Osaro Ogbevoen (2109240)" userId="5458c981-cb84-4e5b-a73c-73d7199315f5" providerId="ADAL" clId="{64E500A9-D139-B24E-BE5E-576DEA3B943B}" dt="2022-03-23T21:57:33.481" v="1642" actId="26606"/>
          <ac:spMkLst>
            <pc:docMk/>
            <pc:sldMk cId="2130237223" sldId="258"/>
            <ac:spMk id="1031" creationId="{2B566528-1B12-4246-9431-5C2D7D081168}"/>
          </ac:spMkLst>
        </pc:spChg>
        <pc:grpChg chg="add">
          <ac:chgData name="Omosere Osaro Ogbevoen (2109240)" userId="5458c981-cb84-4e5b-a73c-73d7199315f5" providerId="ADAL" clId="{64E500A9-D139-B24E-BE5E-576DEA3B943B}" dt="2022-03-23T21:57:33.481" v="1642" actId="26606"/>
          <ac:grpSpMkLst>
            <pc:docMk/>
            <pc:sldMk cId="2130237223" sldId="258"/>
            <ac:grpSpMk id="80" creationId="{912209CB-3E4C-43AE-B507-08269FAE89F5}"/>
          </ac:grpSpMkLst>
        </pc:grpChg>
        <pc:grpChg chg="add del">
          <ac:chgData name="Omosere Osaro Ogbevoen (2109240)" userId="5458c981-cb84-4e5b-a73c-73d7199315f5" providerId="ADAL" clId="{64E500A9-D139-B24E-BE5E-576DEA3B943B}" dt="2022-03-20T12:27:15.224" v="1638" actId="26606"/>
          <ac:grpSpMkLst>
            <pc:docMk/>
            <pc:sldMk cId="2130237223" sldId="258"/>
            <ac:grpSpMk id="193" creationId="{CB343D17-9934-455E-B326-2F39206BA44A}"/>
          </ac:grpSpMkLst>
        </pc:grpChg>
        <pc:picChg chg="add mod ord">
          <ac:chgData name="Omosere Osaro Ogbevoen (2109240)" userId="5458c981-cb84-4e5b-a73c-73d7199315f5" providerId="ADAL" clId="{64E500A9-D139-B24E-BE5E-576DEA3B943B}" dt="2022-03-23T21:57:33.481" v="1642" actId="26606"/>
          <ac:picMkLst>
            <pc:docMk/>
            <pc:sldMk cId="2130237223" sldId="258"/>
            <ac:picMk id="1026" creationId="{ADE28CEC-0525-5149-B6CB-7C6584EC39EC}"/>
          </ac:picMkLst>
        </pc:picChg>
      </pc:sldChg>
      <pc:sldChg chg="addSp modSp new mod setBg">
        <pc:chgData name="Omosere Osaro Ogbevoen (2109240)" userId="5458c981-cb84-4e5b-a73c-73d7199315f5" providerId="ADAL" clId="{64E500A9-D139-B24E-BE5E-576DEA3B943B}" dt="2022-03-26T02:40:18.603" v="2901" actId="313"/>
        <pc:sldMkLst>
          <pc:docMk/>
          <pc:sldMk cId="545394588" sldId="259"/>
        </pc:sldMkLst>
        <pc:spChg chg="mod">
          <ac:chgData name="Omosere Osaro Ogbevoen (2109240)" userId="5458c981-cb84-4e5b-a73c-73d7199315f5" providerId="ADAL" clId="{64E500A9-D139-B24E-BE5E-576DEA3B943B}" dt="2022-03-26T02:40:18.603" v="2901" actId="313"/>
          <ac:spMkLst>
            <pc:docMk/>
            <pc:sldMk cId="545394588" sldId="259"/>
            <ac:spMk id="2" creationId="{AA280470-B6F2-184B-A511-DCE7A16DEBB3}"/>
          </ac:spMkLst>
        </pc:spChg>
        <pc:spChg chg="mod">
          <ac:chgData name="Omosere Osaro Ogbevoen (2109240)" userId="5458c981-cb84-4e5b-a73c-73d7199315f5" providerId="ADAL" clId="{64E500A9-D139-B24E-BE5E-576DEA3B943B}" dt="2022-03-26T00:13:27.222" v="2594" actId="20577"/>
          <ac:spMkLst>
            <pc:docMk/>
            <pc:sldMk cId="545394588" sldId="259"/>
            <ac:spMk id="3" creationId="{BE965A03-94AF-7F40-8F64-BDBE686D709F}"/>
          </ac:spMkLst>
        </pc:spChg>
        <pc:spChg chg="add">
          <ac:chgData name="Omosere Osaro Ogbevoen (2109240)" userId="5458c981-cb84-4e5b-a73c-73d7199315f5" providerId="ADAL" clId="{64E500A9-D139-B24E-BE5E-576DEA3B943B}" dt="2022-03-19T15:26:05.516" v="1297" actId="26606"/>
          <ac:spMkLst>
            <pc:docMk/>
            <pc:sldMk cId="545394588" sldId="259"/>
            <ac:spMk id="8" creationId="{907EF6B7-1338-4443-8C46-6A318D952DFD}"/>
          </ac:spMkLst>
        </pc:spChg>
        <pc:spChg chg="add">
          <ac:chgData name="Omosere Osaro Ogbevoen (2109240)" userId="5458c981-cb84-4e5b-a73c-73d7199315f5" providerId="ADAL" clId="{64E500A9-D139-B24E-BE5E-576DEA3B943B}" dt="2022-03-19T15:26:05.516" v="1297" actId="26606"/>
          <ac:spMkLst>
            <pc:docMk/>
            <pc:sldMk cId="545394588" sldId="259"/>
            <ac:spMk id="10" creationId="{DAAE4CDD-124C-4DCF-9584-B6033B545DD5}"/>
          </ac:spMkLst>
        </pc:spChg>
        <pc:spChg chg="add">
          <ac:chgData name="Omosere Osaro Ogbevoen (2109240)" userId="5458c981-cb84-4e5b-a73c-73d7199315f5" providerId="ADAL" clId="{64E500A9-D139-B24E-BE5E-576DEA3B943B}" dt="2022-03-19T15:26:05.516" v="1297" actId="26606"/>
          <ac:spMkLst>
            <pc:docMk/>
            <pc:sldMk cId="545394588" sldId="259"/>
            <ac:spMk id="12" creationId="{081E4A58-353D-44AE-B2FC-2A74E2E400F7}"/>
          </ac:spMkLst>
        </pc:spChg>
      </pc:sldChg>
      <pc:sldChg chg="addSp delSp modSp new mod setBg setClrOvrMap modNotesTx">
        <pc:chgData name="Omosere Osaro Ogbevoen (2109240)" userId="5458c981-cb84-4e5b-a73c-73d7199315f5" providerId="ADAL" clId="{64E500A9-D139-B24E-BE5E-576DEA3B943B}" dt="2022-03-26T12:03:35.452" v="4487" actId="122"/>
        <pc:sldMkLst>
          <pc:docMk/>
          <pc:sldMk cId="1452818278" sldId="260"/>
        </pc:sldMkLst>
        <pc:spChg chg="del mod">
          <ac:chgData name="Omosere Osaro Ogbevoen (2109240)" userId="5458c981-cb84-4e5b-a73c-73d7199315f5" providerId="ADAL" clId="{64E500A9-D139-B24E-BE5E-576DEA3B943B}" dt="2022-03-25T23:11:19.254" v="1887" actId="478"/>
          <ac:spMkLst>
            <pc:docMk/>
            <pc:sldMk cId="1452818278" sldId="260"/>
            <ac:spMk id="2" creationId="{1BCF3308-A43C-634C-8355-0365BACEB02E}"/>
          </ac:spMkLst>
        </pc:spChg>
        <pc:spChg chg="del mod">
          <ac:chgData name="Omosere Osaro Ogbevoen (2109240)" userId="5458c981-cb84-4e5b-a73c-73d7199315f5" providerId="ADAL" clId="{64E500A9-D139-B24E-BE5E-576DEA3B943B}" dt="2022-03-26T02:25:11.554" v="2834" actId="26606"/>
          <ac:spMkLst>
            <pc:docMk/>
            <pc:sldMk cId="1452818278" sldId="260"/>
            <ac:spMk id="3" creationId="{630C9120-058A-F94B-97E9-06C92BC40352}"/>
          </ac:spMkLst>
        </pc:spChg>
        <pc:spChg chg="add mod">
          <ac:chgData name="Omosere Osaro Ogbevoen (2109240)" userId="5458c981-cb84-4e5b-a73c-73d7199315f5" providerId="ADAL" clId="{64E500A9-D139-B24E-BE5E-576DEA3B943B}" dt="2022-03-26T02:25:11.554" v="2834" actId="26606"/>
          <ac:spMkLst>
            <pc:docMk/>
            <pc:sldMk cId="1452818278" sldId="260"/>
            <ac:spMk id="5" creationId="{B149AF3C-6B31-7A49-8CB0-013F6C5CD0F0}"/>
          </ac:spMkLst>
        </pc:spChg>
        <pc:spChg chg="add">
          <ac:chgData name="Omosere Osaro Ogbevoen (2109240)" userId="5458c981-cb84-4e5b-a73c-73d7199315f5" providerId="ADAL" clId="{64E500A9-D139-B24E-BE5E-576DEA3B943B}" dt="2022-03-26T02:25:11.554" v="2834" actId="26606"/>
          <ac:spMkLst>
            <pc:docMk/>
            <pc:sldMk cId="1452818278" sldId="260"/>
            <ac:spMk id="11" creationId="{B775CD93-9DF2-48CB-9F57-1BCA9A46C7FA}"/>
          </ac:spMkLst>
        </pc:spChg>
        <pc:spChg chg="add">
          <ac:chgData name="Omosere Osaro Ogbevoen (2109240)" userId="5458c981-cb84-4e5b-a73c-73d7199315f5" providerId="ADAL" clId="{64E500A9-D139-B24E-BE5E-576DEA3B943B}" dt="2022-03-26T02:25:11.554" v="2834" actId="26606"/>
          <ac:spMkLst>
            <pc:docMk/>
            <pc:sldMk cId="1452818278" sldId="260"/>
            <ac:spMk id="13" creationId="{6166C6D1-23AC-49C4-BA07-238E4E9F8CEB}"/>
          </ac:spMkLst>
        </pc:spChg>
        <pc:spChg chg="add">
          <ac:chgData name="Omosere Osaro Ogbevoen (2109240)" userId="5458c981-cb84-4e5b-a73c-73d7199315f5" providerId="ADAL" clId="{64E500A9-D139-B24E-BE5E-576DEA3B943B}" dt="2022-03-26T02:25:11.554" v="2834" actId="26606"/>
          <ac:spMkLst>
            <pc:docMk/>
            <pc:sldMk cId="1452818278" sldId="260"/>
            <ac:spMk id="15" creationId="{1C091803-41C2-48E0-9228-5148460C7479}"/>
          </ac:spMkLst>
        </pc:spChg>
        <pc:graphicFrameChg chg="add mod">
          <ac:chgData name="Omosere Osaro Ogbevoen (2109240)" userId="5458c981-cb84-4e5b-a73c-73d7199315f5" providerId="ADAL" clId="{64E500A9-D139-B24E-BE5E-576DEA3B943B}" dt="2022-03-26T12:03:35.452" v="4487" actId="122"/>
          <ac:graphicFrameMkLst>
            <pc:docMk/>
            <pc:sldMk cId="1452818278" sldId="260"/>
            <ac:graphicFrameMk id="7" creationId="{1D0CE661-FB13-357F-EAAC-6E5AA7101AF9}"/>
          </ac:graphicFrameMkLst>
        </pc:graphicFrameChg>
      </pc:sldChg>
      <pc:sldChg chg="addSp modSp new mod setBg">
        <pc:chgData name="Omosere Osaro Ogbevoen (2109240)" userId="5458c981-cb84-4e5b-a73c-73d7199315f5" providerId="ADAL" clId="{64E500A9-D139-B24E-BE5E-576DEA3B943B}" dt="2022-03-26T02:23:30.968" v="2830" actId="20577"/>
        <pc:sldMkLst>
          <pc:docMk/>
          <pc:sldMk cId="3251214469" sldId="261"/>
        </pc:sldMkLst>
        <pc:spChg chg="mod">
          <ac:chgData name="Omosere Osaro Ogbevoen (2109240)" userId="5458c981-cb84-4e5b-a73c-73d7199315f5" providerId="ADAL" clId="{64E500A9-D139-B24E-BE5E-576DEA3B943B}" dt="2022-03-26T02:22:59.201" v="2829" actId="26606"/>
          <ac:spMkLst>
            <pc:docMk/>
            <pc:sldMk cId="3251214469" sldId="261"/>
            <ac:spMk id="2" creationId="{E82220DA-5AE5-F443-B327-FD6D0BA118E0}"/>
          </ac:spMkLst>
        </pc:spChg>
        <pc:spChg chg="mod ord">
          <ac:chgData name="Omosere Osaro Ogbevoen (2109240)" userId="5458c981-cb84-4e5b-a73c-73d7199315f5" providerId="ADAL" clId="{64E500A9-D139-B24E-BE5E-576DEA3B943B}" dt="2022-03-26T02:23:30.968" v="2830" actId="20577"/>
          <ac:spMkLst>
            <pc:docMk/>
            <pc:sldMk cId="3251214469" sldId="261"/>
            <ac:spMk id="3" creationId="{B3301A5F-EBC5-B64D-9195-F01D99A05E9F}"/>
          </ac:spMkLst>
        </pc:spChg>
        <pc:spChg chg="add">
          <ac:chgData name="Omosere Osaro Ogbevoen (2109240)" userId="5458c981-cb84-4e5b-a73c-73d7199315f5" providerId="ADAL" clId="{64E500A9-D139-B24E-BE5E-576DEA3B943B}" dt="2022-03-26T02:22:59.201" v="2829" actId="26606"/>
          <ac:spMkLst>
            <pc:docMk/>
            <pc:sldMk cId="3251214469" sldId="261"/>
            <ac:spMk id="71" creationId="{4038CB10-1F5C-4D54-9DF7-12586DE5B007}"/>
          </ac:spMkLst>
        </pc:spChg>
        <pc:spChg chg="add">
          <ac:chgData name="Omosere Osaro Ogbevoen (2109240)" userId="5458c981-cb84-4e5b-a73c-73d7199315f5" providerId="ADAL" clId="{64E500A9-D139-B24E-BE5E-576DEA3B943B}" dt="2022-03-26T02:22:59.201" v="2829" actId="26606"/>
          <ac:spMkLst>
            <pc:docMk/>
            <pc:sldMk cId="3251214469" sldId="261"/>
            <ac:spMk id="73" creationId="{73ED6512-6858-4552-B699-9A97FE9A4EA2}"/>
          </ac:spMkLst>
        </pc:spChg>
        <pc:picChg chg="add mod">
          <ac:chgData name="Omosere Osaro Ogbevoen (2109240)" userId="5458c981-cb84-4e5b-a73c-73d7199315f5" providerId="ADAL" clId="{64E500A9-D139-B24E-BE5E-576DEA3B943B}" dt="2022-03-26T02:22:59.201" v="2829" actId="26606"/>
          <ac:picMkLst>
            <pc:docMk/>
            <pc:sldMk cId="3251214469" sldId="261"/>
            <ac:picMk id="2050" creationId="{21B899E0-52C2-D04C-9A40-AFCCB145F9C9}"/>
          </ac:picMkLst>
        </pc:picChg>
      </pc:sldChg>
      <pc:sldChg chg="add del">
        <pc:chgData name="Omosere Osaro Ogbevoen (2109240)" userId="5458c981-cb84-4e5b-a73c-73d7199315f5" providerId="ADAL" clId="{64E500A9-D139-B24E-BE5E-576DEA3B943B}" dt="2022-03-26T00:14:05.038" v="2597" actId="2696"/>
        <pc:sldMkLst>
          <pc:docMk/>
          <pc:sldMk cId="1396232816" sldId="262"/>
        </pc:sldMkLst>
      </pc:sldChg>
      <pc:sldChg chg="addSp delSp modSp new mod setBg setClrOvrMap">
        <pc:chgData name="Omosere Osaro Ogbevoen (2109240)" userId="5458c981-cb84-4e5b-a73c-73d7199315f5" providerId="ADAL" clId="{64E500A9-D139-B24E-BE5E-576DEA3B943B}" dt="2022-03-26T11:59:03.408" v="4461" actId="20577"/>
        <pc:sldMkLst>
          <pc:docMk/>
          <pc:sldMk cId="3394731652" sldId="262"/>
        </pc:sldMkLst>
        <pc:spChg chg="mod">
          <ac:chgData name="Omosere Osaro Ogbevoen (2109240)" userId="5458c981-cb84-4e5b-a73c-73d7199315f5" providerId="ADAL" clId="{64E500A9-D139-B24E-BE5E-576DEA3B943B}" dt="2022-03-26T02:24:00.142" v="2833" actId="26606"/>
          <ac:spMkLst>
            <pc:docMk/>
            <pc:sldMk cId="3394731652" sldId="262"/>
            <ac:spMk id="2" creationId="{D129B199-5131-1840-A1DB-A9FB334C29B1}"/>
          </ac:spMkLst>
        </pc:spChg>
        <pc:spChg chg="add del">
          <ac:chgData name="Omosere Osaro Ogbevoen (2109240)" userId="5458c981-cb84-4e5b-a73c-73d7199315f5" providerId="ADAL" clId="{64E500A9-D139-B24E-BE5E-576DEA3B943B}" dt="2022-03-26T02:24:00.142" v="2833" actId="26606"/>
          <ac:spMkLst>
            <pc:docMk/>
            <pc:sldMk cId="3394731652" sldId="262"/>
            <ac:spMk id="3" creationId="{6D0D8582-D91B-774B-823E-F95C719162D6}"/>
          </ac:spMkLst>
        </pc:spChg>
        <pc:spChg chg="add">
          <ac:chgData name="Omosere Osaro Ogbevoen (2109240)" userId="5458c981-cb84-4e5b-a73c-73d7199315f5" providerId="ADAL" clId="{64E500A9-D139-B24E-BE5E-576DEA3B943B}" dt="2022-03-26T02:24:00.142" v="2833" actId="26606"/>
          <ac:spMkLst>
            <pc:docMk/>
            <pc:sldMk cId="3394731652" sldId="262"/>
            <ac:spMk id="8" creationId="{B775CD93-9DF2-48CB-9F57-1BCA9A46C7FA}"/>
          </ac:spMkLst>
        </pc:spChg>
        <pc:spChg chg="add del">
          <ac:chgData name="Omosere Osaro Ogbevoen (2109240)" userId="5458c981-cb84-4e5b-a73c-73d7199315f5" providerId="ADAL" clId="{64E500A9-D139-B24E-BE5E-576DEA3B943B}" dt="2022-03-26T02:24:00.133" v="2832" actId="26606"/>
          <ac:spMkLst>
            <pc:docMk/>
            <pc:sldMk cId="3394731652" sldId="262"/>
            <ac:spMk id="9" creationId="{E49CC64F-7275-4E33-961B-0C5CDC439875}"/>
          </ac:spMkLst>
        </pc:spChg>
        <pc:spChg chg="add">
          <ac:chgData name="Omosere Osaro Ogbevoen (2109240)" userId="5458c981-cb84-4e5b-a73c-73d7199315f5" providerId="ADAL" clId="{64E500A9-D139-B24E-BE5E-576DEA3B943B}" dt="2022-03-26T02:24:00.142" v="2833" actId="26606"/>
          <ac:spMkLst>
            <pc:docMk/>
            <pc:sldMk cId="3394731652" sldId="262"/>
            <ac:spMk id="10" creationId="{6166C6D1-23AC-49C4-BA07-238E4E9F8CEB}"/>
          </ac:spMkLst>
        </pc:spChg>
        <pc:spChg chg="add mod">
          <ac:chgData name="Omosere Osaro Ogbevoen (2109240)" userId="5458c981-cb84-4e5b-a73c-73d7199315f5" providerId="ADAL" clId="{64E500A9-D139-B24E-BE5E-576DEA3B943B}" dt="2022-03-26T11:59:03.408" v="4461" actId="20577"/>
          <ac:spMkLst>
            <pc:docMk/>
            <pc:sldMk cId="3394731652" sldId="262"/>
            <ac:spMk id="11" creationId="{6D0D8582-D91B-774B-823E-F95C719162D6}"/>
          </ac:spMkLst>
        </pc:spChg>
        <pc:spChg chg="add">
          <ac:chgData name="Omosere Osaro Ogbevoen (2109240)" userId="5458c981-cb84-4e5b-a73c-73d7199315f5" providerId="ADAL" clId="{64E500A9-D139-B24E-BE5E-576DEA3B943B}" dt="2022-03-26T02:24:00.142" v="2833" actId="26606"/>
          <ac:spMkLst>
            <pc:docMk/>
            <pc:sldMk cId="3394731652" sldId="262"/>
            <ac:spMk id="12" creationId="{1C091803-41C2-48E0-9228-5148460C7479}"/>
          </ac:spMkLst>
        </pc:spChg>
        <pc:spChg chg="add del mod">
          <ac:chgData name="Omosere Osaro Ogbevoen (2109240)" userId="5458c981-cb84-4e5b-a73c-73d7199315f5" providerId="ADAL" clId="{64E500A9-D139-B24E-BE5E-576DEA3B943B}" dt="2022-03-26T03:38:57.474" v="3777"/>
          <ac:spMkLst>
            <pc:docMk/>
            <pc:sldMk cId="3394731652" sldId="262"/>
            <ac:spMk id="13" creationId="{8FA4DFCB-B744-684D-AD7C-EA3626623D0B}"/>
          </ac:spMkLst>
        </pc:spChg>
        <pc:picChg chg="add del">
          <ac:chgData name="Omosere Osaro Ogbevoen (2109240)" userId="5458c981-cb84-4e5b-a73c-73d7199315f5" providerId="ADAL" clId="{64E500A9-D139-B24E-BE5E-576DEA3B943B}" dt="2022-03-26T02:24:00.133" v="2832" actId="26606"/>
          <ac:picMkLst>
            <pc:docMk/>
            <pc:sldMk cId="3394731652" sldId="262"/>
            <ac:picMk id="5" creationId="{9CBEC60E-B059-8FC4-79E2-2B8D62601CA1}"/>
          </ac:picMkLst>
        </pc:picChg>
      </pc:sldChg>
      <pc:sldChg chg="addSp delSp modSp new mod setBg">
        <pc:chgData name="Omosere Osaro Ogbevoen (2109240)" userId="5458c981-cb84-4e5b-a73c-73d7199315f5" providerId="ADAL" clId="{64E500A9-D139-B24E-BE5E-576DEA3B943B}" dt="2022-03-26T03:58:07.380" v="4303" actId="26606"/>
        <pc:sldMkLst>
          <pc:docMk/>
          <pc:sldMk cId="2021131332" sldId="263"/>
        </pc:sldMkLst>
        <pc:spChg chg="mod">
          <ac:chgData name="Omosere Osaro Ogbevoen (2109240)" userId="5458c981-cb84-4e5b-a73c-73d7199315f5" providerId="ADAL" clId="{64E500A9-D139-B24E-BE5E-576DEA3B943B}" dt="2022-03-26T03:58:07.380" v="4303" actId="26606"/>
          <ac:spMkLst>
            <pc:docMk/>
            <pc:sldMk cId="2021131332" sldId="263"/>
            <ac:spMk id="2" creationId="{4DE8CB6F-81DA-1E49-9B65-9A88E2AB023A}"/>
          </ac:spMkLst>
        </pc:spChg>
        <pc:spChg chg="del mod">
          <ac:chgData name="Omosere Osaro Ogbevoen (2109240)" userId="5458c981-cb84-4e5b-a73c-73d7199315f5" providerId="ADAL" clId="{64E500A9-D139-B24E-BE5E-576DEA3B943B}" dt="2022-03-26T03:58:07.380" v="4303" actId="26606"/>
          <ac:spMkLst>
            <pc:docMk/>
            <pc:sldMk cId="2021131332" sldId="263"/>
            <ac:spMk id="3" creationId="{37620793-0A65-BC43-B266-18E61074CF11}"/>
          </ac:spMkLst>
        </pc:spChg>
        <pc:spChg chg="add">
          <ac:chgData name="Omosere Osaro Ogbevoen (2109240)" userId="5458c981-cb84-4e5b-a73c-73d7199315f5" providerId="ADAL" clId="{64E500A9-D139-B24E-BE5E-576DEA3B943B}" dt="2022-03-26T03:58:07.380" v="4303" actId="26606"/>
          <ac:spMkLst>
            <pc:docMk/>
            <pc:sldMk cId="2021131332" sldId="263"/>
            <ac:spMk id="9" creationId="{53B021B3-DE93-4AB7-8A18-CF5F1CED88B8}"/>
          </ac:spMkLst>
        </pc:spChg>
        <pc:spChg chg="add">
          <ac:chgData name="Omosere Osaro Ogbevoen (2109240)" userId="5458c981-cb84-4e5b-a73c-73d7199315f5" providerId="ADAL" clId="{64E500A9-D139-B24E-BE5E-576DEA3B943B}" dt="2022-03-26T03:58:07.380" v="4303" actId="26606"/>
          <ac:spMkLst>
            <pc:docMk/>
            <pc:sldMk cId="2021131332" sldId="263"/>
            <ac:spMk id="11" creationId="{52D502E5-F6B4-4D58-B4AE-FC466FF15EE8}"/>
          </ac:spMkLst>
        </pc:spChg>
        <pc:spChg chg="add">
          <ac:chgData name="Omosere Osaro Ogbevoen (2109240)" userId="5458c981-cb84-4e5b-a73c-73d7199315f5" providerId="ADAL" clId="{64E500A9-D139-B24E-BE5E-576DEA3B943B}" dt="2022-03-26T03:58:07.380" v="4303" actId="26606"/>
          <ac:spMkLst>
            <pc:docMk/>
            <pc:sldMk cId="2021131332" sldId="263"/>
            <ac:spMk id="13" creationId="{9DECDBF4-02B6-4BB4-B65B-B8107AD6A9E8}"/>
          </ac:spMkLst>
        </pc:spChg>
        <pc:graphicFrameChg chg="add">
          <ac:chgData name="Omosere Osaro Ogbevoen (2109240)" userId="5458c981-cb84-4e5b-a73c-73d7199315f5" providerId="ADAL" clId="{64E500A9-D139-B24E-BE5E-576DEA3B943B}" dt="2022-03-26T03:58:07.380" v="4303" actId="26606"/>
          <ac:graphicFrameMkLst>
            <pc:docMk/>
            <pc:sldMk cId="2021131332" sldId="263"/>
            <ac:graphicFrameMk id="5" creationId="{9B66B530-B732-8BC8-EE80-5510BFEE7F8E}"/>
          </ac:graphicFrameMkLst>
        </pc:graphicFrameChg>
      </pc:sldChg>
      <pc:sldChg chg="new del">
        <pc:chgData name="Omosere Osaro Ogbevoen (2109240)" userId="5458c981-cb84-4e5b-a73c-73d7199315f5" providerId="ADAL" clId="{64E500A9-D139-B24E-BE5E-576DEA3B943B}" dt="2022-03-26T11:43:57.332" v="4335" actId="2696"/>
        <pc:sldMkLst>
          <pc:docMk/>
          <pc:sldMk cId="3105594924" sldId="264"/>
        </pc:sldMkLst>
      </pc:sldChg>
      <pc:sldChg chg="new del">
        <pc:chgData name="Omosere Osaro Ogbevoen (2109240)" userId="5458c981-cb84-4e5b-a73c-73d7199315f5" providerId="ADAL" clId="{64E500A9-D139-B24E-BE5E-576DEA3B943B}" dt="2022-03-26T11:44:00.314" v="4336" actId="2696"/>
        <pc:sldMkLst>
          <pc:docMk/>
          <pc:sldMk cId="4109398319" sldId="265"/>
        </pc:sldMkLst>
      </pc:sldChg>
      <pc:sldChg chg="modSp new mod modNotesTx">
        <pc:chgData name="Omosere Osaro Ogbevoen (2109240)" userId="5458c981-cb84-4e5b-a73c-73d7199315f5" providerId="ADAL" clId="{64E500A9-D139-B24E-BE5E-576DEA3B943B}" dt="2022-03-26T11:55:01.878" v="4428" actId="20577"/>
        <pc:sldMkLst>
          <pc:docMk/>
          <pc:sldMk cId="1924954750" sldId="266"/>
        </pc:sldMkLst>
        <pc:spChg chg="mod">
          <ac:chgData name="Omosere Osaro Ogbevoen (2109240)" userId="5458c981-cb84-4e5b-a73c-73d7199315f5" providerId="ADAL" clId="{64E500A9-D139-B24E-BE5E-576DEA3B943B}" dt="2022-03-26T11:42:41.111" v="4312" actId="14100"/>
          <ac:spMkLst>
            <pc:docMk/>
            <pc:sldMk cId="1924954750" sldId="266"/>
            <ac:spMk id="2" creationId="{743FD245-1ADC-D049-8094-5FFFD2032306}"/>
          </ac:spMkLst>
        </pc:spChg>
        <pc:spChg chg="mod">
          <ac:chgData name="Omosere Osaro Ogbevoen (2109240)" userId="5458c981-cb84-4e5b-a73c-73d7199315f5" providerId="ADAL" clId="{64E500A9-D139-B24E-BE5E-576DEA3B943B}" dt="2022-03-26T11:43:10.091" v="4334" actId="20577"/>
          <ac:spMkLst>
            <pc:docMk/>
            <pc:sldMk cId="1924954750" sldId="266"/>
            <ac:spMk id="3" creationId="{45108F0B-9688-474A-88BD-B81E944033BA}"/>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A04B8FF-7E45-4CFE-80A2-374FAC952F8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82FB06C-E9F2-4332-AFE5-39CA2687E21B}">
      <dgm:prSet/>
      <dgm:spPr/>
      <dgm:t>
        <a:bodyPr/>
        <a:lstStyle/>
        <a:p>
          <a:r>
            <a:rPr lang="en-GB" b="1" dirty="0"/>
            <a:t>Mental health problems</a:t>
          </a:r>
          <a:endParaRPr lang="en-US" dirty="0"/>
        </a:p>
      </dgm:t>
    </dgm:pt>
    <dgm:pt modelId="{8D512649-3B14-48D1-ACF4-88C3A1C6AB54}" type="parTrans" cxnId="{A97B8CCB-8DEA-4DA6-A457-688B2AF935FD}">
      <dgm:prSet/>
      <dgm:spPr/>
      <dgm:t>
        <a:bodyPr/>
        <a:lstStyle/>
        <a:p>
          <a:endParaRPr lang="en-US"/>
        </a:p>
      </dgm:t>
    </dgm:pt>
    <dgm:pt modelId="{56390A06-8B44-4CCE-B1B4-A5909201B62E}" type="sibTrans" cxnId="{A97B8CCB-8DEA-4DA6-A457-688B2AF935FD}">
      <dgm:prSet/>
      <dgm:spPr/>
      <dgm:t>
        <a:bodyPr/>
        <a:lstStyle/>
        <a:p>
          <a:endParaRPr lang="en-US"/>
        </a:p>
      </dgm:t>
    </dgm:pt>
    <dgm:pt modelId="{38390778-C072-447D-8FB2-768B4EC46E92}">
      <dgm:prSet/>
      <dgm:spPr/>
      <dgm:t>
        <a:bodyPr/>
        <a:lstStyle/>
        <a:p>
          <a:pPr algn="ctr"/>
          <a:r>
            <a:rPr lang="en-GB" b="1" dirty="0"/>
            <a:t>Illness</a:t>
          </a:r>
          <a:endParaRPr lang="en-US" dirty="0"/>
        </a:p>
      </dgm:t>
    </dgm:pt>
    <dgm:pt modelId="{57EEC43B-2573-44AF-8B47-646171DE1C02}" type="parTrans" cxnId="{28097029-505B-440C-A279-1DD7B326B0EA}">
      <dgm:prSet/>
      <dgm:spPr/>
      <dgm:t>
        <a:bodyPr/>
        <a:lstStyle/>
        <a:p>
          <a:endParaRPr lang="en-US"/>
        </a:p>
      </dgm:t>
    </dgm:pt>
    <dgm:pt modelId="{C3E5FCB8-2A56-42EA-8426-23DB655DF889}" type="sibTrans" cxnId="{28097029-505B-440C-A279-1DD7B326B0EA}">
      <dgm:prSet/>
      <dgm:spPr/>
      <dgm:t>
        <a:bodyPr/>
        <a:lstStyle/>
        <a:p>
          <a:endParaRPr lang="en-US"/>
        </a:p>
      </dgm:t>
    </dgm:pt>
    <dgm:pt modelId="{1D0333F5-CFF2-44F9-800A-4CF375D6F56D}">
      <dgm:prSet/>
      <dgm:spPr/>
      <dgm:t>
        <a:bodyPr/>
        <a:lstStyle/>
        <a:p>
          <a:r>
            <a:rPr lang="en-GB" b="1" dirty="0"/>
            <a:t>Bullying and harassment</a:t>
          </a:r>
          <a:endParaRPr lang="en-US" dirty="0"/>
        </a:p>
      </dgm:t>
    </dgm:pt>
    <dgm:pt modelId="{5AAC2447-05F8-424F-9521-F041BC8F8FE1}" type="parTrans" cxnId="{4968B0DE-C07C-4144-921C-CAF4AD25B7AE}">
      <dgm:prSet/>
      <dgm:spPr/>
      <dgm:t>
        <a:bodyPr/>
        <a:lstStyle/>
        <a:p>
          <a:endParaRPr lang="en-US"/>
        </a:p>
      </dgm:t>
    </dgm:pt>
    <dgm:pt modelId="{8C956FE0-A558-4E19-99AE-A3943FCA714F}" type="sibTrans" cxnId="{4968B0DE-C07C-4144-921C-CAF4AD25B7AE}">
      <dgm:prSet/>
      <dgm:spPr/>
      <dgm:t>
        <a:bodyPr/>
        <a:lstStyle/>
        <a:p>
          <a:endParaRPr lang="en-US"/>
        </a:p>
      </dgm:t>
    </dgm:pt>
    <dgm:pt modelId="{F42C8518-CD63-4673-9DE7-E28D5A909E64}">
      <dgm:prSet/>
      <dgm:spPr/>
      <dgm:t>
        <a:bodyPr/>
        <a:lstStyle/>
        <a:p>
          <a:pPr algn="ctr"/>
          <a:r>
            <a:rPr lang="en-GB" b="1" dirty="0"/>
            <a:t>Injuries</a:t>
          </a:r>
          <a:endParaRPr lang="en-US" dirty="0"/>
        </a:p>
      </dgm:t>
    </dgm:pt>
    <dgm:pt modelId="{1BCE89E8-A155-4593-99C7-F66AB640D5EB}" type="parTrans" cxnId="{9D19A20A-885D-4FA7-8575-8F5451D24F4A}">
      <dgm:prSet/>
      <dgm:spPr/>
      <dgm:t>
        <a:bodyPr/>
        <a:lstStyle/>
        <a:p>
          <a:endParaRPr lang="en-US"/>
        </a:p>
      </dgm:t>
    </dgm:pt>
    <dgm:pt modelId="{5924C2BC-91B8-4C81-9C82-6BF3106ABB5E}" type="sibTrans" cxnId="{9D19A20A-885D-4FA7-8575-8F5451D24F4A}">
      <dgm:prSet/>
      <dgm:spPr/>
      <dgm:t>
        <a:bodyPr/>
        <a:lstStyle/>
        <a:p>
          <a:endParaRPr lang="en-US"/>
        </a:p>
      </dgm:t>
    </dgm:pt>
    <dgm:pt modelId="{0FF8C61D-54D1-4147-AD5E-CB1D29649067}">
      <dgm:prSet/>
      <dgm:spPr/>
      <dgm:t>
        <a:bodyPr/>
        <a:lstStyle/>
        <a:p>
          <a:pPr algn="ctr"/>
          <a:r>
            <a:rPr lang="en-GB" b="1" dirty="0"/>
            <a:t>Childcare and eldercare</a:t>
          </a:r>
          <a:endParaRPr lang="en-US" dirty="0"/>
        </a:p>
      </dgm:t>
    </dgm:pt>
    <dgm:pt modelId="{3B7F5EE8-103E-4F48-BF3C-67E32E791AF1}" type="parTrans" cxnId="{DB02A497-3F82-4A5E-9B82-8E7F51E55569}">
      <dgm:prSet/>
      <dgm:spPr/>
      <dgm:t>
        <a:bodyPr/>
        <a:lstStyle/>
        <a:p>
          <a:endParaRPr lang="en-US"/>
        </a:p>
      </dgm:t>
    </dgm:pt>
    <dgm:pt modelId="{2BCAD385-5D96-4248-BBE2-6D646F42B802}" type="sibTrans" cxnId="{DB02A497-3F82-4A5E-9B82-8E7F51E55569}">
      <dgm:prSet/>
      <dgm:spPr/>
      <dgm:t>
        <a:bodyPr/>
        <a:lstStyle/>
        <a:p>
          <a:endParaRPr lang="en-US"/>
        </a:p>
      </dgm:t>
    </dgm:pt>
    <dgm:pt modelId="{D9D21A77-35B9-3D41-9CF0-8E17D170557F}" type="pres">
      <dgm:prSet presAssocID="{9A04B8FF-7E45-4CFE-80A2-374FAC952F86}" presName="linear" presStyleCnt="0">
        <dgm:presLayoutVars>
          <dgm:animLvl val="lvl"/>
          <dgm:resizeHandles val="exact"/>
        </dgm:presLayoutVars>
      </dgm:prSet>
      <dgm:spPr/>
    </dgm:pt>
    <dgm:pt modelId="{0908C252-4842-BD4C-8BDB-29826FB54FC3}" type="pres">
      <dgm:prSet presAssocID="{182FB06C-E9F2-4332-AFE5-39CA2687E21B}" presName="parentText" presStyleLbl="node1" presStyleIdx="0" presStyleCnt="5">
        <dgm:presLayoutVars>
          <dgm:chMax val="0"/>
          <dgm:bulletEnabled val="1"/>
        </dgm:presLayoutVars>
      </dgm:prSet>
      <dgm:spPr/>
    </dgm:pt>
    <dgm:pt modelId="{6C7EB3A8-774A-E046-8929-738D5241B0C3}" type="pres">
      <dgm:prSet presAssocID="{56390A06-8B44-4CCE-B1B4-A5909201B62E}" presName="spacer" presStyleCnt="0"/>
      <dgm:spPr/>
    </dgm:pt>
    <dgm:pt modelId="{62A45BA2-2CBC-804B-83DF-CC7EB5B68516}" type="pres">
      <dgm:prSet presAssocID="{38390778-C072-447D-8FB2-768B4EC46E92}" presName="parentText" presStyleLbl="node1" presStyleIdx="1" presStyleCnt="5" custLinFactNeighborX="1209" custLinFactNeighborY="21272">
        <dgm:presLayoutVars>
          <dgm:chMax val="0"/>
          <dgm:bulletEnabled val="1"/>
        </dgm:presLayoutVars>
      </dgm:prSet>
      <dgm:spPr/>
    </dgm:pt>
    <dgm:pt modelId="{7369958A-01B0-E34F-9338-43DDE718A161}" type="pres">
      <dgm:prSet presAssocID="{C3E5FCB8-2A56-42EA-8426-23DB655DF889}" presName="spacer" presStyleCnt="0"/>
      <dgm:spPr/>
    </dgm:pt>
    <dgm:pt modelId="{48D3EFEB-0695-184B-A0D8-B676CD22FB13}" type="pres">
      <dgm:prSet presAssocID="{1D0333F5-CFF2-44F9-800A-4CF375D6F56D}" presName="parentText" presStyleLbl="node1" presStyleIdx="2" presStyleCnt="5">
        <dgm:presLayoutVars>
          <dgm:chMax val="0"/>
          <dgm:bulletEnabled val="1"/>
        </dgm:presLayoutVars>
      </dgm:prSet>
      <dgm:spPr/>
    </dgm:pt>
    <dgm:pt modelId="{32A1E941-512C-A44E-9BB2-6FF7A910D9D2}" type="pres">
      <dgm:prSet presAssocID="{8C956FE0-A558-4E19-99AE-A3943FCA714F}" presName="spacer" presStyleCnt="0"/>
      <dgm:spPr/>
    </dgm:pt>
    <dgm:pt modelId="{EFCBB835-BE22-B94D-8C27-A6689E37CFF6}" type="pres">
      <dgm:prSet presAssocID="{F42C8518-CD63-4673-9DE7-E28D5A909E64}" presName="parentText" presStyleLbl="node1" presStyleIdx="3" presStyleCnt="5" custLinFactNeighborX="-36" custLinFactNeighborY="-63780">
        <dgm:presLayoutVars>
          <dgm:chMax val="0"/>
          <dgm:bulletEnabled val="1"/>
        </dgm:presLayoutVars>
      </dgm:prSet>
      <dgm:spPr/>
    </dgm:pt>
    <dgm:pt modelId="{645B7ACB-EEEC-A249-AC9E-3EB36B08D61A}" type="pres">
      <dgm:prSet presAssocID="{5924C2BC-91B8-4C81-9C82-6BF3106ABB5E}" presName="spacer" presStyleCnt="0"/>
      <dgm:spPr/>
    </dgm:pt>
    <dgm:pt modelId="{468653EE-F4AF-FB4E-B355-416939923E0A}" type="pres">
      <dgm:prSet presAssocID="{0FF8C61D-54D1-4147-AD5E-CB1D29649067}" presName="parentText" presStyleLbl="node1" presStyleIdx="4" presStyleCnt="5" custLinFactNeighborX="-139" custLinFactNeighborY="-24618">
        <dgm:presLayoutVars>
          <dgm:chMax val="0"/>
          <dgm:bulletEnabled val="1"/>
        </dgm:presLayoutVars>
      </dgm:prSet>
      <dgm:spPr/>
    </dgm:pt>
  </dgm:ptLst>
  <dgm:cxnLst>
    <dgm:cxn modelId="{9D19A20A-885D-4FA7-8575-8F5451D24F4A}" srcId="{9A04B8FF-7E45-4CFE-80A2-374FAC952F86}" destId="{F42C8518-CD63-4673-9DE7-E28D5A909E64}" srcOrd="3" destOrd="0" parTransId="{1BCE89E8-A155-4593-99C7-F66AB640D5EB}" sibTransId="{5924C2BC-91B8-4C81-9C82-6BF3106ABB5E}"/>
    <dgm:cxn modelId="{28097029-505B-440C-A279-1DD7B326B0EA}" srcId="{9A04B8FF-7E45-4CFE-80A2-374FAC952F86}" destId="{38390778-C072-447D-8FB2-768B4EC46E92}" srcOrd="1" destOrd="0" parTransId="{57EEC43B-2573-44AF-8B47-646171DE1C02}" sibTransId="{C3E5FCB8-2A56-42EA-8426-23DB655DF889}"/>
    <dgm:cxn modelId="{1D50DA2C-FA05-7E45-9090-E13D001BEBAA}" type="presOf" srcId="{F42C8518-CD63-4673-9DE7-E28D5A909E64}" destId="{EFCBB835-BE22-B94D-8C27-A6689E37CFF6}" srcOrd="0" destOrd="0" presId="urn:microsoft.com/office/officeart/2005/8/layout/vList2"/>
    <dgm:cxn modelId="{54B58136-1E5B-794F-A17C-AF221C9F6FD3}" type="presOf" srcId="{182FB06C-E9F2-4332-AFE5-39CA2687E21B}" destId="{0908C252-4842-BD4C-8BDB-29826FB54FC3}" srcOrd="0" destOrd="0" presId="urn:microsoft.com/office/officeart/2005/8/layout/vList2"/>
    <dgm:cxn modelId="{8574215C-A0E4-8C4E-9002-6D0904B99017}" type="presOf" srcId="{1D0333F5-CFF2-44F9-800A-4CF375D6F56D}" destId="{48D3EFEB-0695-184B-A0D8-B676CD22FB13}" srcOrd="0" destOrd="0" presId="urn:microsoft.com/office/officeart/2005/8/layout/vList2"/>
    <dgm:cxn modelId="{D0039672-1756-2247-9A64-DF73A46BC989}" type="presOf" srcId="{9A04B8FF-7E45-4CFE-80A2-374FAC952F86}" destId="{D9D21A77-35B9-3D41-9CF0-8E17D170557F}" srcOrd="0" destOrd="0" presId="urn:microsoft.com/office/officeart/2005/8/layout/vList2"/>
    <dgm:cxn modelId="{DB02A497-3F82-4A5E-9B82-8E7F51E55569}" srcId="{9A04B8FF-7E45-4CFE-80A2-374FAC952F86}" destId="{0FF8C61D-54D1-4147-AD5E-CB1D29649067}" srcOrd="4" destOrd="0" parTransId="{3B7F5EE8-103E-4F48-BF3C-67E32E791AF1}" sibTransId="{2BCAD385-5D96-4248-BBE2-6D646F42B802}"/>
    <dgm:cxn modelId="{0F5FDDAB-86FD-2645-9718-53E985217418}" type="presOf" srcId="{0FF8C61D-54D1-4147-AD5E-CB1D29649067}" destId="{468653EE-F4AF-FB4E-B355-416939923E0A}" srcOrd="0" destOrd="0" presId="urn:microsoft.com/office/officeart/2005/8/layout/vList2"/>
    <dgm:cxn modelId="{E3B0CDB3-DFCD-3A49-889A-D22D8B757BCC}" type="presOf" srcId="{38390778-C072-447D-8FB2-768B4EC46E92}" destId="{62A45BA2-2CBC-804B-83DF-CC7EB5B68516}" srcOrd="0" destOrd="0" presId="urn:microsoft.com/office/officeart/2005/8/layout/vList2"/>
    <dgm:cxn modelId="{A97B8CCB-8DEA-4DA6-A457-688B2AF935FD}" srcId="{9A04B8FF-7E45-4CFE-80A2-374FAC952F86}" destId="{182FB06C-E9F2-4332-AFE5-39CA2687E21B}" srcOrd="0" destOrd="0" parTransId="{8D512649-3B14-48D1-ACF4-88C3A1C6AB54}" sibTransId="{56390A06-8B44-4CCE-B1B4-A5909201B62E}"/>
    <dgm:cxn modelId="{4968B0DE-C07C-4144-921C-CAF4AD25B7AE}" srcId="{9A04B8FF-7E45-4CFE-80A2-374FAC952F86}" destId="{1D0333F5-CFF2-44F9-800A-4CF375D6F56D}" srcOrd="2" destOrd="0" parTransId="{5AAC2447-05F8-424F-9521-F041BC8F8FE1}" sibTransId="{8C956FE0-A558-4E19-99AE-A3943FCA714F}"/>
    <dgm:cxn modelId="{051475C7-C1C7-7741-A7C3-6F00CB587794}" type="presParOf" srcId="{D9D21A77-35B9-3D41-9CF0-8E17D170557F}" destId="{0908C252-4842-BD4C-8BDB-29826FB54FC3}" srcOrd="0" destOrd="0" presId="urn:microsoft.com/office/officeart/2005/8/layout/vList2"/>
    <dgm:cxn modelId="{5C69F1C0-4665-014F-B3B8-F9128494CBA5}" type="presParOf" srcId="{D9D21A77-35B9-3D41-9CF0-8E17D170557F}" destId="{6C7EB3A8-774A-E046-8929-738D5241B0C3}" srcOrd="1" destOrd="0" presId="urn:microsoft.com/office/officeart/2005/8/layout/vList2"/>
    <dgm:cxn modelId="{8344A505-613E-B340-8069-8704054282B0}" type="presParOf" srcId="{D9D21A77-35B9-3D41-9CF0-8E17D170557F}" destId="{62A45BA2-2CBC-804B-83DF-CC7EB5B68516}" srcOrd="2" destOrd="0" presId="urn:microsoft.com/office/officeart/2005/8/layout/vList2"/>
    <dgm:cxn modelId="{99439CA9-A214-304B-977D-604963DDAB47}" type="presParOf" srcId="{D9D21A77-35B9-3D41-9CF0-8E17D170557F}" destId="{7369958A-01B0-E34F-9338-43DDE718A161}" srcOrd="3" destOrd="0" presId="urn:microsoft.com/office/officeart/2005/8/layout/vList2"/>
    <dgm:cxn modelId="{E34C7006-51F4-AA40-A375-4F78606DB64E}" type="presParOf" srcId="{D9D21A77-35B9-3D41-9CF0-8E17D170557F}" destId="{48D3EFEB-0695-184B-A0D8-B676CD22FB13}" srcOrd="4" destOrd="0" presId="urn:microsoft.com/office/officeart/2005/8/layout/vList2"/>
    <dgm:cxn modelId="{85E9225E-84BF-A84F-A1FA-9B14CC982075}" type="presParOf" srcId="{D9D21A77-35B9-3D41-9CF0-8E17D170557F}" destId="{32A1E941-512C-A44E-9BB2-6FF7A910D9D2}" srcOrd="5" destOrd="0" presId="urn:microsoft.com/office/officeart/2005/8/layout/vList2"/>
    <dgm:cxn modelId="{1397F305-E1FF-8C4D-A4B0-F08FB077578E}" type="presParOf" srcId="{D9D21A77-35B9-3D41-9CF0-8E17D170557F}" destId="{EFCBB835-BE22-B94D-8C27-A6689E37CFF6}" srcOrd="6" destOrd="0" presId="urn:microsoft.com/office/officeart/2005/8/layout/vList2"/>
    <dgm:cxn modelId="{927A1583-4C4A-8C4C-A87A-4597302369FF}" type="presParOf" srcId="{D9D21A77-35B9-3D41-9CF0-8E17D170557F}" destId="{645B7ACB-EEEC-A249-AC9E-3EB36B08D61A}" srcOrd="7" destOrd="0" presId="urn:microsoft.com/office/officeart/2005/8/layout/vList2"/>
    <dgm:cxn modelId="{4BC2B1C1-278B-6948-82B3-4B723CA3FE41}" type="presParOf" srcId="{D9D21A77-35B9-3D41-9CF0-8E17D170557F}" destId="{468653EE-F4AF-FB4E-B355-416939923E0A}"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B5C3A1-7FA6-488E-B489-5761C8D5EF1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A3381E8-9A7E-434F-A195-8C8394B59E09}">
      <dgm:prSet/>
      <dgm:spPr/>
      <dgm:t>
        <a:bodyPr/>
        <a:lstStyle/>
        <a:p>
          <a:r>
            <a:rPr lang="en-GB"/>
            <a:t>5. Reduce stress: you should always try to find the cause that is giving more stress at work and make an action to reduce it.</a:t>
          </a:r>
          <a:endParaRPr lang="en-US"/>
        </a:p>
      </dgm:t>
    </dgm:pt>
    <dgm:pt modelId="{849B35C5-09C7-4627-BD91-1A95E4ED742A}" type="parTrans" cxnId="{D03ED9AA-C0E8-4F31-B0CE-6DBC8884578A}">
      <dgm:prSet/>
      <dgm:spPr/>
      <dgm:t>
        <a:bodyPr/>
        <a:lstStyle/>
        <a:p>
          <a:endParaRPr lang="en-US"/>
        </a:p>
      </dgm:t>
    </dgm:pt>
    <dgm:pt modelId="{6DAD770C-755A-4DD2-ACF7-B327DBD3EC9E}" type="sibTrans" cxnId="{D03ED9AA-C0E8-4F31-B0CE-6DBC8884578A}">
      <dgm:prSet/>
      <dgm:spPr/>
      <dgm:t>
        <a:bodyPr/>
        <a:lstStyle/>
        <a:p>
          <a:endParaRPr lang="en-US"/>
        </a:p>
      </dgm:t>
    </dgm:pt>
    <dgm:pt modelId="{A9EED126-DC45-46AC-B305-25D8F70CD769}">
      <dgm:prSet/>
      <dgm:spPr/>
      <dgm:t>
        <a:bodyPr/>
        <a:lstStyle/>
        <a:p>
          <a:r>
            <a:rPr lang="en-GB"/>
            <a:t>6.</a:t>
          </a:r>
          <a:r>
            <a:rPr lang="en-GB" b="1"/>
            <a:t> </a:t>
          </a:r>
          <a:r>
            <a:rPr lang="en-GB"/>
            <a:t>Reward good attendance: recognise and reward good attendance can be one of the greatest method to achieve a good result, this will encourage more employers to attend work.</a:t>
          </a:r>
          <a:endParaRPr lang="en-US"/>
        </a:p>
      </dgm:t>
    </dgm:pt>
    <dgm:pt modelId="{0E6E2DFC-EB77-445D-9219-FDDC4AC54473}" type="parTrans" cxnId="{57EAF096-9E8D-40B5-A920-081D42F4B474}">
      <dgm:prSet/>
      <dgm:spPr/>
      <dgm:t>
        <a:bodyPr/>
        <a:lstStyle/>
        <a:p>
          <a:endParaRPr lang="en-US"/>
        </a:p>
      </dgm:t>
    </dgm:pt>
    <dgm:pt modelId="{02E00A19-9AF5-47C1-8BC3-A0533CEC5E81}" type="sibTrans" cxnId="{57EAF096-9E8D-40B5-A920-081D42F4B474}">
      <dgm:prSet/>
      <dgm:spPr/>
      <dgm:t>
        <a:bodyPr/>
        <a:lstStyle/>
        <a:p>
          <a:endParaRPr lang="en-US"/>
        </a:p>
      </dgm:t>
    </dgm:pt>
    <dgm:pt modelId="{D29BC602-616E-4307-8695-6BDAEA49238A}">
      <dgm:prSet/>
      <dgm:spPr/>
      <dgm:t>
        <a:bodyPr/>
        <a:lstStyle/>
        <a:p>
          <a:r>
            <a:rPr lang="en-GB"/>
            <a:t>Provide feedback: giving frequent feedback makes the employers more appreciated, it is necessary to give feedback when they are doing well, this is the definition of </a:t>
          </a:r>
          <a:r>
            <a:rPr lang="en-GB" b="1"/>
            <a:t>effective feedback.</a:t>
          </a:r>
          <a:endParaRPr lang="en-US"/>
        </a:p>
      </dgm:t>
    </dgm:pt>
    <dgm:pt modelId="{7D31BCDD-888D-4C9E-A8E6-D49297631F64}" type="parTrans" cxnId="{9D587145-B15D-4295-82BE-BDC499B71200}">
      <dgm:prSet/>
      <dgm:spPr/>
      <dgm:t>
        <a:bodyPr/>
        <a:lstStyle/>
        <a:p>
          <a:endParaRPr lang="en-US"/>
        </a:p>
      </dgm:t>
    </dgm:pt>
    <dgm:pt modelId="{DA001FD4-F905-4055-8031-7DCC7AE3E673}" type="sibTrans" cxnId="{9D587145-B15D-4295-82BE-BDC499B71200}">
      <dgm:prSet/>
      <dgm:spPr/>
      <dgm:t>
        <a:bodyPr/>
        <a:lstStyle/>
        <a:p>
          <a:endParaRPr lang="en-US"/>
        </a:p>
      </dgm:t>
    </dgm:pt>
    <dgm:pt modelId="{A6AA680D-042E-4BE1-B083-F740D285A94C}" type="pres">
      <dgm:prSet presAssocID="{0AB5C3A1-7FA6-488E-B489-5761C8D5EF18}" presName="root" presStyleCnt="0">
        <dgm:presLayoutVars>
          <dgm:dir/>
          <dgm:resizeHandles val="exact"/>
        </dgm:presLayoutVars>
      </dgm:prSet>
      <dgm:spPr/>
    </dgm:pt>
    <dgm:pt modelId="{69B99E1B-4DC9-4C00-A5ED-5E6379575F37}" type="pres">
      <dgm:prSet presAssocID="{5A3381E8-9A7E-434F-A195-8C8394B59E09}" presName="compNode" presStyleCnt="0"/>
      <dgm:spPr/>
    </dgm:pt>
    <dgm:pt modelId="{816439D1-46FD-4193-8A7A-DBE461ECA056}" type="pres">
      <dgm:prSet presAssocID="{5A3381E8-9A7E-434F-A195-8C8394B59E09}" presName="bgRect" presStyleLbl="bgShp" presStyleIdx="0" presStyleCnt="3"/>
      <dgm:spPr/>
    </dgm:pt>
    <dgm:pt modelId="{B2F4B8C7-F5CF-48E1-AAB7-E7EDCCCFA9FD}" type="pres">
      <dgm:prSet presAssocID="{5A3381E8-9A7E-434F-A195-8C8394B59E0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2DD9A626-F29A-4B10-8C12-6AA06F2C6090}" type="pres">
      <dgm:prSet presAssocID="{5A3381E8-9A7E-434F-A195-8C8394B59E09}" presName="spaceRect" presStyleCnt="0"/>
      <dgm:spPr/>
    </dgm:pt>
    <dgm:pt modelId="{A999B612-8C8F-4443-9384-E7C7667A8CF5}" type="pres">
      <dgm:prSet presAssocID="{5A3381E8-9A7E-434F-A195-8C8394B59E09}" presName="parTx" presStyleLbl="revTx" presStyleIdx="0" presStyleCnt="3">
        <dgm:presLayoutVars>
          <dgm:chMax val="0"/>
          <dgm:chPref val="0"/>
        </dgm:presLayoutVars>
      </dgm:prSet>
      <dgm:spPr/>
    </dgm:pt>
    <dgm:pt modelId="{F950A39D-4DC2-4A9E-BCC4-CEDE89AAC827}" type="pres">
      <dgm:prSet presAssocID="{6DAD770C-755A-4DD2-ACF7-B327DBD3EC9E}" presName="sibTrans" presStyleCnt="0"/>
      <dgm:spPr/>
    </dgm:pt>
    <dgm:pt modelId="{864CC6C3-19D3-4650-AB4F-6FDBBCB583B8}" type="pres">
      <dgm:prSet presAssocID="{A9EED126-DC45-46AC-B305-25D8F70CD769}" presName="compNode" presStyleCnt="0"/>
      <dgm:spPr/>
    </dgm:pt>
    <dgm:pt modelId="{6663DA52-C393-4C56-8261-970A02BFA961}" type="pres">
      <dgm:prSet presAssocID="{A9EED126-DC45-46AC-B305-25D8F70CD769}" presName="bgRect" presStyleLbl="bgShp" presStyleIdx="1" presStyleCnt="3"/>
      <dgm:spPr/>
    </dgm:pt>
    <dgm:pt modelId="{037BFFAF-BD71-4003-94FD-DA08E496C9EA}" type="pres">
      <dgm:prSet presAssocID="{A9EED126-DC45-46AC-B305-25D8F70CD76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bbon"/>
        </a:ext>
      </dgm:extLst>
    </dgm:pt>
    <dgm:pt modelId="{DCCFBDF5-B06F-4294-8A8D-90A73969A861}" type="pres">
      <dgm:prSet presAssocID="{A9EED126-DC45-46AC-B305-25D8F70CD769}" presName="spaceRect" presStyleCnt="0"/>
      <dgm:spPr/>
    </dgm:pt>
    <dgm:pt modelId="{D3E57813-A452-4A3C-9F95-4F6BF28E21B0}" type="pres">
      <dgm:prSet presAssocID="{A9EED126-DC45-46AC-B305-25D8F70CD769}" presName="parTx" presStyleLbl="revTx" presStyleIdx="1" presStyleCnt="3">
        <dgm:presLayoutVars>
          <dgm:chMax val="0"/>
          <dgm:chPref val="0"/>
        </dgm:presLayoutVars>
      </dgm:prSet>
      <dgm:spPr/>
    </dgm:pt>
    <dgm:pt modelId="{DABF3681-CF20-41F0-8A81-3F97D05588BC}" type="pres">
      <dgm:prSet presAssocID="{02E00A19-9AF5-47C1-8BC3-A0533CEC5E81}" presName="sibTrans" presStyleCnt="0"/>
      <dgm:spPr/>
    </dgm:pt>
    <dgm:pt modelId="{7C847B94-1F45-47F3-8888-0E4E3B8FABFC}" type="pres">
      <dgm:prSet presAssocID="{D29BC602-616E-4307-8695-6BDAEA49238A}" presName="compNode" presStyleCnt="0"/>
      <dgm:spPr/>
    </dgm:pt>
    <dgm:pt modelId="{AE3B1785-F2B0-4986-B21F-D4A46340D588}" type="pres">
      <dgm:prSet presAssocID="{D29BC602-616E-4307-8695-6BDAEA49238A}" presName="bgRect" presStyleLbl="bgShp" presStyleIdx="2" presStyleCnt="3"/>
      <dgm:spPr/>
    </dgm:pt>
    <dgm:pt modelId="{DCA41B65-5AC6-4DB3-85D3-A65D1919E784}" type="pres">
      <dgm:prSet presAssocID="{D29BC602-616E-4307-8695-6BDAEA49238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ard Room"/>
        </a:ext>
      </dgm:extLst>
    </dgm:pt>
    <dgm:pt modelId="{89F24C58-C5D5-4AF0-881B-52F9F63FC67A}" type="pres">
      <dgm:prSet presAssocID="{D29BC602-616E-4307-8695-6BDAEA49238A}" presName="spaceRect" presStyleCnt="0"/>
      <dgm:spPr/>
    </dgm:pt>
    <dgm:pt modelId="{6D95F389-1D75-4EC6-B617-7025DD2533E0}" type="pres">
      <dgm:prSet presAssocID="{D29BC602-616E-4307-8695-6BDAEA49238A}" presName="parTx" presStyleLbl="revTx" presStyleIdx="2" presStyleCnt="3">
        <dgm:presLayoutVars>
          <dgm:chMax val="0"/>
          <dgm:chPref val="0"/>
        </dgm:presLayoutVars>
      </dgm:prSet>
      <dgm:spPr/>
    </dgm:pt>
  </dgm:ptLst>
  <dgm:cxnLst>
    <dgm:cxn modelId="{99A76A2C-AAA5-4B20-801F-23E49544B63E}" type="presOf" srcId="{0AB5C3A1-7FA6-488E-B489-5761C8D5EF18}" destId="{A6AA680D-042E-4BE1-B083-F740D285A94C}" srcOrd="0" destOrd="0" presId="urn:microsoft.com/office/officeart/2018/2/layout/IconVerticalSolidList"/>
    <dgm:cxn modelId="{9D587145-B15D-4295-82BE-BDC499B71200}" srcId="{0AB5C3A1-7FA6-488E-B489-5761C8D5EF18}" destId="{D29BC602-616E-4307-8695-6BDAEA49238A}" srcOrd="2" destOrd="0" parTransId="{7D31BCDD-888D-4C9E-A8E6-D49297631F64}" sibTransId="{DA001FD4-F905-4055-8031-7DCC7AE3E673}"/>
    <dgm:cxn modelId="{56823177-AE98-4BC8-8791-43C2A780C61B}" type="presOf" srcId="{5A3381E8-9A7E-434F-A195-8C8394B59E09}" destId="{A999B612-8C8F-4443-9384-E7C7667A8CF5}" srcOrd="0" destOrd="0" presId="urn:microsoft.com/office/officeart/2018/2/layout/IconVerticalSolidList"/>
    <dgm:cxn modelId="{78C7387B-B5B7-4B46-8540-6EF362CB3F25}" type="presOf" srcId="{D29BC602-616E-4307-8695-6BDAEA49238A}" destId="{6D95F389-1D75-4EC6-B617-7025DD2533E0}" srcOrd="0" destOrd="0" presId="urn:microsoft.com/office/officeart/2018/2/layout/IconVerticalSolidList"/>
    <dgm:cxn modelId="{57EAF096-9E8D-40B5-A920-081D42F4B474}" srcId="{0AB5C3A1-7FA6-488E-B489-5761C8D5EF18}" destId="{A9EED126-DC45-46AC-B305-25D8F70CD769}" srcOrd="1" destOrd="0" parTransId="{0E6E2DFC-EB77-445D-9219-FDDC4AC54473}" sibTransId="{02E00A19-9AF5-47C1-8BC3-A0533CEC5E81}"/>
    <dgm:cxn modelId="{D03ED9AA-C0E8-4F31-B0CE-6DBC8884578A}" srcId="{0AB5C3A1-7FA6-488E-B489-5761C8D5EF18}" destId="{5A3381E8-9A7E-434F-A195-8C8394B59E09}" srcOrd="0" destOrd="0" parTransId="{849B35C5-09C7-4627-BD91-1A95E4ED742A}" sibTransId="{6DAD770C-755A-4DD2-ACF7-B327DBD3EC9E}"/>
    <dgm:cxn modelId="{58EEDAC6-ABC8-4162-BA56-ADD53E1EF62B}" type="presOf" srcId="{A9EED126-DC45-46AC-B305-25D8F70CD769}" destId="{D3E57813-A452-4A3C-9F95-4F6BF28E21B0}" srcOrd="0" destOrd="0" presId="urn:microsoft.com/office/officeart/2018/2/layout/IconVerticalSolidList"/>
    <dgm:cxn modelId="{8E8F4104-D00E-4B70-AE8A-E0A3BCF886B2}" type="presParOf" srcId="{A6AA680D-042E-4BE1-B083-F740D285A94C}" destId="{69B99E1B-4DC9-4C00-A5ED-5E6379575F37}" srcOrd="0" destOrd="0" presId="urn:microsoft.com/office/officeart/2018/2/layout/IconVerticalSolidList"/>
    <dgm:cxn modelId="{81A714D5-9DC6-42AC-8D06-6212A86A7919}" type="presParOf" srcId="{69B99E1B-4DC9-4C00-A5ED-5E6379575F37}" destId="{816439D1-46FD-4193-8A7A-DBE461ECA056}" srcOrd="0" destOrd="0" presId="urn:microsoft.com/office/officeart/2018/2/layout/IconVerticalSolidList"/>
    <dgm:cxn modelId="{D23D517C-29E9-4B48-BD7E-58A8EFEFF664}" type="presParOf" srcId="{69B99E1B-4DC9-4C00-A5ED-5E6379575F37}" destId="{B2F4B8C7-F5CF-48E1-AAB7-E7EDCCCFA9FD}" srcOrd="1" destOrd="0" presId="urn:microsoft.com/office/officeart/2018/2/layout/IconVerticalSolidList"/>
    <dgm:cxn modelId="{9072534E-F130-4668-871B-55EF966FBA05}" type="presParOf" srcId="{69B99E1B-4DC9-4C00-A5ED-5E6379575F37}" destId="{2DD9A626-F29A-4B10-8C12-6AA06F2C6090}" srcOrd="2" destOrd="0" presId="urn:microsoft.com/office/officeart/2018/2/layout/IconVerticalSolidList"/>
    <dgm:cxn modelId="{CF33E951-42EA-4CA1-A1B5-263758A30DD6}" type="presParOf" srcId="{69B99E1B-4DC9-4C00-A5ED-5E6379575F37}" destId="{A999B612-8C8F-4443-9384-E7C7667A8CF5}" srcOrd="3" destOrd="0" presId="urn:microsoft.com/office/officeart/2018/2/layout/IconVerticalSolidList"/>
    <dgm:cxn modelId="{8ECD1166-84C3-41C3-A58A-950CDB9632AA}" type="presParOf" srcId="{A6AA680D-042E-4BE1-B083-F740D285A94C}" destId="{F950A39D-4DC2-4A9E-BCC4-CEDE89AAC827}" srcOrd="1" destOrd="0" presId="urn:microsoft.com/office/officeart/2018/2/layout/IconVerticalSolidList"/>
    <dgm:cxn modelId="{E116C72C-DFFB-49F1-BEF3-814B88E703C5}" type="presParOf" srcId="{A6AA680D-042E-4BE1-B083-F740D285A94C}" destId="{864CC6C3-19D3-4650-AB4F-6FDBBCB583B8}" srcOrd="2" destOrd="0" presId="urn:microsoft.com/office/officeart/2018/2/layout/IconVerticalSolidList"/>
    <dgm:cxn modelId="{18853620-E106-4D30-9157-0F9FB72D6442}" type="presParOf" srcId="{864CC6C3-19D3-4650-AB4F-6FDBBCB583B8}" destId="{6663DA52-C393-4C56-8261-970A02BFA961}" srcOrd="0" destOrd="0" presId="urn:microsoft.com/office/officeart/2018/2/layout/IconVerticalSolidList"/>
    <dgm:cxn modelId="{74B9491B-2D6F-43E8-ACB8-7AA7170AB7F2}" type="presParOf" srcId="{864CC6C3-19D3-4650-AB4F-6FDBBCB583B8}" destId="{037BFFAF-BD71-4003-94FD-DA08E496C9EA}" srcOrd="1" destOrd="0" presId="urn:microsoft.com/office/officeart/2018/2/layout/IconVerticalSolidList"/>
    <dgm:cxn modelId="{E6D6E6C2-DD75-4CE4-8334-8756D08FF2F0}" type="presParOf" srcId="{864CC6C3-19D3-4650-AB4F-6FDBBCB583B8}" destId="{DCCFBDF5-B06F-4294-8A8D-90A73969A861}" srcOrd="2" destOrd="0" presId="urn:microsoft.com/office/officeart/2018/2/layout/IconVerticalSolidList"/>
    <dgm:cxn modelId="{8198EB00-7416-4E9E-8C15-FA57259B375A}" type="presParOf" srcId="{864CC6C3-19D3-4650-AB4F-6FDBBCB583B8}" destId="{D3E57813-A452-4A3C-9F95-4F6BF28E21B0}" srcOrd="3" destOrd="0" presId="urn:microsoft.com/office/officeart/2018/2/layout/IconVerticalSolidList"/>
    <dgm:cxn modelId="{B657D8ED-64C1-4EC4-9F8E-E972104B898D}" type="presParOf" srcId="{A6AA680D-042E-4BE1-B083-F740D285A94C}" destId="{DABF3681-CF20-41F0-8A81-3F97D05588BC}" srcOrd="3" destOrd="0" presId="urn:microsoft.com/office/officeart/2018/2/layout/IconVerticalSolidList"/>
    <dgm:cxn modelId="{4342B59D-4F1B-4A57-BCBB-1BCC6F35CD50}" type="presParOf" srcId="{A6AA680D-042E-4BE1-B083-F740D285A94C}" destId="{7C847B94-1F45-47F3-8888-0E4E3B8FABFC}" srcOrd="4" destOrd="0" presId="urn:microsoft.com/office/officeart/2018/2/layout/IconVerticalSolidList"/>
    <dgm:cxn modelId="{01607A67-15D1-4D38-A0E8-181FEEE6B7F0}" type="presParOf" srcId="{7C847B94-1F45-47F3-8888-0E4E3B8FABFC}" destId="{AE3B1785-F2B0-4986-B21F-D4A46340D588}" srcOrd="0" destOrd="0" presId="urn:microsoft.com/office/officeart/2018/2/layout/IconVerticalSolidList"/>
    <dgm:cxn modelId="{866D2D57-D751-4A49-8CAB-235E9E270D37}" type="presParOf" srcId="{7C847B94-1F45-47F3-8888-0E4E3B8FABFC}" destId="{DCA41B65-5AC6-4DB3-85D3-A65D1919E784}" srcOrd="1" destOrd="0" presId="urn:microsoft.com/office/officeart/2018/2/layout/IconVerticalSolidList"/>
    <dgm:cxn modelId="{1C965FB1-60A7-41A5-B2EC-47A403CE4C49}" type="presParOf" srcId="{7C847B94-1F45-47F3-8888-0E4E3B8FABFC}" destId="{89F24C58-C5D5-4AF0-881B-52F9F63FC67A}" srcOrd="2" destOrd="0" presId="urn:microsoft.com/office/officeart/2018/2/layout/IconVerticalSolidList"/>
    <dgm:cxn modelId="{8DE7BA8D-9F80-41E9-BAD0-7286D4AFF317}" type="presParOf" srcId="{7C847B94-1F45-47F3-8888-0E4E3B8FABFC}" destId="{6D95F389-1D75-4EC6-B617-7025DD2533E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08C252-4842-BD4C-8BDB-29826FB54FC3}">
      <dsp:nvSpPr>
        <dsp:cNvPr id="0" name=""/>
        <dsp:cNvSpPr/>
      </dsp:nvSpPr>
      <dsp:spPr>
        <a:xfrm>
          <a:off x="0" y="43021"/>
          <a:ext cx="7037387" cy="98338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b="1" kern="1200" dirty="0"/>
            <a:t>Mental health problems</a:t>
          </a:r>
          <a:endParaRPr lang="en-US" sz="4100" kern="1200" dirty="0"/>
        </a:p>
      </dsp:txBody>
      <dsp:txXfrm>
        <a:off x="48005" y="91026"/>
        <a:ext cx="6941377" cy="887374"/>
      </dsp:txXfrm>
    </dsp:sp>
    <dsp:sp modelId="{62A45BA2-2CBC-804B-83DF-CC7EB5B68516}">
      <dsp:nvSpPr>
        <dsp:cNvPr id="0" name=""/>
        <dsp:cNvSpPr/>
      </dsp:nvSpPr>
      <dsp:spPr>
        <a:xfrm>
          <a:off x="0" y="1169603"/>
          <a:ext cx="7037387" cy="983384"/>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b="1" kern="1200" dirty="0"/>
            <a:t>Illness</a:t>
          </a:r>
          <a:endParaRPr lang="en-US" sz="4100" kern="1200" dirty="0"/>
        </a:p>
      </dsp:txBody>
      <dsp:txXfrm>
        <a:off x="48005" y="1217608"/>
        <a:ext cx="6941377" cy="887374"/>
      </dsp:txXfrm>
    </dsp:sp>
    <dsp:sp modelId="{48D3EFEB-0695-184B-A0D8-B676CD22FB13}">
      <dsp:nvSpPr>
        <dsp:cNvPr id="0" name=""/>
        <dsp:cNvSpPr/>
      </dsp:nvSpPr>
      <dsp:spPr>
        <a:xfrm>
          <a:off x="0" y="2245951"/>
          <a:ext cx="7037387" cy="98338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b="1" kern="1200" dirty="0"/>
            <a:t>Bullying and harassment</a:t>
          </a:r>
          <a:endParaRPr lang="en-US" sz="4100" kern="1200" dirty="0"/>
        </a:p>
      </dsp:txBody>
      <dsp:txXfrm>
        <a:off x="48005" y="2293956"/>
        <a:ext cx="6941377" cy="887374"/>
      </dsp:txXfrm>
    </dsp:sp>
    <dsp:sp modelId="{EFCBB835-BE22-B94D-8C27-A6689E37CFF6}">
      <dsp:nvSpPr>
        <dsp:cNvPr id="0" name=""/>
        <dsp:cNvSpPr/>
      </dsp:nvSpPr>
      <dsp:spPr>
        <a:xfrm>
          <a:off x="0" y="3272104"/>
          <a:ext cx="7037387" cy="983384"/>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b="1" kern="1200" dirty="0"/>
            <a:t>Injuries</a:t>
          </a:r>
          <a:endParaRPr lang="en-US" sz="4100" kern="1200" dirty="0"/>
        </a:p>
      </dsp:txBody>
      <dsp:txXfrm>
        <a:off x="48005" y="3320109"/>
        <a:ext cx="6941377" cy="887374"/>
      </dsp:txXfrm>
    </dsp:sp>
    <dsp:sp modelId="{468653EE-F4AF-FB4E-B355-416939923E0A}">
      <dsp:nvSpPr>
        <dsp:cNvPr id="0" name=""/>
        <dsp:cNvSpPr/>
      </dsp:nvSpPr>
      <dsp:spPr>
        <a:xfrm>
          <a:off x="0" y="4419812"/>
          <a:ext cx="7037387" cy="98338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b="1" kern="1200" dirty="0"/>
            <a:t>Childcare and eldercare</a:t>
          </a:r>
          <a:endParaRPr lang="en-US" sz="4100" kern="1200" dirty="0"/>
        </a:p>
      </dsp:txBody>
      <dsp:txXfrm>
        <a:off x="48005" y="4467817"/>
        <a:ext cx="6941377" cy="8873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6439D1-46FD-4193-8A7A-DBE461ECA056}">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F4B8C7-F5CF-48E1-AAB7-E7EDCCCFA9FD}">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99B612-8C8F-4443-9384-E7C7667A8CF5}">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5. Reduce stress: you should always try to find the cause that is giving more stress at work and make an action to reduce it.</a:t>
          </a:r>
          <a:endParaRPr lang="en-US" sz="2300" kern="1200"/>
        </a:p>
      </dsp:txBody>
      <dsp:txXfrm>
        <a:off x="1437631" y="531"/>
        <a:ext cx="9077968" cy="1244702"/>
      </dsp:txXfrm>
    </dsp:sp>
    <dsp:sp modelId="{6663DA52-C393-4C56-8261-970A02BFA961}">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7BFFAF-BD71-4003-94FD-DA08E496C9EA}">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E57813-A452-4A3C-9F95-4F6BF28E21B0}">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6.</a:t>
          </a:r>
          <a:r>
            <a:rPr lang="en-GB" sz="2300" b="1" kern="1200"/>
            <a:t> </a:t>
          </a:r>
          <a:r>
            <a:rPr lang="en-GB" sz="2300" kern="1200"/>
            <a:t>Reward good attendance: recognise and reward good attendance can be one of the greatest method to achieve a good result, this will encourage more employers to attend work.</a:t>
          </a:r>
          <a:endParaRPr lang="en-US" sz="2300" kern="1200"/>
        </a:p>
      </dsp:txBody>
      <dsp:txXfrm>
        <a:off x="1437631" y="1556410"/>
        <a:ext cx="9077968" cy="1244702"/>
      </dsp:txXfrm>
    </dsp:sp>
    <dsp:sp modelId="{AE3B1785-F2B0-4986-B21F-D4A46340D588}">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A41B65-5AC6-4DB3-85D3-A65D1919E784}">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95F389-1D75-4EC6-B617-7025DD2533E0}">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Provide feedback: giving frequent feedback makes the employers more appreciated, it is necessary to give feedback when they are doing well, this is the definition of </a:t>
          </a:r>
          <a:r>
            <a:rPr lang="en-GB" sz="2300" b="1" kern="1200"/>
            <a:t>effective feedback.</a:t>
          </a:r>
          <a:endParaRPr lang="en-US" sz="2300" kern="1200"/>
        </a:p>
      </dsp:txBody>
      <dsp:txXfrm>
        <a:off x="1437631" y="3112289"/>
        <a:ext cx="9077968" cy="12447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2CF7E9-5B39-D34A-8B71-D25CEA2CC117}" type="datetimeFigureOut">
              <a:rPr lang="en-US" smtClean="0"/>
              <a:t>3/26/22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373F5B-7BF1-AA4B-9956-ACDB34B0B72B}" type="slidenum">
              <a:rPr lang="en-US" smtClean="0"/>
              <a:t>‹#›</a:t>
            </a:fld>
            <a:endParaRPr lang="en-US"/>
          </a:p>
        </p:txBody>
      </p:sp>
    </p:spTree>
    <p:extLst>
      <p:ext uri="{BB962C8B-B14F-4D97-AF65-F5344CB8AC3E}">
        <p14:creationId xmlns:p14="http://schemas.microsoft.com/office/powerpoint/2010/main" val="3272883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highspeedtraining.co.uk/hub/reducing-absenteeism-in-the-workplace/" TargetMode="External"/><Relationship Id="rId7" Type="http://schemas.openxmlformats.org/officeDocument/2006/relationships/hyperlink" Target="https://astronsolutions.net/the-impacts-of-absenteeism-in-the-workplace/"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pestleanalysis.com/legal-factors-affecting-business/#What_Are_Legal_Factors" TargetMode="External"/><Relationship Id="rId5" Type="http://schemas.openxmlformats.org/officeDocument/2006/relationships/hyperlink" Target="https://pestleanalysis.com/how-to-solve-problems-with-pestle-analysis/" TargetMode="External"/><Relationship Id="rId4" Type="http://schemas.openxmlformats.org/officeDocument/2006/relationships/hyperlink" Target="https://corporatefinanceinstitute.com/resources/knowledge/strategy/pestel-analysi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Mental health problems: it</a:t>
            </a:r>
            <a:r>
              <a:rPr lang="en-GB" dirty="0"/>
              <a:t> includes our emotional, psychological, and social well-being, it should be discussed and supported to make your workplace a safeguarding environment.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Illness:</a:t>
            </a:r>
            <a:r>
              <a:rPr lang="en-GB" dirty="0"/>
              <a:t> it is the most frequent cause of absenteeism, in winter there is a high risk absents  in workplaces due to an easy spread of viruses like a common cold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Bullying and harassment: </a:t>
            </a:r>
            <a:r>
              <a:rPr lang="en-GB" dirty="0"/>
              <a:t>colleague or bosses bullying, harassing other employers, in the workplace employers may have low morale and lack motivation to go to work if they feel undervalued and underappreciated at work, these employers are more likely to  call in sick to avoid the situation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Injuries: </a:t>
            </a:r>
            <a:r>
              <a:rPr lang="en-GB" dirty="0"/>
              <a:t>accidents can occur on the job or outside of work, resulting in absences. In addition to acute injuries, chronic injuries such as back and neck problems are a common cause of absenteeism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Childcare and eldercare: </a:t>
            </a:r>
            <a:r>
              <a:rPr lang="en-GB" dirty="0"/>
              <a:t>employees may be forced to miss work in order to stay home and take care of a child/elder when normal arrangements have fallen through (for example, a sick caregiver or a snow day at school) or if a child/elder is sick</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F1373F5B-7BF1-AA4B-9956-ACDB34B0B72B}" type="slidenum">
              <a:rPr lang="en-US" smtClean="0"/>
              <a:t>5</a:t>
            </a:fld>
            <a:endParaRPr lang="en-US"/>
          </a:p>
        </p:txBody>
      </p:sp>
    </p:spTree>
    <p:extLst>
      <p:ext uri="{BB962C8B-B14F-4D97-AF65-F5344CB8AC3E}">
        <p14:creationId xmlns:p14="http://schemas.microsoft.com/office/powerpoint/2010/main" val="22039370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mj-lt"/>
              <a:buAutoNum type="arabicPeriod"/>
            </a:pPr>
            <a:r>
              <a:rPr lang="en-US" sz="1200" dirty="0"/>
              <a:t>Increase flexibility: working from home  is helpful for who struggles with time shifts due to childcare, also they can benefit more flexibility in their work.</a:t>
            </a:r>
          </a:p>
          <a:p>
            <a:pPr marL="514350" indent="-514350">
              <a:buFont typeface="+mj-lt"/>
              <a:buAutoNum type="arabicPeriod"/>
            </a:pPr>
            <a:r>
              <a:rPr lang="en-GB" sz="1200" dirty="0"/>
              <a:t>Create a clear attendance policy: Your attendance policy should explain how to report absences. It should also contain information about providing evidence and how you will follow up on repeated absences and the repercussions for excessive absenteeism</a:t>
            </a:r>
            <a:r>
              <a:rPr lang="en-GB" sz="1400" dirty="0"/>
              <a:t>.</a:t>
            </a:r>
          </a:p>
          <a:p>
            <a:pPr marL="514350" indent="-514350">
              <a:buFont typeface="+mj-lt"/>
              <a:buAutoNum type="arabicPeriod"/>
            </a:pPr>
            <a:r>
              <a:rPr lang="en-GB" sz="1200" dirty="0"/>
              <a:t>Keep Morale And Motivation High: to improve the moral and keep the motivation high, it will be include a health and wellness programs, personal development opportunities, workplace culture events.</a:t>
            </a:r>
          </a:p>
          <a:p>
            <a:pPr marL="514350" indent="-514350">
              <a:buFont typeface="+mj-lt"/>
              <a:buAutoNum type="arabicPeriod"/>
            </a:pPr>
            <a:r>
              <a:rPr lang="en-GB" sz="1200" dirty="0"/>
              <a:t>Provide support: it is necessary in a workplace to support employers that are absent due to personal issues, they might suffer of mental health problems.</a:t>
            </a:r>
          </a:p>
          <a:p>
            <a:endParaRPr lang="en-US" dirty="0"/>
          </a:p>
        </p:txBody>
      </p:sp>
      <p:sp>
        <p:nvSpPr>
          <p:cNvPr id="4" name="Slide Number Placeholder 3"/>
          <p:cNvSpPr>
            <a:spLocks noGrp="1"/>
          </p:cNvSpPr>
          <p:nvPr>
            <p:ph type="sldNum" sz="quarter" idx="5"/>
          </p:nvPr>
        </p:nvSpPr>
        <p:spPr/>
        <p:txBody>
          <a:bodyPr/>
          <a:lstStyle/>
          <a:p>
            <a:fld id="{F1373F5B-7BF1-AA4B-9956-ACDB34B0B72B}" type="slidenum">
              <a:rPr lang="en-US" smtClean="0"/>
              <a:t>7</a:t>
            </a:fld>
            <a:endParaRPr lang="en-US"/>
          </a:p>
        </p:txBody>
      </p:sp>
    </p:spTree>
    <p:extLst>
      <p:ext uri="{BB962C8B-B14F-4D97-AF65-F5344CB8AC3E}">
        <p14:creationId xmlns:p14="http://schemas.microsoft.com/office/powerpoint/2010/main" val="16848325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hlinkClick r:id="rId3"/>
              </a:rPr>
              <a:t>Workplace Absenteeism</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hlinkClick r:id="rId4"/>
              </a:rPr>
              <a:t>pestel-analysis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hlinkClick r:id="rId5"/>
              </a:rPr>
              <a:t>how-to-solve-problems-with-pestle-analysis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hlinkClick r:id="rId6"/>
              </a:rPr>
              <a:t>legal-factors-affecting-business</a:t>
            </a:r>
            <a:endParaRPr lang="en-GB"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Tx/>
              <a:buAutoNum type="arabicParenBoth"/>
              <a:tabLst/>
              <a:defRPr/>
            </a:pPr>
            <a:r>
              <a:rPr lang="en-GB" sz="1200" kern="1200" dirty="0">
                <a:solidFill>
                  <a:schemeClr val="tx1"/>
                </a:solidFill>
                <a:effectLst/>
                <a:latin typeface="+mn-lt"/>
                <a:ea typeface="+mn-ea"/>
                <a:cs typeface="+mn-cs"/>
              </a:rPr>
              <a:t>Wallace JE, Lemaire JB, </a:t>
            </a:r>
            <a:r>
              <a:rPr lang="en-GB" sz="1200" kern="1200" dirty="0" err="1">
                <a:solidFill>
                  <a:schemeClr val="tx1"/>
                </a:solidFill>
                <a:effectLst/>
                <a:latin typeface="+mn-lt"/>
                <a:ea typeface="+mn-ea"/>
                <a:cs typeface="+mn-cs"/>
              </a:rPr>
              <a:t>Ghali</a:t>
            </a:r>
            <a:r>
              <a:rPr lang="en-GB" sz="1200" kern="1200" dirty="0">
                <a:solidFill>
                  <a:schemeClr val="tx1"/>
                </a:solidFill>
                <a:effectLst/>
                <a:latin typeface="+mn-lt"/>
                <a:ea typeface="+mn-ea"/>
                <a:cs typeface="+mn-cs"/>
              </a:rPr>
              <a:t> WA. Physician wellness: a missing quality indicator. Lancet. 2009;374(9702):1714–21. NN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hlinkClick r:id="rId7"/>
              </a:rPr>
              <a:t>the-impacts-of-absenteeism-in-the-workplace</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https://</a:t>
            </a:r>
            <a:r>
              <a:rPr lang="en-GB" sz="1200" kern="1200" dirty="0" err="1">
                <a:solidFill>
                  <a:schemeClr val="tx1"/>
                </a:solidFill>
                <a:effectLst/>
                <a:latin typeface="+mn-lt"/>
                <a:ea typeface="+mn-ea"/>
                <a:cs typeface="+mn-cs"/>
              </a:rPr>
              <a:t>www.personio.com</a:t>
            </a:r>
            <a:r>
              <a:rPr lang="en-GB" sz="1200" kern="1200" dirty="0">
                <a:solidFill>
                  <a:schemeClr val="tx1"/>
                </a:solidFill>
                <a:effectLst/>
                <a:latin typeface="+mn-lt"/>
                <a:ea typeface="+mn-ea"/>
                <a:cs typeface="+mn-cs"/>
              </a:rPr>
              <a:t>/hr-lexicon/absenteeism-in-the-workplace/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https://</a:t>
            </a:r>
            <a:r>
              <a:rPr lang="en-GB" sz="1200" kern="1200" dirty="0" err="1">
                <a:solidFill>
                  <a:schemeClr val="tx1"/>
                </a:solidFill>
                <a:effectLst/>
                <a:latin typeface="+mn-lt"/>
                <a:ea typeface="+mn-ea"/>
                <a:cs typeface="+mn-cs"/>
              </a:rPr>
              <a:t>astronsolutions.net</a:t>
            </a:r>
            <a:r>
              <a:rPr lang="en-GB" sz="1200" kern="1200" dirty="0">
                <a:solidFill>
                  <a:schemeClr val="tx1"/>
                </a:solidFill>
                <a:effectLst/>
                <a:latin typeface="+mn-lt"/>
                <a:ea typeface="+mn-ea"/>
                <a:cs typeface="+mn-cs"/>
              </a:rPr>
              <a:t>/the-impacts-of-absenteeism-in-the-workplace/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F1373F5B-7BF1-AA4B-9956-ACDB34B0B72B}" type="slidenum">
              <a:rPr lang="en-US" smtClean="0"/>
              <a:t>9</a:t>
            </a:fld>
            <a:endParaRPr lang="en-US"/>
          </a:p>
        </p:txBody>
      </p:sp>
    </p:spTree>
    <p:extLst>
      <p:ext uri="{BB962C8B-B14F-4D97-AF65-F5344CB8AC3E}">
        <p14:creationId xmlns:p14="http://schemas.microsoft.com/office/powerpoint/2010/main" val="2444521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2B124-939E-484B-AE81-AD543942F34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83298F2-C956-2346-AC22-AED666DBB6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E78762D-662D-6E40-A636-359187CAD588}"/>
              </a:ext>
            </a:extLst>
          </p:cNvPr>
          <p:cNvSpPr>
            <a:spLocks noGrp="1"/>
          </p:cNvSpPr>
          <p:nvPr>
            <p:ph type="dt" sz="half" idx="10"/>
          </p:nvPr>
        </p:nvSpPr>
        <p:spPr/>
        <p:txBody>
          <a:bodyPr/>
          <a:lstStyle/>
          <a:p>
            <a:fld id="{26F3EC85-4F01-3341-A854-0ECA0A7F7315}" type="datetimeFigureOut">
              <a:rPr lang="en-US" smtClean="0"/>
              <a:t>3/15/22</a:t>
            </a:fld>
            <a:endParaRPr lang="en-US"/>
          </a:p>
        </p:txBody>
      </p:sp>
      <p:sp>
        <p:nvSpPr>
          <p:cNvPr id="5" name="Footer Placeholder 4">
            <a:extLst>
              <a:ext uri="{FF2B5EF4-FFF2-40B4-BE49-F238E27FC236}">
                <a16:creationId xmlns:a16="http://schemas.microsoft.com/office/drawing/2014/main" id="{573E8BA3-B44D-4C4D-BE00-B169B8F82E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8BF009-534D-6945-B13E-78FD1E6413E2}"/>
              </a:ext>
            </a:extLst>
          </p:cNvPr>
          <p:cNvSpPr>
            <a:spLocks noGrp="1"/>
          </p:cNvSpPr>
          <p:nvPr>
            <p:ph type="sldNum" sz="quarter" idx="12"/>
          </p:nvPr>
        </p:nvSpPr>
        <p:spPr/>
        <p:txBody>
          <a:bodyPr/>
          <a:lstStyle/>
          <a:p>
            <a:fld id="{B8D2CCAC-03BF-2E4F-921C-0739BB2CBC7A}" type="slidenum">
              <a:rPr lang="en-US" smtClean="0"/>
              <a:t>‹#›</a:t>
            </a:fld>
            <a:endParaRPr lang="en-US"/>
          </a:p>
        </p:txBody>
      </p:sp>
    </p:spTree>
    <p:extLst>
      <p:ext uri="{BB962C8B-B14F-4D97-AF65-F5344CB8AC3E}">
        <p14:creationId xmlns:p14="http://schemas.microsoft.com/office/powerpoint/2010/main" val="3881195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3031C-1388-C04F-BF10-26E86D09749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1A4F420-9154-AE47-926E-3830D510D5C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16E9FD-1054-4140-8037-0330917BD050}"/>
              </a:ext>
            </a:extLst>
          </p:cNvPr>
          <p:cNvSpPr>
            <a:spLocks noGrp="1"/>
          </p:cNvSpPr>
          <p:nvPr>
            <p:ph type="dt" sz="half" idx="10"/>
          </p:nvPr>
        </p:nvSpPr>
        <p:spPr/>
        <p:txBody>
          <a:bodyPr/>
          <a:lstStyle/>
          <a:p>
            <a:fld id="{26F3EC85-4F01-3341-A854-0ECA0A7F7315}" type="datetimeFigureOut">
              <a:rPr lang="en-US" smtClean="0"/>
              <a:t>3/15/22</a:t>
            </a:fld>
            <a:endParaRPr lang="en-US"/>
          </a:p>
        </p:txBody>
      </p:sp>
      <p:sp>
        <p:nvSpPr>
          <p:cNvPr id="5" name="Footer Placeholder 4">
            <a:extLst>
              <a:ext uri="{FF2B5EF4-FFF2-40B4-BE49-F238E27FC236}">
                <a16:creationId xmlns:a16="http://schemas.microsoft.com/office/drawing/2014/main" id="{4D40F995-CF61-DA46-B31C-9F4A3BD94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F36B0F-E77C-8842-904B-5CC34A1A5E93}"/>
              </a:ext>
            </a:extLst>
          </p:cNvPr>
          <p:cNvSpPr>
            <a:spLocks noGrp="1"/>
          </p:cNvSpPr>
          <p:nvPr>
            <p:ph type="sldNum" sz="quarter" idx="12"/>
          </p:nvPr>
        </p:nvSpPr>
        <p:spPr/>
        <p:txBody>
          <a:bodyPr/>
          <a:lstStyle/>
          <a:p>
            <a:fld id="{B8D2CCAC-03BF-2E4F-921C-0739BB2CBC7A}" type="slidenum">
              <a:rPr lang="en-US" smtClean="0"/>
              <a:t>‹#›</a:t>
            </a:fld>
            <a:endParaRPr lang="en-US"/>
          </a:p>
        </p:txBody>
      </p:sp>
    </p:spTree>
    <p:extLst>
      <p:ext uri="{BB962C8B-B14F-4D97-AF65-F5344CB8AC3E}">
        <p14:creationId xmlns:p14="http://schemas.microsoft.com/office/powerpoint/2010/main" val="300913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82977-6BF7-3440-BA23-0160EBB05F1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20F736D-CB37-0E45-8638-2C0494700D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5B775D0-6A92-7345-8218-3C50DECE10AE}"/>
              </a:ext>
            </a:extLst>
          </p:cNvPr>
          <p:cNvSpPr>
            <a:spLocks noGrp="1"/>
          </p:cNvSpPr>
          <p:nvPr>
            <p:ph type="dt" sz="half" idx="10"/>
          </p:nvPr>
        </p:nvSpPr>
        <p:spPr/>
        <p:txBody>
          <a:bodyPr/>
          <a:lstStyle/>
          <a:p>
            <a:fld id="{26F3EC85-4F01-3341-A854-0ECA0A7F7315}" type="datetimeFigureOut">
              <a:rPr lang="en-US" smtClean="0"/>
              <a:t>3/15/22</a:t>
            </a:fld>
            <a:endParaRPr lang="en-US"/>
          </a:p>
        </p:txBody>
      </p:sp>
      <p:sp>
        <p:nvSpPr>
          <p:cNvPr id="5" name="Footer Placeholder 4">
            <a:extLst>
              <a:ext uri="{FF2B5EF4-FFF2-40B4-BE49-F238E27FC236}">
                <a16:creationId xmlns:a16="http://schemas.microsoft.com/office/drawing/2014/main" id="{605AF502-7EA6-524F-B7CD-8593E577B0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627D8A-5D79-D742-B104-92E5739585B4}"/>
              </a:ext>
            </a:extLst>
          </p:cNvPr>
          <p:cNvSpPr>
            <a:spLocks noGrp="1"/>
          </p:cNvSpPr>
          <p:nvPr>
            <p:ph type="sldNum" sz="quarter" idx="12"/>
          </p:nvPr>
        </p:nvSpPr>
        <p:spPr/>
        <p:txBody>
          <a:bodyPr/>
          <a:lstStyle/>
          <a:p>
            <a:fld id="{B8D2CCAC-03BF-2E4F-921C-0739BB2CBC7A}" type="slidenum">
              <a:rPr lang="en-US" smtClean="0"/>
              <a:t>‹#›</a:t>
            </a:fld>
            <a:endParaRPr lang="en-US"/>
          </a:p>
        </p:txBody>
      </p:sp>
    </p:spTree>
    <p:extLst>
      <p:ext uri="{BB962C8B-B14F-4D97-AF65-F5344CB8AC3E}">
        <p14:creationId xmlns:p14="http://schemas.microsoft.com/office/powerpoint/2010/main" val="19279601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09669-7687-224D-883D-7734FB30B11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A159F72-05A1-1E4C-A2BA-B3039BC7619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C8FAD09-8E6C-7D42-BB60-0CEADE8FAEA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85D8761-4024-AB4F-9D00-389A026C5D79}"/>
              </a:ext>
            </a:extLst>
          </p:cNvPr>
          <p:cNvSpPr>
            <a:spLocks noGrp="1"/>
          </p:cNvSpPr>
          <p:nvPr>
            <p:ph type="dt" sz="half" idx="10"/>
          </p:nvPr>
        </p:nvSpPr>
        <p:spPr/>
        <p:txBody>
          <a:bodyPr/>
          <a:lstStyle/>
          <a:p>
            <a:fld id="{26F3EC85-4F01-3341-A854-0ECA0A7F7315}" type="datetimeFigureOut">
              <a:rPr lang="en-US" smtClean="0"/>
              <a:t>3/15/22</a:t>
            </a:fld>
            <a:endParaRPr lang="en-US"/>
          </a:p>
        </p:txBody>
      </p:sp>
      <p:sp>
        <p:nvSpPr>
          <p:cNvPr id="6" name="Footer Placeholder 5">
            <a:extLst>
              <a:ext uri="{FF2B5EF4-FFF2-40B4-BE49-F238E27FC236}">
                <a16:creationId xmlns:a16="http://schemas.microsoft.com/office/drawing/2014/main" id="{0D6EFC51-5106-D843-8920-A555A917BD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BD8E079-CDE5-A541-BA6D-E4453B31476C}"/>
              </a:ext>
            </a:extLst>
          </p:cNvPr>
          <p:cNvSpPr>
            <a:spLocks noGrp="1"/>
          </p:cNvSpPr>
          <p:nvPr>
            <p:ph type="sldNum" sz="quarter" idx="12"/>
          </p:nvPr>
        </p:nvSpPr>
        <p:spPr/>
        <p:txBody>
          <a:bodyPr/>
          <a:lstStyle/>
          <a:p>
            <a:fld id="{B8D2CCAC-03BF-2E4F-921C-0739BB2CBC7A}" type="slidenum">
              <a:rPr lang="en-US" smtClean="0"/>
              <a:t>‹#›</a:t>
            </a:fld>
            <a:endParaRPr lang="en-US"/>
          </a:p>
        </p:txBody>
      </p:sp>
    </p:spTree>
    <p:extLst>
      <p:ext uri="{BB962C8B-B14F-4D97-AF65-F5344CB8AC3E}">
        <p14:creationId xmlns:p14="http://schemas.microsoft.com/office/powerpoint/2010/main" val="3038959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E41BC-EEF2-544C-BA96-06C2D04DCBA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AAAC598-5F6B-284D-9926-FAAA4585EF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BD0E353-868A-A344-8B04-01810F43155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0D44573-8D87-A643-BD21-B6A4C50FB2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A848054-91DE-BF43-B3AB-69F615CD1F5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90097DF-82EC-2C41-B02D-0930021D1489}"/>
              </a:ext>
            </a:extLst>
          </p:cNvPr>
          <p:cNvSpPr>
            <a:spLocks noGrp="1"/>
          </p:cNvSpPr>
          <p:nvPr>
            <p:ph type="dt" sz="half" idx="10"/>
          </p:nvPr>
        </p:nvSpPr>
        <p:spPr/>
        <p:txBody>
          <a:bodyPr/>
          <a:lstStyle/>
          <a:p>
            <a:fld id="{26F3EC85-4F01-3341-A854-0ECA0A7F7315}" type="datetimeFigureOut">
              <a:rPr lang="en-US" smtClean="0"/>
              <a:t>3/15/22</a:t>
            </a:fld>
            <a:endParaRPr lang="en-US"/>
          </a:p>
        </p:txBody>
      </p:sp>
      <p:sp>
        <p:nvSpPr>
          <p:cNvPr id="8" name="Footer Placeholder 7">
            <a:extLst>
              <a:ext uri="{FF2B5EF4-FFF2-40B4-BE49-F238E27FC236}">
                <a16:creationId xmlns:a16="http://schemas.microsoft.com/office/drawing/2014/main" id="{4B3273D4-B178-BA47-9203-9AFD935B8D7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C3CDCAB-FAF7-C041-833A-AAC13FB9149D}"/>
              </a:ext>
            </a:extLst>
          </p:cNvPr>
          <p:cNvSpPr>
            <a:spLocks noGrp="1"/>
          </p:cNvSpPr>
          <p:nvPr>
            <p:ph type="sldNum" sz="quarter" idx="12"/>
          </p:nvPr>
        </p:nvSpPr>
        <p:spPr/>
        <p:txBody>
          <a:bodyPr/>
          <a:lstStyle/>
          <a:p>
            <a:fld id="{B8D2CCAC-03BF-2E4F-921C-0739BB2CBC7A}" type="slidenum">
              <a:rPr lang="en-US" smtClean="0"/>
              <a:t>‹#›</a:t>
            </a:fld>
            <a:endParaRPr lang="en-US"/>
          </a:p>
        </p:txBody>
      </p:sp>
    </p:spTree>
    <p:extLst>
      <p:ext uri="{BB962C8B-B14F-4D97-AF65-F5344CB8AC3E}">
        <p14:creationId xmlns:p14="http://schemas.microsoft.com/office/powerpoint/2010/main" val="625563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81786-2BD8-5445-A044-FCE8922B966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250AE23-9FBA-5E48-9A41-1DE24F528742}"/>
              </a:ext>
            </a:extLst>
          </p:cNvPr>
          <p:cNvSpPr>
            <a:spLocks noGrp="1"/>
          </p:cNvSpPr>
          <p:nvPr>
            <p:ph type="dt" sz="half" idx="10"/>
          </p:nvPr>
        </p:nvSpPr>
        <p:spPr/>
        <p:txBody>
          <a:bodyPr/>
          <a:lstStyle/>
          <a:p>
            <a:fld id="{26F3EC85-4F01-3341-A854-0ECA0A7F7315}" type="datetimeFigureOut">
              <a:rPr lang="en-US" smtClean="0"/>
              <a:t>3/15/22</a:t>
            </a:fld>
            <a:endParaRPr lang="en-US"/>
          </a:p>
        </p:txBody>
      </p:sp>
      <p:sp>
        <p:nvSpPr>
          <p:cNvPr id="4" name="Footer Placeholder 3">
            <a:extLst>
              <a:ext uri="{FF2B5EF4-FFF2-40B4-BE49-F238E27FC236}">
                <a16:creationId xmlns:a16="http://schemas.microsoft.com/office/drawing/2014/main" id="{84381AFC-8A58-2746-BA8D-89198E9139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A3D354-9824-0041-AB09-606FD38D9B89}"/>
              </a:ext>
            </a:extLst>
          </p:cNvPr>
          <p:cNvSpPr>
            <a:spLocks noGrp="1"/>
          </p:cNvSpPr>
          <p:nvPr>
            <p:ph type="sldNum" sz="quarter" idx="12"/>
          </p:nvPr>
        </p:nvSpPr>
        <p:spPr/>
        <p:txBody>
          <a:bodyPr/>
          <a:lstStyle/>
          <a:p>
            <a:fld id="{B8D2CCAC-03BF-2E4F-921C-0739BB2CBC7A}" type="slidenum">
              <a:rPr lang="en-US" smtClean="0"/>
              <a:t>‹#›</a:t>
            </a:fld>
            <a:endParaRPr lang="en-US"/>
          </a:p>
        </p:txBody>
      </p:sp>
    </p:spTree>
    <p:extLst>
      <p:ext uri="{BB962C8B-B14F-4D97-AF65-F5344CB8AC3E}">
        <p14:creationId xmlns:p14="http://schemas.microsoft.com/office/powerpoint/2010/main" val="2024588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7BBE6E-A93B-7046-8D2A-0D5F2D0FDC3F}"/>
              </a:ext>
            </a:extLst>
          </p:cNvPr>
          <p:cNvSpPr>
            <a:spLocks noGrp="1"/>
          </p:cNvSpPr>
          <p:nvPr>
            <p:ph type="dt" sz="half" idx="10"/>
          </p:nvPr>
        </p:nvSpPr>
        <p:spPr/>
        <p:txBody>
          <a:bodyPr/>
          <a:lstStyle/>
          <a:p>
            <a:fld id="{26F3EC85-4F01-3341-A854-0ECA0A7F7315}" type="datetimeFigureOut">
              <a:rPr lang="en-US" smtClean="0"/>
              <a:t>3/15/22</a:t>
            </a:fld>
            <a:endParaRPr lang="en-US"/>
          </a:p>
        </p:txBody>
      </p:sp>
      <p:sp>
        <p:nvSpPr>
          <p:cNvPr id="3" name="Footer Placeholder 2">
            <a:extLst>
              <a:ext uri="{FF2B5EF4-FFF2-40B4-BE49-F238E27FC236}">
                <a16:creationId xmlns:a16="http://schemas.microsoft.com/office/drawing/2014/main" id="{D5668056-2911-8046-80B8-56BF8C3FA0F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77E4F2E-206F-3D45-9516-EF2C4D59190C}"/>
              </a:ext>
            </a:extLst>
          </p:cNvPr>
          <p:cNvSpPr>
            <a:spLocks noGrp="1"/>
          </p:cNvSpPr>
          <p:nvPr>
            <p:ph type="sldNum" sz="quarter" idx="12"/>
          </p:nvPr>
        </p:nvSpPr>
        <p:spPr/>
        <p:txBody>
          <a:bodyPr/>
          <a:lstStyle/>
          <a:p>
            <a:fld id="{B8D2CCAC-03BF-2E4F-921C-0739BB2CBC7A}" type="slidenum">
              <a:rPr lang="en-US" smtClean="0"/>
              <a:t>‹#›</a:t>
            </a:fld>
            <a:endParaRPr lang="en-US"/>
          </a:p>
        </p:txBody>
      </p:sp>
    </p:spTree>
    <p:extLst>
      <p:ext uri="{BB962C8B-B14F-4D97-AF65-F5344CB8AC3E}">
        <p14:creationId xmlns:p14="http://schemas.microsoft.com/office/powerpoint/2010/main" val="14598075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E42E-9919-7245-A669-1C8B45A802C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02C4829-ADC1-C242-8DA5-34485E1E49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458FBC0-0A73-A84A-AC79-5CDAD04B30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698571-E880-D641-AA14-EF0D177984DB}"/>
              </a:ext>
            </a:extLst>
          </p:cNvPr>
          <p:cNvSpPr>
            <a:spLocks noGrp="1"/>
          </p:cNvSpPr>
          <p:nvPr>
            <p:ph type="dt" sz="half" idx="10"/>
          </p:nvPr>
        </p:nvSpPr>
        <p:spPr/>
        <p:txBody>
          <a:bodyPr/>
          <a:lstStyle/>
          <a:p>
            <a:fld id="{26F3EC85-4F01-3341-A854-0ECA0A7F7315}" type="datetimeFigureOut">
              <a:rPr lang="en-US" smtClean="0"/>
              <a:t>3/15/22</a:t>
            </a:fld>
            <a:endParaRPr lang="en-US"/>
          </a:p>
        </p:txBody>
      </p:sp>
      <p:sp>
        <p:nvSpPr>
          <p:cNvPr id="6" name="Footer Placeholder 5">
            <a:extLst>
              <a:ext uri="{FF2B5EF4-FFF2-40B4-BE49-F238E27FC236}">
                <a16:creationId xmlns:a16="http://schemas.microsoft.com/office/drawing/2014/main" id="{F2EF8F00-B9A7-124C-AF85-14FBE706D8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F055F0-B4A6-9E48-A037-04B7B8C8FF1E}"/>
              </a:ext>
            </a:extLst>
          </p:cNvPr>
          <p:cNvSpPr>
            <a:spLocks noGrp="1"/>
          </p:cNvSpPr>
          <p:nvPr>
            <p:ph type="sldNum" sz="quarter" idx="12"/>
          </p:nvPr>
        </p:nvSpPr>
        <p:spPr/>
        <p:txBody>
          <a:bodyPr/>
          <a:lstStyle/>
          <a:p>
            <a:fld id="{B8D2CCAC-03BF-2E4F-921C-0739BB2CBC7A}" type="slidenum">
              <a:rPr lang="en-US" smtClean="0"/>
              <a:t>‹#›</a:t>
            </a:fld>
            <a:endParaRPr lang="en-US"/>
          </a:p>
        </p:txBody>
      </p:sp>
    </p:spTree>
    <p:extLst>
      <p:ext uri="{BB962C8B-B14F-4D97-AF65-F5344CB8AC3E}">
        <p14:creationId xmlns:p14="http://schemas.microsoft.com/office/powerpoint/2010/main" val="3946143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867A1-C345-4049-9920-CF3D621751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7F4A1DD-F2A8-0845-8E98-9D0C4EB367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D3E5B3A-6269-D743-94D0-5791643FE1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80F4E6-778F-9843-974A-799D7AD15033}"/>
              </a:ext>
            </a:extLst>
          </p:cNvPr>
          <p:cNvSpPr>
            <a:spLocks noGrp="1"/>
          </p:cNvSpPr>
          <p:nvPr>
            <p:ph type="dt" sz="half" idx="10"/>
          </p:nvPr>
        </p:nvSpPr>
        <p:spPr/>
        <p:txBody>
          <a:bodyPr/>
          <a:lstStyle/>
          <a:p>
            <a:fld id="{26F3EC85-4F01-3341-A854-0ECA0A7F7315}" type="datetimeFigureOut">
              <a:rPr lang="en-US" smtClean="0"/>
              <a:t>3/15/22</a:t>
            </a:fld>
            <a:endParaRPr lang="en-US"/>
          </a:p>
        </p:txBody>
      </p:sp>
      <p:sp>
        <p:nvSpPr>
          <p:cNvPr id="6" name="Footer Placeholder 5">
            <a:extLst>
              <a:ext uri="{FF2B5EF4-FFF2-40B4-BE49-F238E27FC236}">
                <a16:creationId xmlns:a16="http://schemas.microsoft.com/office/drawing/2014/main" id="{3056220D-B92D-4341-AB96-9560EE85C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A59B0F-1A61-874E-871C-5D8C78441355}"/>
              </a:ext>
            </a:extLst>
          </p:cNvPr>
          <p:cNvSpPr>
            <a:spLocks noGrp="1"/>
          </p:cNvSpPr>
          <p:nvPr>
            <p:ph type="sldNum" sz="quarter" idx="12"/>
          </p:nvPr>
        </p:nvSpPr>
        <p:spPr/>
        <p:txBody>
          <a:bodyPr/>
          <a:lstStyle/>
          <a:p>
            <a:fld id="{B8D2CCAC-03BF-2E4F-921C-0739BB2CBC7A}" type="slidenum">
              <a:rPr lang="en-US" smtClean="0"/>
              <a:t>‹#›</a:t>
            </a:fld>
            <a:endParaRPr lang="en-US"/>
          </a:p>
        </p:txBody>
      </p:sp>
    </p:spTree>
    <p:extLst>
      <p:ext uri="{BB962C8B-B14F-4D97-AF65-F5344CB8AC3E}">
        <p14:creationId xmlns:p14="http://schemas.microsoft.com/office/powerpoint/2010/main" val="398124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B7DD7-8D90-B848-B02A-2AF74D8B980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32CAD3D-7583-F446-9263-2740F5BCDAD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528E80B-9038-2140-8359-6643E4EC993B}"/>
              </a:ext>
            </a:extLst>
          </p:cNvPr>
          <p:cNvSpPr>
            <a:spLocks noGrp="1"/>
          </p:cNvSpPr>
          <p:nvPr>
            <p:ph type="dt" sz="half" idx="10"/>
          </p:nvPr>
        </p:nvSpPr>
        <p:spPr/>
        <p:txBody>
          <a:bodyPr/>
          <a:lstStyle/>
          <a:p>
            <a:fld id="{26F3EC85-4F01-3341-A854-0ECA0A7F7315}" type="datetimeFigureOut">
              <a:rPr lang="en-US" smtClean="0"/>
              <a:t>3/15/22</a:t>
            </a:fld>
            <a:endParaRPr lang="en-US"/>
          </a:p>
        </p:txBody>
      </p:sp>
      <p:sp>
        <p:nvSpPr>
          <p:cNvPr id="5" name="Footer Placeholder 4">
            <a:extLst>
              <a:ext uri="{FF2B5EF4-FFF2-40B4-BE49-F238E27FC236}">
                <a16:creationId xmlns:a16="http://schemas.microsoft.com/office/drawing/2014/main" id="{703F1B30-1922-8046-9C19-83939A4B95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FFE8A4-B1FE-FA41-90C0-807FCE66393F}"/>
              </a:ext>
            </a:extLst>
          </p:cNvPr>
          <p:cNvSpPr>
            <a:spLocks noGrp="1"/>
          </p:cNvSpPr>
          <p:nvPr>
            <p:ph type="sldNum" sz="quarter" idx="12"/>
          </p:nvPr>
        </p:nvSpPr>
        <p:spPr/>
        <p:txBody>
          <a:bodyPr/>
          <a:lstStyle/>
          <a:p>
            <a:fld id="{B8D2CCAC-03BF-2E4F-921C-0739BB2CBC7A}" type="slidenum">
              <a:rPr lang="en-US" smtClean="0"/>
              <a:t>‹#›</a:t>
            </a:fld>
            <a:endParaRPr lang="en-US"/>
          </a:p>
        </p:txBody>
      </p:sp>
    </p:spTree>
    <p:extLst>
      <p:ext uri="{BB962C8B-B14F-4D97-AF65-F5344CB8AC3E}">
        <p14:creationId xmlns:p14="http://schemas.microsoft.com/office/powerpoint/2010/main" val="706846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7EFCA5-7788-9147-8A4F-F03710BD14E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6BEA2B4-6F1E-1243-8D2F-11867447645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B940D7-BA65-8249-BB7F-E81FF88588BA}"/>
              </a:ext>
            </a:extLst>
          </p:cNvPr>
          <p:cNvSpPr>
            <a:spLocks noGrp="1"/>
          </p:cNvSpPr>
          <p:nvPr>
            <p:ph type="dt" sz="half" idx="10"/>
          </p:nvPr>
        </p:nvSpPr>
        <p:spPr/>
        <p:txBody>
          <a:bodyPr/>
          <a:lstStyle/>
          <a:p>
            <a:fld id="{26F3EC85-4F01-3341-A854-0ECA0A7F7315}" type="datetimeFigureOut">
              <a:rPr lang="en-US" smtClean="0"/>
              <a:t>3/15/22</a:t>
            </a:fld>
            <a:endParaRPr lang="en-US"/>
          </a:p>
        </p:txBody>
      </p:sp>
      <p:sp>
        <p:nvSpPr>
          <p:cNvPr id="5" name="Footer Placeholder 4">
            <a:extLst>
              <a:ext uri="{FF2B5EF4-FFF2-40B4-BE49-F238E27FC236}">
                <a16:creationId xmlns:a16="http://schemas.microsoft.com/office/drawing/2014/main" id="{81BC8A65-2781-4E46-B0C4-CC55A6364A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97AC77-1C27-B441-AE69-BCC3ED35B296}"/>
              </a:ext>
            </a:extLst>
          </p:cNvPr>
          <p:cNvSpPr>
            <a:spLocks noGrp="1"/>
          </p:cNvSpPr>
          <p:nvPr>
            <p:ph type="sldNum" sz="quarter" idx="12"/>
          </p:nvPr>
        </p:nvSpPr>
        <p:spPr/>
        <p:txBody>
          <a:bodyPr/>
          <a:lstStyle/>
          <a:p>
            <a:fld id="{B8D2CCAC-03BF-2E4F-921C-0739BB2CBC7A}" type="slidenum">
              <a:rPr lang="en-US" smtClean="0"/>
              <a:t>‹#›</a:t>
            </a:fld>
            <a:endParaRPr lang="en-US"/>
          </a:p>
        </p:txBody>
      </p:sp>
    </p:spTree>
    <p:extLst>
      <p:ext uri="{BB962C8B-B14F-4D97-AF65-F5344CB8AC3E}">
        <p14:creationId xmlns:p14="http://schemas.microsoft.com/office/powerpoint/2010/main" val="1732008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E3D56C-7CD9-854C-8149-7775F52229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48158A7-FA47-834F-82F2-9E0D19CD8A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6766F0-1894-1541-B606-B94DBD8628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F3EC85-4F01-3341-A854-0ECA0A7F7315}" type="datetimeFigureOut">
              <a:rPr lang="en-US" smtClean="0"/>
              <a:t>3/15/22</a:t>
            </a:fld>
            <a:endParaRPr lang="en-US"/>
          </a:p>
        </p:txBody>
      </p:sp>
      <p:sp>
        <p:nvSpPr>
          <p:cNvPr id="5" name="Footer Placeholder 4">
            <a:extLst>
              <a:ext uri="{FF2B5EF4-FFF2-40B4-BE49-F238E27FC236}">
                <a16:creationId xmlns:a16="http://schemas.microsoft.com/office/drawing/2014/main" id="{44EFB8B2-A82F-A34D-BA19-C18371906E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35D6277-77A0-964F-B2AB-7CDD287A18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2CCAC-03BF-2E4F-921C-0739BB2CBC7A}" type="slidenum">
              <a:rPr lang="en-US" smtClean="0"/>
              <a:t>‹#›</a:t>
            </a:fld>
            <a:endParaRPr lang="en-US"/>
          </a:p>
        </p:txBody>
      </p:sp>
    </p:spTree>
    <p:extLst>
      <p:ext uri="{BB962C8B-B14F-4D97-AF65-F5344CB8AC3E}">
        <p14:creationId xmlns:p14="http://schemas.microsoft.com/office/powerpoint/2010/main" val="37995673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1.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hemeOverride" Target="../theme/themeOverride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F138222-D274-4866-96E7-C3B1D6DA8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Arc 10">
            <a:extLst>
              <a:ext uri="{FF2B5EF4-FFF2-40B4-BE49-F238E27FC236}">
                <a16:creationId xmlns:a16="http://schemas.microsoft.com/office/drawing/2014/main" id="{5888E255-D20B-4F26-B9DA-3DF036797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E16B5B9-8E3E-9F4F-8287-8232D3B5F05F}"/>
              </a:ext>
            </a:extLst>
          </p:cNvPr>
          <p:cNvSpPr>
            <a:spLocks noGrp="1"/>
          </p:cNvSpPr>
          <p:nvPr>
            <p:ph type="ctrTitle"/>
          </p:nvPr>
        </p:nvSpPr>
        <p:spPr>
          <a:xfrm>
            <a:off x="841512" y="1122363"/>
            <a:ext cx="5087631" cy="2387600"/>
          </a:xfrm>
        </p:spPr>
        <p:txBody>
          <a:bodyPr>
            <a:normAutofit/>
          </a:bodyPr>
          <a:lstStyle/>
          <a:p>
            <a:r>
              <a:rPr lang="en-GB" sz="3100" dirty="0">
                <a:latin typeface="Times New Roman" panose="02020603050405020304" pitchFamily="18" charset="0"/>
                <a:ea typeface="Times New Roman" panose="02020603050405020304" pitchFamily="18" charset="0"/>
              </a:rPr>
              <a:t>PROBLEM SOLVING AND DECISION MAKING</a:t>
            </a:r>
            <a:br>
              <a:rPr lang="en-GB" dirty="0">
                <a:latin typeface="Times New Roman" panose="02020603050405020304" pitchFamily="18" charset="0"/>
                <a:ea typeface="Times New Roman" panose="02020603050405020304" pitchFamily="18" charset="0"/>
              </a:rPr>
            </a:br>
            <a:endParaRPr lang="en-US" dirty="0">
              <a:solidFill>
                <a:srgbClr val="FFFFFF"/>
              </a:solidFill>
            </a:endParaRPr>
          </a:p>
        </p:txBody>
      </p:sp>
      <p:sp>
        <p:nvSpPr>
          <p:cNvPr id="13" name="Oval 12">
            <a:extLst>
              <a:ext uri="{FF2B5EF4-FFF2-40B4-BE49-F238E27FC236}">
                <a16:creationId xmlns:a16="http://schemas.microsoft.com/office/drawing/2014/main" id="{02AD46D6-02D6-45B3-921C-F4033826E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2790" y="5367348"/>
            <a:ext cx="616353" cy="599633"/>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608D2E88-D55E-AA44-BA9F-EA420EEB4B76}"/>
              </a:ext>
            </a:extLst>
          </p:cNvPr>
          <p:cNvSpPr>
            <a:spLocks noGrp="1"/>
          </p:cNvSpPr>
          <p:nvPr>
            <p:ph type="subTitle" idx="1"/>
          </p:nvPr>
        </p:nvSpPr>
        <p:spPr>
          <a:xfrm>
            <a:off x="841512" y="3602037"/>
            <a:ext cx="5087631" cy="2133599"/>
          </a:xfrm>
        </p:spPr>
        <p:txBody>
          <a:bodyPr>
            <a:normAutofit/>
          </a:bodyPr>
          <a:lstStyle/>
          <a:p>
            <a:r>
              <a:rPr lang="en-GB" b="1">
                <a:solidFill>
                  <a:srgbClr val="FFFFFF"/>
                </a:solidFill>
              </a:rPr>
              <a:t>BMSW 4004</a:t>
            </a:r>
            <a:r>
              <a:rPr lang="en-GB">
                <a:solidFill>
                  <a:srgbClr val="FFFFFF"/>
                </a:solidFill>
                <a:effectLst/>
              </a:rPr>
              <a:t> </a:t>
            </a:r>
            <a:endParaRPr lang="en-US">
              <a:solidFill>
                <a:srgbClr val="FFFFFF"/>
              </a:solidFill>
            </a:endParaRPr>
          </a:p>
        </p:txBody>
      </p:sp>
      <p:graphicFrame>
        <p:nvGraphicFramePr>
          <p:cNvPr id="4" name="Table 3">
            <a:extLst>
              <a:ext uri="{FF2B5EF4-FFF2-40B4-BE49-F238E27FC236}">
                <a16:creationId xmlns:a16="http://schemas.microsoft.com/office/drawing/2014/main" id="{253E8674-B1B6-E54B-AA9B-D5A108C7A245}"/>
              </a:ext>
            </a:extLst>
          </p:cNvPr>
          <p:cNvGraphicFramePr>
            <a:graphicFrameLocks noGrp="1"/>
          </p:cNvGraphicFramePr>
          <p:nvPr>
            <p:extLst>
              <p:ext uri="{D42A27DB-BD31-4B8C-83A1-F6EECF244321}">
                <p14:modId xmlns:p14="http://schemas.microsoft.com/office/powerpoint/2010/main" val="3512017937"/>
              </p:ext>
            </p:extLst>
          </p:nvPr>
        </p:nvGraphicFramePr>
        <p:xfrm>
          <a:off x="6857870" y="2641818"/>
          <a:ext cx="4321096" cy="1559052"/>
        </p:xfrm>
        <a:graphic>
          <a:graphicData uri="http://schemas.openxmlformats.org/drawingml/2006/table">
            <a:tbl>
              <a:tblPr>
                <a:tableStyleId>{5C22544A-7EE6-4342-B048-85BDC9FD1C3A}</a:tableStyleId>
              </a:tblPr>
              <a:tblGrid>
                <a:gridCol w="4321096">
                  <a:extLst>
                    <a:ext uri="{9D8B030D-6E8A-4147-A177-3AD203B41FA5}">
                      <a16:colId xmlns:a16="http://schemas.microsoft.com/office/drawing/2014/main" val="3545064136"/>
                    </a:ext>
                  </a:extLst>
                </a:gridCol>
              </a:tblGrid>
              <a:tr h="1559052">
                <a:tc>
                  <a:txBody>
                    <a:bodyPr/>
                    <a:lstStyle/>
                    <a:p>
                      <a:pPr algn="just">
                        <a:spcBef>
                          <a:spcPts val="600"/>
                        </a:spcBef>
                        <a:spcAft>
                          <a:spcPts val="600"/>
                        </a:spcAft>
                      </a:pPr>
                      <a:r>
                        <a:rPr lang="en-GB" sz="3300" dirty="0" err="1">
                          <a:effectLst/>
                          <a:latin typeface="Times New Roman" panose="02020603050405020304" pitchFamily="18" charset="0"/>
                          <a:ea typeface="Times New Roman" panose="02020603050405020304" pitchFamily="18" charset="0"/>
                        </a:rPr>
                        <a:t>Omosere</a:t>
                      </a:r>
                      <a:r>
                        <a:rPr lang="en-GB" sz="3300" dirty="0">
                          <a:effectLst/>
                          <a:latin typeface="Times New Roman" panose="02020603050405020304" pitchFamily="18" charset="0"/>
                          <a:ea typeface="Times New Roman" panose="02020603050405020304" pitchFamily="18" charset="0"/>
                        </a:rPr>
                        <a:t> </a:t>
                      </a:r>
                      <a:r>
                        <a:rPr lang="en-GB" sz="3300" dirty="0" err="1">
                          <a:effectLst/>
                          <a:latin typeface="Times New Roman" panose="02020603050405020304" pitchFamily="18" charset="0"/>
                          <a:ea typeface="Times New Roman" panose="02020603050405020304" pitchFamily="18" charset="0"/>
                        </a:rPr>
                        <a:t>Ogbevoen</a:t>
                      </a:r>
                      <a:endParaRPr lang="en-GB" sz="3300" dirty="0">
                        <a:effectLst/>
                        <a:latin typeface="Times New Roman" panose="02020603050405020304" pitchFamily="18" charset="0"/>
                        <a:ea typeface="Times New Roman" panose="02020603050405020304" pitchFamily="18" charset="0"/>
                      </a:endParaRPr>
                    </a:p>
                    <a:p>
                      <a:pPr marL="0" marR="0" indent="0" algn="just" defTabSz="914400" rtl="0" eaLnBrk="1" fontAlgn="auto" latinLnBrk="0" hangingPunct="1">
                        <a:lnSpc>
                          <a:spcPct val="100000"/>
                        </a:lnSpc>
                        <a:spcBef>
                          <a:spcPts val="600"/>
                        </a:spcBef>
                        <a:spcAft>
                          <a:spcPts val="600"/>
                        </a:spcAft>
                        <a:buClrTx/>
                        <a:buSzTx/>
                        <a:buFontTx/>
                        <a:buNone/>
                        <a:tabLst/>
                        <a:defRPr/>
                      </a:pPr>
                      <a:r>
                        <a:rPr lang="en-GB" sz="3300" dirty="0">
                          <a:effectLst/>
                          <a:latin typeface="Times New Roman" panose="02020603050405020304" pitchFamily="18" charset="0"/>
                          <a:ea typeface="Times New Roman" panose="02020603050405020304" pitchFamily="18" charset="0"/>
                        </a:rPr>
                        <a:t>Teacher: </a:t>
                      </a:r>
                      <a:r>
                        <a:rPr lang="en-GB" sz="3200" b="0" i="0" kern="1200" dirty="0">
                          <a:solidFill>
                            <a:schemeClr val="dk1"/>
                          </a:solidFill>
                          <a:effectLst/>
                          <a:latin typeface="+mn-lt"/>
                          <a:ea typeface="+mn-ea"/>
                          <a:cs typeface="+mn-cs"/>
                        </a:rPr>
                        <a:t>Buddhi </a:t>
                      </a:r>
                      <a:r>
                        <a:rPr lang="en-GB" sz="3200" b="0" i="0" kern="1200" dirty="0" err="1">
                          <a:solidFill>
                            <a:schemeClr val="dk1"/>
                          </a:solidFill>
                          <a:effectLst/>
                          <a:latin typeface="+mn-lt"/>
                          <a:ea typeface="+mn-ea"/>
                          <a:cs typeface="+mn-cs"/>
                        </a:rPr>
                        <a:t>Patha</a:t>
                      </a:r>
                      <a:endParaRPr lang="en-GB" sz="3200" b="0" dirty="0">
                        <a:effectLst/>
                        <a:latin typeface="Times New Roman" panose="02020603050405020304" pitchFamily="18" charset="0"/>
                        <a:ea typeface="Times New Roman" panose="02020603050405020304" pitchFamily="18" charset="0"/>
                      </a:endParaRPr>
                    </a:p>
                  </a:txBody>
                  <a:tcPr marL="94298" marR="94298" marT="0" marB="0"/>
                </a:tc>
                <a:extLst>
                  <a:ext uri="{0D108BD9-81ED-4DB2-BD59-A6C34878D82A}">
                    <a16:rowId xmlns:a16="http://schemas.microsoft.com/office/drawing/2014/main" val="1507375609"/>
                  </a:ext>
                </a:extLst>
              </a:tr>
            </a:tbl>
          </a:graphicData>
        </a:graphic>
      </p:graphicFrame>
    </p:spTree>
    <p:extLst>
      <p:ext uri="{BB962C8B-B14F-4D97-AF65-F5344CB8AC3E}">
        <p14:creationId xmlns:p14="http://schemas.microsoft.com/office/powerpoint/2010/main" val="12036369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1809CE-A408-1C4E-A53E-76D95E99A0DE}"/>
              </a:ext>
            </a:extLst>
          </p:cNvPr>
          <p:cNvSpPr>
            <a:spLocks noGrp="1"/>
          </p:cNvSpPr>
          <p:nvPr>
            <p:ph type="title"/>
          </p:nvPr>
        </p:nvSpPr>
        <p:spPr>
          <a:xfrm>
            <a:off x="686834" y="1153572"/>
            <a:ext cx="3200400" cy="4461163"/>
          </a:xfrm>
        </p:spPr>
        <p:txBody>
          <a:bodyPr>
            <a:normAutofit/>
          </a:bodyPr>
          <a:lstStyle/>
          <a:p>
            <a:br>
              <a:rPr lang="en-GB" sz="2800" dirty="0">
                <a:solidFill>
                  <a:srgbClr val="FFFFFF"/>
                </a:solidFill>
              </a:rPr>
            </a:br>
            <a:r>
              <a:rPr lang="en-GB" sz="2800" dirty="0">
                <a:solidFill>
                  <a:srgbClr val="FFFFFF"/>
                </a:solidFill>
              </a:rPr>
              <a:t>A </a:t>
            </a:r>
            <a:r>
              <a:rPr lang="en-GB" sz="2800" i="1" dirty="0">
                <a:solidFill>
                  <a:srgbClr val="FFFFFF"/>
                </a:solidFill>
              </a:rPr>
              <a:t>research-informed</a:t>
            </a:r>
            <a:r>
              <a:rPr lang="en-GB" sz="2800" dirty="0">
                <a:solidFill>
                  <a:srgbClr val="FFFFFF"/>
                </a:solidFill>
              </a:rPr>
              <a:t> discussion on the nature and impact of the complex problem on employees and their organisations.</a:t>
            </a:r>
            <a:r>
              <a:rPr lang="en-GB" sz="2800" dirty="0">
                <a:solidFill>
                  <a:srgbClr val="FFFFFF"/>
                </a:solidFill>
                <a:effectLst/>
              </a:rPr>
              <a:t> </a:t>
            </a:r>
            <a:br>
              <a:rPr lang="en-GB" sz="2800" dirty="0">
                <a:solidFill>
                  <a:srgbClr val="FFFFFF"/>
                </a:solidFill>
                <a:effectLst/>
              </a:rPr>
            </a:br>
            <a:endParaRPr lang="en-US" sz="28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3CB5355-459B-564A-A0DA-E86CD3271C68}"/>
              </a:ext>
            </a:extLst>
          </p:cNvPr>
          <p:cNvSpPr>
            <a:spLocks noGrp="1"/>
          </p:cNvSpPr>
          <p:nvPr>
            <p:ph idx="1"/>
          </p:nvPr>
        </p:nvSpPr>
        <p:spPr>
          <a:xfrm>
            <a:off x="4447308" y="591344"/>
            <a:ext cx="6906491" cy="5585619"/>
          </a:xfrm>
        </p:spPr>
        <p:txBody>
          <a:bodyPr anchor="ctr">
            <a:normAutofit/>
          </a:bodyPr>
          <a:lstStyle/>
          <a:p>
            <a:pPr marL="0" indent="0">
              <a:buNone/>
            </a:pPr>
            <a:r>
              <a:rPr lang="en-GB" b="1" dirty="0"/>
              <a:t> </a:t>
            </a:r>
            <a:r>
              <a:rPr lang="en-GB" dirty="0"/>
              <a:t>Absenteeism in the Workplace</a:t>
            </a:r>
            <a:endParaRPr lang="en-GB"/>
          </a:p>
          <a:p>
            <a:pPr marL="0" indent="0">
              <a:buNone/>
            </a:pPr>
            <a:r>
              <a:rPr lang="en-GB" dirty="0"/>
              <a:t>Absenteeism in the workplace is define as frequency absence of an employer at work for a long period, absenteeism at work can be caused by  workplace harassment, family-related issues, illness, and job hunting, in general employers miss work for a variety of reasons despite could be possible  legitimate and others less so.</a:t>
            </a:r>
          </a:p>
          <a:p>
            <a:pPr marL="0" indent="0">
              <a:buNone/>
            </a:pPr>
            <a:endParaRPr lang="en-GB" b="1">
              <a:latin typeface="Cabin"/>
            </a:endParaRPr>
          </a:p>
          <a:p>
            <a:pPr marL="0" indent="0">
              <a:buNone/>
            </a:pPr>
            <a:endParaRPr lang="en-US" dirty="0"/>
          </a:p>
        </p:txBody>
      </p:sp>
    </p:spTree>
    <p:extLst>
      <p:ext uri="{BB962C8B-B14F-4D97-AF65-F5344CB8AC3E}">
        <p14:creationId xmlns:p14="http://schemas.microsoft.com/office/powerpoint/2010/main" val="475155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280470-B6F2-184B-A511-DCE7A16DEBB3}"/>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Impact of absenteeism in a workplace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E965A03-94AF-7F40-8F64-BDBE686D709F}"/>
              </a:ext>
            </a:extLst>
          </p:cNvPr>
          <p:cNvSpPr>
            <a:spLocks noGrp="1"/>
          </p:cNvSpPr>
          <p:nvPr>
            <p:ph idx="1"/>
          </p:nvPr>
        </p:nvSpPr>
        <p:spPr>
          <a:xfrm>
            <a:off x="4447308" y="591344"/>
            <a:ext cx="6906491" cy="5585619"/>
          </a:xfrm>
        </p:spPr>
        <p:txBody>
          <a:bodyPr anchor="ctr">
            <a:normAutofit/>
          </a:bodyPr>
          <a:lstStyle/>
          <a:p>
            <a:pPr marL="0" indent="0">
              <a:buNone/>
            </a:pPr>
            <a:r>
              <a:rPr lang="en-GB" sz="1800" dirty="0"/>
              <a:t>absenteeism has a very relative impact in the world of work, as absenteeism increases administrative costs in a huge way, decrease  the  level of productiveness. Unplanned leaving can distract other employers in the company and ruin a project, also it might result a drop quality, due to this the company could experience customer unsatisfaction and the employers could suffer of low morale.</a:t>
            </a:r>
          </a:p>
          <a:p>
            <a:pPr marL="0" indent="0">
              <a:buNone/>
            </a:pPr>
            <a:endParaRPr lang="en-GB" sz="1800" dirty="0"/>
          </a:p>
          <a:p>
            <a:pPr marL="0" indent="0">
              <a:buNone/>
            </a:pPr>
            <a:endParaRPr lang="en-GB" sz="1800" dirty="0"/>
          </a:p>
          <a:p>
            <a:endParaRPr lang="en-US" sz="1800" dirty="0"/>
          </a:p>
        </p:txBody>
      </p:sp>
    </p:spTree>
    <p:extLst>
      <p:ext uri="{BB962C8B-B14F-4D97-AF65-F5344CB8AC3E}">
        <p14:creationId xmlns:p14="http://schemas.microsoft.com/office/powerpoint/2010/main" val="545394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7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F20B5D-ADB2-D246-8084-62362B6254D7}"/>
              </a:ext>
            </a:extLst>
          </p:cNvPr>
          <p:cNvSpPr>
            <a:spLocks noGrp="1"/>
          </p:cNvSpPr>
          <p:nvPr>
            <p:ph type="title"/>
          </p:nvPr>
        </p:nvSpPr>
        <p:spPr>
          <a:xfrm>
            <a:off x="742929" y="440484"/>
            <a:ext cx="6901193" cy="1135737"/>
          </a:xfrm>
        </p:spPr>
        <p:txBody>
          <a:bodyPr>
            <a:normAutofit/>
          </a:bodyPr>
          <a:lstStyle/>
          <a:p>
            <a:r>
              <a:rPr lang="en-GB" sz="2800"/>
              <a:t>A PESTLE analysis of the macro-environmental factors contributing to the complex problem.</a:t>
            </a:r>
            <a:endParaRPr lang="en-US" sz="2800"/>
          </a:p>
        </p:txBody>
      </p:sp>
      <p:sp>
        <p:nvSpPr>
          <p:cNvPr id="3" name="Content Placeholder 2">
            <a:extLst>
              <a:ext uri="{FF2B5EF4-FFF2-40B4-BE49-F238E27FC236}">
                <a16:creationId xmlns:a16="http://schemas.microsoft.com/office/drawing/2014/main" id="{45B6DDBB-E906-7D46-AD3E-980F4110816B}"/>
              </a:ext>
            </a:extLst>
          </p:cNvPr>
          <p:cNvSpPr>
            <a:spLocks noGrp="1"/>
          </p:cNvSpPr>
          <p:nvPr>
            <p:ph idx="1"/>
          </p:nvPr>
        </p:nvSpPr>
        <p:spPr>
          <a:xfrm>
            <a:off x="643468" y="1782981"/>
            <a:ext cx="6901192" cy="4393982"/>
          </a:xfrm>
        </p:spPr>
        <p:txBody>
          <a:bodyPr>
            <a:normAutofit lnSpcReduction="10000"/>
          </a:bodyPr>
          <a:lstStyle/>
          <a:p>
            <a:pPr marL="0" indent="0">
              <a:buNone/>
            </a:pPr>
            <a:r>
              <a:rPr lang="en-GB" sz="1400" b="1" dirty="0"/>
              <a:t>PESTEL analysis </a:t>
            </a:r>
            <a:r>
              <a:rPr lang="en-GB" sz="1400" dirty="0"/>
              <a:t>is a strategy used to evaluate external environment of a business, it is a common method used to analyse  political, economic, socio-cultural, technological, environmental and legal  risks and opportunities.</a:t>
            </a:r>
          </a:p>
          <a:p>
            <a:pPr marL="0" indent="0">
              <a:buNone/>
            </a:pPr>
            <a:endParaRPr lang="en-GB" sz="1400" dirty="0"/>
          </a:p>
          <a:p>
            <a:pPr marL="0" indent="0">
              <a:buNone/>
            </a:pPr>
            <a:r>
              <a:rPr lang="en-GB" sz="1400" b="1" dirty="0"/>
              <a:t>Economic factors</a:t>
            </a:r>
            <a:r>
              <a:rPr lang="en-GB" sz="1400" dirty="0"/>
              <a:t>: economic growth raise, interest rates, exchange rates, inflation, unemployment rates</a:t>
            </a:r>
          </a:p>
          <a:p>
            <a:pPr marL="0" indent="0">
              <a:buNone/>
            </a:pPr>
            <a:r>
              <a:rPr lang="en-GB" sz="1400" b="1" dirty="0"/>
              <a:t>Political factors: </a:t>
            </a:r>
            <a:r>
              <a:rPr lang="en-GB" sz="1400" dirty="0"/>
              <a:t>tax policy, trade restrictions, tariffs, bureaucracy</a:t>
            </a:r>
          </a:p>
          <a:p>
            <a:pPr marL="0" indent="0">
              <a:buNone/>
            </a:pPr>
            <a:r>
              <a:rPr lang="en-GB" sz="1400" b="1" dirty="0"/>
              <a:t>Social factors</a:t>
            </a:r>
            <a:r>
              <a:rPr lang="en-GB" sz="1400" dirty="0"/>
              <a:t>: Cultural Aspects, Perceptions Health Consciousness, Populations Growth Rates, Age Distribution career Attitudes</a:t>
            </a:r>
          </a:p>
          <a:p>
            <a:r>
              <a:rPr lang="en-GB" sz="1400" b="1" dirty="0"/>
              <a:t>Environmental factors: </a:t>
            </a:r>
            <a:r>
              <a:rPr lang="en-GB" sz="1400" dirty="0"/>
              <a:t>weather Conditions, temperature, climate change, pollution, natural disasters</a:t>
            </a:r>
          </a:p>
          <a:p>
            <a:r>
              <a:rPr lang="en-GB" sz="1400" b="1" dirty="0"/>
              <a:t>Legal factors</a:t>
            </a:r>
            <a:r>
              <a:rPr lang="en-GB" sz="1400" dirty="0"/>
              <a:t>: Industry Regulation, Licenses &amp; Permits, Discrimination law, Health and Safety law ,Employment law, Fraud law</a:t>
            </a:r>
          </a:p>
          <a:p>
            <a:pPr marL="0" indent="0">
              <a:buNone/>
            </a:pPr>
            <a:r>
              <a:rPr lang="en-GB" sz="1400" b="1" dirty="0"/>
              <a:t>Technological factors: </a:t>
            </a:r>
            <a:r>
              <a:rPr lang="en-GB" sz="1400" dirty="0"/>
              <a:t>the existence of 3D technology, Computer calculation speed/power, The ability of computers to create truly ‘random’ numbers ,Engine efficiency, Internet connectivity, Wireless charging, Automation, Security in cryptography</a:t>
            </a:r>
          </a:p>
          <a:p>
            <a:pPr marL="0" indent="0">
              <a:buNone/>
            </a:pPr>
            <a:br>
              <a:rPr lang="en-GB" sz="1400" dirty="0"/>
            </a:br>
            <a:endParaRPr lang="en-US" sz="1400" dirty="0"/>
          </a:p>
        </p:txBody>
      </p:sp>
      <p:sp>
        <p:nvSpPr>
          <p:cNvPr id="76" name="Isosceles Triangle 7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ESTEL Analysis Diagram">
            <a:extLst>
              <a:ext uri="{FF2B5EF4-FFF2-40B4-BE49-F238E27FC236}">
                <a16:creationId xmlns:a16="http://schemas.microsoft.com/office/drawing/2014/main" id="{ADE28CEC-0525-5149-B6CB-7C6584EC39E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87" r="2" b="1506"/>
          <a:stretch/>
        </p:blipFill>
        <p:spPr bwMode="auto">
          <a:xfrm>
            <a:off x="8119869" y="1647038"/>
            <a:ext cx="3428663" cy="3563923"/>
          </a:xfrm>
          <a:prstGeom prst="rect">
            <a:avLst/>
          </a:prstGeom>
          <a:noFill/>
          <a:extLst>
            <a:ext uri="{909E8E84-426E-40DD-AFC4-6F175D3DCCD1}">
              <a14:hiddenFill xmlns:a14="http://schemas.microsoft.com/office/drawing/2010/main">
                <a:solidFill>
                  <a:srgbClr val="FFFFFF"/>
                </a:solidFill>
              </a14:hiddenFill>
            </a:ext>
          </a:extLst>
        </p:spPr>
      </p:pic>
      <p:grpSp>
        <p:nvGrpSpPr>
          <p:cNvPr id="80" name="Group 79">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81" name="Isosceles Triangle 8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Rectangle 81">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30237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Title 4">
            <a:extLst>
              <a:ext uri="{FF2B5EF4-FFF2-40B4-BE49-F238E27FC236}">
                <a16:creationId xmlns:a16="http://schemas.microsoft.com/office/drawing/2014/main" id="{B149AF3C-6B31-7A49-8CB0-013F6C5CD0F0}"/>
              </a:ext>
            </a:extLst>
          </p:cNvPr>
          <p:cNvSpPr>
            <a:spLocks noGrp="1"/>
          </p:cNvSpPr>
          <p:nvPr>
            <p:ph type="title"/>
          </p:nvPr>
        </p:nvSpPr>
        <p:spPr>
          <a:xfrm>
            <a:off x="777240" y="731519"/>
            <a:ext cx="2845191" cy="3237579"/>
          </a:xfrm>
        </p:spPr>
        <p:txBody>
          <a:bodyPr>
            <a:normAutofit/>
          </a:bodyPr>
          <a:lstStyle/>
          <a:p>
            <a:r>
              <a:rPr lang="en-US" sz="3800">
                <a:solidFill>
                  <a:srgbClr val="FFFFFF"/>
                </a:solidFill>
              </a:rPr>
              <a:t>Causes of absenteeism</a:t>
            </a:r>
          </a:p>
        </p:txBody>
      </p:sp>
      <p:sp>
        <p:nvSpPr>
          <p:cNvPr id="13" name="Rectangle 1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5" name="Rectangle 1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1D0CE661-FB13-357F-EAAC-6E5AA7101AF9}"/>
              </a:ext>
            </a:extLst>
          </p:cNvPr>
          <p:cNvGraphicFramePr>
            <a:graphicFrameLocks noGrp="1"/>
          </p:cNvGraphicFramePr>
          <p:nvPr>
            <p:ph idx="1"/>
            <p:extLst>
              <p:ext uri="{D42A27DB-BD31-4B8C-83A1-F6EECF244321}">
                <p14:modId xmlns:p14="http://schemas.microsoft.com/office/powerpoint/2010/main" val="4137672621"/>
              </p:ext>
            </p:extLst>
          </p:nvPr>
        </p:nvGraphicFramePr>
        <p:xfrm>
          <a:off x="4379913" y="687388"/>
          <a:ext cx="7037387" cy="54752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52818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71624D">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82220DA-5AE5-F443-B327-FD6D0BA118E0}"/>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The Effects of absenteeism</a:t>
            </a:r>
          </a:p>
        </p:txBody>
      </p:sp>
      <p:pic>
        <p:nvPicPr>
          <p:cNvPr id="2050" name="Picture 2" descr="Seasonal Influenza Vaccination Resources for Health Professionals | CDC">
            <a:extLst>
              <a:ext uri="{FF2B5EF4-FFF2-40B4-BE49-F238E27FC236}">
                <a16:creationId xmlns:a16="http://schemas.microsoft.com/office/drawing/2014/main" id="{21B899E0-52C2-D04C-9A40-AFCCB145F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145" r="23254" b="1"/>
          <a:stretch/>
        </p:blipFill>
        <p:spPr bwMode="auto">
          <a:xfrm>
            <a:off x="327547" y="321733"/>
            <a:ext cx="7058306" cy="4107392"/>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3301A5F-EBC5-B64D-9195-F01D99A05E9F}"/>
              </a:ext>
            </a:extLst>
          </p:cNvPr>
          <p:cNvSpPr>
            <a:spLocks noGrp="1"/>
          </p:cNvSpPr>
          <p:nvPr>
            <p:ph idx="1"/>
          </p:nvPr>
        </p:nvSpPr>
        <p:spPr>
          <a:xfrm>
            <a:off x="8029319" y="917725"/>
            <a:ext cx="3424739" cy="4852362"/>
          </a:xfrm>
        </p:spPr>
        <p:txBody>
          <a:bodyPr anchor="ctr">
            <a:normAutofit/>
          </a:bodyPr>
          <a:lstStyle/>
          <a:p>
            <a:pPr marL="0" indent="0">
              <a:buNone/>
            </a:pPr>
            <a:r>
              <a:rPr lang="en-GB" sz="1900" dirty="0">
                <a:solidFill>
                  <a:srgbClr val="FFFFFF"/>
                </a:solidFill>
              </a:rPr>
              <a:t>health care workers, for example, are an essential element for the efficient delivery of quality health services to a community, however Acute respiratory infections are a major cause of sickness absenteeism among health care workers, studies in Hong Kong says Influenza epidemics were associated with a huge increase in sickness absence and productivity loss among HCWs and also had a negative impact on work efficiency, patient safety and quality of patient care(1).</a:t>
            </a:r>
          </a:p>
        </p:txBody>
      </p:sp>
    </p:spTree>
    <p:extLst>
      <p:ext uri="{BB962C8B-B14F-4D97-AF65-F5344CB8AC3E}">
        <p14:creationId xmlns:p14="http://schemas.microsoft.com/office/powerpoint/2010/main" val="3251214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129B199-5131-1840-A1DB-A9FB334C29B1}"/>
              </a:ext>
            </a:extLst>
          </p:cNvPr>
          <p:cNvSpPr>
            <a:spLocks noGrp="1"/>
          </p:cNvSpPr>
          <p:nvPr>
            <p:ph type="title"/>
          </p:nvPr>
        </p:nvSpPr>
        <p:spPr>
          <a:xfrm>
            <a:off x="777240" y="731519"/>
            <a:ext cx="2845191" cy="3237579"/>
          </a:xfrm>
        </p:spPr>
        <p:txBody>
          <a:bodyPr>
            <a:normAutofit/>
          </a:bodyPr>
          <a:lstStyle/>
          <a:p>
            <a:r>
              <a:rPr lang="en-GB" sz="3800" b="1">
                <a:solidFill>
                  <a:srgbClr val="FFFFFF"/>
                </a:solidFill>
              </a:rPr>
              <a:t>Alternative Solutions</a:t>
            </a:r>
            <a:endParaRPr lang="en-US" sz="3800">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2">
            <a:extLst>
              <a:ext uri="{FF2B5EF4-FFF2-40B4-BE49-F238E27FC236}">
                <a16:creationId xmlns:a16="http://schemas.microsoft.com/office/drawing/2014/main" id="{6D0D8582-D91B-774B-823E-F95C719162D6}"/>
              </a:ext>
            </a:extLst>
          </p:cNvPr>
          <p:cNvSpPr>
            <a:spLocks noGrp="1"/>
          </p:cNvSpPr>
          <p:nvPr>
            <p:ph idx="1"/>
          </p:nvPr>
        </p:nvSpPr>
        <p:spPr>
          <a:xfrm>
            <a:off x="4370044" y="1511747"/>
            <a:ext cx="7037591" cy="5475129"/>
          </a:xfrm>
        </p:spPr>
        <p:txBody>
          <a:bodyPr anchor="ctr">
            <a:normAutofit/>
          </a:bodyPr>
          <a:lstStyle/>
          <a:p>
            <a:pPr marL="0" indent="0">
              <a:buNone/>
            </a:pPr>
            <a:r>
              <a:rPr lang="en-US" sz="2000" dirty="0"/>
              <a:t>Although you cannot control the mechanism of absenteeism you can work towards few strategies to reduce absenteeism.</a:t>
            </a:r>
          </a:p>
          <a:p>
            <a:pPr marL="457200" indent="-457200">
              <a:buFont typeface="+mj-lt"/>
              <a:buAutoNum type="arabicPeriod"/>
            </a:pPr>
            <a:r>
              <a:rPr lang="en-US" sz="2000" dirty="0"/>
              <a:t>Increase flexibility.</a:t>
            </a:r>
          </a:p>
          <a:p>
            <a:pPr marL="457200" indent="-457200">
              <a:buFont typeface="+mj-lt"/>
              <a:buAutoNum type="arabicPeriod"/>
            </a:pPr>
            <a:r>
              <a:rPr lang="en-GB" sz="2000" dirty="0"/>
              <a:t>Keep Morale And Motivation High.</a:t>
            </a:r>
            <a:endParaRPr lang="en-US" sz="2000" dirty="0"/>
          </a:p>
          <a:p>
            <a:pPr marL="514350" indent="-514350">
              <a:buFont typeface="+mj-lt"/>
              <a:buAutoNum type="arabicPeriod"/>
            </a:pPr>
            <a:r>
              <a:rPr lang="en-GB" sz="2000" dirty="0"/>
              <a:t>Create a clear attendance policy.</a:t>
            </a:r>
          </a:p>
          <a:p>
            <a:pPr marL="514350" indent="-514350">
              <a:buFont typeface="+mj-lt"/>
              <a:buAutoNum type="arabicPeriod"/>
            </a:pPr>
            <a:r>
              <a:rPr lang="en-GB" sz="2000" dirty="0"/>
              <a:t>Provide support.</a:t>
            </a:r>
            <a:endParaRPr lang="en-GB" sz="2400" dirty="0"/>
          </a:p>
          <a:p>
            <a:pPr marL="514350" indent="-514350">
              <a:buFont typeface="+mj-lt"/>
              <a:buAutoNum type="arabicPeriod"/>
            </a:pPr>
            <a:endParaRPr lang="en-GB" sz="2400" dirty="0"/>
          </a:p>
          <a:p>
            <a:pPr marL="0" indent="0">
              <a:buNone/>
            </a:pPr>
            <a:endParaRPr lang="en-US" sz="2600" dirty="0"/>
          </a:p>
        </p:txBody>
      </p:sp>
    </p:spTree>
    <p:extLst>
      <p:ext uri="{BB962C8B-B14F-4D97-AF65-F5344CB8AC3E}">
        <p14:creationId xmlns:p14="http://schemas.microsoft.com/office/powerpoint/2010/main" val="33947316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E8CB6F-81DA-1E49-9B65-9A88E2AB023A}"/>
              </a:ext>
            </a:extLst>
          </p:cNvPr>
          <p:cNvSpPr>
            <a:spLocks noGrp="1"/>
          </p:cNvSpPr>
          <p:nvPr>
            <p:ph type="title"/>
          </p:nvPr>
        </p:nvSpPr>
        <p:spPr>
          <a:xfrm>
            <a:off x="841248" y="256032"/>
            <a:ext cx="10506456" cy="1014984"/>
          </a:xfrm>
        </p:spPr>
        <p:txBody>
          <a:bodyPr anchor="b">
            <a:normAutofit/>
          </a:bodyPr>
          <a:lstStyle/>
          <a:p>
            <a:endParaRPr lang="en-US"/>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B66B530-B732-8BC8-EE80-5510BFEE7F8E}"/>
              </a:ext>
            </a:extLst>
          </p:cNvPr>
          <p:cNvGraphicFramePr>
            <a:graphicFrameLocks noGrp="1"/>
          </p:cNvGraphicFramePr>
          <p:nvPr>
            <p:ph idx="1"/>
            <p:extLst>
              <p:ext uri="{D42A27DB-BD31-4B8C-83A1-F6EECF244321}">
                <p14:modId xmlns:p14="http://schemas.microsoft.com/office/powerpoint/2010/main" val="2451924162"/>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1131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FD245-1ADC-D049-8094-5FFFD2032306}"/>
              </a:ext>
            </a:extLst>
          </p:cNvPr>
          <p:cNvSpPr>
            <a:spLocks noGrp="1"/>
          </p:cNvSpPr>
          <p:nvPr>
            <p:ph type="title"/>
          </p:nvPr>
        </p:nvSpPr>
        <p:spPr>
          <a:xfrm>
            <a:off x="838200" y="365125"/>
            <a:ext cx="10515600" cy="5349875"/>
          </a:xfrm>
        </p:spPr>
        <p:txBody>
          <a:bodyPr/>
          <a:lstStyle/>
          <a:p>
            <a:endParaRPr lang="en-US" dirty="0"/>
          </a:p>
        </p:txBody>
      </p:sp>
      <p:sp>
        <p:nvSpPr>
          <p:cNvPr id="3" name="Content Placeholder 2">
            <a:extLst>
              <a:ext uri="{FF2B5EF4-FFF2-40B4-BE49-F238E27FC236}">
                <a16:creationId xmlns:a16="http://schemas.microsoft.com/office/drawing/2014/main" id="{45108F0B-9688-474A-88BD-B81E944033BA}"/>
              </a:ext>
            </a:extLst>
          </p:cNvPr>
          <p:cNvSpPr>
            <a:spLocks noGrp="1"/>
          </p:cNvSpPr>
          <p:nvPr>
            <p:ph idx="1"/>
          </p:nvPr>
        </p:nvSpPr>
        <p:spPr/>
        <p:txBody>
          <a:bodyPr/>
          <a:lstStyle/>
          <a:p>
            <a:pPr marL="0" indent="0">
              <a:buNone/>
            </a:pPr>
            <a:endParaRPr lang="en-US" dirty="0"/>
          </a:p>
          <a:p>
            <a:pPr marL="0" indent="0">
              <a:buNone/>
            </a:pPr>
            <a:endParaRPr lang="en-US" dirty="0"/>
          </a:p>
          <a:p>
            <a:pPr marL="0" indent="0" algn="ctr">
              <a:buNone/>
            </a:pPr>
            <a:r>
              <a:rPr lang="en-US" sz="4000" dirty="0"/>
              <a:t>REFERENCES</a:t>
            </a:r>
          </a:p>
        </p:txBody>
      </p:sp>
    </p:spTree>
    <p:extLst>
      <p:ext uri="{BB962C8B-B14F-4D97-AF65-F5344CB8AC3E}">
        <p14:creationId xmlns:p14="http://schemas.microsoft.com/office/powerpoint/2010/main" val="19249547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26685</TotalTime>
  <Words>961</Words>
  <Application>Microsoft Macintosh PowerPoint</Application>
  <PresentationFormat>Widescreen</PresentationFormat>
  <Paragraphs>65</Paragraphs>
  <Slides>9</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Cabin</vt:lpstr>
      <vt:lpstr>Calibri</vt:lpstr>
      <vt:lpstr>Calibri Light</vt:lpstr>
      <vt:lpstr>Times New Roman</vt:lpstr>
      <vt:lpstr>Office Theme</vt:lpstr>
      <vt:lpstr>PROBLEM SOLVING AND DECISION MAKING </vt:lpstr>
      <vt:lpstr> A research-informed discussion on the nature and impact of the complex problem on employees and their organisations.  </vt:lpstr>
      <vt:lpstr>Impact of absenteeism in a workplace</vt:lpstr>
      <vt:lpstr>A PESTLE analysis of the macro-environmental factors contributing to the complex problem.</vt:lpstr>
      <vt:lpstr>Causes of absenteeism</vt:lpstr>
      <vt:lpstr>The Effects of absenteeism</vt:lpstr>
      <vt:lpstr>Alternative Solutions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Omosere Osaro Ogbevoen (2109240)</dc:creator>
  <cp:lastModifiedBy>Omosere Osaro Ogbevoen (2109240)</cp:lastModifiedBy>
  <cp:revision>1</cp:revision>
  <dcterms:created xsi:type="dcterms:W3CDTF">2022-02-12T16:48:28Z</dcterms:created>
  <dcterms:modified xsi:type="dcterms:W3CDTF">2022-03-26T12:05:11Z</dcterms:modified>
</cp:coreProperties>
</file>