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47441F-9A19-41FB-AB68-8F0E27191EA9}" v="97" dt="2022-11-09T00:41:55.7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9766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695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302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040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3516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4245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645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5467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939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819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78586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56883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1226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52380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4368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9883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0990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380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Reservar</a:t>
            </a:r>
            <a:r>
              <a:rPr lang="en-US" dirty="0"/>
              <a:t> </a:t>
            </a:r>
            <a:r>
              <a:rPr lang="en-US" dirty="0" err="1"/>
              <a:t>una</a:t>
            </a:r>
            <a:r>
              <a:rPr lang="en-US" dirty="0"/>
              <a:t> </a:t>
            </a:r>
            <a:r>
              <a:rPr lang="en-US" dirty="0" err="1"/>
              <a:t>habitacion</a:t>
            </a:r>
            <a:r>
              <a:rPr lang="en-US" dirty="0"/>
              <a:t> (Room booking)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2200" dirty="0"/>
              <a:t>Student: Cornel </a:t>
            </a:r>
            <a:r>
              <a:rPr lang="en-US" sz="2200" dirty="0" err="1"/>
              <a:t>Iurea</a:t>
            </a:r>
            <a:r>
              <a:rPr lang="en-US" sz="2200" dirty="0"/>
              <a:t> (1817181)</a:t>
            </a:r>
          </a:p>
          <a:p>
            <a:pPr algn="l"/>
            <a:r>
              <a:rPr lang="en-US" sz="2200" dirty="0"/>
              <a:t>Module: Foreign Languages and Cultural Awareness (BMIH5003)</a:t>
            </a:r>
          </a:p>
          <a:p>
            <a:pPr algn="l"/>
            <a:r>
              <a:rPr lang="en-US" sz="2200" dirty="0"/>
              <a:t>Lecturer: Rodrigo Aguilera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4C825-6574-6C52-C032-87CFCFF7762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982663"/>
            <a:ext cx="9601200" cy="1303337"/>
          </a:xfrm>
        </p:spPr>
        <p:txBody>
          <a:bodyPr/>
          <a:lstStyle/>
          <a:p>
            <a:r>
              <a:rPr lang="en-US" dirty="0"/>
              <a:t>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D6AE5-EBD8-0E07-38F7-A3F8264F94D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2557463"/>
            <a:ext cx="9601200" cy="331787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  </a:t>
            </a:r>
          </a:p>
        </p:txBody>
      </p:sp>
      <p:pic>
        <p:nvPicPr>
          <p:cNvPr id="5" name="room booking spanish">
            <a:hlinkClick r:id="" action="ppaction://media"/>
            <a:extLst>
              <a:ext uri="{FF2B5EF4-FFF2-40B4-BE49-F238E27FC236}">
                <a16:creationId xmlns:a16="http://schemas.microsoft.com/office/drawing/2014/main" id="{E7A8FB74-659E-ACAE-D125-7BE166EFD6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362" y="753763"/>
            <a:ext cx="730250" cy="7302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CB6F601-6AE2-5D40-0561-4F8DAF1E0C32}"/>
              </a:ext>
            </a:extLst>
          </p:cNvPr>
          <p:cNvSpPr txBox="1"/>
          <p:nvPr/>
        </p:nvSpPr>
        <p:spPr>
          <a:xfrm>
            <a:off x="3168040" y="1116904"/>
            <a:ext cx="643263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Buenos días! Hotel California. Como le </a:t>
            </a:r>
            <a:r>
              <a:rPr lang="en-US" dirty="0" err="1">
                <a:ea typeface="+mn-lt"/>
                <a:cs typeface="+mn-lt"/>
              </a:rPr>
              <a:t>puedo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ayudar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Sr. </a:t>
            </a:r>
            <a:r>
              <a:rPr lang="en-US" dirty="0" err="1">
                <a:ea typeface="+mn-lt"/>
                <a:cs typeface="+mn-lt"/>
              </a:rPr>
              <a:t>Iurea</a:t>
            </a:r>
            <a:r>
              <a:rPr lang="en-US" dirty="0">
                <a:ea typeface="+mn-lt"/>
                <a:cs typeface="+mn-lt"/>
              </a:rPr>
              <a:t>: Buenos días! Me </a:t>
            </a:r>
            <a:r>
              <a:rPr lang="en-US" dirty="0" err="1">
                <a:ea typeface="+mn-lt"/>
                <a:cs typeface="+mn-lt"/>
              </a:rPr>
              <a:t>gustaría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reservar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una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habitación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en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el</a:t>
            </a:r>
            <a:r>
              <a:rPr lang="en-US" dirty="0">
                <a:ea typeface="+mn-lt"/>
                <a:cs typeface="+mn-lt"/>
              </a:rPr>
              <a:t> hotel.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Muy bien. Como se llama </a:t>
            </a:r>
            <a:r>
              <a:rPr lang="en-US" dirty="0" err="1">
                <a:ea typeface="+mn-lt"/>
                <a:cs typeface="+mn-lt"/>
              </a:rPr>
              <a:t>usted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Sr. </a:t>
            </a:r>
            <a:r>
              <a:rPr lang="en-US" dirty="0" err="1">
                <a:ea typeface="+mn-lt"/>
                <a:cs typeface="+mn-lt"/>
              </a:rPr>
              <a:t>Iurea</a:t>
            </a:r>
            <a:r>
              <a:rPr lang="en-US" dirty="0">
                <a:ea typeface="+mn-lt"/>
                <a:cs typeface="+mn-lt"/>
              </a:rPr>
              <a:t>: Me </a:t>
            </a:r>
            <a:r>
              <a:rPr lang="en-US" dirty="0" err="1">
                <a:ea typeface="+mn-lt"/>
                <a:cs typeface="+mn-lt"/>
              </a:rPr>
              <a:t>llamo</a:t>
            </a:r>
            <a:r>
              <a:rPr lang="en-US" dirty="0">
                <a:ea typeface="+mn-lt"/>
                <a:cs typeface="+mn-lt"/>
              </a:rPr>
              <a:t> Cornel </a:t>
            </a:r>
            <a:r>
              <a:rPr lang="en-US" dirty="0" err="1">
                <a:ea typeface="+mn-lt"/>
                <a:cs typeface="+mn-lt"/>
              </a:rPr>
              <a:t>Iurea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Muy bien </a:t>
            </a:r>
            <a:r>
              <a:rPr lang="en-US" dirty="0" err="1">
                <a:ea typeface="+mn-lt"/>
                <a:cs typeface="+mn-lt"/>
              </a:rPr>
              <a:t>Señor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Iurea</a:t>
            </a:r>
            <a:r>
              <a:rPr lang="en-US" dirty="0">
                <a:ea typeface="+mn-lt"/>
                <a:cs typeface="+mn-lt"/>
              </a:rPr>
              <a:t>. Para </a:t>
            </a:r>
            <a:r>
              <a:rPr lang="en-US" dirty="0" err="1">
                <a:ea typeface="+mn-lt"/>
                <a:cs typeface="+mn-lt"/>
              </a:rPr>
              <a:t>cuantas</a:t>
            </a:r>
            <a:r>
              <a:rPr lang="en-US" dirty="0">
                <a:ea typeface="+mn-lt"/>
                <a:cs typeface="+mn-lt"/>
              </a:rPr>
              <a:t> personas?</a:t>
            </a:r>
          </a:p>
          <a:p>
            <a:r>
              <a:rPr lang="en-US" dirty="0">
                <a:ea typeface="+mn-lt"/>
                <a:cs typeface="+mn-lt"/>
              </a:rPr>
              <a:t>Sr. </a:t>
            </a:r>
            <a:r>
              <a:rPr lang="en-US" dirty="0" err="1">
                <a:ea typeface="+mn-lt"/>
                <a:cs typeface="+mn-lt"/>
              </a:rPr>
              <a:t>Iurea</a:t>
            </a:r>
            <a:r>
              <a:rPr lang="en-US" dirty="0">
                <a:ea typeface="+mn-lt"/>
                <a:cs typeface="+mn-lt"/>
              </a:rPr>
              <a:t>: Para cuatro personas.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Una o dos </a:t>
            </a:r>
            <a:r>
              <a:rPr lang="en-US" dirty="0" err="1">
                <a:ea typeface="+mn-lt"/>
                <a:cs typeface="+mn-lt"/>
              </a:rPr>
              <a:t>habitaciones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Sr. </a:t>
            </a:r>
            <a:r>
              <a:rPr lang="en-US" dirty="0" err="1">
                <a:ea typeface="+mn-lt"/>
                <a:cs typeface="+mn-lt"/>
              </a:rPr>
              <a:t>Iurea</a:t>
            </a:r>
            <a:r>
              <a:rPr lang="en-US" dirty="0">
                <a:ea typeface="+mn-lt"/>
                <a:cs typeface="+mn-lt"/>
              </a:rPr>
              <a:t>: Dos </a:t>
            </a:r>
            <a:r>
              <a:rPr lang="en-US" dirty="0" err="1">
                <a:ea typeface="+mn-lt"/>
                <a:cs typeface="+mn-lt"/>
              </a:rPr>
              <a:t>habitaciones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Cama doble o dos </a:t>
            </a:r>
            <a:r>
              <a:rPr lang="en-US" dirty="0" err="1">
                <a:ea typeface="+mn-lt"/>
                <a:cs typeface="+mn-lt"/>
              </a:rPr>
              <a:t>individuales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Sr. </a:t>
            </a:r>
            <a:r>
              <a:rPr lang="en-US" dirty="0" err="1">
                <a:ea typeface="+mn-lt"/>
                <a:cs typeface="+mn-lt"/>
              </a:rPr>
              <a:t>Iurea</a:t>
            </a:r>
            <a:r>
              <a:rPr lang="en-US" dirty="0">
                <a:ea typeface="+mn-lt"/>
                <a:cs typeface="+mn-lt"/>
              </a:rPr>
              <a:t>: Dos camas </a:t>
            </a:r>
            <a:r>
              <a:rPr lang="en-US" dirty="0" err="1">
                <a:ea typeface="+mn-lt"/>
                <a:cs typeface="+mn-lt"/>
              </a:rPr>
              <a:t>dobles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Para que </a:t>
            </a:r>
            <a:r>
              <a:rPr lang="en-US" dirty="0" err="1">
                <a:ea typeface="+mn-lt"/>
                <a:cs typeface="+mn-lt"/>
              </a:rPr>
              <a:t>fecha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Sr. </a:t>
            </a:r>
            <a:r>
              <a:rPr lang="en-US" dirty="0" err="1">
                <a:ea typeface="+mn-lt"/>
                <a:cs typeface="+mn-lt"/>
              </a:rPr>
              <a:t>Iurea</a:t>
            </a:r>
            <a:r>
              <a:rPr lang="en-US" dirty="0">
                <a:ea typeface="+mn-lt"/>
                <a:cs typeface="+mn-lt"/>
              </a:rPr>
              <a:t>: Para </a:t>
            </a:r>
            <a:r>
              <a:rPr lang="en-US" dirty="0" err="1">
                <a:ea typeface="+mn-lt"/>
                <a:cs typeface="+mn-lt"/>
              </a:rPr>
              <a:t>el</a:t>
            </a:r>
            <a:r>
              <a:rPr lang="en-US" dirty="0">
                <a:ea typeface="+mn-lt"/>
                <a:cs typeface="+mn-lt"/>
              </a:rPr>
              <a:t> uno de Abril de dos mil </a:t>
            </a:r>
            <a:r>
              <a:rPr lang="en-US" dirty="0" err="1">
                <a:ea typeface="+mn-lt"/>
                <a:cs typeface="+mn-lt"/>
              </a:rPr>
              <a:t>veintidos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Por </a:t>
            </a:r>
            <a:r>
              <a:rPr lang="en-US" dirty="0" err="1">
                <a:ea typeface="+mn-lt"/>
                <a:cs typeface="+mn-lt"/>
              </a:rPr>
              <a:t>cuantas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noches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Sr. </a:t>
            </a:r>
            <a:r>
              <a:rPr lang="en-US" dirty="0" err="1">
                <a:ea typeface="+mn-lt"/>
                <a:cs typeface="+mn-lt"/>
              </a:rPr>
              <a:t>Iurea</a:t>
            </a:r>
            <a:r>
              <a:rPr lang="en-US" dirty="0">
                <a:ea typeface="+mn-lt"/>
                <a:cs typeface="+mn-lt"/>
              </a:rPr>
              <a:t>: Por </a:t>
            </a:r>
            <a:r>
              <a:rPr lang="en-US" dirty="0" err="1">
                <a:ea typeface="+mn-lt"/>
                <a:cs typeface="+mn-lt"/>
              </a:rPr>
              <a:t>tres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noches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Bueno. Todo </a:t>
            </a:r>
            <a:r>
              <a:rPr lang="en-US" dirty="0" err="1">
                <a:ea typeface="+mn-lt"/>
                <a:cs typeface="+mn-lt"/>
              </a:rPr>
              <a:t>esta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reservado</a:t>
            </a:r>
            <a:r>
              <a:rPr lang="en-US" dirty="0">
                <a:ea typeface="+mn-lt"/>
                <a:cs typeface="+mn-lt"/>
              </a:rPr>
              <a:t>. </a:t>
            </a:r>
          </a:p>
          <a:p>
            <a:r>
              <a:rPr lang="en-US" dirty="0">
                <a:ea typeface="+mn-lt"/>
                <a:cs typeface="+mn-lt"/>
              </a:rPr>
              <a:t>Sr. </a:t>
            </a:r>
            <a:r>
              <a:rPr lang="en-US" dirty="0" err="1">
                <a:ea typeface="+mn-lt"/>
                <a:cs typeface="+mn-lt"/>
              </a:rPr>
              <a:t>Iurea</a:t>
            </a:r>
            <a:r>
              <a:rPr lang="en-US" dirty="0">
                <a:ea typeface="+mn-lt"/>
                <a:cs typeface="+mn-lt"/>
              </a:rPr>
              <a:t>: Genial! </a:t>
            </a:r>
            <a:r>
              <a:rPr lang="en-US" dirty="0" err="1">
                <a:ea typeface="+mn-lt"/>
                <a:cs typeface="+mn-lt"/>
              </a:rPr>
              <a:t>Muchas</a:t>
            </a:r>
            <a:r>
              <a:rPr lang="en-US" dirty="0">
                <a:ea typeface="+mn-lt"/>
                <a:cs typeface="+mn-lt"/>
              </a:rPr>
              <a:t> Gracias. </a:t>
            </a:r>
            <a:r>
              <a:rPr lang="en-US" dirty="0" err="1">
                <a:ea typeface="+mn-lt"/>
                <a:cs typeface="+mn-lt"/>
              </a:rPr>
              <a:t>Adiós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</a:t>
            </a:r>
            <a:r>
              <a:rPr lang="en-US" dirty="0" err="1">
                <a:ea typeface="+mn-lt"/>
                <a:cs typeface="+mn-lt"/>
              </a:rPr>
              <a:t>Muchas</a:t>
            </a:r>
            <a:r>
              <a:rPr lang="en-US" dirty="0">
                <a:ea typeface="+mn-lt"/>
                <a:cs typeface="+mn-lt"/>
              </a:rPr>
              <a:t> gracias. </a:t>
            </a:r>
            <a:r>
              <a:rPr lang="en-US" dirty="0" err="1">
                <a:ea typeface="+mn-lt"/>
                <a:cs typeface="+mn-lt"/>
              </a:rPr>
              <a:t>Adiós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797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Organic</vt:lpstr>
      <vt:lpstr>Reservar una habitacion (Room booking)</vt:lpstr>
      <vt:lpstr> 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35</cp:revision>
  <dcterms:created xsi:type="dcterms:W3CDTF">2022-11-09T00:27:26Z</dcterms:created>
  <dcterms:modified xsi:type="dcterms:W3CDTF">2022-11-09T00:42:42Z</dcterms:modified>
</cp:coreProperties>
</file>