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2" r:id="rId6"/>
    <p:sldId id="266" r:id="rId7"/>
    <p:sldId id="260" r:id="rId8"/>
    <p:sldId id="261" r:id="rId9"/>
    <p:sldId id="263" r:id="rId10"/>
    <p:sldId id="264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6AC1277-F73B-4FD6-BE20-4AF35B6F5EF4}" v="420" dt="2022-06-03T11:29:47.2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6" autoAdjust="0"/>
    <p:restoredTop sz="94660"/>
  </p:normalViewPr>
  <p:slideViewPr>
    <p:cSldViewPr snapToGrid="0">
      <p:cViewPr varScale="1">
        <p:scale>
          <a:sx n="121" d="100"/>
          <a:sy n="121" d="100"/>
        </p:scale>
        <p:origin x="84" y="23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an Lewis" userId="cf9a593a037d1cd1" providerId="LiveId" clId="{F6AC1277-F73B-4FD6-BE20-4AF35B6F5EF4}"/>
    <pc:docChg chg="undo custSel addSld modSld">
      <pc:chgData name="Ian Lewis" userId="cf9a593a037d1cd1" providerId="LiveId" clId="{F6AC1277-F73B-4FD6-BE20-4AF35B6F5EF4}" dt="2022-06-03T11:41:56.407" v="699" actId="27636"/>
      <pc:docMkLst>
        <pc:docMk/>
      </pc:docMkLst>
      <pc:sldChg chg="addSp delSp modSp mod modTransition modAnim">
        <pc:chgData name="Ian Lewis" userId="cf9a593a037d1cd1" providerId="LiveId" clId="{F6AC1277-F73B-4FD6-BE20-4AF35B6F5EF4}" dt="2022-05-30T12:05:37.307" v="446"/>
        <pc:sldMkLst>
          <pc:docMk/>
          <pc:sldMk cId="803116752" sldId="256"/>
        </pc:sldMkLst>
        <pc:spChg chg="mod">
          <ac:chgData name="Ian Lewis" userId="cf9a593a037d1cd1" providerId="LiveId" clId="{F6AC1277-F73B-4FD6-BE20-4AF35B6F5EF4}" dt="2022-05-30T10:40:08.486" v="251" actId="27636"/>
          <ac:spMkLst>
            <pc:docMk/>
            <pc:sldMk cId="803116752" sldId="256"/>
            <ac:spMk id="3" creationId="{FAFA6FAA-3A45-48C4-D571-EB6CA72EF83F}"/>
          </ac:spMkLst>
        </pc:spChg>
        <pc:picChg chg="add del mod">
          <ac:chgData name="Ian Lewis" userId="cf9a593a037d1cd1" providerId="LiveId" clId="{F6AC1277-F73B-4FD6-BE20-4AF35B6F5EF4}" dt="2022-05-30T11:35:47.954" v="434"/>
          <ac:picMkLst>
            <pc:docMk/>
            <pc:sldMk cId="803116752" sldId="256"/>
            <ac:picMk id="4" creationId="{7CC35F46-C374-A2FA-DCEE-AAA796AC4472}"/>
          </ac:picMkLst>
        </pc:picChg>
        <pc:picChg chg="add del mod">
          <ac:chgData name="Ian Lewis" userId="cf9a593a037d1cd1" providerId="LiveId" clId="{F6AC1277-F73B-4FD6-BE20-4AF35B6F5EF4}" dt="2022-05-30T11:40:52.240" v="439"/>
          <ac:picMkLst>
            <pc:docMk/>
            <pc:sldMk cId="803116752" sldId="256"/>
            <ac:picMk id="5" creationId="{2B5F0F7C-205D-CCF4-2911-16832FB7C006}"/>
          </ac:picMkLst>
        </pc:picChg>
        <pc:picChg chg="add del mod">
          <ac:chgData name="Ian Lewis" userId="cf9a593a037d1cd1" providerId="LiveId" clId="{F6AC1277-F73B-4FD6-BE20-4AF35B6F5EF4}" dt="2022-05-30T12:00:38.169" v="441"/>
          <ac:picMkLst>
            <pc:docMk/>
            <pc:sldMk cId="803116752" sldId="256"/>
            <ac:picMk id="6" creationId="{37E24B25-4F45-F422-7E52-0953B89C9C80}"/>
          </ac:picMkLst>
        </pc:picChg>
        <pc:picChg chg="add del mod">
          <ac:chgData name="Ian Lewis" userId="cf9a593a037d1cd1" providerId="LiveId" clId="{F6AC1277-F73B-4FD6-BE20-4AF35B6F5EF4}" dt="2022-05-30T12:02:07.825" v="443"/>
          <ac:picMkLst>
            <pc:docMk/>
            <pc:sldMk cId="803116752" sldId="256"/>
            <ac:picMk id="7" creationId="{C9DBAA99-FAF7-2EDB-D0D5-AA87904EE7F3}"/>
          </ac:picMkLst>
        </pc:picChg>
        <pc:picChg chg="add del mod">
          <ac:chgData name="Ian Lewis" userId="cf9a593a037d1cd1" providerId="LiveId" clId="{F6AC1277-F73B-4FD6-BE20-4AF35B6F5EF4}" dt="2022-05-30T12:03:02.403" v="445"/>
          <ac:picMkLst>
            <pc:docMk/>
            <pc:sldMk cId="803116752" sldId="256"/>
            <ac:picMk id="8" creationId="{C675D40C-DC71-41EB-F625-284C51446518}"/>
          </ac:picMkLst>
        </pc:picChg>
        <pc:picChg chg="add mod">
          <ac:chgData name="Ian Lewis" userId="cf9a593a037d1cd1" providerId="LiveId" clId="{F6AC1277-F73B-4FD6-BE20-4AF35B6F5EF4}" dt="2022-05-30T12:05:37.307" v="446"/>
          <ac:picMkLst>
            <pc:docMk/>
            <pc:sldMk cId="803116752" sldId="256"/>
            <ac:picMk id="9" creationId="{95ACA5B4-32B9-82E2-C523-81237DF3CAB6}"/>
          </ac:picMkLst>
        </pc:picChg>
      </pc:sldChg>
      <pc:sldChg chg="addSp delSp modSp modTransition modAnim">
        <pc:chgData name="Ian Lewis" userId="cf9a593a037d1cd1" providerId="LiveId" clId="{F6AC1277-F73B-4FD6-BE20-4AF35B6F5EF4}" dt="2022-05-31T12:12:23.984" v="581"/>
        <pc:sldMkLst>
          <pc:docMk/>
          <pc:sldMk cId="752097022" sldId="257"/>
        </pc:sldMkLst>
        <pc:picChg chg="add del mod">
          <ac:chgData name="Ian Lewis" userId="cf9a593a037d1cd1" providerId="LiveId" clId="{F6AC1277-F73B-4FD6-BE20-4AF35B6F5EF4}" dt="2022-05-30T11:40:17.152" v="438"/>
          <ac:picMkLst>
            <pc:docMk/>
            <pc:sldMk cId="752097022" sldId="257"/>
            <ac:picMk id="6" creationId="{39FAE739-9328-7353-7EC2-1D12C94E2AA3}"/>
          </ac:picMkLst>
        </pc:picChg>
        <pc:picChg chg="add del mod">
          <ac:chgData name="Ian Lewis" userId="cf9a593a037d1cd1" providerId="LiveId" clId="{F6AC1277-F73B-4FD6-BE20-4AF35B6F5EF4}" dt="2022-05-30T12:00:38.169" v="441"/>
          <ac:picMkLst>
            <pc:docMk/>
            <pc:sldMk cId="752097022" sldId="257"/>
            <ac:picMk id="7" creationId="{394328CE-A025-6E1C-2F50-A23635167FC4}"/>
          </ac:picMkLst>
        </pc:picChg>
        <pc:picChg chg="add del mod">
          <ac:chgData name="Ian Lewis" userId="cf9a593a037d1cd1" providerId="LiveId" clId="{F6AC1277-F73B-4FD6-BE20-4AF35B6F5EF4}" dt="2022-05-30T12:07:55.541" v="448"/>
          <ac:picMkLst>
            <pc:docMk/>
            <pc:sldMk cId="752097022" sldId="257"/>
            <ac:picMk id="10" creationId="{037F22DE-C378-AD26-6A12-064C16840E59}"/>
          </ac:picMkLst>
        </pc:picChg>
        <pc:picChg chg="add del mod">
          <ac:chgData name="Ian Lewis" userId="cf9a593a037d1cd1" providerId="LiveId" clId="{F6AC1277-F73B-4FD6-BE20-4AF35B6F5EF4}" dt="2022-05-30T12:08:35.527" v="450"/>
          <ac:picMkLst>
            <pc:docMk/>
            <pc:sldMk cId="752097022" sldId="257"/>
            <ac:picMk id="12" creationId="{663FC487-C147-A912-B602-505B7EDF1FF6}"/>
          </ac:picMkLst>
        </pc:picChg>
        <pc:picChg chg="add del mod">
          <ac:chgData name="Ian Lewis" userId="cf9a593a037d1cd1" providerId="LiveId" clId="{F6AC1277-F73B-4FD6-BE20-4AF35B6F5EF4}" dt="2022-05-30T12:09:18.403" v="452"/>
          <ac:picMkLst>
            <pc:docMk/>
            <pc:sldMk cId="752097022" sldId="257"/>
            <ac:picMk id="14" creationId="{0B625FC9-A2E2-1D2C-4F00-8CBEC48B7431}"/>
          </ac:picMkLst>
        </pc:picChg>
        <pc:picChg chg="add del mod">
          <ac:chgData name="Ian Lewis" userId="cf9a593a037d1cd1" providerId="LiveId" clId="{F6AC1277-F73B-4FD6-BE20-4AF35B6F5EF4}" dt="2022-05-30T12:10:03.585" v="454"/>
          <ac:picMkLst>
            <pc:docMk/>
            <pc:sldMk cId="752097022" sldId="257"/>
            <ac:picMk id="41" creationId="{02B4B1F5-45B2-94BE-166A-DE20783C7094}"/>
          </ac:picMkLst>
        </pc:picChg>
        <pc:picChg chg="add del mod">
          <ac:chgData name="Ian Lewis" userId="cf9a593a037d1cd1" providerId="LiveId" clId="{F6AC1277-F73B-4FD6-BE20-4AF35B6F5EF4}" dt="2022-05-30T12:11:14.876" v="456"/>
          <ac:picMkLst>
            <pc:docMk/>
            <pc:sldMk cId="752097022" sldId="257"/>
            <ac:picMk id="42" creationId="{79511BAC-CDE2-F604-3BA3-2151AC7E6D8D}"/>
          </ac:picMkLst>
        </pc:picChg>
        <pc:picChg chg="add del mod">
          <ac:chgData name="Ian Lewis" userId="cf9a593a037d1cd1" providerId="LiveId" clId="{F6AC1277-F73B-4FD6-BE20-4AF35B6F5EF4}" dt="2022-05-30T12:12:13.292" v="458"/>
          <ac:picMkLst>
            <pc:docMk/>
            <pc:sldMk cId="752097022" sldId="257"/>
            <ac:picMk id="43" creationId="{DE50C723-1400-4F95-1AF7-CCA48B1E9EBE}"/>
          </ac:picMkLst>
        </pc:picChg>
        <pc:picChg chg="add del mod">
          <ac:chgData name="Ian Lewis" userId="cf9a593a037d1cd1" providerId="LiveId" clId="{F6AC1277-F73B-4FD6-BE20-4AF35B6F5EF4}" dt="2022-05-30T12:12:25.895" v="460"/>
          <ac:picMkLst>
            <pc:docMk/>
            <pc:sldMk cId="752097022" sldId="257"/>
            <ac:picMk id="44" creationId="{6065B592-D9B8-9866-466C-A20BCDD07371}"/>
          </ac:picMkLst>
        </pc:picChg>
        <pc:picChg chg="add mod">
          <ac:chgData name="Ian Lewis" userId="cf9a593a037d1cd1" providerId="LiveId" clId="{F6AC1277-F73B-4FD6-BE20-4AF35B6F5EF4}" dt="2022-05-30T12:13:53.382" v="461"/>
          <ac:picMkLst>
            <pc:docMk/>
            <pc:sldMk cId="752097022" sldId="257"/>
            <ac:picMk id="45" creationId="{23942117-7037-6595-9693-D76E24E5AFF9}"/>
          </ac:picMkLst>
        </pc:picChg>
      </pc:sldChg>
      <pc:sldChg chg="addSp delSp modSp mod modTransition modAnim setClrOvrMap delDesignElem">
        <pc:chgData name="Ian Lewis" userId="cf9a593a037d1cd1" providerId="LiveId" clId="{F6AC1277-F73B-4FD6-BE20-4AF35B6F5EF4}" dt="2022-05-30T13:36:00.363" v="464"/>
        <pc:sldMkLst>
          <pc:docMk/>
          <pc:sldMk cId="2984015765" sldId="258"/>
        </pc:sldMkLst>
        <pc:spChg chg="mod">
          <ac:chgData name="Ian Lewis" userId="cf9a593a037d1cd1" providerId="LiveId" clId="{F6AC1277-F73B-4FD6-BE20-4AF35B6F5EF4}" dt="2022-05-30T10:40:08.494" v="252" actId="27636"/>
          <ac:spMkLst>
            <pc:docMk/>
            <pc:sldMk cId="2984015765" sldId="258"/>
            <ac:spMk id="2" creationId="{524A25C9-04DE-21B5-4B69-FD02FC6B3297}"/>
          </ac:spMkLst>
        </pc:spChg>
        <pc:spChg chg="mod">
          <ac:chgData name="Ian Lewis" userId="cf9a593a037d1cd1" providerId="LiveId" clId="{F6AC1277-F73B-4FD6-BE20-4AF35B6F5EF4}" dt="2022-05-29T17:05:32.122" v="7" actId="26606"/>
          <ac:spMkLst>
            <pc:docMk/>
            <pc:sldMk cId="2984015765" sldId="258"/>
            <ac:spMk id="5" creationId="{02A34012-5A74-D490-F36D-C8CCCBAAAD47}"/>
          </ac:spMkLst>
        </pc:spChg>
        <pc:spChg chg="mod">
          <ac:chgData name="Ian Lewis" userId="cf9a593a037d1cd1" providerId="LiveId" clId="{F6AC1277-F73B-4FD6-BE20-4AF35B6F5EF4}" dt="2022-05-29T17:05:32.122" v="7" actId="26606"/>
          <ac:spMkLst>
            <pc:docMk/>
            <pc:sldMk cId="2984015765" sldId="258"/>
            <ac:spMk id="8" creationId="{053C98B9-4173-262B-EE28-FD9EED47D58E}"/>
          </ac:spMkLst>
        </pc:spChg>
        <pc:spChg chg="add del">
          <ac:chgData name="Ian Lewis" userId="cf9a593a037d1cd1" providerId="LiveId" clId="{F6AC1277-F73B-4FD6-BE20-4AF35B6F5EF4}" dt="2022-05-29T17:05:26.940" v="4" actId="26606"/>
          <ac:spMkLst>
            <pc:docMk/>
            <pc:sldMk cId="2984015765" sldId="258"/>
            <ac:spMk id="13" creationId="{8F23F8A3-8FD7-4779-8323-FDC26BE99889}"/>
          </ac:spMkLst>
        </pc:spChg>
        <pc:spChg chg="add del">
          <ac:chgData name="Ian Lewis" userId="cf9a593a037d1cd1" providerId="LiveId" clId="{F6AC1277-F73B-4FD6-BE20-4AF35B6F5EF4}" dt="2022-05-29T17:05:26.940" v="4" actId="26606"/>
          <ac:spMkLst>
            <pc:docMk/>
            <pc:sldMk cId="2984015765" sldId="258"/>
            <ac:spMk id="15" creationId="{F605C4CC-A25C-416F-8333-7CB7DC97D870}"/>
          </ac:spMkLst>
        </pc:spChg>
        <pc:spChg chg="add del">
          <ac:chgData name="Ian Lewis" userId="cf9a593a037d1cd1" providerId="LiveId" clId="{F6AC1277-F73B-4FD6-BE20-4AF35B6F5EF4}" dt="2022-05-29T17:05:32.106" v="6" actId="26606"/>
          <ac:spMkLst>
            <pc:docMk/>
            <pc:sldMk cId="2984015765" sldId="258"/>
            <ac:spMk id="17" creationId="{80DF40B2-80F7-4E71-B46C-284163F3654A}"/>
          </ac:spMkLst>
        </pc:spChg>
        <pc:spChg chg="add del">
          <ac:chgData name="Ian Lewis" userId="cf9a593a037d1cd1" providerId="LiveId" clId="{F6AC1277-F73B-4FD6-BE20-4AF35B6F5EF4}" dt="2022-05-30T10:37:08.316" v="167"/>
          <ac:spMkLst>
            <pc:docMk/>
            <pc:sldMk cId="2984015765" sldId="258"/>
            <ac:spMk id="19" creationId="{8F23F8A3-8FD7-4779-8323-FDC26BE99889}"/>
          </ac:spMkLst>
        </pc:spChg>
        <pc:spChg chg="add del">
          <ac:chgData name="Ian Lewis" userId="cf9a593a037d1cd1" providerId="LiveId" clId="{F6AC1277-F73B-4FD6-BE20-4AF35B6F5EF4}" dt="2022-05-30T10:37:08.316" v="167"/>
          <ac:spMkLst>
            <pc:docMk/>
            <pc:sldMk cId="2984015765" sldId="258"/>
            <ac:spMk id="20" creationId="{F605C4CC-A25C-416F-8333-7CB7DC97D870}"/>
          </ac:spMkLst>
        </pc:spChg>
        <pc:picChg chg="mod ord">
          <ac:chgData name="Ian Lewis" userId="cf9a593a037d1cd1" providerId="LiveId" clId="{F6AC1277-F73B-4FD6-BE20-4AF35B6F5EF4}" dt="2022-05-29T17:05:32.106" v="6" actId="26606"/>
          <ac:picMkLst>
            <pc:docMk/>
            <pc:sldMk cId="2984015765" sldId="258"/>
            <ac:picMk id="4" creationId="{F606D78E-D257-43F5-E464-5CA76BDDA5F4}"/>
          </ac:picMkLst>
        </pc:picChg>
        <pc:picChg chg="add del mod">
          <ac:chgData name="Ian Lewis" userId="cf9a593a037d1cd1" providerId="LiveId" clId="{F6AC1277-F73B-4FD6-BE20-4AF35B6F5EF4}" dt="2022-05-30T13:34:14.990" v="463"/>
          <ac:picMkLst>
            <pc:docMk/>
            <pc:sldMk cId="2984015765" sldId="258"/>
            <ac:picMk id="6" creationId="{21FA58EA-CD13-3EAA-16EC-95E3DA3A630D}"/>
          </ac:picMkLst>
        </pc:picChg>
        <pc:picChg chg="add mod">
          <ac:chgData name="Ian Lewis" userId="cf9a593a037d1cd1" providerId="LiveId" clId="{F6AC1277-F73B-4FD6-BE20-4AF35B6F5EF4}" dt="2022-05-30T13:36:00.363" v="464"/>
          <ac:picMkLst>
            <pc:docMk/>
            <pc:sldMk cId="2984015765" sldId="258"/>
            <ac:picMk id="7" creationId="{F444D3F3-6BB5-82E9-037D-A010C845E144}"/>
          </ac:picMkLst>
        </pc:picChg>
      </pc:sldChg>
      <pc:sldChg chg="addSp delSp modSp modTransition modAnim">
        <pc:chgData name="Ian Lewis" userId="cf9a593a037d1cd1" providerId="LiveId" clId="{F6AC1277-F73B-4FD6-BE20-4AF35B6F5EF4}" dt="2022-05-31T12:25:47.385" v="586"/>
        <pc:sldMkLst>
          <pc:docMk/>
          <pc:sldMk cId="2945187580" sldId="259"/>
        </pc:sldMkLst>
        <pc:picChg chg="add del mod">
          <ac:chgData name="Ian Lewis" userId="cf9a593a037d1cd1" providerId="LiveId" clId="{F6AC1277-F73B-4FD6-BE20-4AF35B6F5EF4}" dt="2022-05-31T12:22:38.418" v="583"/>
          <ac:picMkLst>
            <pc:docMk/>
            <pc:sldMk cId="2945187580" sldId="259"/>
            <ac:picMk id="14" creationId="{690E19A4-3316-33AA-A853-169276A5C602}"/>
          </ac:picMkLst>
        </pc:picChg>
        <pc:picChg chg="add del mod">
          <ac:chgData name="Ian Lewis" userId="cf9a593a037d1cd1" providerId="LiveId" clId="{F6AC1277-F73B-4FD6-BE20-4AF35B6F5EF4}" dt="2022-05-31T12:23:10.681" v="585"/>
          <ac:picMkLst>
            <pc:docMk/>
            <pc:sldMk cId="2945187580" sldId="259"/>
            <ac:picMk id="15" creationId="{2C1B3453-4434-F33D-15DB-861DE276DD03}"/>
          </ac:picMkLst>
        </pc:picChg>
        <pc:picChg chg="add mod">
          <ac:chgData name="Ian Lewis" userId="cf9a593a037d1cd1" providerId="LiveId" clId="{F6AC1277-F73B-4FD6-BE20-4AF35B6F5EF4}" dt="2022-05-31T12:25:47.385" v="586"/>
          <ac:picMkLst>
            <pc:docMk/>
            <pc:sldMk cId="2945187580" sldId="259"/>
            <ac:picMk id="16" creationId="{0A5E79F7-AC43-4BA5-07EB-161C478D8708}"/>
          </ac:picMkLst>
        </pc:picChg>
      </pc:sldChg>
      <pc:sldChg chg="addSp delSp modSp modTransition modAnim">
        <pc:chgData name="Ian Lewis" userId="cf9a593a037d1cd1" providerId="LiveId" clId="{F6AC1277-F73B-4FD6-BE20-4AF35B6F5EF4}" dt="2022-05-31T12:39:33.026" v="595"/>
        <pc:sldMkLst>
          <pc:docMk/>
          <pc:sldMk cId="1597164505" sldId="260"/>
        </pc:sldMkLst>
        <pc:picChg chg="add del mod">
          <ac:chgData name="Ian Lewis" userId="cf9a593a037d1cd1" providerId="LiveId" clId="{F6AC1277-F73B-4FD6-BE20-4AF35B6F5EF4}" dt="2022-05-31T12:38:52.427" v="594"/>
          <ac:picMkLst>
            <pc:docMk/>
            <pc:sldMk cId="1597164505" sldId="260"/>
            <ac:picMk id="12" creationId="{3F27F45D-1412-39FB-A8AD-A9BF384DEA45}"/>
          </ac:picMkLst>
        </pc:picChg>
        <pc:picChg chg="add mod">
          <ac:chgData name="Ian Lewis" userId="cf9a593a037d1cd1" providerId="LiveId" clId="{F6AC1277-F73B-4FD6-BE20-4AF35B6F5EF4}" dt="2022-05-31T12:39:33.026" v="595"/>
          <ac:picMkLst>
            <pc:docMk/>
            <pc:sldMk cId="1597164505" sldId="260"/>
            <ac:picMk id="14" creationId="{5562F9FC-D687-924D-4F98-D6CBA3FCE8FB}"/>
          </ac:picMkLst>
        </pc:picChg>
      </pc:sldChg>
      <pc:sldChg chg="addSp delSp modSp modTransition modAnim">
        <pc:chgData name="Ian Lewis" userId="cf9a593a037d1cd1" providerId="LiveId" clId="{F6AC1277-F73B-4FD6-BE20-4AF35B6F5EF4}" dt="2022-05-31T13:00:21.473" v="606"/>
        <pc:sldMkLst>
          <pc:docMk/>
          <pc:sldMk cId="3022788459" sldId="261"/>
        </pc:sldMkLst>
        <pc:picChg chg="add del mod">
          <ac:chgData name="Ian Lewis" userId="cf9a593a037d1cd1" providerId="LiveId" clId="{F6AC1277-F73B-4FD6-BE20-4AF35B6F5EF4}" dt="2022-05-31T12:52:02.982" v="597"/>
          <ac:picMkLst>
            <pc:docMk/>
            <pc:sldMk cId="3022788459" sldId="261"/>
            <ac:picMk id="3" creationId="{05CF3246-75BC-FF1F-95F4-6DCE279CA81A}"/>
          </ac:picMkLst>
        </pc:picChg>
        <pc:picChg chg="add del mod">
          <ac:chgData name="Ian Lewis" userId="cf9a593a037d1cd1" providerId="LiveId" clId="{F6AC1277-F73B-4FD6-BE20-4AF35B6F5EF4}" dt="2022-05-31T12:52:38.023" v="599"/>
          <ac:picMkLst>
            <pc:docMk/>
            <pc:sldMk cId="3022788459" sldId="261"/>
            <ac:picMk id="4" creationId="{292DE73F-8004-CABE-0323-50DDD811FE2C}"/>
          </ac:picMkLst>
        </pc:picChg>
        <pc:picChg chg="add del mod">
          <ac:chgData name="Ian Lewis" userId="cf9a593a037d1cd1" providerId="LiveId" clId="{F6AC1277-F73B-4FD6-BE20-4AF35B6F5EF4}" dt="2022-05-31T12:53:23.853" v="601"/>
          <ac:picMkLst>
            <pc:docMk/>
            <pc:sldMk cId="3022788459" sldId="261"/>
            <ac:picMk id="5" creationId="{70086D8B-78FE-618D-B973-499B73F2B5ED}"/>
          </ac:picMkLst>
        </pc:picChg>
        <pc:picChg chg="add del mod">
          <ac:chgData name="Ian Lewis" userId="cf9a593a037d1cd1" providerId="LiveId" clId="{F6AC1277-F73B-4FD6-BE20-4AF35B6F5EF4}" dt="2022-05-31T12:59:07.612" v="603"/>
          <ac:picMkLst>
            <pc:docMk/>
            <pc:sldMk cId="3022788459" sldId="261"/>
            <ac:picMk id="6" creationId="{54431662-D3E8-9732-17E3-5A9440432726}"/>
          </ac:picMkLst>
        </pc:picChg>
        <pc:picChg chg="add del mod">
          <ac:chgData name="Ian Lewis" userId="cf9a593a037d1cd1" providerId="LiveId" clId="{F6AC1277-F73B-4FD6-BE20-4AF35B6F5EF4}" dt="2022-05-31T12:59:20.588" v="605"/>
          <ac:picMkLst>
            <pc:docMk/>
            <pc:sldMk cId="3022788459" sldId="261"/>
            <ac:picMk id="7" creationId="{3E385160-9552-56D5-DEEE-78B89530514E}"/>
          </ac:picMkLst>
        </pc:picChg>
        <pc:picChg chg="add mod">
          <ac:chgData name="Ian Lewis" userId="cf9a593a037d1cd1" providerId="LiveId" clId="{F6AC1277-F73B-4FD6-BE20-4AF35B6F5EF4}" dt="2022-05-31T13:00:21.473" v="606"/>
          <ac:picMkLst>
            <pc:docMk/>
            <pc:sldMk cId="3022788459" sldId="261"/>
            <ac:picMk id="8" creationId="{DC9E7DDE-B9C8-CC93-CBEF-DEAC2AB6E01D}"/>
          </ac:picMkLst>
        </pc:picChg>
      </pc:sldChg>
      <pc:sldChg chg="addSp delSp modSp modTransition modAnim">
        <pc:chgData name="Ian Lewis" userId="cf9a593a037d1cd1" providerId="LiveId" clId="{F6AC1277-F73B-4FD6-BE20-4AF35B6F5EF4}" dt="2022-05-31T12:28:13.705" v="589"/>
        <pc:sldMkLst>
          <pc:docMk/>
          <pc:sldMk cId="4044978874" sldId="262"/>
        </pc:sldMkLst>
        <pc:picChg chg="add del mod">
          <ac:chgData name="Ian Lewis" userId="cf9a593a037d1cd1" providerId="LiveId" clId="{F6AC1277-F73B-4FD6-BE20-4AF35B6F5EF4}" dt="2022-05-31T12:26:41.934" v="588"/>
          <ac:picMkLst>
            <pc:docMk/>
            <pc:sldMk cId="4044978874" sldId="262"/>
            <ac:picMk id="3" creationId="{B07CD3F7-4ACC-ACA2-037F-CAD28E995A0D}"/>
          </ac:picMkLst>
        </pc:picChg>
        <pc:picChg chg="add mod">
          <ac:chgData name="Ian Lewis" userId="cf9a593a037d1cd1" providerId="LiveId" clId="{F6AC1277-F73B-4FD6-BE20-4AF35B6F5EF4}" dt="2022-05-31T12:28:13.705" v="589"/>
          <ac:picMkLst>
            <pc:docMk/>
            <pc:sldMk cId="4044978874" sldId="262"/>
            <ac:picMk id="4" creationId="{1AB39F76-1E15-7D1A-13A3-53E6005D6E9B}"/>
          </ac:picMkLst>
        </pc:picChg>
      </pc:sldChg>
      <pc:sldChg chg="addSp delSp modSp mod modTransition delAnim modAnim">
        <pc:chgData name="Ian Lewis" userId="cf9a593a037d1cd1" providerId="LiveId" clId="{F6AC1277-F73B-4FD6-BE20-4AF35B6F5EF4}" dt="2022-05-31T13:37:40.558" v="690"/>
        <pc:sldMkLst>
          <pc:docMk/>
          <pc:sldMk cId="3548524610" sldId="263"/>
        </pc:sldMkLst>
        <pc:spChg chg="add del mod">
          <ac:chgData name="Ian Lewis" userId="cf9a593a037d1cd1" providerId="LiveId" clId="{F6AC1277-F73B-4FD6-BE20-4AF35B6F5EF4}" dt="2022-05-31T13:27:33.464" v="621" actId="11529"/>
          <ac:spMkLst>
            <pc:docMk/>
            <pc:sldMk cId="3548524610" sldId="263"/>
            <ac:spMk id="38" creationId="{BD54F60D-DD13-2551-DEF3-6DFDFF7FAD4E}"/>
          </ac:spMkLst>
        </pc:spChg>
        <pc:spChg chg="add mod">
          <ac:chgData name="Ian Lewis" userId="cf9a593a037d1cd1" providerId="LiveId" clId="{F6AC1277-F73B-4FD6-BE20-4AF35B6F5EF4}" dt="2022-05-31T13:31:34.450" v="651" actId="14100"/>
          <ac:spMkLst>
            <pc:docMk/>
            <pc:sldMk cId="3548524610" sldId="263"/>
            <ac:spMk id="39" creationId="{1A5FDCE1-C301-4B19-6484-92A4CD55EE5D}"/>
          </ac:spMkLst>
        </pc:spChg>
        <pc:spChg chg="add del mod">
          <ac:chgData name="Ian Lewis" userId="cf9a593a037d1cd1" providerId="LiveId" clId="{F6AC1277-F73B-4FD6-BE20-4AF35B6F5EF4}" dt="2022-05-31T13:29:00.645" v="632" actId="767"/>
          <ac:spMkLst>
            <pc:docMk/>
            <pc:sldMk cId="3548524610" sldId="263"/>
            <ac:spMk id="40" creationId="{8C15F0EC-16C2-9913-2AA8-E3A6B5F53206}"/>
          </ac:spMkLst>
        </pc:spChg>
        <pc:spChg chg="add mod">
          <ac:chgData name="Ian Lewis" userId="cf9a593a037d1cd1" providerId="LiveId" clId="{F6AC1277-F73B-4FD6-BE20-4AF35B6F5EF4}" dt="2022-05-31T13:33:21.866" v="668" actId="14861"/>
          <ac:spMkLst>
            <pc:docMk/>
            <pc:sldMk cId="3548524610" sldId="263"/>
            <ac:spMk id="41" creationId="{DA667C38-A795-8E46-2F23-34A7E820BD01}"/>
          </ac:spMkLst>
        </pc:spChg>
        <pc:picChg chg="mod">
          <ac:chgData name="Ian Lewis" userId="cf9a593a037d1cd1" providerId="LiveId" clId="{F6AC1277-F73B-4FD6-BE20-4AF35B6F5EF4}" dt="2022-05-31T13:35:03.274" v="682" actId="1076"/>
          <ac:picMkLst>
            <pc:docMk/>
            <pc:sldMk cId="3548524610" sldId="263"/>
            <ac:picMk id="2" creationId="{7F0D554C-D531-FFBB-0E10-28D787FBFBDD}"/>
          </ac:picMkLst>
        </pc:picChg>
        <pc:picChg chg="add del mod">
          <ac:chgData name="Ian Lewis" userId="cf9a593a037d1cd1" providerId="LiveId" clId="{F6AC1277-F73B-4FD6-BE20-4AF35B6F5EF4}" dt="2022-05-31T13:08:16.911" v="608"/>
          <ac:picMkLst>
            <pc:docMk/>
            <pc:sldMk cId="3548524610" sldId="263"/>
            <ac:picMk id="36" creationId="{0B65C23D-D414-8C1E-FAE2-C048BE35A18D}"/>
          </ac:picMkLst>
        </pc:picChg>
        <pc:picChg chg="add mod">
          <ac:chgData name="Ian Lewis" userId="cf9a593a037d1cd1" providerId="LiveId" clId="{F6AC1277-F73B-4FD6-BE20-4AF35B6F5EF4}" dt="2022-05-31T13:09:02.928" v="609"/>
          <ac:picMkLst>
            <pc:docMk/>
            <pc:sldMk cId="3548524610" sldId="263"/>
            <ac:picMk id="37" creationId="{E24AA958-D896-F4CA-F762-1C94CEEF0065}"/>
          </ac:picMkLst>
        </pc:picChg>
        <pc:inkChg chg="del mod">
          <ac:chgData name="Ian Lewis" userId="cf9a593a037d1cd1" providerId="LiveId" clId="{F6AC1277-F73B-4FD6-BE20-4AF35B6F5EF4}" dt="2022-05-30T11:10:17.350" v="389" actId="478"/>
          <ac:inkMkLst>
            <pc:docMk/>
            <pc:sldMk cId="3548524610" sldId="263"/>
            <ac:inkMk id="16" creationId="{EECE666A-9C6F-217F-A00E-83FAEFA6C4FF}"/>
          </ac:inkMkLst>
        </pc:inkChg>
        <pc:inkChg chg="del mod">
          <ac:chgData name="Ian Lewis" userId="cf9a593a037d1cd1" providerId="LiveId" clId="{F6AC1277-F73B-4FD6-BE20-4AF35B6F5EF4}" dt="2022-05-30T11:10:14.811" v="388" actId="478"/>
          <ac:inkMkLst>
            <pc:docMk/>
            <pc:sldMk cId="3548524610" sldId="263"/>
            <ac:inkMk id="17" creationId="{536114DE-DE98-3D41-841C-A7A11E8F0E30}"/>
          </ac:inkMkLst>
        </pc:inkChg>
        <pc:inkChg chg="del mod">
          <ac:chgData name="Ian Lewis" userId="cf9a593a037d1cd1" providerId="LiveId" clId="{F6AC1277-F73B-4FD6-BE20-4AF35B6F5EF4}" dt="2022-05-30T11:13:41.049" v="410" actId="21"/>
          <ac:inkMkLst>
            <pc:docMk/>
            <pc:sldMk cId="3548524610" sldId="263"/>
            <ac:inkMk id="19" creationId="{12468873-37CA-EF54-3BE8-7630074A860F}"/>
          </ac:inkMkLst>
        </pc:inkChg>
        <pc:inkChg chg="del">
          <ac:chgData name="Ian Lewis" userId="cf9a593a037d1cd1" providerId="LiveId" clId="{F6AC1277-F73B-4FD6-BE20-4AF35B6F5EF4}" dt="2022-05-30T11:05:54.313" v="355" actId="478"/>
          <ac:inkMkLst>
            <pc:docMk/>
            <pc:sldMk cId="3548524610" sldId="263"/>
            <ac:inkMk id="20" creationId="{C7F2E538-6B43-E705-CD66-D70E3AE577AF}"/>
          </ac:inkMkLst>
        </pc:inkChg>
        <pc:inkChg chg="del mod">
          <ac:chgData name="Ian Lewis" userId="cf9a593a037d1cd1" providerId="LiveId" clId="{F6AC1277-F73B-4FD6-BE20-4AF35B6F5EF4}" dt="2022-05-31T13:27:49.580" v="627" actId="478"/>
          <ac:inkMkLst>
            <pc:docMk/>
            <pc:sldMk cId="3548524610" sldId="263"/>
            <ac:inkMk id="21" creationId="{2DEAFE01-6ECA-F300-D614-ECCE0396A0DF}"/>
          </ac:inkMkLst>
        </pc:inkChg>
        <pc:inkChg chg="del mod">
          <ac:chgData name="Ian Lewis" userId="cf9a593a037d1cd1" providerId="LiveId" clId="{F6AC1277-F73B-4FD6-BE20-4AF35B6F5EF4}" dt="2022-05-31T13:27:46.415" v="626" actId="478"/>
          <ac:inkMkLst>
            <pc:docMk/>
            <pc:sldMk cId="3548524610" sldId="263"/>
            <ac:inkMk id="22" creationId="{A474A9BF-0BD0-2532-D947-662E574BA19C}"/>
          </ac:inkMkLst>
        </pc:inkChg>
        <pc:inkChg chg="del">
          <ac:chgData name="Ian Lewis" userId="cf9a593a037d1cd1" providerId="LiveId" clId="{F6AC1277-F73B-4FD6-BE20-4AF35B6F5EF4}" dt="2022-05-30T11:06:22.542" v="358" actId="478"/>
          <ac:inkMkLst>
            <pc:docMk/>
            <pc:sldMk cId="3548524610" sldId="263"/>
            <ac:inkMk id="23" creationId="{7F856708-388D-A168-DCD1-CB4198FE2BE8}"/>
          </ac:inkMkLst>
        </pc:inkChg>
        <pc:inkChg chg="del">
          <ac:chgData name="Ian Lewis" userId="cf9a593a037d1cd1" providerId="LiveId" clId="{F6AC1277-F73B-4FD6-BE20-4AF35B6F5EF4}" dt="2022-05-30T11:06:19.240" v="357" actId="478"/>
          <ac:inkMkLst>
            <pc:docMk/>
            <pc:sldMk cId="3548524610" sldId="263"/>
            <ac:inkMk id="24" creationId="{260E946F-2333-2E30-C26C-1155423D9368}"/>
          </ac:inkMkLst>
        </pc:inkChg>
        <pc:inkChg chg="del">
          <ac:chgData name="Ian Lewis" userId="cf9a593a037d1cd1" providerId="LiveId" clId="{F6AC1277-F73B-4FD6-BE20-4AF35B6F5EF4}" dt="2022-05-30T11:06:15.452" v="356" actId="478"/>
          <ac:inkMkLst>
            <pc:docMk/>
            <pc:sldMk cId="3548524610" sldId="263"/>
            <ac:inkMk id="25" creationId="{16951D49-FB16-DED9-265E-B22110558F6D}"/>
          </ac:inkMkLst>
        </pc:inkChg>
        <pc:inkChg chg="add del mod">
          <ac:chgData name="Ian Lewis" userId="cf9a593a037d1cd1" providerId="LiveId" clId="{F6AC1277-F73B-4FD6-BE20-4AF35B6F5EF4}" dt="2022-05-30T11:16:22.380" v="422" actId="21"/>
          <ac:inkMkLst>
            <pc:docMk/>
            <pc:sldMk cId="3548524610" sldId="263"/>
            <ac:inkMk id="27" creationId="{AA5F9860-7239-E1F2-EE35-2DCE7DBEA0E1}"/>
          </ac:inkMkLst>
        </pc:inkChg>
        <pc:inkChg chg="add del">
          <ac:chgData name="Ian Lewis" userId="cf9a593a037d1cd1" providerId="LiveId" clId="{F6AC1277-F73B-4FD6-BE20-4AF35B6F5EF4}" dt="2022-05-30T11:13:23.328" v="409" actId="9405"/>
          <ac:inkMkLst>
            <pc:docMk/>
            <pc:sldMk cId="3548524610" sldId="263"/>
            <ac:inkMk id="28" creationId="{2D634FAE-653F-F8F1-C566-0145CCE8F0C4}"/>
          </ac:inkMkLst>
        </pc:inkChg>
        <pc:inkChg chg="add del mod">
          <ac:chgData name="Ian Lewis" userId="cf9a593a037d1cd1" providerId="LiveId" clId="{F6AC1277-F73B-4FD6-BE20-4AF35B6F5EF4}" dt="2022-05-30T11:13:23.328" v="408" actId="9405"/>
          <ac:inkMkLst>
            <pc:docMk/>
            <pc:sldMk cId="3548524610" sldId="263"/>
            <ac:inkMk id="29" creationId="{41512CD3-5F2B-C7C8-C9A4-E568556537A7}"/>
          </ac:inkMkLst>
        </pc:inkChg>
        <pc:inkChg chg="add del">
          <ac:chgData name="Ian Lewis" userId="cf9a593a037d1cd1" providerId="LiveId" clId="{F6AC1277-F73B-4FD6-BE20-4AF35B6F5EF4}" dt="2022-05-30T11:11:21.621" v="393" actId="9405"/>
          <ac:inkMkLst>
            <pc:docMk/>
            <pc:sldMk cId="3548524610" sldId="263"/>
            <ac:inkMk id="30" creationId="{956E8317-D427-A673-58FA-784AEDA27E32}"/>
          </ac:inkMkLst>
        </pc:inkChg>
        <pc:inkChg chg="add del">
          <ac:chgData name="Ian Lewis" userId="cf9a593a037d1cd1" providerId="LiveId" clId="{F6AC1277-F73B-4FD6-BE20-4AF35B6F5EF4}" dt="2022-05-30T11:14:05.113" v="412" actId="9405"/>
          <ac:inkMkLst>
            <pc:docMk/>
            <pc:sldMk cId="3548524610" sldId="263"/>
            <ac:inkMk id="31" creationId="{9784D141-C458-8BD2-E615-127E05C362C3}"/>
          </ac:inkMkLst>
        </pc:inkChg>
        <pc:inkChg chg="add del">
          <ac:chgData name="Ian Lewis" userId="cf9a593a037d1cd1" providerId="LiveId" clId="{F6AC1277-F73B-4FD6-BE20-4AF35B6F5EF4}" dt="2022-05-31T13:27:39.125" v="623" actId="478"/>
          <ac:inkMkLst>
            <pc:docMk/>
            <pc:sldMk cId="3548524610" sldId="263"/>
            <ac:inkMk id="32" creationId="{E4323A36-4A6A-0654-5528-FB5E9EDC0B7E}"/>
          </ac:inkMkLst>
        </pc:inkChg>
        <pc:inkChg chg="add del">
          <ac:chgData name="Ian Lewis" userId="cf9a593a037d1cd1" providerId="LiveId" clId="{F6AC1277-F73B-4FD6-BE20-4AF35B6F5EF4}" dt="2022-05-31T13:27:36.249" v="622" actId="478"/>
          <ac:inkMkLst>
            <pc:docMk/>
            <pc:sldMk cId="3548524610" sldId="263"/>
            <ac:inkMk id="33" creationId="{7290E3D3-4C6F-48D5-3F28-5DB89172485D}"/>
          </ac:inkMkLst>
        </pc:inkChg>
        <pc:inkChg chg="add del">
          <ac:chgData name="Ian Lewis" userId="cf9a593a037d1cd1" providerId="LiveId" clId="{F6AC1277-F73B-4FD6-BE20-4AF35B6F5EF4}" dt="2022-05-31T13:27:41.793" v="624" actId="478"/>
          <ac:inkMkLst>
            <pc:docMk/>
            <pc:sldMk cId="3548524610" sldId="263"/>
            <ac:inkMk id="34" creationId="{EF3835D0-90CB-0E6D-48A7-F7FA01BEDEFF}"/>
          </ac:inkMkLst>
        </pc:inkChg>
        <pc:inkChg chg="add del">
          <ac:chgData name="Ian Lewis" userId="cf9a593a037d1cd1" providerId="LiveId" clId="{F6AC1277-F73B-4FD6-BE20-4AF35B6F5EF4}" dt="2022-05-31T13:27:44.117" v="625" actId="478"/>
          <ac:inkMkLst>
            <pc:docMk/>
            <pc:sldMk cId="3548524610" sldId="263"/>
            <ac:inkMk id="35" creationId="{2205B70A-2E2D-9BE9-A625-E1999A06C05E}"/>
          </ac:inkMkLst>
        </pc:inkChg>
      </pc:sldChg>
      <pc:sldChg chg="addSp delSp modSp modTransition modAnim delDesignElem">
        <pc:chgData name="Ian Lewis" userId="cf9a593a037d1cd1" providerId="LiveId" clId="{F6AC1277-F73B-4FD6-BE20-4AF35B6F5EF4}" dt="2022-06-03T11:29:47.211" v="695"/>
        <pc:sldMkLst>
          <pc:docMk/>
          <pc:sldMk cId="3921137117" sldId="264"/>
        </pc:sldMkLst>
        <pc:spChg chg="del">
          <ac:chgData name="Ian Lewis" userId="cf9a593a037d1cd1" providerId="LiveId" clId="{F6AC1277-F73B-4FD6-BE20-4AF35B6F5EF4}" dt="2022-05-30T10:37:08.316" v="167"/>
          <ac:spMkLst>
            <pc:docMk/>
            <pc:sldMk cId="3921137117" sldId="264"/>
            <ac:spMk id="16" creationId="{B9FF99BD-075F-4761-A995-6FC574BD25EA}"/>
          </ac:spMkLst>
        </pc:spChg>
        <pc:spChg chg="del">
          <ac:chgData name="Ian Lewis" userId="cf9a593a037d1cd1" providerId="LiveId" clId="{F6AC1277-F73B-4FD6-BE20-4AF35B6F5EF4}" dt="2022-05-30T10:37:08.316" v="167"/>
          <ac:spMkLst>
            <pc:docMk/>
            <pc:sldMk cId="3921137117" sldId="264"/>
            <ac:spMk id="17" creationId="{A7B21A54-9BA3-4EA9-B460-5A829ADD9051}"/>
          </ac:spMkLst>
        </pc:spChg>
        <pc:spChg chg="del">
          <ac:chgData name="Ian Lewis" userId="cf9a593a037d1cd1" providerId="LiveId" clId="{F6AC1277-F73B-4FD6-BE20-4AF35B6F5EF4}" dt="2022-05-30T10:37:08.316" v="167"/>
          <ac:spMkLst>
            <pc:docMk/>
            <pc:sldMk cId="3921137117" sldId="264"/>
            <ac:spMk id="18" creationId="{6FA8F714-B9D8-488A-8CCA-E9948FF913A9}"/>
          </ac:spMkLst>
        </pc:spChg>
        <pc:picChg chg="add del mod">
          <ac:chgData name="Ian Lewis" userId="cf9a593a037d1cd1" providerId="LiveId" clId="{F6AC1277-F73B-4FD6-BE20-4AF35B6F5EF4}" dt="2022-05-31T13:13:52.026" v="611"/>
          <ac:picMkLst>
            <pc:docMk/>
            <pc:sldMk cId="3921137117" sldId="264"/>
            <ac:picMk id="6" creationId="{37BF4061-F82B-BA67-81D3-E416FECE58EC}"/>
          </ac:picMkLst>
        </pc:picChg>
        <pc:picChg chg="add del mod">
          <ac:chgData name="Ian Lewis" userId="cf9a593a037d1cd1" providerId="LiveId" clId="{F6AC1277-F73B-4FD6-BE20-4AF35B6F5EF4}" dt="2022-06-03T11:29:13.408" v="694"/>
          <ac:picMkLst>
            <pc:docMk/>
            <pc:sldMk cId="3921137117" sldId="264"/>
            <ac:picMk id="6" creationId="{C7EF7467-58B0-9A7D-0DDD-9F2A2889DE06}"/>
          </ac:picMkLst>
        </pc:picChg>
        <pc:picChg chg="add del mod">
          <ac:chgData name="Ian Lewis" userId="cf9a593a037d1cd1" providerId="LiveId" clId="{F6AC1277-F73B-4FD6-BE20-4AF35B6F5EF4}" dt="2022-05-31T13:14:15.561" v="613"/>
          <ac:picMkLst>
            <pc:docMk/>
            <pc:sldMk cId="3921137117" sldId="264"/>
            <ac:picMk id="7" creationId="{0D2451A0-9B44-C944-67D3-30F897636DEF}"/>
          </ac:picMkLst>
        </pc:picChg>
        <pc:picChg chg="add mod">
          <ac:chgData name="Ian Lewis" userId="cf9a593a037d1cd1" providerId="LiveId" clId="{F6AC1277-F73B-4FD6-BE20-4AF35B6F5EF4}" dt="2022-06-03T11:29:47.211" v="695"/>
          <ac:picMkLst>
            <pc:docMk/>
            <pc:sldMk cId="3921137117" sldId="264"/>
            <ac:picMk id="7" creationId="{B3A7D7D7-F536-136C-7E17-16893E9A30D5}"/>
          </ac:picMkLst>
        </pc:picChg>
        <pc:picChg chg="add mod">
          <ac:chgData name="Ian Lewis" userId="cf9a593a037d1cd1" providerId="LiveId" clId="{F6AC1277-F73B-4FD6-BE20-4AF35B6F5EF4}" dt="2022-05-31T13:26:49.144" v="617"/>
          <ac:picMkLst>
            <pc:docMk/>
            <pc:sldMk cId="3921137117" sldId="264"/>
            <ac:picMk id="8" creationId="{4AC6FFFA-E45B-7313-98A2-3C07816A1487}"/>
          </ac:picMkLst>
        </pc:picChg>
      </pc:sldChg>
      <pc:sldChg chg="addSp delSp modSp new mod modTransition setBg setClrOvrMap delDesignElem">
        <pc:chgData name="Ian Lewis" userId="cf9a593a037d1cd1" providerId="LiveId" clId="{F6AC1277-F73B-4FD6-BE20-4AF35B6F5EF4}" dt="2022-06-03T11:41:56.407" v="699" actId="27636"/>
        <pc:sldMkLst>
          <pc:docMk/>
          <pc:sldMk cId="2668231103" sldId="265"/>
        </pc:sldMkLst>
        <pc:spChg chg="add mod ord">
          <ac:chgData name="Ian Lewis" userId="cf9a593a037d1cd1" providerId="LiveId" clId="{F6AC1277-F73B-4FD6-BE20-4AF35B6F5EF4}" dt="2022-06-03T11:41:56.407" v="699" actId="27636"/>
          <ac:spMkLst>
            <pc:docMk/>
            <pc:sldMk cId="2668231103" sldId="265"/>
            <ac:spMk id="2" creationId="{155F830B-6B64-9933-C660-AA184DCC56C5}"/>
          </ac:spMkLst>
        </pc:spChg>
        <pc:spChg chg="add del mod">
          <ac:chgData name="Ian Lewis" userId="cf9a593a037d1cd1" providerId="LiveId" clId="{F6AC1277-F73B-4FD6-BE20-4AF35B6F5EF4}" dt="2022-05-30T10:41:14.482" v="260" actId="21"/>
          <ac:spMkLst>
            <pc:docMk/>
            <pc:sldMk cId="2668231103" sldId="265"/>
            <ac:spMk id="5" creationId="{E18C05CE-6F4E-2DD1-E97C-09BB14922837}"/>
          </ac:spMkLst>
        </pc:spChg>
        <pc:spChg chg="add del">
          <ac:chgData name="Ian Lewis" userId="cf9a593a037d1cd1" providerId="LiveId" clId="{F6AC1277-F73B-4FD6-BE20-4AF35B6F5EF4}" dt="2022-05-30T10:40:38.716" v="254" actId="26606"/>
          <ac:spMkLst>
            <pc:docMk/>
            <pc:sldMk cId="2668231103" sldId="265"/>
            <ac:spMk id="7" creationId="{E91DC736-0EF8-4F87-9146-EBF1D2EE4D3D}"/>
          </ac:spMkLst>
        </pc:spChg>
        <pc:spChg chg="add del">
          <ac:chgData name="Ian Lewis" userId="cf9a593a037d1cd1" providerId="LiveId" clId="{F6AC1277-F73B-4FD6-BE20-4AF35B6F5EF4}" dt="2022-05-30T10:40:38.716" v="254" actId="26606"/>
          <ac:spMkLst>
            <pc:docMk/>
            <pc:sldMk cId="2668231103" sldId="265"/>
            <ac:spMk id="8" creationId="{097CD68E-23E3-4007-8847-CD0944C4F7BE}"/>
          </ac:spMkLst>
        </pc:spChg>
        <pc:spChg chg="add del">
          <ac:chgData name="Ian Lewis" userId="cf9a593a037d1cd1" providerId="LiveId" clId="{F6AC1277-F73B-4FD6-BE20-4AF35B6F5EF4}" dt="2022-05-30T10:37:08.316" v="167"/>
          <ac:spMkLst>
            <pc:docMk/>
            <pc:sldMk cId="2668231103" sldId="265"/>
            <ac:spMk id="10" creationId="{9B7AD9F6-8CE7-4299-8FC6-328F4DCD3FF9}"/>
          </ac:spMkLst>
        </pc:spChg>
        <pc:spChg chg="add del">
          <ac:chgData name="Ian Lewis" userId="cf9a593a037d1cd1" providerId="LiveId" clId="{F6AC1277-F73B-4FD6-BE20-4AF35B6F5EF4}" dt="2022-05-30T10:37:08.316" v="167"/>
          <ac:spMkLst>
            <pc:docMk/>
            <pc:sldMk cId="2668231103" sldId="265"/>
            <ac:spMk id="12" creationId="{F49775AF-8896-43EE-92C6-83497D6DC56F}"/>
          </ac:spMkLst>
        </pc:spChg>
        <pc:spChg chg="add del">
          <ac:chgData name="Ian Lewis" userId="cf9a593a037d1cd1" providerId="LiveId" clId="{F6AC1277-F73B-4FD6-BE20-4AF35B6F5EF4}" dt="2022-05-30T10:40:38.716" v="254" actId="26606"/>
          <ac:spMkLst>
            <pc:docMk/>
            <pc:sldMk cId="2668231103" sldId="265"/>
            <ac:spMk id="14" creationId="{AF2F604E-43BE-4DC3-B983-E071523364F8}"/>
          </ac:spMkLst>
        </pc:spChg>
        <pc:spChg chg="add del">
          <ac:chgData name="Ian Lewis" userId="cf9a593a037d1cd1" providerId="LiveId" clId="{F6AC1277-F73B-4FD6-BE20-4AF35B6F5EF4}" dt="2022-05-30T10:40:38.716" v="254" actId="26606"/>
          <ac:spMkLst>
            <pc:docMk/>
            <pc:sldMk cId="2668231103" sldId="265"/>
            <ac:spMk id="16" creationId="{08C9B587-E65E-4B52-B37C-ABEBB6E87928}"/>
          </ac:spMkLst>
        </pc:spChg>
        <pc:spChg chg="add del">
          <ac:chgData name="Ian Lewis" userId="cf9a593a037d1cd1" providerId="LiveId" clId="{F6AC1277-F73B-4FD6-BE20-4AF35B6F5EF4}" dt="2022-05-30T10:40:43.929" v="256" actId="26606"/>
          <ac:spMkLst>
            <pc:docMk/>
            <pc:sldMk cId="2668231103" sldId="265"/>
            <ac:spMk id="18" creationId="{37C89E4B-3C9F-44B9-8B86-D9E3D112D8EC}"/>
          </ac:spMkLst>
        </pc:spChg>
        <pc:spChg chg="add del">
          <ac:chgData name="Ian Lewis" userId="cf9a593a037d1cd1" providerId="LiveId" clId="{F6AC1277-F73B-4FD6-BE20-4AF35B6F5EF4}" dt="2022-05-30T10:40:47.528" v="258" actId="26606"/>
          <ac:spMkLst>
            <pc:docMk/>
            <pc:sldMk cId="2668231103" sldId="265"/>
            <ac:spMk id="22" creationId="{E49CC64F-7275-4E33-961B-0C5CDC439875}"/>
          </ac:spMkLst>
        </pc:spChg>
        <pc:spChg chg="add del">
          <ac:chgData name="Ian Lewis" userId="cf9a593a037d1cd1" providerId="LiveId" clId="{F6AC1277-F73B-4FD6-BE20-4AF35B6F5EF4}" dt="2022-05-30T10:41:18.802" v="262"/>
          <ac:spMkLst>
            <pc:docMk/>
            <pc:sldMk cId="2668231103" sldId="265"/>
            <ac:spMk id="24" creationId="{9B7AD9F6-8CE7-4299-8FC6-328F4DCD3FF9}"/>
          </ac:spMkLst>
        </pc:spChg>
        <pc:spChg chg="add del">
          <ac:chgData name="Ian Lewis" userId="cf9a593a037d1cd1" providerId="LiveId" clId="{F6AC1277-F73B-4FD6-BE20-4AF35B6F5EF4}" dt="2022-05-30T10:41:18.802" v="262"/>
          <ac:spMkLst>
            <pc:docMk/>
            <pc:sldMk cId="2668231103" sldId="265"/>
            <ac:spMk id="25" creationId="{F49775AF-8896-43EE-92C6-83497D6DC56F}"/>
          </ac:spMkLst>
        </pc:spChg>
        <pc:picChg chg="add del mod">
          <ac:chgData name="Ian Lewis" userId="cf9a593a037d1cd1" providerId="LiveId" clId="{F6AC1277-F73B-4FD6-BE20-4AF35B6F5EF4}" dt="2022-05-30T10:41:14.482" v="260" actId="21"/>
          <ac:picMkLst>
            <pc:docMk/>
            <pc:sldMk cId="2668231103" sldId="265"/>
            <ac:picMk id="4" creationId="{7C6678B5-F689-F34D-C2DC-1BAE3F6ECE73}"/>
          </ac:picMkLst>
        </pc:picChg>
        <pc:cxnChg chg="add del">
          <ac:chgData name="Ian Lewis" userId="cf9a593a037d1cd1" providerId="LiveId" clId="{F6AC1277-F73B-4FD6-BE20-4AF35B6F5EF4}" dt="2022-05-30T10:40:43.929" v="256" actId="26606"/>
          <ac:cxnSpMkLst>
            <pc:docMk/>
            <pc:sldMk cId="2668231103" sldId="265"/>
            <ac:cxnSpMk id="19" creationId="{AA2EAA10-076F-46BD-8F0F-B9A2FB77A85C}"/>
          </ac:cxnSpMkLst>
        </pc:cxnChg>
        <pc:cxnChg chg="add del">
          <ac:chgData name="Ian Lewis" userId="cf9a593a037d1cd1" providerId="LiveId" clId="{F6AC1277-F73B-4FD6-BE20-4AF35B6F5EF4}" dt="2022-05-30T10:40:43.929" v="256" actId="26606"/>
          <ac:cxnSpMkLst>
            <pc:docMk/>
            <pc:sldMk cId="2668231103" sldId="265"/>
            <ac:cxnSpMk id="20" creationId="{D891E407-403B-4764-86C9-33A56D3BCAA3}"/>
          </ac:cxnSpMkLst>
        </pc:cxnChg>
      </pc:sldChg>
      <pc:sldChg chg="addSp delSp modSp new mod modTransition setBg modAnim">
        <pc:chgData name="Ian Lewis" userId="cf9a593a037d1cd1" providerId="LiveId" clId="{F6AC1277-F73B-4FD6-BE20-4AF35B6F5EF4}" dt="2022-05-31T12:30:39.054" v="592"/>
        <pc:sldMkLst>
          <pc:docMk/>
          <pc:sldMk cId="572247426" sldId="266"/>
        </pc:sldMkLst>
        <pc:spChg chg="add mod">
          <ac:chgData name="Ian Lewis" userId="cf9a593a037d1cd1" providerId="LiveId" clId="{F6AC1277-F73B-4FD6-BE20-4AF35B6F5EF4}" dt="2022-05-30T14:40:47.194" v="567" actId="113"/>
          <ac:spMkLst>
            <pc:docMk/>
            <pc:sldMk cId="572247426" sldId="266"/>
            <ac:spMk id="6" creationId="{F9ED3BAC-0B15-77EB-5B7D-EAC5AF47F586}"/>
          </ac:spMkLst>
        </pc:spChg>
        <pc:spChg chg="add">
          <ac:chgData name="Ian Lewis" userId="cf9a593a037d1cd1" providerId="LiveId" clId="{F6AC1277-F73B-4FD6-BE20-4AF35B6F5EF4}" dt="2022-05-30T14:32:54.968" v="479" actId="26606"/>
          <ac:spMkLst>
            <pc:docMk/>
            <pc:sldMk cId="572247426" sldId="266"/>
            <ac:spMk id="10" creationId="{5D1D4658-32CD-4903-BDA6-7B54EEA4ED6F}"/>
          </ac:spMkLst>
        </pc:spChg>
        <pc:spChg chg="add">
          <ac:chgData name="Ian Lewis" userId="cf9a593a037d1cd1" providerId="LiveId" clId="{F6AC1277-F73B-4FD6-BE20-4AF35B6F5EF4}" dt="2022-05-30T14:32:54.968" v="479" actId="26606"/>
          <ac:spMkLst>
            <pc:docMk/>
            <pc:sldMk cId="572247426" sldId="266"/>
            <ac:spMk id="12" creationId="{7A29A97C-0C3C-4F06-9CA4-68DFD1CE4039}"/>
          </ac:spMkLst>
        </pc:spChg>
        <pc:spChg chg="add">
          <ac:chgData name="Ian Lewis" userId="cf9a593a037d1cd1" providerId="LiveId" clId="{F6AC1277-F73B-4FD6-BE20-4AF35B6F5EF4}" dt="2022-05-30T14:32:54.968" v="479" actId="26606"/>
          <ac:spMkLst>
            <pc:docMk/>
            <pc:sldMk cId="572247426" sldId="266"/>
            <ac:spMk id="14" creationId="{801292C1-8B12-4AF2-9B59-8851A132E5E2}"/>
          </ac:spMkLst>
        </pc:spChg>
        <pc:picChg chg="add mod ord">
          <ac:chgData name="Ian Lewis" userId="cf9a593a037d1cd1" providerId="LiveId" clId="{F6AC1277-F73B-4FD6-BE20-4AF35B6F5EF4}" dt="2022-05-30T14:33:10.387" v="481" actId="1076"/>
          <ac:picMkLst>
            <pc:docMk/>
            <pc:sldMk cId="572247426" sldId="266"/>
            <ac:picMk id="3" creationId="{70D9A60A-4978-49A8-8DCB-AC83B1BBA7FB}"/>
          </ac:picMkLst>
        </pc:picChg>
        <pc:picChg chg="add mod">
          <ac:chgData name="Ian Lewis" userId="cf9a593a037d1cd1" providerId="LiveId" clId="{F6AC1277-F73B-4FD6-BE20-4AF35B6F5EF4}" dt="2022-05-30T14:44:28.930" v="575" actId="1076"/>
          <ac:picMkLst>
            <pc:docMk/>
            <pc:sldMk cId="572247426" sldId="266"/>
            <ac:picMk id="5" creationId="{BD5FF87F-4961-C7D4-7D11-772C997ABCAB}"/>
          </ac:picMkLst>
        </pc:picChg>
        <pc:picChg chg="add mod">
          <ac:chgData name="Ian Lewis" userId="cf9a593a037d1cd1" providerId="LiveId" clId="{F6AC1277-F73B-4FD6-BE20-4AF35B6F5EF4}" dt="2022-05-30T14:43:14.391" v="571" actId="1076"/>
          <ac:picMkLst>
            <pc:docMk/>
            <pc:sldMk cId="572247426" sldId="266"/>
            <ac:picMk id="7" creationId="{8A2AE727-CBF9-4DC7-4278-479DF364ED8D}"/>
          </ac:picMkLst>
        </pc:picChg>
        <pc:picChg chg="add mod">
          <ac:chgData name="Ian Lewis" userId="cf9a593a037d1cd1" providerId="LiveId" clId="{F6AC1277-F73B-4FD6-BE20-4AF35B6F5EF4}" dt="2022-05-30T14:44:37.436" v="577" actId="1076"/>
          <ac:picMkLst>
            <pc:docMk/>
            <pc:sldMk cId="572247426" sldId="266"/>
            <ac:picMk id="8" creationId="{B0D065A2-2265-A9A1-9B75-E42D2C7BDA99}"/>
          </ac:picMkLst>
        </pc:picChg>
        <pc:picChg chg="add del mod">
          <ac:chgData name="Ian Lewis" userId="cf9a593a037d1cd1" providerId="LiveId" clId="{F6AC1277-F73B-4FD6-BE20-4AF35B6F5EF4}" dt="2022-05-31T12:29:46.404" v="591"/>
          <ac:picMkLst>
            <pc:docMk/>
            <pc:sldMk cId="572247426" sldId="266"/>
            <ac:picMk id="9" creationId="{280F481B-2145-DFF0-9E43-6083A5CEFC1E}"/>
          </ac:picMkLst>
        </pc:picChg>
        <pc:picChg chg="add mod">
          <ac:chgData name="Ian Lewis" userId="cf9a593a037d1cd1" providerId="LiveId" clId="{F6AC1277-F73B-4FD6-BE20-4AF35B6F5EF4}" dt="2022-05-31T12:30:39.054" v="592"/>
          <ac:picMkLst>
            <pc:docMk/>
            <pc:sldMk cId="572247426" sldId="266"/>
            <ac:picMk id="11" creationId="{DF7F27F2-1129-C744-CCDD-77568044E472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C211ED-933E-42B4-87AF-2FE52FAC7603}" type="datetimeFigureOut">
              <a:rPr lang="en-GB" smtClean="0"/>
              <a:t>03/06/2022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7FFF46-D7EB-4141-85C5-114FAF884A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6144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1149D-0250-0E25-2BE0-0E819DD38A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F38F45-9F2E-9E34-C5D6-568CA804A62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6E6890-2ECB-8E40-4A59-4353228927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4851-74FE-430A-96AC-B23D946900CE}" type="datetimeFigureOut">
              <a:rPr lang="en-GB" smtClean="0"/>
              <a:t>03/06/2022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48D2A4-C96F-E44D-1ED5-2078023B3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25688B-FED0-9ADD-AB2B-E0EAFE5CD3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19DE-4826-4A7E-953D-1407EC3FF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6679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175B1-E200-9CC4-AE3A-BD108F96D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4C91E-F5BD-6333-D9F6-BB4C13940C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8F73C6-7479-D707-2225-C1F5A0606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4851-74FE-430A-96AC-B23D946900CE}" type="datetimeFigureOut">
              <a:rPr lang="en-GB" smtClean="0"/>
              <a:t>03/06/2022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CB8603-9BD5-7480-E32F-E6C0BDAFE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5854D5-3B24-EAC2-A310-1F44E42277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19DE-4826-4A7E-953D-1407EC3FF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66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83C9DD-4C6B-D103-1EBF-57814C3B8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30CF1E-68D1-10F0-4796-51E4F77E84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013A62-8C71-A384-33FE-E35A0CEA1B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4851-74FE-430A-96AC-B23D946900CE}" type="datetimeFigureOut">
              <a:rPr lang="en-GB" smtClean="0"/>
              <a:t>03/06/2022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A9E626-2D6B-D3C9-2DEA-D95C537E8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1AD9A4-A3E8-E7E1-CA76-42FC99616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19DE-4826-4A7E-953D-1407EC3FF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7886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0E9F23-CB49-F3D7-78DE-CE2DF3A843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8CA4DD-CA46-2A1C-9C26-607EE3B109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F6F2E6-40E4-9B90-5293-6DDC5C876F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86C0BC-93E6-7DF2-6EB0-4652378B5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4851-74FE-430A-96AC-B23D946900CE}" type="datetimeFigureOut">
              <a:rPr lang="en-GB" smtClean="0"/>
              <a:t>03/06/2022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3F914D-16B1-9D57-6A4C-F97F968351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83C60F-3D96-335A-790B-39C7278731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19DE-4826-4A7E-953D-1407EC3FF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861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22425-1BD1-7F12-DDF8-A6CED0995D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5EF0B9-E844-D0BF-A70E-B5AE87ADA6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120ABA-9279-3A73-204D-525019E80E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794A686-E681-926C-70C7-46447684D1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C787C0-69B2-6F34-729E-C972825F4E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9FBAE3-6907-DEF7-9EC7-377E4B701B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4851-74FE-430A-96AC-B23D946900CE}" type="datetimeFigureOut">
              <a:rPr lang="en-GB" smtClean="0"/>
              <a:t>03/06/2022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B02E94-73E0-B818-4DE6-F6F8333C0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EF49452-BDE0-05E0-ADCE-BB9552187E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19DE-4826-4A7E-953D-1407EC3FF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36490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00904C-C3D6-F0B7-9C05-7EEC0E109E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ED9AC29-707B-98F9-B2AC-8069D925BC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4851-74FE-430A-96AC-B23D946900CE}" type="datetimeFigureOut">
              <a:rPr lang="en-GB" smtClean="0"/>
              <a:t>03/06/2022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A2D2A0-BB3C-FC0E-45CC-C85FC3DA6F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70BF6F-CB5C-BECF-69D6-383101585E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19DE-4826-4A7E-953D-1407EC3FF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4149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31CFB20-D1B2-ABD7-BCC9-576317E6D4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4851-74FE-430A-96AC-B23D946900CE}" type="datetimeFigureOut">
              <a:rPr lang="en-GB" smtClean="0"/>
              <a:t>03/06/2022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77993B-AC92-1E3E-21F4-F79FBE393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B9B691-977C-88CB-E720-1BF3D52B0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19DE-4826-4A7E-953D-1407EC3FF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0211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94A13-05F4-96ED-F22F-21886EB440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217F2-0804-9FA6-3808-0C05BA17AD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13273E-CA7A-DF26-4379-4BA2A9C9EA2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3D4F81-F33A-0F34-E532-767D2D83F9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4851-74FE-430A-96AC-B23D946900CE}" type="datetimeFigureOut">
              <a:rPr lang="en-GB" smtClean="0"/>
              <a:t>03/06/2022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0CF20-2ABA-87CB-7B49-F517BA298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327F8E0-094F-0224-6309-5A564C4E67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19DE-4826-4A7E-953D-1407EC3FF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50755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9A8B65-BBE4-D8A5-9F2E-6C3EF75906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F5F2A79-B03A-F67F-B270-EF6F36A40E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A4CFFD-8A1F-E125-844F-B29325CE44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A8EC54-26E0-2444-9B67-EE7F67A345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4851-74FE-430A-96AC-B23D946900CE}" type="datetimeFigureOut">
              <a:rPr lang="en-GB" smtClean="0"/>
              <a:t>03/06/2022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759612-DA94-15F8-0340-9B71AACA4C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BCFA99-0637-6BDE-91EA-F90ACB5E3A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19DE-4826-4A7E-953D-1407EC3FF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2604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39EC9-3052-A6AC-E5B1-EE365FBC9E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723582-DC22-ECFB-22B3-C26C6FD4D9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ABF29E-AF1D-C7A2-3A60-39E4B9D4EA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4851-74FE-430A-96AC-B23D946900CE}" type="datetimeFigureOut">
              <a:rPr lang="en-GB" smtClean="0"/>
              <a:t>03/06/2022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CC16F1-B09A-195B-2D43-17D5189C5F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D41F07-91ED-A99D-B339-5B4635578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19DE-4826-4A7E-953D-1407EC3FF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7819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9246819-2084-D091-FC7D-0B3FDD5621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C243C4-3264-35D2-395F-ECCA6A34E8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7CB563-D024-713A-DF10-085BBEE4D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834851-74FE-430A-96AC-B23D946900CE}" type="datetimeFigureOut">
              <a:rPr lang="en-GB" smtClean="0"/>
              <a:t>03/06/2022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131333-2422-5807-3EC2-3BFF3C1A65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5A383E-C807-7132-A81C-2B0ED74CB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ED19DE-4826-4A7E-953D-1407EC3FF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458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0DA0380-30CE-F510-5349-7F60F49DA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91096D-EC3B-C2EC-7C39-C849B34747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34F47B-29A6-4AEB-0FC8-444E79A284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834851-74FE-430A-96AC-B23D946900CE}" type="datetimeFigureOut">
              <a:rPr lang="en-GB" smtClean="0"/>
              <a:t>03/06/2022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DCE922-D680-CF89-1486-DF82F55FAE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2BB1F3-DD09-A0C8-AB96-66BD01545C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ED19DE-4826-4A7E-953D-1407EC3FF87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80229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8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image" Target="../media/image9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A4977-9344-A808-0BCB-D96AE742B4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50648"/>
            <a:ext cx="9144000" cy="3259315"/>
          </a:xfrm>
        </p:spPr>
        <p:txBody>
          <a:bodyPr>
            <a:normAutofit/>
          </a:bodyPr>
          <a:lstStyle/>
          <a:p>
            <a:r>
              <a:rPr lang="en-US" sz="7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CARDIFF AIRPORT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4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Aeronautical Ground Lighting (AGL) Team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AFA6FAA-3A45-48C4-D571-EB6CA72EF8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2404224"/>
          </a:xfrm>
        </p:spPr>
        <p:txBody>
          <a:bodyPr>
            <a:normAutofit/>
          </a:bodyPr>
          <a:lstStyle/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r>
              <a:rPr lang="en-US" dirty="0"/>
              <a:t>Module Code:		ACMA5009	Lecturer: 	Richard Sutton</a:t>
            </a:r>
          </a:p>
          <a:p>
            <a:pPr algn="l"/>
            <a:r>
              <a:rPr lang="en-US" dirty="0"/>
              <a:t>Student Name:	Ian Lewis	Date: 		May 2022</a:t>
            </a:r>
          </a:p>
          <a:p>
            <a:pPr algn="l"/>
            <a:r>
              <a:rPr lang="en-US" dirty="0"/>
              <a:t>Student Number: 	(2015718)	Word count:	5243</a:t>
            </a:r>
          </a:p>
          <a:p>
            <a:pPr algn="l"/>
            <a:endParaRPr lang="en-GB" dirty="0"/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95ACA5B4-32B9-82E2-C523-81237DF3CAB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3116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7865">
        <p:fade/>
      </p:transition>
    </mc:Choice>
    <mc:Fallback xmlns="">
      <p:transition spd="slow" advTm="2786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00F0F-F87F-B14C-D4FE-C9C82D19D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95534" y="204717"/>
            <a:ext cx="5104216" cy="2077494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US" sz="5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Cardiff International Airport</a:t>
            </a:r>
            <a:endParaRPr lang="en-GB" sz="5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5433CE8-E1FF-5958-A13B-19E3BBD9A1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9266" y="2961564"/>
            <a:ext cx="5054221" cy="398505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Cardiff Airport is Wales’s only International Airport, flying commercial airlines from Wales to the world since April 1954.</a:t>
            </a:r>
          </a:p>
          <a:p>
            <a:pPr marL="0" indent="0">
              <a:buNone/>
            </a:pPr>
            <a:r>
              <a:rPr lang="en-US" sz="2000" dirty="0"/>
              <a:t>The Airport is located in Rhoose, Vale of Glamorgan, South Wales.</a:t>
            </a:r>
          </a:p>
          <a:p>
            <a:pPr marL="0" indent="0">
              <a:buNone/>
            </a:pPr>
            <a:r>
              <a:rPr lang="en-US" sz="2000" dirty="0"/>
              <a:t>The Airport boasted pre COVID figures of three million passengers a year and steadily growing.</a:t>
            </a:r>
          </a:p>
          <a:p>
            <a:pPr marL="0" indent="0">
              <a:buNone/>
            </a:pPr>
            <a:r>
              <a:rPr lang="en-US" sz="2000" dirty="0"/>
              <a:t>With a runway length of nearly 2.4km (1.5 miles), Cardiff Airport can accommodate very large aircrafts, allowing airlines with larger aircrafts to fly long-haul routes, to countries such as Qatar.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C1591FF-FF84-DAA7-1371-3CEF31286ED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1706" r="25355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282DAF-903C-BEEA-7CD2-F0E4356AAB99}"/>
              </a:ext>
            </a:extLst>
          </p:cNvPr>
          <p:cNvSpPr txBox="1"/>
          <p:nvPr/>
        </p:nvSpPr>
        <p:spPr>
          <a:xfrm>
            <a:off x="7783773" y="6537278"/>
            <a:ext cx="42126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bg1"/>
                </a:solidFill>
              </a:rPr>
              <a:t>Cardiff Airport Runway (Flagg, 2004) </a:t>
            </a:r>
            <a:endParaRPr lang="en-GB" sz="1200" dirty="0">
              <a:solidFill>
                <a:schemeClr val="bg1"/>
              </a:solidFill>
            </a:endParaRPr>
          </a:p>
        </p:txBody>
      </p:sp>
      <p:pic>
        <p:nvPicPr>
          <p:cNvPr id="45" name="Audio 44">
            <a:hlinkClick r:id="" action="ppaction://media"/>
            <a:extLst>
              <a:ext uri="{FF2B5EF4-FFF2-40B4-BE49-F238E27FC236}">
                <a16:creationId xmlns:a16="http://schemas.microsoft.com/office/drawing/2014/main" id="{23942117-7037-6595-9693-D76E24E5AFF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097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52347">
        <p:pull/>
      </p:transition>
    </mc:Choice>
    <mc:Fallback xmlns="">
      <p:transition spd="slow" advTm="52347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3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5"/>
                </p:tgtEl>
              </p:cMediaNode>
            </p:audio>
          </p:childTnLst>
        </p:cTn>
      </p:par>
    </p:tnLst>
    <p:bldLst>
      <p:bldP spid="8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606D78E-D257-43F5-E464-5CA76BDDA5F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1696"/>
          <a:stretch/>
        </p:blipFill>
        <p:spPr>
          <a:xfrm>
            <a:off x="4117521" y="10"/>
            <a:ext cx="8074479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4A25C9-04DE-21B5-4B69-FD02FC6B32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266155" cy="1325563"/>
          </a:xfrm>
        </p:spPr>
        <p:txBody>
          <a:bodyPr>
            <a:norm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Aeronautical Ground Lighting (AGL)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53C98B9-4173-262B-EE28-FD9EED47D5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22601"/>
            <a:ext cx="3941499" cy="41543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A typical Aeronautical Ground Lighting setup.</a:t>
            </a:r>
          </a:p>
          <a:p>
            <a:pPr marL="0" indent="0">
              <a:buNone/>
            </a:pPr>
            <a:r>
              <a:rPr lang="en-US" sz="2000" dirty="0"/>
              <a:t>Cardiff Airport Approach has 111 fittings.</a:t>
            </a:r>
          </a:p>
          <a:p>
            <a:pPr marL="0" indent="0">
              <a:buNone/>
            </a:pPr>
            <a:r>
              <a:rPr lang="en-US" sz="2000" dirty="0"/>
              <a:t>If serviceability drops below 85%, a NOTAM (Notice to Airmen) is issued.</a:t>
            </a:r>
          </a:p>
          <a:p>
            <a:pPr marL="0" indent="0">
              <a:buNone/>
            </a:pPr>
            <a:r>
              <a:rPr lang="en-US" sz="2000" dirty="0"/>
              <a:t>Photometric Testing is carried out every three months.</a:t>
            </a:r>
          </a:p>
          <a:p>
            <a:pPr marL="0" indent="0">
              <a:buNone/>
            </a:pPr>
            <a:r>
              <a:rPr lang="en-US" sz="2000" dirty="0"/>
              <a:t>Civil Aviation Authority (CAA)</a:t>
            </a:r>
          </a:p>
          <a:p>
            <a:pPr marL="0" indent="0">
              <a:buNone/>
            </a:pPr>
            <a:r>
              <a:rPr lang="en-US" sz="2000" dirty="0"/>
              <a:t>Civil Aviation Publication (CAP) 168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A34012-5A74-D490-F36D-C8CCCBAAAD47}"/>
              </a:ext>
            </a:extLst>
          </p:cNvPr>
          <p:cNvSpPr txBox="1"/>
          <p:nvPr/>
        </p:nvSpPr>
        <p:spPr>
          <a:xfrm>
            <a:off x="10651151" y="6447737"/>
            <a:ext cx="18196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200"/>
              <a:t>(Maennel, 2012)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444D3F3-6BB5-82E9-037D-A010C845E14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40157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71431">
        <p:fade/>
      </p:transition>
    </mc:Choice>
    <mc:Fallback xmlns="">
      <p:transition spd="slow" advTm="7143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49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8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D2C68AD-EDDA-7E27-1800-C39839F171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t="1713" b="2330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09631AA-3E5A-B6EF-597B-88655BF65026}"/>
              </a:ext>
            </a:extLst>
          </p:cNvPr>
          <p:cNvSpPr txBox="1"/>
          <p:nvPr/>
        </p:nvSpPr>
        <p:spPr>
          <a:xfrm>
            <a:off x="2657558" y="2048702"/>
            <a:ext cx="3699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End of Runway Reds Lights---------&gt;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736948-A448-A063-6F6C-94722067B3AB}"/>
              </a:ext>
            </a:extLst>
          </p:cNvPr>
          <p:cNvSpPr txBox="1"/>
          <p:nvPr/>
        </p:nvSpPr>
        <p:spPr>
          <a:xfrm>
            <a:off x="6382603" y="2416866"/>
            <a:ext cx="32716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sym typeface="Wingdings" panose="05000000000000000000" pitchFamily="2" charset="2"/>
              </a:rPr>
              <a:t>&lt;--------</a:t>
            </a:r>
            <a:r>
              <a:rPr lang="en-GB" dirty="0">
                <a:solidFill>
                  <a:schemeClr val="bg1"/>
                </a:solidFill>
              </a:rPr>
              <a:t>Runway Edge Lights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DE4EA84-9C16-10C0-FF4F-3C5D3847B98E}"/>
              </a:ext>
            </a:extLst>
          </p:cNvPr>
          <p:cNvSpPr txBox="1"/>
          <p:nvPr/>
        </p:nvSpPr>
        <p:spPr>
          <a:xfrm>
            <a:off x="2775045" y="2602173"/>
            <a:ext cx="36075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Runway Centreline Lights------------&gt;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700A235-7B48-8040-833F-E864565A948B}"/>
              </a:ext>
            </a:extLst>
          </p:cNvPr>
          <p:cNvSpPr txBox="1"/>
          <p:nvPr/>
        </p:nvSpPr>
        <p:spPr>
          <a:xfrm>
            <a:off x="144798" y="3097420"/>
            <a:ext cx="52083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Precision Approach Path Indicator (PAPI’s)----------&gt;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7366BDF-1236-84D6-63A2-03AAA35C4829}"/>
              </a:ext>
            </a:extLst>
          </p:cNvPr>
          <p:cNvSpPr txBox="1"/>
          <p:nvPr/>
        </p:nvSpPr>
        <p:spPr>
          <a:xfrm>
            <a:off x="6838856" y="3466752"/>
            <a:ext cx="31107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sym typeface="Wingdings" panose="05000000000000000000" pitchFamily="2" charset="2"/>
              </a:rPr>
              <a:t>&lt;----</a:t>
            </a:r>
            <a:r>
              <a:rPr lang="en-GB" dirty="0">
                <a:solidFill>
                  <a:schemeClr val="bg1"/>
                </a:solidFill>
              </a:rPr>
              <a:t>Threshold Lights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63BD6D3-52AA-C5C5-0565-1BCEAA1C81C8}"/>
              </a:ext>
            </a:extLst>
          </p:cNvPr>
          <p:cNvSpPr txBox="1"/>
          <p:nvPr/>
        </p:nvSpPr>
        <p:spPr>
          <a:xfrm>
            <a:off x="6851108" y="4626152"/>
            <a:ext cx="27340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sym typeface="Wingdings" panose="05000000000000000000" pitchFamily="2" charset="2"/>
              </a:rPr>
              <a:t>&lt;-----</a:t>
            </a:r>
            <a:r>
              <a:rPr lang="en-GB" dirty="0">
                <a:solidFill>
                  <a:schemeClr val="bg1"/>
                </a:solidFill>
              </a:rPr>
              <a:t>Approach Lights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E90D7C0-61E5-AA6C-0C75-F92D6D2012AF}"/>
              </a:ext>
            </a:extLst>
          </p:cNvPr>
          <p:cNvSpPr txBox="1"/>
          <p:nvPr/>
        </p:nvSpPr>
        <p:spPr>
          <a:xfrm>
            <a:off x="6282519" y="3097420"/>
            <a:ext cx="34901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&lt;----Touchdown Zone Markings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80B1211-D9DF-708B-5728-8B51D260BF52}"/>
              </a:ext>
            </a:extLst>
          </p:cNvPr>
          <p:cNvSpPr txBox="1"/>
          <p:nvPr/>
        </p:nvSpPr>
        <p:spPr>
          <a:xfrm>
            <a:off x="10674127" y="6442718"/>
            <a:ext cx="122020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(</a:t>
            </a:r>
            <a:r>
              <a:rPr lang="en-GB" sz="1200" dirty="0" err="1">
                <a:solidFill>
                  <a:schemeClr val="bg1"/>
                </a:solidFill>
              </a:rPr>
              <a:t>Maennel</a:t>
            </a:r>
            <a:r>
              <a:rPr lang="en-GB" sz="1200" dirty="0">
                <a:solidFill>
                  <a:schemeClr val="bg1"/>
                </a:solidFill>
              </a:rPr>
              <a:t>, 2012)</a:t>
            </a:r>
            <a:endParaRPr lang="en-GB" sz="2000" dirty="0">
              <a:solidFill>
                <a:schemeClr val="bg1"/>
              </a:solidFill>
            </a:endParaRP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0A5E79F7-AC43-4BA5-07EB-161C478D870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5187580"/>
      </p:ext>
    </p:extLst>
  </p:cSld>
  <p:clrMapOvr>
    <a:masterClrMapping/>
  </p:clrMapOvr>
  <p:transition spd="slow" advTm="140508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2C0F6264-29E2-9DAB-3DE9-1AB85454D5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26858" y="32166"/>
            <a:ext cx="9893418" cy="6752258"/>
          </a:xfrm>
          <a:prstGeom prst="rect">
            <a:avLst/>
          </a:prstGeom>
        </p:spPr>
      </p:pic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AB39F76-1E15-7D1A-13A3-53E6005D6E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49788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 advTm="41241">
        <p:split orient="vert"/>
      </p:transition>
    </mc:Choice>
    <mc:Fallback xmlns="">
      <p:transition spd="slow" advTm="41241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D1D4658-32CD-4903-BDA6-7B54EEA4ED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7A29A97C-0C3C-4F06-9CA4-68DFD1CE40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0886" y="983228"/>
            <a:ext cx="8301112" cy="5874772"/>
          </a:xfrm>
          <a:custGeom>
            <a:avLst/>
            <a:gdLst>
              <a:gd name="connsiteX0" fmla="*/ 3607511 w 8301112"/>
              <a:gd name="connsiteY0" fmla="*/ 0 h 5874772"/>
              <a:gd name="connsiteX1" fmla="*/ 8106431 w 8301112"/>
              <a:gd name="connsiteY1" fmla="*/ 0 h 5874772"/>
              <a:gd name="connsiteX2" fmla="*/ 8301112 w 8301112"/>
              <a:gd name="connsiteY2" fmla="*/ 0 h 5874772"/>
              <a:gd name="connsiteX3" fmla="*/ 8301112 w 8301112"/>
              <a:gd name="connsiteY3" fmla="*/ 5874772 h 5874772"/>
              <a:gd name="connsiteX4" fmla="*/ 27685 w 8301112"/>
              <a:gd name="connsiteY4" fmla="*/ 5874772 h 5874772"/>
              <a:gd name="connsiteX5" fmla="*/ 24376 w 8301112"/>
              <a:gd name="connsiteY5" fmla="*/ 5862584 h 5874772"/>
              <a:gd name="connsiteX6" fmla="*/ 97502 w 8301112"/>
              <a:gd name="connsiteY6" fmla="*/ 5167850 h 5874772"/>
              <a:gd name="connsiteX7" fmla="*/ 2827510 w 8301112"/>
              <a:gd name="connsiteY7" fmla="*/ 438782 h 5874772"/>
              <a:gd name="connsiteX8" fmla="*/ 3607511 w 8301112"/>
              <a:gd name="connsiteY8" fmla="*/ 0 h 587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301112" h="5874772">
                <a:moveTo>
                  <a:pt x="3607511" y="0"/>
                </a:moveTo>
                <a:cubicBezTo>
                  <a:pt x="3607511" y="0"/>
                  <a:pt x="3607511" y="0"/>
                  <a:pt x="8106431" y="0"/>
                </a:cubicBezTo>
                <a:lnTo>
                  <a:pt x="8301112" y="0"/>
                </a:lnTo>
                <a:lnTo>
                  <a:pt x="8301112" y="5874772"/>
                </a:lnTo>
                <a:lnTo>
                  <a:pt x="27685" y="5874772"/>
                </a:lnTo>
                <a:lnTo>
                  <a:pt x="24376" y="5862584"/>
                </a:lnTo>
                <a:cubicBezTo>
                  <a:pt x="-24375" y="5631005"/>
                  <a:pt x="0" y="5362863"/>
                  <a:pt x="97502" y="5167850"/>
                </a:cubicBezTo>
                <a:cubicBezTo>
                  <a:pt x="97502" y="5167850"/>
                  <a:pt x="97502" y="5167850"/>
                  <a:pt x="2827510" y="438782"/>
                </a:cubicBezTo>
                <a:cubicBezTo>
                  <a:pt x="2973760" y="195014"/>
                  <a:pt x="3331265" y="0"/>
                  <a:pt x="3607511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01292C1-8B12-4AF2-9B59-8851A132E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6700" y="360023"/>
            <a:ext cx="5342806" cy="4453168"/>
          </a:xfrm>
          <a:custGeom>
            <a:avLst/>
            <a:gdLst>
              <a:gd name="connsiteX0" fmla="*/ 313737 w 5342806"/>
              <a:gd name="connsiteY0" fmla="*/ 2699726 h 4453168"/>
              <a:gd name="connsiteX1" fmla="*/ 775980 w 5342806"/>
              <a:gd name="connsiteY1" fmla="*/ 2699726 h 4453168"/>
              <a:gd name="connsiteX2" fmla="*/ 846865 w 5342806"/>
              <a:gd name="connsiteY2" fmla="*/ 2741502 h 4453168"/>
              <a:gd name="connsiteX3" fmla="*/ 1078485 w 5342806"/>
              <a:gd name="connsiteY3" fmla="*/ 3140369 h 4453168"/>
              <a:gd name="connsiteX4" fmla="*/ 1078485 w 5342806"/>
              <a:gd name="connsiteY4" fmla="*/ 3221933 h 4453168"/>
              <a:gd name="connsiteX5" fmla="*/ 846865 w 5342806"/>
              <a:gd name="connsiteY5" fmla="*/ 3620799 h 4453168"/>
              <a:gd name="connsiteX6" fmla="*/ 775980 w 5342806"/>
              <a:gd name="connsiteY6" fmla="*/ 3662576 h 4453168"/>
              <a:gd name="connsiteX7" fmla="*/ 313737 w 5342806"/>
              <a:gd name="connsiteY7" fmla="*/ 3662576 h 4453168"/>
              <a:gd name="connsiteX8" fmla="*/ 241855 w 5342806"/>
              <a:gd name="connsiteY8" fmla="*/ 3620799 h 4453168"/>
              <a:gd name="connsiteX9" fmla="*/ 11232 w 5342806"/>
              <a:gd name="connsiteY9" fmla="*/ 3221933 h 4453168"/>
              <a:gd name="connsiteX10" fmla="*/ 11232 w 5342806"/>
              <a:gd name="connsiteY10" fmla="*/ 3140369 h 4453168"/>
              <a:gd name="connsiteX11" fmla="*/ 241855 w 5342806"/>
              <a:gd name="connsiteY11" fmla="*/ 2741502 h 4453168"/>
              <a:gd name="connsiteX12" fmla="*/ 313737 w 5342806"/>
              <a:gd name="connsiteY12" fmla="*/ 2699726 h 4453168"/>
              <a:gd name="connsiteX13" fmla="*/ 2150770 w 5342806"/>
              <a:gd name="connsiteY13" fmla="*/ 492430 h 4453168"/>
              <a:gd name="connsiteX14" fmla="*/ 2388454 w 5342806"/>
              <a:gd name="connsiteY14" fmla="*/ 492430 h 4453168"/>
              <a:gd name="connsiteX15" fmla="*/ 2416181 w 5342806"/>
              <a:gd name="connsiteY15" fmla="*/ 492430 h 4453168"/>
              <a:gd name="connsiteX16" fmla="*/ 2442639 w 5342806"/>
              <a:gd name="connsiteY16" fmla="*/ 537992 h 4453168"/>
              <a:gd name="connsiteX17" fmla="*/ 2572233 w 5342806"/>
              <a:gd name="connsiteY17" fmla="*/ 761161 h 4453168"/>
              <a:gd name="connsiteX18" fmla="*/ 2572233 w 5342806"/>
              <a:gd name="connsiteY18" fmla="*/ 886078 h 4453168"/>
              <a:gd name="connsiteX19" fmla="*/ 2217501 w 5342806"/>
              <a:gd name="connsiteY19" fmla="*/ 1496950 h 4453168"/>
              <a:gd name="connsiteX20" fmla="*/ 2108941 w 5342806"/>
              <a:gd name="connsiteY20" fmla="*/ 1560931 h 4453168"/>
              <a:gd name="connsiteX21" fmla="*/ 1401007 w 5342806"/>
              <a:gd name="connsiteY21" fmla="*/ 1560931 h 4453168"/>
              <a:gd name="connsiteX22" fmla="*/ 1367679 w 5342806"/>
              <a:gd name="connsiteY22" fmla="*/ 1556504 h 4453168"/>
              <a:gd name="connsiteX23" fmla="*/ 1344756 w 5342806"/>
              <a:gd name="connsiteY23" fmla="*/ 1546893 h 4453168"/>
              <a:gd name="connsiteX24" fmla="*/ 1358765 w 5342806"/>
              <a:gd name="connsiteY24" fmla="*/ 1522665 h 4453168"/>
              <a:gd name="connsiteX25" fmla="*/ 1855078 w 5342806"/>
              <a:gd name="connsiteY25" fmla="*/ 664281 h 4453168"/>
              <a:gd name="connsiteX26" fmla="*/ 2150770 w 5342806"/>
              <a:gd name="connsiteY26" fmla="*/ 492430 h 4453168"/>
              <a:gd name="connsiteX27" fmla="*/ 1359084 w 5342806"/>
              <a:gd name="connsiteY27" fmla="*/ 0 h 4453168"/>
              <a:gd name="connsiteX28" fmla="*/ 2157630 w 5342806"/>
              <a:gd name="connsiteY28" fmla="*/ 0 h 4453168"/>
              <a:gd name="connsiteX29" fmla="*/ 2280085 w 5342806"/>
              <a:gd name="connsiteY29" fmla="*/ 72172 h 4453168"/>
              <a:gd name="connsiteX30" fmla="*/ 2494708 w 5342806"/>
              <a:gd name="connsiteY30" fmla="*/ 441767 h 4453168"/>
              <a:gd name="connsiteX31" fmla="*/ 2518954 w 5342806"/>
              <a:gd name="connsiteY31" fmla="*/ 483519 h 4453168"/>
              <a:gd name="connsiteX32" fmla="*/ 2499877 w 5342806"/>
              <a:gd name="connsiteY32" fmla="*/ 483519 h 4453168"/>
              <a:gd name="connsiteX33" fmla="*/ 2409708 w 5342806"/>
              <a:gd name="connsiteY33" fmla="*/ 483519 h 4453168"/>
              <a:gd name="connsiteX34" fmla="*/ 2370537 w 5342806"/>
              <a:gd name="connsiteY34" fmla="*/ 416064 h 4453168"/>
              <a:gd name="connsiteX35" fmla="*/ 2220885 w 5342806"/>
              <a:gd name="connsiteY35" fmla="*/ 158353 h 4453168"/>
              <a:gd name="connsiteX36" fmla="*/ 2112324 w 5342806"/>
              <a:gd name="connsiteY36" fmla="*/ 94371 h 4453168"/>
              <a:gd name="connsiteX37" fmla="*/ 1404390 w 5342806"/>
              <a:gd name="connsiteY37" fmla="*/ 94371 h 4453168"/>
              <a:gd name="connsiteX38" fmla="*/ 1294301 w 5342806"/>
              <a:gd name="connsiteY38" fmla="*/ 158353 h 4453168"/>
              <a:gd name="connsiteX39" fmla="*/ 941098 w 5342806"/>
              <a:gd name="connsiteY39" fmla="*/ 769224 h 4453168"/>
              <a:gd name="connsiteX40" fmla="*/ 941098 w 5342806"/>
              <a:gd name="connsiteY40" fmla="*/ 894141 h 4453168"/>
              <a:gd name="connsiteX41" fmla="*/ 1294301 w 5342806"/>
              <a:gd name="connsiteY41" fmla="*/ 1505013 h 4453168"/>
              <a:gd name="connsiteX42" fmla="*/ 1340745 w 5342806"/>
              <a:gd name="connsiteY42" fmla="*/ 1551856 h 4453168"/>
              <a:gd name="connsiteX43" fmla="*/ 1346119 w 5342806"/>
              <a:gd name="connsiteY43" fmla="*/ 1554109 h 4453168"/>
              <a:gd name="connsiteX44" fmla="*/ 1317310 w 5342806"/>
              <a:gd name="connsiteY44" fmla="*/ 1603934 h 4453168"/>
              <a:gd name="connsiteX45" fmla="*/ 1295884 w 5342806"/>
              <a:gd name="connsiteY45" fmla="*/ 1640991 h 4453168"/>
              <a:gd name="connsiteX46" fmla="*/ 1318107 w 5342806"/>
              <a:gd name="connsiteY46" fmla="*/ 1650309 h 4453168"/>
              <a:gd name="connsiteX47" fmla="*/ 1355700 w 5342806"/>
              <a:gd name="connsiteY47" fmla="*/ 1655302 h 4453168"/>
              <a:gd name="connsiteX48" fmla="*/ 2154247 w 5342806"/>
              <a:gd name="connsiteY48" fmla="*/ 1655302 h 4453168"/>
              <a:gd name="connsiteX49" fmla="*/ 2276701 w 5342806"/>
              <a:gd name="connsiteY49" fmla="*/ 1583132 h 4453168"/>
              <a:gd name="connsiteX50" fmla="*/ 2676837 w 5342806"/>
              <a:gd name="connsiteY50" fmla="*/ 894072 h 4453168"/>
              <a:gd name="connsiteX51" fmla="*/ 2676837 w 5342806"/>
              <a:gd name="connsiteY51" fmla="*/ 753167 h 4453168"/>
              <a:gd name="connsiteX52" fmla="*/ 2544761 w 5342806"/>
              <a:gd name="connsiteY52" fmla="*/ 525724 h 4453168"/>
              <a:gd name="connsiteX53" fmla="*/ 2525427 w 5342806"/>
              <a:gd name="connsiteY53" fmla="*/ 492430 h 4453168"/>
              <a:gd name="connsiteX54" fmla="*/ 2614995 w 5342806"/>
              <a:gd name="connsiteY54" fmla="*/ 492430 h 4453168"/>
              <a:gd name="connsiteX55" fmla="*/ 4052233 w 5342806"/>
              <a:gd name="connsiteY55" fmla="*/ 492430 h 4453168"/>
              <a:gd name="connsiteX56" fmla="*/ 4343819 w 5342806"/>
              <a:gd name="connsiteY56" fmla="*/ 664281 h 4453168"/>
              <a:gd name="connsiteX57" fmla="*/ 5296604 w 5342806"/>
              <a:gd name="connsiteY57" fmla="*/ 2305041 h 4453168"/>
              <a:gd name="connsiteX58" fmla="*/ 5296604 w 5342806"/>
              <a:gd name="connsiteY58" fmla="*/ 2640558 h 4453168"/>
              <a:gd name="connsiteX59" fmla="*/ 4343819 w 5342806"/>
              <a:gd name="connsiteY59" fmla="*/ 4281318 h 4453168"/>
              <a:gd name="connsiteX60" fmla="*/ 4052233 w 5342806"/>
              <a:gd name="connsiteY60" fmla="*/ 4453168 h 4453168"/>
              <a:gd name="connsiteX61" fmla="*/ 2150770 w 5342806"/>
              <a:gd name="connsiteY61" fmla="*/ 4453168 h 4453168"/>
              <a:gd name="connsiteX62" fmla="*/ 1855078 w 5342806"/>
              <a:gd name="connsiteY62" fmla="*/ 4281318 h 4453168"/>
              <a:gd name="connsiteX63" fmla="*/ 906399 w 5342806"/>
              <a:gd name="connsiteY63" fmla="*/ 2640558 h 4453168"/>
              <a:gd name="connsiteX64" fmla="*/ 906399 w 5342806"/>
              <a:gd name="connsiteY64" fmla="*/ 2305041 h 4453168"/>
              <a:gd name="connsiteX65" fmla="*/ 1258651 w 5342806"/>
              <a:gd name="connsiteY65" fmla="*/ 1695815 h 4453168"/>
              <a:gd name="connsiteX66" fmla="*/ 1288338 w 5342806"/>
              <a:gd name="connsiteY66" fmla="*/ 1644472 h 4453168"/>
              <a:gd name="connsiteX67" fmla="*/ 1287293 w 5342806"/>
              <a:gd name="connsiteY67" fmla="*/ 1644034 h 4453168"/>
              <a:gd name="connsiteX68" fmla="*/ 1234904 w 5342806"/>
              <a:gd name="connsiteY68" fmla="*/ 1591195 h 4453168"/>
              <a:gd name="connsiteX69" fmla="*/ 836494 w 5342806"/>
              <a:gd name="connsiteY69" fmla="*/ 902135 h 4453168"/>
              <a:gd name="connsiteX70" fmla="*/ 836494 w 5342806"/>
              <a:gd name="connsiteY70" fmla="*/ 761230 h 4453168"/>
              <a:gd name="connsiteX71" fmla="*/ 1234904 w 5342806"/>
              <a:gd name="connsiteY71" fmla="*/ 72172 h 4453168"/>
              <a:gd name="connsiteX72" fmla="*/ 1359084 w 5342806"/>
              <a:gd name="connsiteY72" fmla="*/ 0 h 4453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</a:cxnLst>
            <a:rect l="l" t="t" r="r" b="b"/>
            <a:pathLst>
              <a:path w="5342806" h="4453168">
                <a:moveTo>
                  <a:pt x="313737" y="2699726"/>
                </a:moveTo>
                <a:cubicBezTo>
                  <a:pt x="313737" y="2699726"/>
                  <a:pt x="313737" y="2699726"/>
                  <a:pt x="775980" y="2699726"/>
                </a:cubicBezTo>
                <a:cubicBezTo>
                  <a:pt x="804933" y="2699726"/>
                  <a:pt x="832887" y="2715641"/>
                  <a:pt x="846865" y="2741502"/>
                </a:cubicBezTo>
                <a:cubicBezTo>
                  <a:pt x="846865" y="2741502"/>
                  <a:pt x="846865" y="2741502"/>
                  <a:pt x="1078485" y="3140369"/>
                </a:cubicBezTo>
                <a:cubicBezTo>
                  <a:pt x="1093461" y="3165236"/>
                  <a:pt x="1093461" y="3197066"/>
                  <a:pt x="1078485" y="3221933"/>
                </a:cubicBezTo>
                <a:cubicBezTo>
                  <a:pt x="1078485" y="3221933"/>
                  <a:pt x="1078485" y="3221933"/>
                  <a:pt x="846865" y="3620799"/>
                </a:cubicBezTo>
                <a:cubicBezTo>
                  <a:pt x="832887" y="3646661"/>
                  <a:pt x="804933" y="3662576"/>
                  <a:pt x="775980" y="3662576"/>
                </a:cubicBezTo>
                <a:cubicBezTo>
                  <a:pt x="775980" y="3662576"/>
                  <a:pt x="775980" y="3662576"/>
                  <a:pt x="313737" y="3662576"/>
                </a:cubicBezTo>
                <a:cubicBezTo>
                  <a:pt x="283786" y="3662576"/>
                  <a:pt x="256830" y="3646661"/>
                  <a:pt x="241855" y="3620799"/>
                </a:cubicBezTo>
                <a:cubicBezTo>
                  <a:pt x="241855" y="3620799"/>
                  <a:pt x="241855" y="3620799"/>
                  <a:pt x="11232" y="3221933"/>
                </a:cubicBezTo>
                <a:cubicBezTo>
                  <a:pt x="-3743" y="3197066"/>
                  <a:pt x="-3743" y="3165236"/>
                  <a:pt x="11232" y="3140369"/>
                </a:cubicBezTo>
                <a:cubicBezTo>
                  <a:pt x="11232" y="3140369"/>
                  <a:pt x="11232" y="3140369"/>
                  <a:pt x="241855" y="2741502"/>
                </a:cubicBezTo>
                <a:cubicBezTo>
                  <a:pt x="256830" y="2715641"/>
                  <a:pt x="283786" y="2699726"/>
                  <a:pt x="313737" y="2699726"/>
                </a:cubicBezTo>
                <a:close/>
                <a:moveTo>
                  <a:pt x="2150770" y="492430"/>
                </a:moveTo>
                <a:cubicBezTo>
                  <a:pt x="2150770" y="492430"/>
                  <a:pt x="2150770" y="492430"/>
                  <a:pt x="2388454" y="492430"/>
                </a:cubicBezTo>
                <a:lnTo>
                  <a:pt x="2416181" y="492430"/>
                </a:lnTo>
                <a:lnTo>
                  <a:pt x="2442639" y="537992"/>
                </a:lnTo>
                <a:cubicBezTo>
                  <a:pt x="2479480" y="601434"/>
                  <a:pt x="2522349" y="675258"/>
                  <a:pt x="2572233" y="761161"/>
                </a:cubicBezTo>
                <a:cubicBezTo>
                  <a:pt x="2595168" y="799246"/>
                  <a:pt x="2595168" y="847994"/>
                  <a:pt x="2572233" y="886078"/>
                </a:cubicBezTo>
                <a:cubicBezTo>
                  <a:pt x="2572233" y="886078"/>
                  <a:pt x="2572233" y="886078"/>
                  <a:pt x="2217501" y="1496950"/>
                </a:cubicBezTo>
                <a:cubicBezTo>
                  <a:pt x="2196094" y="1536558"/>
                  <a:pt x="2153283" y="1560931"/>
                  <a:pt x="2108941" y="1560931"/>
                </a:cubicBezTo>
                <a:cubicBezTo>
                  <a:pt x="2108941" y="1560931"/>
                  <a:pt x="2108941" y="1560931"/>
                  <a:pt x="1401007" y="1560931"/>
                </a:cubicBezTo>
                <a:cubicBezTo>
                  <a:pt x="1389539" y="1560931"/>
                  <a:pt x="1378359" y="1559408"/>
                  <a:pt x="1367679" y="1556504"/>
                </a:cubicBezTo>
                <a:lnTo>
                  <a:pt x="1344756" y="1546893"/>
                </a:lnTo>
                <a:lnTo>
                  <a:pt x="1358765" y="1522665"/>
                </a:lnTo>
                <a:cubicBezTo>
                  <a:pt x="1485427" y="1303600"/>
                  <a:pt x="1647555" y="1023197"/>
                  <a:pt x="1855078" y="664281"/>
                </a:cubicBezTo>
                <a:cubicBezTo>
                  <a:pt x="1916680" y="557897"/>
                  <a:pt x="2027565" y="492430"/>
                  <a:pt x="2150770" y="492430"/>
                </a:cubicBezTo>
                <a:close/>
                <a:moveTo>
                  <a:pt x="1359084" y="0"/>
                </a:moveTo>
                <a:cubicBezTo>
                  <a:pt x="1359084" y="0"/>
                  <a:pt x="1359084" y="0"/>
                  <a:pt x="2157630" y="0"/>
                </a:cubicBezTo>
                <a:cubicBezTo>
                  <a:pt x="2207647" y="0"/>
                  <a:pt x="2255938" y="27495"/>
                  <a:pt x="2280085" y="72172"/>
                </a:cubicBezTo>
                <a:cubicBezTo>
                  <a:pt x="2280085" y="72172"/>
                  <a:pt x="2280085" y="72172"/>
                  <a:pt x="2494708" y="441767"/>
                </a:cubicBezTo>
                <a:lnTo>
                  <a:pt x="2518954" y="483519"/>
                </a:lnTo>
                <a:lnTo>
                  <a:pt x="2499877" y="483519"/>
                </a:lnTo>
                <a:lnTo>
                  <a:pt x="2409708" y="483519"/>
                </a:lnTo>
                <a:lnTo>
                  <a:pt x="2370537" y="416064"/>
                </a:lnTo>
                <a:cubicBezTo>
                  <a:pt x="2220885" y="158353"/>
                  <a:pt x="2220885" y="158353"/>
                  <a:pt x="2220885" y="158353"/>
                </a:cubicBezTo>
                <a:cubicBezTo>
                  <a:pt x="2199478" y="118745"/>
                  <a:pt x="2156666" y="94371"/>
                  <a:pt x="2112324" y="94371"/>
                </a:cubicBezTo>
                <a:cubicBezTo>
                  <a:pt x="1404390" y="94371"/>
                  <a:pt x="1404390" y="94371"/>
                  <a:pt x="1404390" y="94371"/>
                </a:cubicBezTo>
                <a:cubicBezTo>
                  <a:pt x="1358520" y="94371"/>
                  <a:pt x="1317236" y="118745"/>
                  <a:pt x="1294301" y="158353"/>
                </a:cubicBezTo>
                <a:cubicBezTo>
                  <a:pt x="941098" y="769224"/>
                  <a:pt x="941098" y="769224"/>
                  <a:pt x="941098" y="769224"/>
                </a:cubicBezTo>
                <a:cubicBezTo>
                  <a:pt x="918163" y="807309"/>
                  <a:pt x="918163" y="856057"/>
                  <a:pt x="941098" y="894141"/>
                </a:cubicBezTo>
                <a:cubicBezTo>
                  <a:pt x="1294301" y="1505013"/>
                  <a:pt x="1294301" y="1505013"/>
                  <a:pt x="1294301" y="1505013"/>
                </a:cubicBezTo>
                <a:cubicBezTo>
                  <a:pt x="1305769" y="1524817"/>
                  <a:pt x="1321823" y="1540812"/>
                  <a:pt x="1340745" y="1551856"/>
                </a:cubicBezTo>
                <a:lnTo>
                  <a:pt x="1346119" y="1554109"/>
                </a:lnTo>
                <a:lnTo>
                  <a:pt x="1317310" y="1603934"/>
                </a:lnTo>
                <a:lnTo>
                  <a:pt x="1295884" y="1640991"/>
                </a:lnTo>
                <a:lnTo>
                  <a:pt x="1318107" y="1650309"/>
                </a:lnTo>
                <a:cubicBezTo>
                  <a:pt x="1330154" y="1653584"/>
                  <a:pt x="1342766" y="1655302"/>
                  <a:pt x="1355700" y="1655302"/>
                </a:cubicBezTo>
                <a:cubicBezTo>
                  <a:pt x="2154247" y="1655302"/>
                  <a:pt x="2154247" y="1655302"/>
                  <a:pt x="2154247" y="1655302"/>
                </a:cubicBezTo>
                <a:cubicBezTo>
                  <a:pt x="2204264" y="1655302"/>
                  <a:pt x="2252555" y="1627810"/>
                  <a:pt x="2276701" y="1583132"/>
                </a:cubicBezTo>
                <a:cubicBezTo>
                  <a:pt x="2676837" y="894072"/>
                  <a:pt x="2676837" y="894072"/>
                  <a:pt x="2676837" y="894072"/>
                </a:cubicBezTo>
                <a:cubicBezTo>
                  <a:pt x="2702708" y="851114"/>
                  <a:pt x="2702708" y="796127"/>
                  <a:pt x="2676837" y="753167"/>
                </a:cubicBezTo>
                <a:cubicBezTo>
                  <a:pt x="2626820" y="667035"/>
                  <a:pt x="2583056" y="591669"/>
                  <a:pt x="2544761" y="525724"/>
                </a:cubicBezTo>
                <a:lnTo>
                  <a:pt x="2525427" y="492430"/>
                </a:lnTo>
                <a:lnTo>
                  <a:pt x="2614995" y="492430"/>
                </a:lnTo>
                <a:cubicBezTo>
                  <a:pt x="2893530" y="492430"/>
                  <a:pt x="3339185" y="492430"/>
                  <a:pt x="4052233" y="492430"/>
                </a:cubicBezTo>
                <a:cubicBezTo>
                  <a:pt x="4171332" y="492430"/>
                  <a:pt x="4286323" y="557897"/>
                  <a:pt x="4343819" y="664281"/>
                </a:cubicBezTo>
                <a:cubicBezTo>
                  <a:pt x="4343819" y="664281"/>
                  <a:pt x="4343819" y="664281"/>
                  <a:pt x="5296604" y="2305041"/>
                </a:cubicBezTo>
                <a:cubicBezTo>
                  <a:pt x="5358207" y="2407332"/>
                  <a:pt x="5358207" y="2538266"/>
                  <a:pt x="5296604" y="2640558"/>
                </a:cubicBezTo>
                <a:cubicBezTo>
                  <a:pt x="5296604" y="2640558"/>
                  <a:pt x="5296604" y="2640558"/>
                  <a:pt x="4343819" y="4281318"/>
                </a:cubicBezTo>
                <a:cubicBezTo>
                  <a:pt x="4286323" y="4387702"/>
                  <a:pt x="4171332" y="4453168"/>
                  <a:pt x="4052233" y="4453168"/>
                </a:cubicBezTo>
                <a:cubicBezTo>
                  <a:pt x="4052233" y="4453168"/>
                  <a:pt x="4052233" y="4453168"/>
                  <a:pt x="2150770" y="4453168"/>
                </a:cubicBezTo>
                <a:cubicBezTo>
                  <a:pt x="2027565" y="4453168"/>
                  <a:pt x="1916680" y="4387702"/>
                  <a:pt x="1855078" y="4281318"/>
                </a:cubicBezTo>
                <a:cubicBezTo>
                  <a:pt x="1855078" y="4281318"/>
                  <a:pt x="1855078" y="4281318"/>
                  <a:pt x="906399" y="2640558"/>
                </a:cubicBezTo>
                <a:cubicBezTo>
                  <a:pt x="844796" y="2538266"/>
                  <a:pt x="844796" y="2407332"/>
                  <a:pt x="906399" y="2305041"/>
                </a:cubicBezTo>
                <a:cubicBezTo>
                  <a:pt x="906399" y="2305041"/>
                  <a:pt x="906399" y="2305041"/>
                  <a:pt x="1258651" y="1695815"/>
                </a:cubicBezTo>
                <a:lnTo>
                  <a:pt x="1288338" y="1644472"/>
                </a:lnTo>
                <a:lnTo>
                  <a:pt x="1287293" y="1644034"/>
                </a:lnTo>
                <a:cubicBezTo>
                  <a:pt x="1265949" y="1631576"/>
                  <a:pt x="1247840" y="1613534"/>
                  <a:pt x="1234904" y="1591195"/>
                </a:cubicBezTo>
                <a:cubicBezTo>
                  <a:pt x="1234904" y="1591195"/>
                  <a:pt x="1234904" y="1591195"/>
                  <a:pt x="836494" y="902135"/>
                </a:cubicBezTo>
                <a:cubicBezTo>
                  <a:pt x="810622" y="859177"/>
                  <a:pt x="810622" y="804190"/>
                  <a:pt x="836494" y="761230"/>
                </a:cubicBezTo>
                <a:cubicBezTo>
                  <a:pt x="836494" y="761230"/>
                  <a:pt x="836494" y="761230"/>
                  <a:pt x="1234904" y="72172"/>
                </a:cubicBezTo>
                <a:cubicBezTo>
                  <a:pt x="1260775" y="27495"/>
                  <a:pt x="1307343" y="0"/>
                  <a:pt x="1359084" y="0"/>
                </a:cubicBezTo>
                <a:close/>
              </a:path>
            </a:pathLst>
          </a:custGeom>
          <a:solidFill>
            <a:schemeClr val="tx1">
              <a:lumMod val="50000"/>
              <a:lumOff val="50000"/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5FF87F-4961-C7D4-7D11-772C997ABCA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253" y="730080"/>
            <a:ext cx="4556253" cy="2756533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0D9A60A-4978-49A8-8DCB-AC83B1BBA7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5553656" y="3846520"/>
            <a:ext cx="6276127" cy="265338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9ED3BAC-0B15-77EB-5B7D-EAC5AF47F586}"/>
              </a:ext>
            </a:extLst>
          </p:cNvPr>
          <p:cNvSpPr txBox="1"/>
          <p:nvPr/>
        </p:nvSpPr>
        <p:spPr>
          <a:xfrm rot="20055534">
            <a:off x="4248459" y="3520055"/>
            <a:ext cx="897775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dirty="0">
                <a:latin typeface="Adobe Gothic Std B" panose="020B0800000000000000" pitchFamily="34" charset="-128"/>
                <a:ea typeface="Adobe Gothic Std B" panose="020B0800000000000000" pitchFamily="34" charset="-128"/>
              </a:rPr>
              <a:t>BAD RESULTS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A2AE727-CBF9-4DC7-4278-479DF364ED8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00048" y="648163"/>
            <a:ext cx="3262509" cy="209929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0D065A2-2265-A9A1-9B75-E42D2C7BDA9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4108" y="3856670"/>
            <a:ext cx="2499329" cy="2494443"/>
          </a:xfrm>
          <a:prstGeom prst="rect">
            <a:avLst/>
          </a:prstGeom>
        </p:spPr>
      </p:pic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DF7F27F2-1129-C744-CCDD-77568044E4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2247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158"/>
    </mc:Choice>
    <mc:Fallback xmlns="">
      <p:transition spd="slow" advTm="391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EF98ACE-D29F-DB13-3E8E-017C710A92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461203"/>
            <a:ext cx="12192000" cy="3294596"/>
          </a:xfrm>
          <a:prstGeom prst="rect">
            <a:avLst/>
          </a:prstGeom>
        </p:spPr>
      </p:pic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5562F9FC-D687-924D-4F98-D6CBA3FCE8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7164505"/>
      </p:ext>
    </p:extLst>
  </p:cSld>
  <p:clrMapOvr>
    <a:masterClrMapping/>
  </p:clrMapOvr>
  <p:transition spd="med" advTm="31519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5EB1AFE-945A-5E29-35BA-C58FE09EB9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0631" y="-36121"/>
            <a:ext cx="6873719" cy="6844469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DC9E7DDE-B9C8-CC93-CBEF-DEAC2AB6E0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7884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 advTm="53904">
        <p:split dir="in"/>
      </p:transition>
    </mc:Choice>
    <mc:Fallback xmlns="">
      <p:transition spd="slow" advTm="53904">
        <p:split dir="in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F0D554C-D531-FFBB-0E10-28D787FBFB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014" y="1875028"/>
            <a:ext cx="10905066" cy="3107943"/>
          </a:xfrm>
          <a:prstGeom prst="rect">
            <a:avLst/>
          </a:prstGeom>
        </p:spPr>
      </p:pic>
      <p:pic>
        <p:nvPicPr>
          <p:cNvPr id="37" name="Audio 36">
            <a:hlinkClick r:id="" action="ppaction://media"/>
            <a:extLst>
              <a:ext uri="{FF2B5EF4-FFF2-40B4-BE49-F238E27FC236}">
                <a16:creationId xmlns:a16="http://schemas.microsoft.com/office/drawing/2014/main" id="{E24AA958-D896-F4CA-F762-1C94CEEF00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  <p:sp>
        <p:nvSpPr>
          <p:cNvPr id="39" name="Isosceles Triangle 38">
            <a:extLst>
              <a:ext uri="{FF2B5EF4-FFF2-40B4-BE49-F238E27FC236}">
                <a16:creationId xmlns:a16="http://schemas.microsoft.com/office/drawing/2014/main" id="{1A5FDCE1-C301-4B19-6484-92A4CD55EE5D}"/>
              </a:ext>
            </a:extLst>
          </p:cNvPr>
          <p:cNvSpPr/>
          <p:nvPr/>
        </p:nvSpPr>
        <p:spPr>
          <a:xfrm>
            <a:off x="5908787" y="2009823"/>
            <a:ext cx="608053" cy="2747842"/>
          </a:xfrm>
          <a:prstGeom prst="triangle">
            <a:avLst/>
          </a:prstGeom>
          <a:noFill/>
          <a:ln>
            <a:solidFill>
              <a:srgbClr val="FF0000"/>
            </a:solidFill>
          </a:ln>
          <a:effectLst>
            <a:glow rad="25400">
              <a:srgbClr val="FF0000">
                <a:alpha val="6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41" name="Isosceles Triangle 40">
            <a:extLst>
              <a:ext uri="{FF2B5EF4-FFF2-40B4-BE49-F238E27FC236}">
                <a16:creationId xmlns:a16="http://schemas.microsoft.com/office/drawing/2014/main" id="{DA667C38-A795-8E46-2F23-34A7E820BD01}"/>
              </a:ext>
            </a:extLst>
          </p:cNvPr>
          <p:cNvSpPr/>
          <p:nvPr/>
        </p:nvSpPr>
        <p:spPr>
          <a:xfrm>
            <a:off x="946890" y="2009824"/>
            <a:ext cx="10383315" cy="2747842"/>
          </a:xfrm>
          <a:prstGeom prst="triangle">
            <a:avLst>
              <a:gd name="adj" fmla="val 50703"/>
            </a:avLst>
          </a:prstGeom>
          <a:noFill/>
          <a:ln>
            <a:solidFill>
              <a:srgbClr val="FF0000"/>
            </a:solidFill>
          </a:ln>
          <a:effectLst>
            <a:glow rad="25400">
              <a:srgbClr val="FF0000">
                <a:alpha val="40000"/>
              </a:srgb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8524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580">
        <p:push dir="u"/>
      </p:transition>
    </mc:Choice>
    <mc:Fallback xmlns="">
      <p:transition spd="slow" advTm="39580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7"/>
                </p:tgtEl>
              </p:cMediaNode>
            </p:audio>
          </p:childTnLst>
        </p:cTn>
      </p:par>
    </p:tnLst>
    <p:bldLst>
      <p:bldP spid="39" grpId="0" animBg="1"/>
      <p:bldP spid="4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88914A8-0E7B-2E9B-FF67-D859F33E656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9188" y="1425575"/>
            <a:ext cx="3997325" cy="399732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D0AC550-66E5-E245-8B06-6B1C68BC2F8C}"/>
              </a:ext>
            </a:extLst>
          </p:cNvPr>
          <p:cNvSpPr txBox="1"/>
          <p:nvPr/>
        </p:nvSpPr>
        <p:spPr>
          <a:xfrm>
            <a:off x="1119188" y="4622800"/>
            <a:ext cx="3997325" cy="80010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Spencer Birns</a:t>
            </a:r>
          </a:p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Cardiff International Airport CEO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CFE3DD36-BA3F-9C9F-10B6-AF76A33043F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84775" y="1425575"/>
            <a:ext cx="5886450" cy="39973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838EDC2-EE96-53CA-7836-BC7455CA904F}"/>
              </a:ext>
            </a:extLst>
          </p:cNvPr>
          <p:cNvSpPr txBox="1"/>
          <p:nvPr/>
        </p:nvSpPr>
        <p:spPr>
          <a:xfrm>
            <a:off x="5184775" y="4622800"/>
            <a:ext cx="5886450" cy="800100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rtlCol="0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Wizz Air</a:t>
            </a:r>
          </a:p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First flight from Cardiff was 8</a:t>
            </a:r>
            <a:r>
              <a:rPr lang="en-GB" sz="1300" baseline="30000">
                <a:solidFill>
                  <a:srgbClr val="FFFFFF"/>
                </a:solidFill>
              </a:rPr>
              <a:t>th</a:t>
            </a:r>
            <a:r>
              <a:rPr lang="en-GB" sz="1300">
                <a:solidFill>
                  <a:srgbClr val="FFFFFF"/>
                </a:solidFill>
              </a:rPr>
              <a:t> April 2022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3A7D7D7-F536-136C-7E17-16893E9A30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671300" y="6337300"/>
            <a:ext cx="304800" cy="30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1371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8152">
        <p:push dir="u"/>
      </p:transition>
    </mc:Choice>
    <mc:Fallback>
      <p:transition spd="slow" advTm="28152">
        <p:push dir="u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55F830B-6B64-9933-C660-AA184DCC56C5}"/>
              </a:ext>
            </a:extLst>
          </p:cNvPr>
          <p:cNvSpPr txBox="1"/>
          <p:nvPr/>
        </p:nvSpPr>
        <p:spPr>
          <a:xfrm>
            <a:off x="1674852" y="1646616"/>
            <a:ext cx="8842295" cy="17823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150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THANK </a:t>
            </a:r>
            <a:r>
              <a:rPr lang="en-US" sz="11500" dirty="0"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YOU</a:t>
            </a:r>
          </a:p>
        </p:txBody>
      </p:sp>
    </p:spTree>
    <p:extLst>
      <p:ext uri="{BB962C8B-B14F-4D97-AF65-F5344CB8AC3E}">
        <p14:creationId xmlns:p14="http://schemas.microsoft.com/office/powerpoint/2010/main" val="2668231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ircle/>
      </p:transition>
    </mc:Choice>
    <mc:Fallback xmlns="">
      <p:transition spd="slow">
        <p:circl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2835</TotalTime>
  <Words>263</Words>
  <Application>Microsoft Office PowerPoint</Application>
  <PresentationFormat>Widescreen</PresentationFormat>
  <Paragraphs>34</Paragraphs>
  <Slides>11</Slides>
  <Notes>0</Notes>
  <HiddenSlides>0</HiddenSlides>
  <MMClips>10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Adobe Gothic Std B</vt:lpstr>
      <vt:lpstr>Arial</vt:lpstr>
      <vt:lpstr>Calibri</vt:lpstr>
      <vt:lpstr>Calibri Light</vt:lpstr>
      <vt:lpstr>Times New Roman</vt:lpstr>
      <vt:lpstr>Office Theme</vt:lpstr>
      <vt:lpstr>CARDIFF AIRPORT Aeronautical Ground Lighting (AGL) Team</vt:lpstr>
      <vt:lpstr>Cardiff International Airport</vt:lpstr>
      <vt:lpstr>Aeronautical Ground Lighting (AGL)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CARDIFF AIRPORT Aeronautical Ground Lighting (AGL) Team</dc:title>
  <dc:creator>Ian Lewis</dc:creator>
  <cp:lastModifiedBy>Ian Lewis</cp:lastModifiedBy>
  <cp:revision>1</cp:revision>
  <dcterms:created xsi:type="dcterms:W3CDTF">2022-05-29T14:39:38Z</dcterms:created>
  <dcterms:modified xsi:type="dcterms:W3CDTF">2022-06-03T11:42:04Z</dcterms:modified>
</cp:coreProperties>
</file>