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59" r:id="rId5"/>
    <p:sldId id="260" r:id="rId6"/>
    <p:sldId id="261" r:id="rId7"/>
    <p:sldId id="262" r:id="rId8"/>
    <p:sldId id="265" r:id="rId9"/>
    <p:sldId id="268" r:id="rId10"/>
    <p:sldId id="269" r:id="rId11"/>
    <p:sldId id="270" r:id="rId12"/>
    <p:sldId id="271" r:id="rId13"/>
    <p:sldId id="272" r:id="rId14"/>
    <p:sldId id="284" r:id="rId15"/>
    <p:sldId id="279" r:id="rId16"/>
    <p:sldId id="280" r:id="rId17"/>
    <p:sldId id="281" r:id="rId18"/>
    <p:sldId id="282" r:id="rId19"/>
    <p:sldId id="283" r:id="rId20"/>
    <p:sldId id="286" r:id="rId21"/>
    <p:sldId id="287" r:id="rId22"/>
    <p:sldId id="285" r:id="rId2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3CBCDDF-680E-49E7-99AE-659C311949D9}" v="8" dt="2024-11-04T15:53:10.96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8" d="100"/>
          <a:sy n="88" d="100"/>
        </p:scale>
        <p:origin x="885" y="4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odri Thomas" userId="97013524-85ec-4bc1-99cf-ee75f81eb8cc" providerId="ADAL" clId="{B3CBCDDF-680E-49E7-99AE-659C311949D9}"/>
    <pc:docChg chg="undo custSel delSld modSld">
      <pc:chgData name="Rhodri Thomas" userId="97013524-85ec-4bc1-99cf-ee75f81eb8cc" providerId="ADAL" clId="{B3CBCDDF-680E-49E7-99AE-659C311949D9}" dt="2024-11-04T15:53:39.651" v="106" actId="14100"/>
      <pc:docMkLst>
        <pc:docMk/>
      </pc:docMkLst>
      <pc:sldChg chg="modSp mod">
        <pc:chgData name="Rhodri Thomas" userId="97013524-85ec-4bc1-99cf-ee75f81eb8cc" providerId="ADAL" clId="{B3CBCDDF-680E-49E7-99AE-659C311949D9}" dt="2024-11-04T12:05:18.174" v="68" actId="20577"/>
        <pc:sldMkLst>
          <pc:docMk/>
          <pc:sldMk cId="599204196" sldId="262"/>
        </pc:sldMkLst>
        <pc:spChg chg="mod">
          <ac:chgData name="Rhodri Thomas" userId="97013524-85ec-4bc1-99cf-ee75f81eb8cc" providerId="ADAL" clId="{B3CBCDDF-680E-49E7-99AE-659C311949D9}" dt="2024-11-04T12:05:18.174" v="68" actId="20577"/>
          <ac:spMkLst>
            <pc:docMk/>
            <pc:sldMk cId="599204196" sldId="262"/>
            <ac:spMk id="2" creationId="{00000000-0000-0000-0000-000000000000}"/>
          </ac:spMkLst>
        </pc:spChg>
      </pc:sldChg>
      <pc:sldChg chg="del">
        <pc:chgData name="Rhodri Thomas" userId="97013524-85ec-4bc1-99cf-ee75f81eb8cc" providerId="ADAL" clId="{B3CBCDDF-680E-49E7-99AE-659C311949D9}" dt="2024-11-04T11:54:49.882" v="0" actId="47"/>
        <pc:sldMkLst>
          <pc:docMk/>
          <pc:sldMk cId="3134482617" sldId="263"/>
        </pc:sldMkLst>
      </pc:sldChg>
      <pc:sldChg chg="del">
        <pc:chgData name="Rhodri Thomas" userId="97013524-85ec-4bc1-99cf-ee75f81eb8cc" providerId="ADAL" clId="{B3CBCDDF-680E-49E7-99AE-659C311949D9}" dt="2024-11-04T11:54:53.290" v="1" actId="47"/>
        <pc:sldMkLst>
          <pc:docMk/>
          <pc:sldMk cId="1378882222" sldId="264"/>
        </pc:sldMkLst>
      </pc:sldChg>
      <pc:sldChg chg="addSp modSp mod">
        <pc:chgData name="Rhodri Thomas" userId="97013524-85ec-4bc1-99cf-ee75f81eb8cc" providerId="ADAL" clId="{B3CBCDDF-680E-49E7-99AE-659C311949D9}" dt="2024-11-04T11:57:32.509" v="13" actId="14100"/>
        <pc:sldMkLst>
          <pc:docMk/>
          <pc:sldMk cId="1723296281" sldId="265"/>
        </pc:sldMkLst>
        <pc:spChg chg="mod">
          <ac:chgData name="Rhodri Thomas" userId="97013524-85ec-4bc1-99cf-ee75f81eb8cc" providerId="ADAL" clId="{B3CBCDDF-680E-49E7-99AE-659C311949D9}" dt="2024-11-04T11:55:13.620" v="8" actId="20577"/>
          <ac:spMkLst>
            <pc:docMk/>
            <pc:sldMk cId="1723296281" sldId="265"/>
            <ac:spMk id="2" creationId="{00000000-0000-0000-0000-000000000000}"/>
          </ac:spMkLst>
        </pc:spChg>
        <pc:picChg chg="add mod">
          <ac:chgData name="Rhodri Thomas" userId="97013524-85ec-4bc1-99cf-ee75f81eb8cc" providerId="ADAL" clId="{B3CBCDDF-680E-49E7-99AE-659C311949D9}" dt="2024-11-04T11:57:32.509" v="13" actId="14100"/>
          <ac:picMkLst>
            <pc:docMk/>
            <pc:sldMk cId="1723296281" sldId="265"/>
            <ac:picMk id="3" creationId="{D2CD4ABD-D1DF-978C-3E17-3EF9BD48AF75}"/>
          </ac:picMkLst>
        </pc:picChg>
        <pc:picChg chg="mod">
          <ac:chgData name="Rhodri Thomas" userId="97013524-85ec-4bc1-99cf-ee75f81eb8cc" providerId="ADAL" clId="{B3CBCDDF-680E-49E7-99AE-659C311949D9}" dt="2024-11-04T11:57:06.659" v="10" actId="1076"/>
          <ac:picMkLst>
            <pc:docMk/>
            <pc:sldMk cId="1723296281" sldId="265"/>
            <ac:picMk id="5122" creationId="{00000000-0000-0000-0000-000000000000}"/>
          </ac:picMkLst>
        </pc:picChg>
      </pc:sldChg>
      <pc:sldChg chg="modSp del mod">
        <pc:chgData name="Rhodri Thomas" userId="97013524-85ec-4bc1-99cf-ee75f81eb8cc" providerId="ADAL" clId="{B3CBCDDF-680E-49E7-99AE-659C311949D9}" dt="2024-11-04T12:05:39.532" v="69" actId="47"/>
        <pc:sldMkLst>
          <pc:docMk/>
          <pc:sldMk cId="1570990339" sldId="266"/>
        </pc:sldMkLst>
        <pc:spChg chg="mod">
          <ac:chgData name="Rhodri Thomas" userId="97013524-85ec-4bc1-99cf-ee75f81eb8cc" providerId="ADAL" clId="{B3CBCDDF-680E-49E7-99AE-659C311949D9}" dt="2024-11-04T11:58:09.646" v="14" actId="6549"/>
          <ac:spMkLst>
            <pc:docMk/>
            <pc:sldMk cId="1570990339" sldId="266"/>
            <ac:spMk id="2" creationId="{00000000-0000-0000-0000-000000000000}"/>
          </ac:spMkLst>
        </pc:spChg>
      </pc:sldChg>
      <pc:sldChg chg="modSp del mod">
        <pc:chgData name="Rhodri Thomas" userId="97013524-85ec-4bc1-99cf-ee75f81eb8cc" providerId="ADAL" clId="{B3CBCDDF-680E-49E7-99AE-659C311949D9}" dt="2024-11-04T12:06:33.481" v="81" actId="47"/>
        <pc:sldMkLst>
          <pc:docMk/>
          <pc:sldMk cId="1825102015" sldId="267"/>
        </pc:sldMkLst>
        <pc:spChg chg="mod">
          <ac:chgData name="Rhodri Thomas" userId="97013524-85ec-4bc1-99cf-ee75f81eb8cc" providerId="ADAL" clId="{B3CBCDDF-680E-49E7-99AE-659C311949D9}" dt="2024-11-04T12:05:50.700" v="70" actId="21"/>
          <ac:spMkLst>
            <pc:docMk/>
            <pc:sldMk cId="1825102015" sldId="267"/>
            <ac:spMk id="2" creationId="{00000000-0000-0000-0000-000000000000}"/>
          </ac:spMkLst>
        </pc:spChg>
      </pc:sldChg>
      <pc:sldChg chg="addSp delSp modSp mod">
        <pc:chgData name="Rhodri Thomas" userId="97013524-85ec-4bc1-99cf-ee75f81eb8cc" providerId="ADAL" clId="{B3CBCDDF-680E-49E7-99AE-659C311949D9}" dt="2024-11-04T12:06:49.077" v="84" actId="1076"/>
        <pc:sldMkLst>
          <pc:docMk/>
          <pc:sldMk cId="2757358571" sldId="268"/>
        </pc:sldMkLst>
        <pc:spChg chg="del mod">
          <ac:chgData name="Rhodri Thomas" userId="97013524-85ec-4bc1-99cf-ee75f81eb8cc" providerId="ADAL" clId="{B3CBCDDF-680E-49E7-99AE-659C311949D9}" dt="2024-11-04T12:06:12.477" v="78" actId="478"/>
          <ac:spMkLst>
            <pc:docMk/>
            <pc:sldMk cId="2757358571" sldId="268"/>
            <ac:spMk id="3" creationId="{00000000-0000-0000-0000-000000000000}"/>
          </ac:spMkLst>
        </pc:spChg>
        <pc:spChg chg="add mod">
          <ac:chgData name="Rhodri Thomas" userId="97013524-85ec-4bc1-99cf-ee75f81eb8cc" providerId="ADAL" clId="{B3CBCDDF-680E-49E7-99AE-659C311949D9}" dt="2024-11-04T12:06:29.218" v="80" actId="20577"/>
          <ac:spMkLst>
            <pc:docMk/>
            <pc:sldMk cId="2757358571" sldId="268"/>
            <ac:spMk id="4" creationId="{B940EE42-164E-F86B-4469-38987E03ED3B}"/>
          </ac:spMkLst>
        </pc:spChg>
        <pc:picChg chg="mod">
          <ac:chgData name="Rhodri Thomas" userId="97013524-85ec-4bc1-99cf-ee75f81eb8cc" providerId="ADAL" clId="{B3CBCDDF-680E-49E7-99AE-659C311949D9}" dt="2024-11-04T12:06:49.077" v="84" actId="1076"/>
          <ac:picMkLst>
            <pc:docMk/>
            <pc:sldMk cId="2757358571" sldId="268"/>
            <ac:picMk id="2050" creationId="{00000000-0000-0000-0000-000000000000}"/>
          </ac:picMkLst>
        </pc:picChg>
      </pc:sldChg>
      <pc:sldChg chg="addSp modSp mod">
        <pc:chgData name="Rhodri Thomas" userId="97013524-85ec-4bc1-99cf-ee75f81eb8cc" providerId="ADAL" clId="{B3CBCDDF-680E-49E7-99AE-659C311949D9}" dt="2024-11-04T15:53:39.651" v="106" actId="14100"/>
        <pc:sldMkLst>
          <pc:docMk/>
          <pc:sldMk cId="1509081762" sldId="269"/>
        </pc:sldMkLst>
        <pc:spChg chg="mod">
          <ac:chgData name="Rhodri Thomas" userId="97013524-85ec-4bc1-99cf-ee75f81eb8cc" providerId="ADAL" clId="{B3CBCDDF-680E-49E7-99AE-659C311949D9}" dt="2024-11-04T12:06:59.360" v="85" actId="1076"/>
          <ac:spMkLst>
            <pc:docMk/>
            <pc:sldMk cId="1509081762" sldId="269"/>
            <ac:spMk id="3" creationId="{00000000-0000-0000-0000-000000000000}"/>
          </ac:spMkLst>
        </pc:spChg>
        <pc:picChg chg="mod">
          <ac:chgData name="Rhodri Thomas" userId="97013524-85ec-4bc1-99cf-ee75f81eb8cc" providerId="ADAL" clId="{B3CBCDDF-680E-49E7-99AE-659C311949D9}" dt="2024-11-04T15:53:35.293" v="105" actId="1076"/>
          <ac:picMkLst>
            <pc:docMk/>
            <pc:sldMk cId="1509081762" sldId="269"/>
            <ac:picMk id="2" creationId="{15E2B6B2-2ED3-21E5-F458-6D25CA148614}"/>
          </ac:picMkLst>
        </pc:picChg>
        <pc:picChg chg="add mod">
          <ac:chgData name="Rhodri Thomas" userId="97013524-85ec-4bc1-99cf-ee75f81eb8cc" providerId="ADAL" clId="{B3CBCDDF-680E-49E7-99AE-659C311949D9}" dt="2024-11-04T15:53:39.651" v="106" actId="14100"/>
          <ac:picMkLst>
            <pc:docMk/>
            <pc:sldMk cId="1509081762" sldId="269"/>
            <ac:picMk id="4" creationId="{31CD1B3B-9A7D-88C7-865C-3069BC7FAEAF}"/>
          </ac:picMkLst>
        </pc:picChg>
      </pc:sldChg>
      <pc:sldChg chg="modSp mod">
        <pc:chgData name="Rhodri Thomas" userId="97013524-85ec-4bc1-99cf-ee75f81eb8cc" providerId="ADAL" clId="{B3CBCDDF-680E-49E7-99AE-659C311949D9}" dt="2024-11-04T11:59:47.390" v="19" actId="14100"/>
        <pc:sldMkLst>
          <pc:docMk/>
          <pc:sldMk cId="3967071334" sldId="270"/>
        </pc:sldMkLst>
        <pc:spChg chg="mod">
          <ac:chgData name="Rhodri Thomas" userId="97013524-85ec-4bc1-99cf-ee75f81eb8cc" providerId="ADAL" clId="{B3CBCDDF-680E-49E7-99AE-659C311949D9}" dt="2024-11-04T11:59:47.390" v="19" actId="14100"/>
          <ac:spMkLst>
            <pc:docMk/>
            <pc:sldMk cId="3967071334" sldId="270"/>
            <ac:spMk id="8" creationId="{F66952C5-FABD-7DFE-A1DB-A2EE4DEAD7F2}"/>
          </ac:spMkLst>
        </pc:spChg>
      </pc:sldChg>
      <pc:sldChg chg="addSp modSp mod">
        <pc:chgData name="Rhodri Thomas" userId="97013524-85ec-4bc1-99cf-ee75f81eb8cc" providerId="ADAL" clId="{B3CBCDDF-680E-49E7-99AE-659C311949D9}" dt="2024-11-04T12:01:59.919" v="26" actId="14100"/>
        <pc:sldMkLst>
          <pc:docMk/>
          <pc:sldMk cId="3326922240" sldId="271"/>
        </pc:sldMkLst>
        <pc:spChg chg="mod">
          <ac:chgData name="Rhodri Thomas" userId="97013524-85ec-4bc1-99cf-ee75f81eb8cc" providerId="ADAL" clId="{B3CBCDDF-680E-49E7-99AE-659C311949D9}" dt="2024-11-04T11:59:15.039" v="18" actId="1076"/>
          <ac:spMkLst>
            <pc:docMk/>
            <pc:sldMk cId="3326922240" sldId="271"/>
            <ac:spMk id="3" creationId="{00000000-0000-0000-0000-000000000000}"/>
          </ac:spMkLst>
        </pc:spChg>
        <pc:picChg chg="add mod">
          <ac:chgData name="Rhodri Thomas" userId="97013524-85ec-4bc1-99cf-ee75f81eb8cc" providerId="ADAL" clId="{B3CBCDDF-680E-49E7-99AE-659C311949D9}" dt="2024-11-04T12:01:59.919" v="26" actId="14100"/>
          <ac:picMkLst>
            <pc:docMk/>
            <pc:sldMk cId="3326922240" sldId="271"/>
            <ac:picMk id="4" creationId="{4C1042E7-81FA-9646-D226-33E7DEC21479}"/>
          </ac:picMkLst>
        </pc:picChg>
      </pc:sldChg>
      <pc:sldChg chg="modSp del mod">
        <pc:chgData name="Rhodri Thomas" userId="97013524-85ec-4bc1-99cf-ee75f81eb8cc" providerId="ADAL" clId="{B3CBCDDF-680E-49E7-99AE-659C311949D9}" dt="2024-11-04T12:04:18.527" v="64" actId="47"/>
        <pc:sldMkLst>
          <pc:docMk/>
          <pc:sldMk cId="3079482978" sldId="273"/>
        </pc:sldMkLst>
        <pc:spChg chg="mod">
          <ac:chgData name="Rhodri Thomas" userId="97013524-85ec-4bc1-99cf-ee75f81eb8cc" providerId="ADAL" clId="{B3CBCDDF-680E-49E7-99AE-659C311949D9}" dt="2024-11-04T12:02:45.607" v="29" actId="27636"/>
          <ac:spMkLst>
            <pc:docMk/>
            <pc:sldMk cId="3079482978" sldId="273"/>
            <ac:spMk id="2" creationId="{00000000-0000-0000-0000-000000000000}"/>
          </ac:spMkLst>
        </pc:spChg>
        <pc:spChg chg="mod">
          <ac:chgData name="Rhodri Thomas" userId="97013524-85ec-4bc1-99cf-ee75f81eb8cc" providerId="ADAL" clId="{B3CBCDDF-680E-49E7-99AE-659C311949D9}" dt="2024-11-04T12:03:28.699" v="53" actId="21"/>
          <ac:spMkLst>
            <pc:docMk/>
            <pc:sldMk cId="3079482978" sldId="273"/>
            <ac:spMk id="3" creationId="{00000000-0000-0000-0000-000000000000}"/>
          </ac:spMkLst>
        </pc:spChg>
      </pc:sldChg>
      <pc:sldChg chg="addSp delSp modSp del mod">
        <pc:chgData name="Rhodri Thomas" userId="97013524-85ec-4bc1-99cf-ee75f81eb8cc" providerId="ADAL" clId="{B3CBCDDF-680E-49E7-99AE-659C311949D9}" dt="2024-11-04T12:04:14.662" v="63" actId="47"/>
        <pc:sldMkLst>
          <pc:docMk/>
          <pc:sldMk cId="2879973914" sldId="275"/>
        </pc:sldMkLst>
        <pc:spChg chg="mod">
          <ac:chgData name="Rhodri Thomas" userId="97013524-85ec-4bc1-99cf-ee75f81eb8cc" providerId="ADAL" clId="{B3CBCDDF-680E-49E7-99AE-659C311949D9}" dt="2024-11-04T12:03:48.989" v="60" actId="5793"/>
          <ac:spMkLst>
            <pc:docMk/>
            <pc:sldMk cId="2879973914" sldId="275"/>
            <ac:spMk id="3" creationId="{00000000-0000-0000-0000-000000000000}"/>
          </ac:spMkLst>
        </pc:spChg>
        <pc:spChg chg="add del">
          <ac:chgData name="Rhodri Thomas" userId="97013524-85ec-4bc1-99cf-ee75f81eb8cc" providerId="ADAL" clId="{B3CBCDDF-680E-49E7-99AE-659C311949D9}" dt="2024-11-04T12:03:33.450" v="55" actId="22"/>
          <ac:spMkLst>
            <pc:docMk/>
            <pc:sldMk cId="2879973914" sldId="275"/>
            <ac:spMk id="4" creationId="{97F80D03-4FDD-6F91-CA9E-DA53CFB15579}"/>
          </ac:spMkLst>
        </pc:spChg>
        <pc:spChg chg="add mod">
          <ac:chgData name="Rhodri Thomas" userId="97013524-85ec-4bc1-99cf-ee75f81eb8cc" providerId="ADAL" clId="{B3CBCDDF-680E-49E7-99AE-659C311949D9}" dt="2024-11-04T12:03:54.872" v="62" actId="14100"/>
          <ac:spMkLst>
            <pc:docMk/>
            <pc:sldMk cId="2879973914" sldId="275"/>
            <ac:spMk id="6" creationId="{B10019D5-718D-3C0C-A0E7-9FB354A0CF5B}"/>
          </ac:spMkLst>
        </pc:spChg>
      </pc:sldChg>
      <pc:sldChg chg="modSp mod">
        <pc:chgData name="Rhodri Thomas" userId="97013524-85ec-4bc1-99cf-ee75f81eb8cc" providerId="ADAL" clId="{B3CBCDDF-680E-49E7-99AE-659C311949D9}" dt="2024-11-04T12:08:43.047" v="92" actId="1076"/>
        <pc:sldMkLst>
          <pc:docMk/>
          <pc:sldMk cId="1227263977" sldId="280"/>
        </pc:sldMkLst>
        <pc:spChg chg="mod">
          <ac:chgData name="Rhodri Thomas" userId="97013524-85ec-4bc1-99cf-ee75f81eb8cc" providerId="ADAL" clId="{B3CBCDDF-680E-49E7-99AE-659C311949D9}" dt="2024-11-04T12:08:07.495" v="88" actId="14100"/>
          <ac:spMkLst>
            <pc:docMk/>
            <pc:sldMk cId="1227263977" sldId="280"/>
            <ac:spMk id="3" creationId="{00000000-0000-0000-0000-000000000000}"/>
          </ac:spMkLst>
        </pc:spChg>
        <pc:spChg chg="mod">
          <ac:chgData name="Rhodri Thomas" userId="97013524-85ec-4bc1-99cf-ee75f81eb8cc" providerId="ADAL" clId="{B3CBCDDF-680E-49E7-99AE-659C311949D9}" dt="2024-11-04T12:08:43.047" v="92" actId="1076"/>
          <ac:spMkLst>
            <pc:docMk/>
            <pc:sldMk cId="1227263977" sldId="280"/>
            <ac:spMk id="4" creationId="{63B64249-70D4-C180-61C7-2717E763B09B}"/>
          </ac:spMkLst>
        </pc:spChg>
      </pc:sldChg>
      <pc:sldChg chg="modSp mod">
        <pc:chgData name="Rhodri Thomas" userId="97013524-85ec-4bc1-99cf-ee75f81eb8cc" providerId="ADAL" clId="{B3CBCDDF-680E-49E7-99AE-659C311949D9}" dt="2024-11-04T12:09:14.977" v="97" actId="20577"/>
        <pc:sldMkLst>
          <pc:docMk/>
          <pc:sldMk cId="271754450" sldId="282"/>
        </pc:sldMkLst>
        <pc:spChg chg="mod">
          <ac:chgData name="Rhodri Thomas" userId="97013524-85ec-4bc1-99cf-ee75f81eb8cc" providerId="ADAL" clId="{B3CBCDDF-680E-49E7-99AE-659C311949D9}" dt="2024-11-04T12:09:14.977" v="97" actId="20577"/>
          <ac:spMkLst>
            <pc:docMk/>
            <pc:sldMk cId="271754450" sldId="282"/>
            <ac:spMk id="3" creationId="{00000000-0000-0000-0000-000000000000}"/>
          </ac:spMkLst>
        </pc:spChg>
      </pc:sldChg>
      <pc:sldChg chg="modSp mod">
        <pc:chgData name="Rhodri Thomas" userId="97013524-85ec-4bc1-99cf-ee75f81eb8cc" providerId="ADAL" clId="{B3CBCDDF-680E-49E7-99AE-659C311949D9}" dt="2024-11-04T12:04:22.695" v="65" actId="14100"/>
        <pc:sldMkLst>
          <pc:docMk/>
          <pc:sldMk cId="642287837" sldId="284"/>
        </pc:sldMkLst>
        <pc:spChg chg="mod">
          <ac:chgData name="Rhodri Thomas" userId="97013524-85ec-4bc1-99cf-ee75f81eb8cc" providerId="ADAL" clId="{B3CBCDDF-680E-49E7-99AE-659C311949D9}" dt="2024-11-04T12:04:22.695" v="65" actId="14100"/>
          <ac:spMkLst>
            <pc:docMk/>
            <pc:sldMk cId="642287837" sldId="284"/>
            <ac:spMk id="3" creationId="{00000000-0000-0000-0000-000000000000}"/>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3" name="Group 42"/>
          <p:cNvGrpSpPr/>
          <p:nvPr/>
        </p:nvGrpSpPr>
        <p:grpSpPr>
          <a:xfrm>
            <a:off x="-382404" y="0"/>
            <a:ext cx="9932332" cy="6858000"/>
            <a:chOff x="-382404" y="0"/>
            <a:chExt cx="9932332" cy="6858000"/>
          </a:xfrm>
        </p:grpSpPr>
        <p:grpSp>
          <p:nvGrpSpPr>
            <p:cNvPr id="44" name="Group 44"/>
            <p:cNvGrpSpPr/>
            <p:nvPr/>
          </p:nvGrpSpPr>
          <p:grpSpPr>
            <a:xfrm>
              <a:off x="0" y="0"/>
              <a:ext cx="9144000" cy="6858000"/>
              <a:chOff x="0" y="0"/>
              <a:chExt cx="9144000" cy="6858000"/>
            </a:xfrm>
          </p:grpSpPr>
          <p:grpSp>
            <p:nvGrpSpPr>
              <p:cNvPr id="70" name="Group 4"/>
              <p:cNvGrpSpPr/>
              <p:nvPr/>
            </p:nvGrpSpPr>
            <p:grpSpPr>
              <a:xfrm>
                <a:off x="0" y="0"/>
                <a:ext cx="2514600" cy="6858000"/>
                <a:chOff x="0" y="0"/>
                <a:chExt cx="2514600" cy="6858000"/>
              </a:xfrm>
            </p:grpSpPr>
            <p:sp>
              <p:nvSpPr>
                <p:cNvPr id="115" name="Rectangle 114"/>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6"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7"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1" name="Group 5"/>
              <p:cNvGrpSpPr/>
              <p:nvPr/>
            </p:nvGrpSpPr>
            <p:grpSpPr>
              <a:xfrm>
                <a:off x="422910" y="0"/>
                <a:ext cx="2514600" cy="6858000"/>
                <a:chOff x="0" y="0"/>
                <a:chExt cx="2514600" cy="6858000"/>
              </a:xfrm>
            </p:grpSpPr>
            <p:sp>
              <p:nvSpPr>
                <p:cNvPr id="85" name="Rectangle 84"/>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85"/>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4" name="Rectangle 11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3" name="Group 9"/>
              <p:cNvGrpSpPr/>
              <p:nvPr/>
            </p:nvGrpSpPr>
            <p:grpSpPr>
              <a:xfrm rot="10800000">
                <a:off x="6629400" y="0"/>
                <a:ext cx="2514600" cy="6858000"/>
                <a:chOff x="0" y="0"/>
                <a:chExt cx="2514600" cy="6858000"/>
              </a:xfrm>
            </p:grpSpPr>
            <p:sp>
              <p:nvSpPr>
                <p:cNvPr id="78" name="Rectangle 77"/>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5" name="Rectangle 74"/>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5" name="Freeform 44"/>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Freeform 50"/>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2" name="Freeform 51"/>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3" name="Hexagon 52"/>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Hexagon 54"/>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Hexagon 56"/>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Freeform 57"/>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Hexagon 58"/>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Hexagon 60"/>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Hexagon 62"/>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Freeform 67"/>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Freeform 68"/>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Rectangle 45"/>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p:cNvSpPr/>
          <p:nvPr/>
        </p:nvSpPr>
        <p:spPr>
          <a:xfrm>
            <a:off x="4649096" y="-21511"/>
            <a:ext cx="3505200" cy="2312889"/>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733365" y="2708476"/>
            <a:ext cx="3313355" cy="1702160"/>
          </a:xfrm>
        </p:spPr>
        <p:txBody>
          <a:bodyPr>
            <a:normAutofit/>
          </a:bodyPr>
          <a:lstStyle>
            <a:lvl1pPr>
              <a:defRPr sz="3600"/>
            </a:lvl1pPr>
          </a:lstStyle>
          <a:p>
            <a:r>
              <a:rPr lang="en-US"/>
              <a:t>Click to edit Master title style</a:t>
            </a:r>
            <a:endParaRPr lang="en-US" dirty="0"/>
          </a:p>
        </p:txBody>
      </p:sp>
      <p:sp>
        <p:nvSpPr>
          <p:cNvPr id="3" name="Subtitle 2"/>
          <p:cNvSpPr>
            <a:spLocks noGrp="1"/>
          </p:cNvSpPr>
          <p:nvPr>
            <p:ph type="subTitle" idx="1"/>
          </p:nvPr>
        </p:nvSpPr>
        <p:spPr>
          <a:xfrm>
            <a:off x="4733365" y="4421080"/>
            <a:ext cx="3309803" cy="1260629"/>
          </a:xfrm>
        </p:spPr>
        <p:txBody>
          <a:bodyPr>
            <a:normAutofit/>
          </a:bodyPr>
          <a:lstStyle>
            <a:lvl1pPr marL="0" indent="0" algn="l">
              <a:buNone/>
              <a:defRPr sz="1800">
                <a:solidFill>
                  <a:srgbClr val="42424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4738744" y="1516828"/>
            <a:ext cx="2133600" cy="750981"/>
          </a:xfrm>
        </p:spPr>
        <p:txBody>
          <a:bodyPr anchor="b"/>
          <a:lstStyle>
            <a:lvl1pPr algn="l">
              <a:defRPr sz="2400"/>
            </a:lvl1pPr>
          </a:lstStyle>
          <a:p>
            <a:fld id="{FF3669E6-4630-424D-AD01-4E8FAD559F50}" type="datetimeFigureOut">
              <a:rPr lang="en-GB" smtClean="0"/>
              <a:t>04/11/2024</a:t>
            </a:fld>
            <a:endParaRPr lang="en-GB"/>
          </a:p>
        </p:txBody>
      </p:sp>
      <p:sp>
        <p:nvSpPr>
          <p:cNvPr id="50" name="Rectangle 49"/>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Footer Placeholder 4"/>
          <p:cNvSpPr>
            <a:spLocks noGrp="1"/>
          </p:cNvSpPr>
          <p:nvPr>
            <p:ph type="ftr" sz="quarter" idx="11"/>
          </p:nvPr>
        </p:nvSpPr>
        <p:spPr>
          <a:xfrm>
            <a:off x="5303520" y="5719966"/>
            <a:ext cx="2831592" cy="365125"/>
          </a:xfrm>
        </p:spPr>
        <p:txBody>
          <a:bodyPr>
            <a:normAutofit/>
          </a:bodyPr>
          <a:lstStyle>
            <a:lvl1pPr>
              <a:defRPr>
                <a:solidFill>
                  <a:schemeClr val="accent1"/>
                </a:solidFill>
              </a:defRPr>
            </a:lvl1pPr>
          </a:lstStyle>
          <a:p>
            <a:endParaRPr lang="en-GB"/>
          </a:p>
        </p:txBody>
      </p:sp>
      <p:sp>
        <p:nvSpPr>
          <p:cNvPr id="6" name="Slide Number Placeholder 5"/>
          <p:cNvSpPr>
            <a:spLocks noGrp="1"/>
          </p:cNvSpPr>
          <p:nvPr>
            <p:ph type="sldNum" sz="quarter" idx="12"/>
          </p:nvPr>
        </p:nvSpPr>
        <p:spPr>
          <a:xfrm>
            <a:off x="4649096" y="5719966"/>
            <a:ext cx="643666" cy="365125"/>
          </a:xfrm>
        </p:spPr>
        <p:txBody>
          <a:bodyPr/>
          <a:lstStyle>
            <a:lvl1pPr>
              <a:defRPr>
                <a:solidFill>
                  <a:schemeClr val="accent1"/>
                </a:solidFill>
              </a:defRPr>
            </a:lvl1pPr>
          </a:lstStyle>
          <a:p>
            <a:fld id="{6C779305-8B92-4F58-BCA0-BEBEA7735EE6}" type="slidenum">
              <a:rPr lang="en-GB" smtClean="0"/>
              <a:t>‹#›</a:t>
            </a:fld>
            <a:endParaRPr lang="en-GB"/>
          </a:p>
        </p:txBody>
      </p:sp>
      <p:sp>
        <p:nvSpPr>
          <p:cNvPr id="89" name="Rectangle 88"/>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3669E6-4630-424D-AD01-4E8FAD559F50}" type="datetimeFigureOut">
              <a:rPr lang="en-GB" smtClean="0"/>
              <a:t>04/11/2024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779305-8B92-4F58-BCA0-BEBEA7735EE6}"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58645" y="2900829"/>
            <a:ext cx="6637468" cy="1362075"/>
          </a:xfrm>
        </p:spPr>
        <p:txBody>
          <a:bodyPr anchor="b"/>
          <a:lstStyle>
            <a:lvl1pPr algn="l">
              <a:defRPr sz="4000" b="0" cap="none" baseline="0"/>
            </a:lvl1pPr>
          </a:lstStyle>
          <a:p>
            <a:r>
              <a:rPr lang="en-US"/>
              <a:t>Click to edit Master title style</a:t>
            </a:r>
            <a:endParaRPr lang="en-US" dirty="0"/>
          </a:p>
        </p:txBody>
      </p:sp>
      <p:sp>
        <p:nvSpPr>
          <p:cNvPr id="3" name="Text Placeholder 2"/>
          <p:cNvSpPr>
            <a:spLocks noGrp="1"/>
          </p:cNvSpPr>
          <p:nvPr>
            <p:ph type="body" idx="1"/>
          </p:nvPr>
        </p:nvSpPr>
        <p:spPr>
          <a:xfrm>
            <a:off x="1258645" y="4267200"/>
            <a:ext cx="6637467" cy="1520413"/>
          </a:xfrm>
        </p:spPr>
        <p:txBody>
          <a:bodyPr anchor="t"/>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F3669E6-4630-424D-AD01-4E8FAD559F50}" type="datetimeFigureOut">
              <a:rPr lang="en-GB" smtClean="0"/>
              <a:t>04/11/2024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779305-8B92-4F58-BCA0-BEBEA7735EE6}"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5" name="Date Placeholder 4"/>
          <p:cNvSpPr>
            <a:spLocks noGrp="1"/>
          </p:cNvSpPr>
          <p:nvPr>
            <p:ph type="dt" sz="half" idx="10"/>
          </p:nvPr>
        </p:nvSpPr>
        <p:spPr/>
        <p:txBody>
          <a:bodyPr/>
          <a:lstStyle/>
          <a:p>
            <a:fld id="{FF3669E6-4630-424D-AD01-4E8FAD559F50}" type="datetimeFigureOut">
              <a:rPr lang="en-GB" smtClean="0"/>
              <a:t>04/11/2024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C779305-8B92-4F58-BCA0-BEBEA7735EE6}" type="slidenum">
              <a:rPr lang="en-GB" smtClean="0"/>
              <a:t>‹#›</a:t>
            </a:fld>
            <a:endParaRPr lang="en-GB"/>
          </a:p>
        </p:txBody>
      </p:sp>
      <p:sp>
        <p:nvSpPr>
          <p:cNvPr id="9" name="Content Placeholder 8"/>
          <p:cNvSpPr>
            <a:spLocks noGrp="1"/>
          </p:cNvSpPr>
          <p:nvPr>
            <p:ph sz="quarter" idx="13"/>
          </p:nvPr>
        </p:nvSpPr>
        <p:spPr>
          <a:xfrm>
            <a:off x="1042416" y="2313432"/>
            <a:ext cx="3419856" cy="34930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Content Placeholder 10"/>
          <p:cNvSpPr>
            <a:spLocks noGrp="1"/>
          </p:cNvSpPr>
          <p:nvPr>
            <p:ph sz="quarter" idx="14"/>
          </p:nvPr>
        </p:nvSpPr>
        <p:spPr>
          <a:xfrm>
            <a:off x="4645152" y="2313431"/>
            <a:ext cx="3419856" cy="34930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412111" y="2316009"/>
            <a:ext cx="3057148" cy="639762"/>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41721" y="2974694"/>
            <a:ext cx="3419856" cy="283579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11837" y="2316010"/>
            <a:ext cx="3055717" cy="639762"/>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152" y="2974694"/>
            <a:ext cx="3419856" cy="283579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F3669E6-4630-424D-AD01-4E8FAD559F50}" type="datetimeFigureOut">
              <a:rPr lang="en-GB" smtClean="0"/>
              <a:t>04/11/2024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C779305-8B92-4F58-BCA0-BEBEA7735EE6}"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FF3669E6-4630-424D-AD01-4E8FAD559F50}" type="datetimeFigureOut">
              <a:rPr lang="en-GB" smtClean="0"/>
              <a:t>04/11/2024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C779305-8B92-4F58-BCA0-BEBEA7735EE6}"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F3669E6-4630-424D-AD01-4E8FAD559F50}" type="datetimeFigureOut">
              <a:rPr lang="en-GB" smtClean="0"/>
              <a:t>04/11/2024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C779305-8B92-4F58-BCA0-BEBEA7735EE6}"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44" name="Group 43"/>
          <p:cNvGrpSpPr/>
          <p:nvPr/>
        </p:nvGrpSpPr>
        <p:grpSpPr>
          <a:xfrm>
            <a:off x="-382404" y="0"/>
            <a:ext cx="9932332" cy="6858000"/>
            <a:chOff x="-382404" y="0"/>
            <a:chExt cx="9932332" cy="6858000"/>
          </a:xfrm>
        </p:grpSpPr>
        <p:grpSp>
          <p:nvGrpSpPr>
            <p:cNvPr id="45" name="Group 44"/>
            <p:cNvGrpSpPr/>
            <p:nvPr/>
          </p:nvGrpSpPr>
          <p:grpSpPr>
            <a:xfrm>
              <a:off x="0" y="0"/>
              <a:ext cx="9144000" cy="6858000"/>
              <a:chOff x="0" y="0"/>
              <a:chExt cx="9144000" cy="6858000"/>
            </a:xfrm>
          </p:grpSpPr>
          <p:grpSp>
            <p:nvGrpSpPr>
              <p:cNvPr id="72" name="Group 4"/>
              <p:cNvGrpSpPr/>
              <p:nvPr/>
            </p:nvGrpSpPr>
            <p:grpSpPr>
              <a:xfrm>
                <a:off x="0" y="0"/>
                <a:ext cx="2514600" cy="6858000"/>
                <a:chOff x="0" y="0"/>
                <a:chExt cx="2514600" cy="6858000"/>
              </a:xfrm>
            </p:grpSpPr>
            <p:sp>
              <p:nvSpPr>
                <p:cNvPr id="84" name="Rectangle 83"/>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3" name="Group 5"/>
              <p:cNvGrpSpPr/>
              <p:nvPr/>
            </p:nvGrpSpPr>
            <p:grpSpPr>
              <a:xfrm>
                <a:off x="422910" y="0"/>
                <a:ext cx="2514600" cy="6858000"/>
                <a:chOff x="0" y="0"/>
                <a:chExt cx="2514600" cy="6858000"/>
              </a:xfrm>
            </p:grpSpPr>
            <p:sp>
              <p:nvSpPr>
                <p:cNvPr id="81" name="Rectangle 80"/>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4" name="Group 9"/>
              <p:cNvGrpSpPr/>
              <p:nvPr/>
            </p:nvGrpSpPr>
            <p:grpSpPr>
              <a:xfrm rot="10800000">
                <a:off x="6629400" y="0"/>
                <a:ext cx="2514600" cy="6858000"/>
                <a:chOff x="0" y="0"/>
                <a:chExt cx="2514600" cy="6858000"/>
              </a:xfrm>
            </p:grpSpPr>
            <p:sp>
              <p:nvSpPr>
                <p:cNvPr id="78" name="Rectangle 77"/>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5" name="Rectangle 74"/>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7" name="Freeform 46"/>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Freeform 49"/>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Freeform 50"/>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2" name="Hexagon 51"/>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Hexagon 52"/>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Hexagon 54"/>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Freeform 58"/>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Hexagon 62"/>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Hexagon 67"/>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Hexagon 68"/>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Freeform 69"/>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Freeform 70"/>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Rectangle 45"/>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ectangle 56"/>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fld id="{FF3669E6-4630-424D-AD01-4E8FAD559F50}" type="datetimeFigureOut">
              <a:rPr lang="en-GB" smtClean="0"/>
              <a:t>04/11/2024</a:t>
            </a:fld>
            <a:endParaRPr lang="en-GB"/>
          </a:p>
        </p:txBody>
      </p:sp>
      <p:sp>
        <p:nvSpPr>
          <p:cNvPr id="7" name="Slide Number Placeholder 6"/>
          <p:cNvSpPr>
            <a:spLocks noGrp="1"/>
          </p:cNvSpPr>
          <p:nvPr>
            <p:ph type="sldNum" sz="quarter" idx="12"/>
          </p:nvPr>
        </p:nvSpPr>
        <p:spPr/>
        <p:txBody>
          <a:bodyPr/>
          <a:lstStyle/>
          <a:p>
            <a:fld id="{6C779305-8B92-4F58-BCA0-BEBEA7735EE6}" type="slidenum">
              <a:rPr lang="en-GB" smtClean="0"/>
              <a:t>‹#›</a:t>
            </a:fld>
            <a:endParaRPr lang="en-GB"/>
          </a:p>
        </p:txBody>
      </p:sp>
      <p:sp>
        <p:nvSpPr>
          <p:cNvPr id="58" name="Rectangle 57"/>
          <p:cNvSpPr/>
          <p:nvPr/>
        </p:nvSpPr>
        <p:spPr>
          <a:xfrm>
            <a:off x="905571" y="601883"/>
            <a:ext cx="3562257" cy="5648445"/>
          </a:xfrm>
          <a:prstGeom prst="rect">
            <a:avLst/>
          </a:prstGeom>
          <a:solidFill>
            <a:schemeClr val="bg1"/>
          </a:solid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1145894" y="856527"/>
            <a:ext cx="3090440" cy="5150734"/>
          </a:xfrm>
        </p:spPr>
        <p:txBody>
          <a:bodyPr/>
          <a:lstStyle>
            <a:lvl1pPr>
              <a:defRPr sz="2400"/>
            </a:lvl1pPr>
            <a:lvl2pPr>
              <a:defRPr sz="22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1" name="Rectangle 60"/>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ooter Placeholder 5"/>
          <p:cNvSpPr>
            <a:spLocks noGrp="1"/>
          </p:cNvSpPr>
          <p:nvPr>
            <p:ph type="ftr" sz="quarter" idx="11"/>
          </p:nvPr>
        </p:nvSpPr>
        <p:spPr>
          <a:xfrm>
            <a:off x="4641448" y="5724835"/>
            <a:ext cx="3493664" cy="365125"/>
          </a:xfrm>
        </p:spPr>
        <p:txBody>
          <a:bodyPr>
            <a:normAutofit/>
          </a:bodyPr>
          <a:lstStyle/>
          <a:p>
            <a:endParaRPr lang="en-GB"/>
          </a:p>
        </p:txBody>
      </p:sp>
      <p:sp>
        <p:nvSpPr>
          <p:cNvPr id="2" name="Title 1"/>
          <p:cNvSpPr>
            <a:spLocks noGrp="1"/>
          </p:cNvSpPr>
          <p:nvPr>
            <p:ph type="title"/>
          </p:nvPr>
        </p:nvSpPr>
        <p:spPr>
          <a:xfrm>
            <a:off x="4739833" y="2657434"/>
            <a:ext cx="3304572" cy="1463153"/>
          </a:xfrm>
        </p:spPr>
        <p:txBody>
          <a:bodyPr anchor="b">
            <a:normAutofit/>
          </a:bodyPr>
          <a:lstStyle>
            <a:lvl1pPr algn="l">
              <a:defRPr sz="2800" b="0"/>
            </a:lvl1pPr>
          </a:lstStyle>
          <a:p>
            <a:r>
              <a:rPr lang="en-US"/>
              <a:t>Click to edit Master title style</a:t>
            </a:r>
          </a:p>
        </p:txBody>
      </p:sp>
      <p:sp>
        <p:nvSpPr>
          <p:cNvPr id="4" name="Text Placeholder 3"/>
          <p:cNvSpPr>
            <a:spLocks noGrp="1"/>
          </p:cNvSpPr>
          <p:nvPr>
            <p:ph type="body" sz="half" idx="2"/>
          </p:nvPr>
        </p:nvSpPr>
        <p:spPr>
          <a:xfrm>
            <a:off x="4736592" y="4136994"/>
            <a:ext cx="3298784" cy="1517904"/>
          </a:xfrm>
        </p:spPr>
        <p:txBody>
          <a:bodyPr>
            <a:normAutofit/>
          </a:bodyPr>
          <a:lstStyle>
            <a:lvl1pPr marL="0" indent="0">
              <a:buNone/>
              <a:defRPr sz="1600">
                <a:solidFill>
                  <a:srgbClr val="42424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44" name="Group 43"/>
          <p:cNvGrpSpPr/>
          <p:nvPr/>
        </p:nvGrpSpPr>
        <p:grpSpPr>
          <a:xfrm>
            <a:off x="-382404" y="0"/>
            <a:ext cx="9932332" cy="6858000"/>
            <a:chOff x="-382404" y="0"/>
            <a:chExt cx="9932332" cy="6858000"/>
          </a:xfrm>
        </p:grpSpPr>
        <p:grpSp>
          <p:nvGrpSpPr>
            <p:cNvPr id="45" name="Group 44"/>
            <p:cNvGrpSpPr/>
            <p:nvPr/>
          </p:nvGrpSpPr>
          <p:grpSpPr>
            <a:xfrm>
              <a:off x="0" y="0"/>
              <a:ext cx="9144000" cy="6858000"/>
              <a:chOff x="0" y="0"/>
              <a:chExt cx="9144000" cy="6858000"/>
            </a:xfrm>
          </p:grpSpPr>
          <p:grpSp>
            <p:nvGrpSpPr>
              <p:cNvPr id="75" name="Group 4"/>
              <p:cNvGrpSpPr/>
              <p:nvPr/>
            </p:nvGrpSpPr>
            <p:grpSpPr>
              <a:xfrm>
                <a:off x="0" y="0"/>
                <a:ext cx="2514600" cy="6858000"/>
                <a:chOff x="0" y="0"/>
                <a:chExt cx="2514600" cy="6858000"/>
              </a:xfrm>
            </p:grpSpPr>
            <p:sp>
              <p:nvSpPr>
                <p:cNvPr id="87" name="Rectangle 86"/>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8"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9"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6" name="Group 5"/>
              <p:cNvGrpSpPr/>
              <p:nvPr/>
            </p:nvGrpSpPr>
            <p:grpSpPr>
              <a:xfrm>
                <a:off x="422910" y="0"/>
                <a:ext cx="2514600" cy="6858000"/>
                <a:chOff x="0" y="0"/>
                <a:chExt cx="2514600" cy="6858000"/>
              </a:xfrm>
            </p:grpSpPr>
            <p:sp>
              <p:nvSpPr>
                <p:cNvPr id="84" name="Rectangle 83"/>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Rectangle 84"/>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85"/>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7" name="Group 9"/>
              <p:cNvGrpSpPr/>
              <p:nvPr/>
            </p:nvGrpSpPr>
            <p:grpSpPr>
              <a:xfrm rot="10800000">
                <a:off x="6629400" y="0"/>
                <a:ext cx="2514600" cy="6858000"/>
                <a:chOff x="0" y="0"/>
                <a:chExt cx="2514600" cy="6858000"/>
              </a:xfrm>
            </p:grpSpPr>
            <p:sp>
              <p:nvSpPr>
                <p:cNvPr id="81" name="Rectangle 80"/>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81"/>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8" name="Rectangle 77"/>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6" name="Freeform 45"/>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7" name="Freeform 46"/>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8" name="Freeform 47"/>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Freeform 49"/>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1" name="Hexagon 50"/>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Hexagon 51"/>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Hexagon 60"/>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Hexagon 61"/>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Freeform 62"/>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Hexagon 63"/>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Hexagon 64"/>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Hexagon 65"/>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Hexagon 66"/>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Hexagon 67"/>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Hexagon 68"/>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Hexagon 69"/>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Hexagon 70"/>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Hexagon 71"/>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Freeform 72"/>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73"/>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94" name="Rectangle 93"/>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1" name="Rectangle 100"/>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 name="Rectangle 101"/>
          <p:cNvSpPr/>
          <p:nvPr/>
        </p:nvSpPr>
        <p:spPr>
          <a:xfrm>
            <a:off x="905571" y="601883"/>
            <a:ext cx="3562257" cy="5648445"/>
          </a:xfrm>
          <a:prstGeom prst="rect">
            <a:avLst/>
          </a:prstGeom>
          <a:solidFill>
            <a:srgbClr val="FFFFFF"/>
          </a:solidFill>
          <a:ln w="3175">
            <a:solidFill>
              <a:schemeClr val="tx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 name="Rectangle 104"/>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734424" y="2660904"/>
            <a:ext cx="3300984" cy="1463040"/>
          </a:xfrm>
        </p:spPr>
        <p:txBody>
          <a:bodyPr anchor="b">
            <a:normAutofit/>
          </a:bodyPr>
          <a:lstStyle>
            <a:lvl1pPr algn="l">
              <a:defRPr sz="2800" b="0"/>
            </a:lvl1pPr>
          </a:lstStyle>
          <a:p>
            <a:r>
              <a:rPr lang="en-US"/>
              <a:t>Click to edit Master title style</a:t>
            </a:r>
          </a:p>
        </p:txBody>
      </p:sp>
      <p:sp>
        <p:nvSpPr>
          <p:cNvPr id="3" name="Picture Placeholder 2"/>
          <p:cNvSpPr>
            <a:spLocks noGrp="1"/>
          </p:cNvSpPr>
          <p:nvPr>
            <p:ph type="pic" idx="1"/>
          </p:nvPr>
        </p:nvSpPr>
        <p:spPr>
          <a:xfrm>
            <a:off x="1005208" y="693795"/>
            <a:ext cx="3359623" cy="5468112"/>
          </a:xfrm>
        </p:spPr>
        <p:txBody>
          <a:bodyPr/>
          <a:lstStyle>
            <a:lvl1pPr marL="0" indent="0">
              <a:buNone/>
              <a:defRPr sz="3200">
                <a:solidFill>
                  <a:schemeClr val="accent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4734630" y="4133088"/>
            <a:ext cx="3300573" cy="1519561"/>
          </a:xfrm>
        </p:spPr>
        <p:txBody>
          <a:bodyPr>
            <a:normAutofit/>
          </a:bodyPr>
          <a:lstStyle>
            <a:lvl1pPr marL="0" indent="0">
              <a:buNone/>
              <a:defRPr sz="1600">
                <a:solidFill>
                  <a:srgbClr val="42424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F3669E6-4630-424D-AD01-4E8FAD559F50}" type="datetimeFigureOut">
              <a:rPr lang="en-GB" smtClean="0"/>
              <a:t>04/11/2024</a:t>
            </a:fld>
            <a:endParaRPr lang="en-GB"/>
          </a:p>
        </p:txBody>
      </p:sp>
      <p:sp>
        <p:nvSpPr>
          <p:cNvPr id="6" name="Footer Placeholder 5"/>
          <p:cNvSpPr>
            <a:spLocks noGrp="1"/>
          </p:cNvSpPr>
          <p:nvPr>
            <p:ph type="ftr" sz="quarter" idx="11"/>
          </p:nvPr>
        </p:nvSpPr>
        <p:spPr>
          <a:xfrm>
            <a:off x="4641448" y="5724835"/>
            <a:ext cx="3493664" cy="365125"/>
          </a:xfrm>
        </p:spPr>
        <p:txBody>
          <a:bodyPr>
            <a:normAutofit/>
          </a:bodyPr>
          <a:lstStyle/>
          <a:p>
            <a:endParaRPr lang="en-GB"/>
          </a:p>
        </p:txBody>
      </p:sp>
      <p:sp>
        <p:nvSpPr>
          <p:cNvPr id="7" name="Slide Number Placeholder 6"/>
          <p:cNvSpPr>
            <a:spLocks noGrp="1"/>
          </p:cNvSpPr>
          <p:nvPr>
            <p:ph type="sldNum" sz="quarter" idx="12"/>
          </p:nvPr>
        </p:nvSpPr>
        <p:spPr/>
        <p:txBody>
          <a:bodyPr/>
          <a:lstStyle/>
          <a:p>
            <a:fld id="{6C779305-8B92-4F58-BCA0-BEBEA7735EE6}"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F3669E6-4630-424D-AD01-4E8FAD559F50}" type="datetimeFigureOut">
              <a:rPr lang="en-GB" smtClean="0"/>
              <a:t>04/11/2024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779305-8B92-4F58-BCA0-BEBEA7735EE6}"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1030147"/>
            <a:ext cx="1484453" cy="4780344"/>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1053296" y="1030147"/>
            <a:ext cx="5423704" cy="47803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F3669E6-4630-424D-AD01-4E8FAD559F50}" type="datetimeFigureOut">
              <a:rPr lang="en-GB" smtClean="0"/>
              <a:t>04/11/2024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C779305-8B92-4F58-BCA0-BEBEA7735EE6}"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42" name="Group 41"/>
          <p:cNvGrpSpPr/>
          <p:nvPr/>
        </p:nvGrpSpPr>
        <p:grpSpPr>
          <a:xfrm>
            <a:off x="-304800" y="0"/>
            <a:ext cx="9932332" cy="6858000"/>
            <a:chOff x="-382404" y="0"/>
            <a:chExt cx="9932332" cy="6858000"/>
          </a:xfrm>
        </p:grpSpPr>
        <p:grpSp>
          <p:nvGrpSpPr>
            <p:cNvPr id="43" name="Group 44"/>
            <p:cNvGrpSpPr/>
            <p:nvPr/>
          </p:nvGrpSpPr>
          <p:grpSpPr>
            <a:xfrm>
              <a:off x="0" y="0"/>
              <a:ext cx="9144000" cy="6858000"/>
              <a:chOff x="0" y="0"/>
              <a:chExt cx="9144000" cy="6858000"/>
            </a:xfrm>
          </p:grpSpPr>
          <p:grpSp>
            <p:nvGrpSpPr>
              <p:cNvPr id="101" name="Group 4"/>
              <p:cNvGrpSpPr/>
              <p:nvPr/>
            </p:nvGrpSpPr>
            <p:grpSpPr>
              <a:xfrm>
                <a:off x="0" y="0"/>
                <a:ext cx="2514600" cy="6858000"/>
                <a:chOff x="0" y="0"/>
                <a:chExt cx="2514600" cy="6858000"/>
              </a:xfrm>
            </p:grpSpPr>
            <p:sp>
              <p:nvSpPr>
                <p:cNvPr id="113" name="Rectangle 112"/>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4"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5"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02" name="Group 5"/>
              <p:cNvGrpSpPr/>
              <p:nvPr/>
            </p:nvGrpSpPr>
            <p:grpSpPr>
              <a:xfrm>
                <a:off x="422910" y="0"/>
                <a:ext cx="2514600" cy="6858000"/>
                <a:chOff x="0" y="0"/>
                <a:chExt cx="2514600" cy="6858000"/>
              </a:xfrm>
            </p:grpSpPr>
            <p:sp>
              <p:nvSpPr>
                <p:cNvPr id="110" name="Rectangle 109"/>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1" name="Rectangle 110"/>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 name="Rectangle 111"/>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03" name="Group 9"/>
              <p:cNvGrpSpPr/>
              <p:nvPr/>
            </p:nvGrpSpPr>
            <p:grpSpPr>
              <a:xfrm rot="10800000">
                <a:off x="6629400" y="0"/>
                <a:ext cx="2514600" cy="6858000"/>
                <a:chOff x="0" y="0"/>
                <a:chExt cx="2514600" cy="6858000"/>
              </a:xfrm>
            </p:grpSpPr>
            <p:sp>
              <p:nvSpPr>
                <p:cNvPr id="107" name="Rectangle 106"/>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8" name="Rectangle 107"/>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9" name="Rectangle 108"/>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4" name="Rectangle 103"/>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 name="Rectangle 104"/>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 name="Rectangle 105"/>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4" name="Freeform 43"/>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5" name="Freeform 44"/>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6" name="Freeform 45"/>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7" name="Freeform 46"/>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49" name="Freeform 48"/>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Hexagon 49"/>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Hexagon 50"/>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Hexagon 51"/>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Hexagon 52"/>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Hexagon 53"/>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Freeform 54"/>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Hexagon 55"/>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Hexagon 56"/>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Hexagon 57"/>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Hexagon 58"/>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Hexagon 59"/>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5" name="Hexagon 94"/>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6" name="Hexagon 95"/>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7" name="Hexagon 96"/>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8" name="Hexagon 97"/>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9" name="Freeform 98"/>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0" name="Freeform 99"/>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6" name="Rectangle 65"/>
          <p:cNvSpPr/>
          <p:nvPr/>
        </p:nvSpPr>
        <p:spPr>
          <a:xfrm>
            <a:off x="457200" y="333487"/>
            <a:ext cx="8229600" cy="6185647"/>
          </a:xfrm>
          <a:prstGeom prst="rect">
            <a:avLst/>
          </a:prstGeom>
          <a:solidFill>
            <a:schemeClr val="bg1"/>
          </a:solid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Rectangle 69"/>
          <p:cNvSpPr/>
          <p:nvPr/>
        </p:nvSpPr>
        <p:spPr>
          <a:xfrm>
            <a:off x="4561242" y="-21511"/>
            <a:ext cx="3679116" cy="699244"/>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Rectangle 70"/>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1043490" y="1027664"/>
            <a:ext cx="7024744" cy="1143000"/>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43492" y="2323652"/>
            <a:ext cx="6777317" cy="350897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997388" y="224492"/>
            <a:ext cx="2133600" cy="365125"/>
          </a:xfrm>
          <a:prstGeom prst="rect">
            <a:avLst/>
          </a:prstGeom>
        </p:spPr>
        <p:txBody>
          <a:bodyPr vert="horz" lIns="91440" tIns="45720" rIns="91440" bIns="45720" rtlCol="0" anchor="ctr"/>
          <a:lstStyle>
            <a:lvl1pPr algn="r">
              <a:defRPr sz="1200">
                <a:solidFill>
                  <a:srgbClr val="FEFEFE"/>
                </a:solidFill>
              </a:defRPr>
            </a:lvl1pPr>
          </a:lstStyle>
          <a:p>
            <a:fld id="{FF3669E6-4630-424D-AD01-4E8FAD559F50}" type="datetimeFigureOut">
              <a:rPr lang="en-GB" smtClean="0"/>
              <a:t>04/11/2024</a:t>
            </a:fld>
            <a:endParaRPr lang="en-GB"/>
          </a:p>
        </p:txBody>
      </p:sp>
      <p:sp>
        <p:nvSpPr>
          <p:cNvPr id="5" name="Footer Placeholder 4"/>
          <p:cNvSpPr>
            <a:spLocks noGrp="1"/>
          </p:cNvSpPr>
          <p:nvPr>
            <p:ph type="ftr" sz="quarter" idx="3"/>
          </p:nvPr>
        </p:nvSpPr>
        <p:spPr>
          <a:xfrm>
            <a:off x="4641448" y="5852160"/>
            <a:ext cx="3502152" cy="365125"/>
          </a:xfrm>
          <a:prstGeom prst="rect">
            <a:avLst/>
          </a:prstGeom>
        </p:spPr>
        <p:txBody>
          <a:bodyPr vert="horz" lIns="91440" tIns="45720" rIns="91440" bIns="45720" rtlCol="0" anchor="ctr"/>
          <a:lstStyle>
            <a:lvl1pPr algn="r">
              <a:defRPr sz="1200">
                <a:solidFill>
                  <a:schemeClr val="accent1"/>
                </a:solidFill>
              </a:defRPr>
            </a:lvl1pPr>
          </a:lstStyle>
          <a:p>
            <a:endParaRPr lang="en-GB"/>
          </a:p>
        </p:txBody>
      </p:sp>
      <p:sp>
        <p:nvSpPr>
          <p:cNvPr id="6" name="Slide Number Placeholder 5"/>
          <p:cNvSpPr>
            <a:spLocks noGrp="1"/>
          </p:cNvSpPr>
          <p:nvPr>
            <p:ph type="sldNum" sz="quarter" idx="4"/>
          </p:nvPr>
        </p:nvSpPr>
        <p:spPr>
          <a:xfrm>
            <a:off x="4649096" y="224491"/>
            <a:ext cx="1332156" cy="365125"/>
          </a:xfrm>
          <a:prstGeom prst="rect">
            <a:avLst/>
          </a:prstGeom>
        </p:spPr>
        <p:txBody>
          <a:bodyPr vert="horz" lIns="91440" tIns="45720" rIns="91440" bIns="45720" rtlCol="0" anchor="ctr"/>
          <a:lstStyle>
            <a:lvl1pPr algn="l">
              <a:defRPr sz="1200">
                <a:solidFill>
                  <a:srgbClr val="FEFEFE"/>
                </a:solidFill>
              </a:defRPr>
            </a:lvl1pPr>
          </a:lstStyle>
          <a:p>
            <a:fld id="{6C779305-8B92-4F58-BCA0-BEBEA7735EE6}"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spcBef>
          <a:spcPct val="0"/>
        </a:spcBef>
        <a:buNone/>
        <a:defRPr sz="40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274320" algn="l" defTabSz="914400" rtl="0" eaLnBrk="1" latinLnBrk="0" hangingPunct="1">
        <a:spcBef>
          <a:spcPct val="20000"/>
        </a:spcBef>
        <a:buClr>
          <a:schemeClr val="accent1"/>
        </a:buClr>
        <a:buSzPct val="76000"/>
        <a:buFont typeface="Wingdings 2" pitchFamily="18" charset="2"/>
        <a:buChar char=""/>
        <a:defRPr sz="2400" kern="1200">
          <a:solidFill>
            <a:schemeClr val="tx2"/>
          </a:solidFill>
          <a:latin typeface="+mn-lt"/>
          <a:ea typeface="+mn-ea"/>
          <a:cs typeface="+mn-cs"/>
        </a:defRPr>
      </a:lvl1pPr>
      <a:lvl2pPr marL="640080" indent="-274320" algn="l" defTabSz="914400" rtl="0" eaLnBrk="1" latinLnBrk="0" hangingPunct="1">
        <a:spcBef>
          <a:spcPct val="20000"/>
        </a:spcBef>
        <a:buClr>
          <a:schemeClr val="accent1"/>
        </a:buClr>
        <a:buSzPct val="76000"/>
        <a:buFont typeface="Wingdings 2" pitchFamily="18" charset="2"/>
        <a:buChar char=""/>
        <a:defRPr sz="2200" kern="1200">
          <a:solidFill>
            <a:schemeClr val="tx2"/>
          </a:solidFill>
          <a:latin typeface="+mn-lt"/>
          <a:ea typeface="+mn-ea"/>
          <a:cs typeface="+mn-cs"/>
        </a:defRPr>
      </a:lvl2pPr>
      <a:lvl3pPr marL="914400" indent="-228600" algn="l" defTabSz="914400" rtl="0" eaLnBrk="1" latinLnBrk="0" hangingPunct="1">
        <a:spcBef>
          <a:spcPct val="20000"/>
        </a:spcBef>
        <a:buClr>
          <a:schemeClr val="accent1"/>
        </a:buClr>
        <a:buSzPct val="76000"/>
        <a:buFont typeface="Wingdings 2" pitchFamily="18" charset="2"/>
        <a:buChar char=""/>
        <a:defRPr sz="2000" kern="1200">
          <a:solidFill>
            <a:schemeClr val="tx2"/>
          </a:solidFill>
          <a:latin typeface="+mn-lt"/>
          <a:ea typeface="+mn-ea"/>
          <a:cs typeface="+mn-cs"/>
        </a:defRPr>
      </a:lvl3pPr>
      <a:lvl4pPr marL="1124712" indent="-228600" algn="l" defTabSz="914400" rtl="0" eaLnBrk="1" latinLnBrk="0" hangingPunct="1">
        <a:spcBef>
          <a:spcPct val="20000"/>
        </a:spcBef>
        <a:buClr>
          <a:schemeClr val="accent1"/>
        </a:buClr>
        <a:buSzPct val="76000"/>
        <a:buFont typeface="Wingdings 2" pitchFamily="18" charset="2"/>
        <a:buChar char=""/>
        <a:defRPr sz="1800" kern="1200">
          <a:solidFill>
            <a:schemeClr val="tx2"/>
          </a:solidFill>
          <a:latin typeface="+mn-lt"/>
          <a:ea typeface="+mn-ea"/>
          <a:cs typeface="+mn-cs"/>
        </a:defRPr>
      </a:lvl4pPr>
      <a:lvl5pPr marL="1325880" indent="-228600" algn="l" defTabSz="914400" rtl="0" eaLnBrk="1" latinLnBrk="0" hangingPunct="1">
        <a:spcBef>
          <a:spcPct val="20000"/>
        </a:spcBef>
        <a:buClr>
          <a:schemeClr val="accent1"/>
        </a:buClr>
        <a:buSzPct val="76000"/>
        <a:buFont typeface="Wingdings 2" pitchFamily="18" charset="2"/>
        <a:buChar char=""/>
        <a:defRPr sz="1600" kern="1200" baseline="0">
          <a:solidFill>
            <a:schemeClr val="tx2"/>
          </a:solidFill>
          <a:latin typeface="+mn-lt"/>
          <a:ea typeface="+mn-ea"/>
          <a:cs typeface="+mn-cs"/>
        </a:defRPr>
      </a:lvl5pPr>
      <a:lvl6pPr marL="1517904"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6pPr>
      <a:lvl7pPr marL="1719072"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7pPr>
      <a:lvl8pPr marL="1920240"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8pPr>
      <a:lvl9pPr marL="2121408"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8" Type="http://schemas.openxmlformats.org/officeDocument/2006/relationships/hyperlink" Target="http://www.npt-business.co.uk/showImage.aspx?img=images/Aberavonleisurecentre7.jpg&amp;maxw=800&amp;maxh=600" TargetMode="External"/><Relationship Id="rId13" Type="http://schemas.openxmlformats.org/officeDocument/2006/relationships/image" Target="../media/image24.png"/><Relationship Id="rId3" Type="http://schemas.openxmlformats.org/officeDocument/2006/relationships/image" Target="../media/image17.jpeg"/><Relationship Id="rId7" Type="http://schemas.openxmlformats.org/officeDocument/2006/relationships/image" Target="../media/image20.jpeg"/><Relationship Id="rId12" Type="http://schemas.openxmlformats.org/officeDocument/2006/relationships/image" Target="../media/image23.jpeg"/><Relationship Id="rId2" Type="http://schemas.openxmlformats.org/officeDocument/2006/relationships/image" Target="../media/image16.png"/><Relationship Id="rId1" Type="http://schemas.openxmlformats.org/officeDocument/2006/relationships/slideLayout" Target="../slideLayouts/slideLayout2.xml"/><Relationship Id="rId6" Type="http://schemas.openxmlformats.org/officeDocument/2006/relationships/hyperlink" Target="http://www.npt-business.co.uk/showImage.aspx?img=images/Aberavonleisurecentre1.jpg&amp;maxw=800&amp;maxh=600" TargetMode="External"/><Relationship Id="rId11" Type="http://schemas.openxmlformats.org/officeDocument/2006/relationships/image" Target="../media/image22.jpeg"/><Relationship Id="rId5" Type="http://schemas.openxmlformats.org/officeDocument/2006/relationships/image" Target="../media/image19.gif"/><Relationship Id="rId10" Type="http://schemas.openxmlformats.org/officeDocument/2006/relationships/hyperlink" Target="http://www.npt-business.co.uk/showImage.aspx?img=images/Aberavonleisurecentre6.jpg&amp;maxw=800&amp;maxh=600" TargetMode="External"/><Relationship Id="rId4" Type="http://schemas.openxmlformats.org/officeDocument/2006/relationships/image" Target="../media/image18.gif"/><Relationship Id="rId9" Type="http://schemas.openxmlformats.org/officeDocument/2006/relationships/image" Target="../media/image21.jpeg"/></Relationships>
</file>

<file path=ppt/slides/_rels/slide22.xml.rels><?xml version="1.0" encoding="UTF-8" standalone="yes"?>
<Relationships xmlns="http://schemas.openxmlformats.org/package/2006/relationships"><Relationship Id="rId8" Type="http://schemas.openxmlformats.org/officeDocument/2006/relationships/image" Target="../media/image30.png"/><Relationship Id="rId3" Type="http://schemas.openxmlformats.org/officeDocument/2006/relationships/image" Target="../media/image25.png"/><Relationship Id="rId7" Type="http://schemas.openxmlformats.org/officeDocument/2006/relationships/image" Target="../media/image29.png"/><Relationship Id="rId2" Type="http://schemas.openxmlformats.org/officeDocument/2006/relationships/hyperlink" Target="https://timberdevelopment.uk/resources/module-further-topics-in-timber-engineering-unit-glued-laminated-timber-glulam/" TargetMode="External"/><Relationship Id="rId1" Type="http://schemas.openxmlformats.org/officeDocument/2006/relationships/slideLayout" Target="../slideLayouts/slideLayout2.xml"/><Relationship Id="rId6" Type="http://schemas.openxmlformats.org/officeDocument/2006/relationships/image" Target="../media/image28.png"/><Relationship Id="rId5" Type="http://schemas.openxmlformats.org/officeDocument/2006/relationships/image" Target="../media/image27.png"/><Relationship Id="rId4" Type="http://schemas.openxmlformats.org/officeDocument/2006/relationships/image" Target="../media/image26.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Glulam Construction</a:t>
            </a:r>
          </a:p>
        </p:txBody>
      </p:sp>
      <p:sp>
        <p:nvSpPr>
          <p:cNvPr id="3" name="Subtitle 2"/>
          <p:cNvSpPr>
            <a:spLocks noGrp="1"/>
          </p:cNvSpPr>
          <p:nvPr>
            <p:ph type="subTitle" idx="1"/>
          </p:nvPr>
        </p:nvSpPr>
        <p:spPr/>
        <p:txBody>
          <a:bodyPr/>
          <a:lstStyle/>
          <a:p>
            <a:endParaRPr lang="en-GB" dirty="0"/>
          </a:p>
          <a:p>
            <a:r>
              <a:rPr lang="en-GB" dirty="0"/>
              <a:t>Rhodri Thomas</a:t>
            </a:r>
          </a:p>
        </p:txBody>
      </p:sp>
    </p:spTree>
    <p:extLst>
      <p:ext uri="{BB962C8B-B14F-4D97-AF65-F5344CB8AC3E}">
        <p14:creationId xmlns:p14="http://schemas.microsoft.com/office/powerpoint/2010/main" val="24159300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95536" y="1340768"/>
            <a:ext cx="7408333" cy="3450696"/>
          </a:xfrm>
        </p:spPr>
        <p:txBody>
          <a:bodyPr>
            <a:normAutofit/>
          </a:bodyPr>
          <a:lstStyle/>
          <a:p>
            <a:r>
              <a:rPr lang="en-GB" dirty="0"/>
              <a:t>Glued laminated timber – “glulam” – is manufactured by bonding together prepared laminations of solid timber.</a:t>
            </a:r>
          </a:p>
          <a:p>
            <a:pPr marL="0" indent="0">
              <a:buNone/>
            </a:pPr>
            <a:r>
              <a:rPr lang="en-GB" dirty="0"/>
              <a:t> </a:t>
            </a:r>
          </a:p>
          <a:p>
            <a:r>
              <a:rPr lang="en-GB" dirty="0"/>
              <a:t>All grain is arranged in an essentially parallel and longitudinal direction. </a:t>
            </a: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44208" y="3506741"/>
            <a:ext cx="2699792" cy="3342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3344632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475656" y="3382085"/>
            <a:ext cx="7408333" cy="3450696"/>
          </a:xfrm>
        </p:spPr>
        <p:txBody>
          <a:bodyPr>
            <a:normAutofit/>
          </a:bodyPr>
          <a:lstStyle/>
          <a:p>
            <a:r>
              <a:rPr lang="en-GB" dirty="0"/>
              <a:t>This produces members of rectangular cross-section that are larger and longer than may be obtained simply by sawing a normal log. </a:t>
            </a:r>
          </a:p>
          <a:p>
            <a:endParaRPr lang="en-GB" dirty="0"/>
          </a:p>
          <a:p>
            <a:r>
              <a:rPr lang="en-GB" dirty="0"/>
              <a:t>Glulam is readily available, extremely reliable and very adaptable in design. </a:t>
            </a:r>
          </a:p>
          <a:p>
            <a:endParaRPr lang="en-GB" dirty="0"/>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8759"/>
            <a:ext cx="4805733" cy="321297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56213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043608" y="1772816"/>
            <a:ext cx="6777317" cy="3508977"/>
          </a:xfrm>
        </p:spPr>
        <p:txBody>
          <a:bodyPr>
            <a:normAutofit fontScale="92500"/>
          </a:bodyPr>
          <a:lstStyle/>
          <a:p>
            <a:r>
              <a:rPr lang="en-GB" dirty="0"/>
              <a:t>Except where curvature in plan is required, horizontal glulam is the usual product. </a:t>
            </a:r>
          </a:p>
          <a:p>
            <a:pPr marL="0" indent="0">
              <a:buNone/>
            </a:pPr>
            <a:endParaRPr lang="en-GB" dirty="0"/>
          </a:p>
          <a:p>
            <a:r>
              <a:rPr lang="en-GB" dirty="0"/>
              <a:t>But when necessary, additional operations lead to a variety of cross-sections and curved shapes. </a:t>
            </a:r>
          </a:p>
          <a:p>
            <a:endParaRPr lang="en-GB" dirty="0"/>
          </a:p>
          <a:p>
            <a:r>
              <a:rPr lang="en-GB" dirty="0"/>
              <a:t>Pre-fabricated structural components are regularly manufactured from glulam.</a:t>
            </a:r>
          </a:p>
        </p:txBody>
      </p:sp>
    </p:spTree>
    <p:extLst>
      <p:ext uri="{BB962C8B-B14F-4D97-AF65-F5344CB8AC3E}">
        <p14:creationId xmlns:p14="http://schemas.microsoft.com/office/powerpoint/2010/main" val="3672804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827584" y="1628800"/>
            <a:ext cx="7408333" cy="3849291"/>
          </a:xfrm>
        </p:spPr>
        <p:txBody>
          <a:bodyPr/>
          <a:lstStyle/>
          <a:p>
            <a:r>
              <a:rPr lang="en-GB" dirty="0"/>
              <a:t>For example, tapered profiles create pitched and shaped beams, portals and arches.</a:t>
            </a:r>
          </a:p>
          <a:p>
            <a:pPr marL="0" indent="0">
              <a:buNone/>
            </a:pPr>
            <a:endParaRPr lang="en-GB" dirty="0"/>
          </a:p>
          <a:p>
            <a:r>
              <a:rPr lang="en-GB" dirty="0"/>
              <a:t> Many types of curve are readily fabricated, using thinner laminations bent on formers with bonding, clamping and curing arrangements</a:t>
            </a:r>
          </a:p>
        </p:txBody>
      </p:sp>
    </p:spTree>
    <p:extLst>
      <p:ext uri="{BB962C8B-B14F-4D97-AF65-F5344CB8AC3E}">
        <p14:creationId xmlns:p14="http://schemas.microsoft.com/office/powerpoint/2010/main" val="11143388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043608" y="5085184"/>
            <a:ext cx="7236792" cy="1008113"/>
          </a:xfrm>
        </p:spPr>
        <p:txBody>
          <a:bodyPr/>
          <a:lstStyle/>
          <a:p>
            <a:r>
              <a:rPr lang="en-GB" dirty="0"/>
              <a:t>A straight whitewood beam ready for its spray coat and packaging, prior to delivery.</a:t>
            </a:r>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47664" y="692696"/>
            <a:ext cx="6017742" cy="40118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109422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827584" y="1412776"/>
            <a:ext cx="7408333" cy="4032448"/>
          </a:xfrm>
        </p:spPr>
        <p:txBody>
          <a:bodyPr>
            <a:normAutofit/>
          </a:bodyPr>
          <a:lstStyle/>
          <a:p>
            <a:r>
              <a:rPr lang="en-GB" dirty="0"/>
              <a:t>The definition indicating that glulam is obtained by bonding laminations that are essentially parallel is given in </a:t>
            </a:r>
            <a:r>
              <a:rPr lang="en-GB" dirty="0">
                <a:solidFill>
                  <a:srgbClr val="0070C0"/>
                </a:solidFill>
              </a:rPr>
              <a:t>BS EN 14080:2013 Timber structures - glued laminated timber and glued solid timber - requirements. </a:t>
            </a:r>
          </a:p>
          <a:p>
            <a:endParaRPr lang="en-GB" dirty="0"/>
          </a:p>
          <a:p>
            <a:r>
              <a:rPr lang="en-GB" dirty="0"/>
              <a:t>It distinguishes this structural timber composite from others such as cross-laminated timber. </a:t>
            </a:r>
          </a:p>
          <a:p>
            <a:endParaRPr lang="en-GB" dirty="0"/>
          </a:p>
          <a:p>
            <a:endParaRPr lang="en-GB" dirty="0"/>
          </a:p>
        </p:txBody>
      </p:sp>
    </p:spTree>
    <p:extLst>
      <p:ext uri="{BB962C8B-B14F-4D97-AF65-F5344CB8AC3E}">
        <p14:creationId xmlns:p14="http://schemas.microsoft.com/office/powerpoint/2010/main" val="5992041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39552" y="2996952"/>
            <a:ext cx="8136904" cy="3528392"/>
          </a:xfrm>
        </p:spPr>
        <p:txBody>
          <a:bodyPr>
            <a:normAutofit/>
          </a:bodyPr>
          <a:lstStyle/>
          <a:p>
            <a:r>
              <a:rPr lang="en-GB" dirty="0"/>
              <a:t>There are documented examples of glulam use in Great Britain around one hundred and eighty-five years ago and some structures about one hundred and fifty years old still survive.  </a:t>
            </a:r>
          </a:p>
          <a:p>
            <a:r>
              <a:rPr lang="en-GB" dirty="0"/>
              <a:t>One of the earliest is the roof above the former Assembly Room of King Edward VI College, a grammar school in Southampton.  Dating from 1866.</a:t>
            </a:r>
          </a:p>
        </p:txBody>
      </p:sp>
      <p:pic>
        <p:nvPicPr>
          <p:cNvPr id="5122"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r="66382"/>
          <a:stretch/>
        </p:blipFill>
        <p:spPr bwMode="auto">
          <a:xfrm>
            <a:off x="1259632" y="342760"/>
            <a:ext cx="2658319" cy="2378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 name="Picture 2">
            <a:extLst>
              <a:ext uri="{FF2B5EF4-FFF2-40B4-BE49-F238E27FC236}">
                <a16:creationId xmlns:a16="http://schemas.microsoft.com/office/drawing/2014/main" id="{D2CD4ABD-D1DF-978C-3E17-3EF9BD48AF75}"/>
              </a:ext>
            </a:extLst>
          </p:cNvPr>
          <p:cNvPicPr>
            <a:picLocks noChangeAspect="1"/>
          </p:cNvPicPr>
          <p:nvPr/>
        </p:nvPicPr>
        <p:blipFill>
          <a:blip r:embed="rId3"/>
          <a:stretch>
            <a:fillRect/>
          </a:stretch>
        </p:blipFill>
        <p:spPr>
          <a:xfrm>
            <a:off x="4577428" y="342760"/>
            <a:ext cx="3567113" cy="2378075"/>
          </a:xfrm>
          <a:prstGeom prst="rect">
            <a:avLst/>
          </a:prstGeom>
        </p:spPr>
      </p:pic>
    </p:spTree>
    <p:extLst>
      <p:ext uri="{BB962C8B-B14F-4D97-AF65-F5344CB8AC3E}">
        <p14:creationId xmlns:p14="http://schemas.microsoft.com/office/powerpoint/2010/main" val="17232962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77279" y="2517343"/>
            <a:ext cx="5789442" cy="399747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Box 3">
            <a:extLst>
              <a:ext uri="{FF2B5EF4-FFF2-40B4-BE49-F238E27FC236}">
                <a16:creationId xmlns:a16="http://schemas.microsoft.com/office/drawing/2014/main" id="{B940EE42-164E-F86B-4469-38987E03ED3B}"/>
              </a:ext>
            </a:extLst>
          </p:cNvPr>
          <p:cNvSpPr txBox="1"/>
          <p:nvPr/>
        </p:nvSpPr>
        <p:spPr>
          <a:xfrm>
            <a:off x="568354" y="1141593"/>
            <a:ext cx="8136904" cy="1200329"/>
          </a:xfrm>
          <a:prstGeom prst="rect">
            <a:avLst/>
          </a:prstGeom>
          <a:noFill/>
        </p:spPr>
        <p:txBody>
          <a:bodyPr wrap="square">
            <a:spAutoFit/>
          </a:bodyPr>
          <a:lstStyle/>
          <a:p>
            <a:pPr marL="342900" marR="0" lvl="0" indent="-274320" algn="l" defTabSz="914400" rtl="0" eaLnBrk="1" fontAlgn="auto" latinLnBrk="0" hangingPunct="1">
              <a:lnSpc>
                <a:spcPct val="100000"/>
              </a:lnSpc>
              <a:spcBef>
                <a:spcPct val="20000"/>
              </a:spcBef>
              <a:spcAft>
                <a:spcPts val="0"/>
              </a:spcAft>
              <a:buClr>
                <a:srgbClr val="94C600"/>
              </a:buClr>
              <a:buSzPct val="76000"/>
              <a:buFont typeface="Wingdings 2" pitchFamily="18" charset="2"/>
              <a:buChar char=""/>
              <a:tabLst/>
              <a:defRPr/>
            </a:pPr>
            <a:r>
              <a:rPr kumimoji="0" lang="en-GB" sz="2400" b="0" i="0" u="none" strike="noStrike" kern="1200" cap="none" spc="0" normalizeH="0" baseline="0" noProof="0" dirty="0">
                <a:ln>
                  <a:noFill/>
                </a:ln>
                <a:solidFill>
                  <a:srgbClr val="3E3D2D"/>
                </a:solidFill>
                <a:effectLst/>
                <a:uLnTx/>
                <a:uFillTx/>
                <a:latin typeface="Century Gothic"/>
                <a:ea typeface="+mn-ea"/>
                <a:cs typeface="+mn-cs"/>
              </a:rPr>
              <a:t>Markets for the material have settled into three general categories, each to some extent having their own basis of supply and expertise. </a:t>
            </a:r>
          </a:p>
        </p:txBody>
      </p:sp>
    </p:spTree>
    <p:extLst>
      <p:ext uri="{BB962C8B-B14F-4D97-AF65-F5344CB8AC3E}">
        <p14:creationId xmlns:p14="http://schemas.microsoft.com/office/powerpoint/2010/main" val="27573585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11560" y="548680"/>
            <a:ext cx="7272924" cy="4275837"/>
          </a:xfrm>
        </p:spPr>
        <p:txBody>
          <a:bodyPr/>
          <a:lstStyle/>
          <a:p>
            <a:pPr marL="68580" indent="0">
              <a:buNone/>
            </a:pPr>
            <a:r>
              <a:rPr lang="en-GB" dirty="0"/>
              <a:t>1 - Buildings, often for accommodation, containing glulam and other structural timber.</a:t>
            </a:r>
          </a:p>
          <a:p>
            <a:pPr marL="68580" indent="0">
              <a:buNone/>
            </a:pPr>
            <a:endParaRPr lang="en-GB" dirty="0"/>
          </a:p>
          <a:p>
            <a:pPr marL="68580" indent="0">
              <a:buNone/>
            </a:pPr>
            <a:r>
              <a:rPr lang="en-GB" dirty="0"/>
              <a:t> - These include other materials e.g. masonry, reinforced concrete, with high levels of repetition from one project to another.</a:t>
            </a:r>
          </a:p>
        </p:txBody>
      </p:sp>
      <p:pic>
        <p:nvPicPr>
          <p:cNvPr id="2" name="Picture 1">
            <a:extLst>
              <a:ext uri="{FF2B5EF4-FFF2-40B4-BE49-F238E27FC236}">
                <a16:creationId xmlns:a16="http://schemas.microsoft.com/office/drawing/2014/main" id="{15E2B6B2-2ED3-21E5-F458-6D25CA148614}"/>
              </a:ext>
            </a:extLst>
          </p:cNvPr>
          <p:cNvPicPr>
            <a:picLocks noChangeAspect="1"/>
          </p:cNvPicPr>
          <p:nvPr/>
        </p:nvPicPr>
        <p:blipFill>
          <a:blip r:embed="rId2"/>
          <a:stretch>
            <a:fillRect/>
          </a:stretch>
        </p:blipFill>
        <p:spPr>
          <a:xfrm>
            <a:off x="0" y="3212976"/>
            <a:ext cx="4945506" cy="2781847"/>
          </a:xfrm>
          <a:prstGeom prst="rect">
            <a:avLst/>
          </a:prstGeom>
        </p:spPr>
      </p:pic>
      <p:pic>
        <p:nvPicPr>
          <p:cNvPr id="4" name="Picture 3">
            <a:extLst>
              <a:ext uri="{FF2B5EF4-FFF2-40B4-BE49-F238E27FC236}">
                <a16:creationId xmlns:a16="http://schemas.microsoft.com/office/drawing/2014/main" id="{31CD1B3B-9A7D-88C7-865C-3069BC7FAEAF}"/>
              </a:ext>
            </a:extLst>
          </p:cNvPr>
          <p:cNvPicPr>
            <a:picLocks noChangeAspect="1"/>
          </p:cNvPicPr>
          <p:nvPr/>
        </p:nvPicPr>
        <p:blipFill>
          <a:blip r:embed="rId3"/>
          <a:stretch>
            <a:fillRect/>
          </a:stretch>
        </p:blipFill>
        <p:spPr>
          <a:xfrm>
            <a:off x="4971230" y="4076155"/>
            <a:ext cx="4172770" cy="2781846"/>
          </a:xfrm>
          <a:prstGeom prst="rect">
            <a:avLst/>
          </a:prstGeom>
        </p:spPr>
      </p:pic>
    </p:spTree>
    <p:extLst>
      <p:ext uri="{BB962C8B-B14F-4D97-AF65-F5344CB8AC3E}">
        <p14:creationId xmlns:p14="http://schemas.microsoft.com/office/powerpoint/2010/main" val="15090817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F66952C5-FABD-7DFE-A1DB-A2EE4DEAD7F2}"/>
              </a:ext>
            </a:extLst>
          </p:cNvPr>
          <p:cNvSpPr>
            <a:spLocks noGrp="1"/>
          </p:cNvSpPr>
          <p:nvPr>
            <p:ph type="title"/>
          </p:nvPr>
        </p:nvSpPr>
        <p:spPr>
          <a:xfrm>
            <a:off x="469969" y="620688"/>
            <a:ext cx="3813999" cy="854968"/>
          </a:xfrm>
        </p:spPr>
        <p:txBody>
          <a:bodyPr/>
          <a:lstStyle/>
          <a:p>
            <a:r>
              <a:rPr lang="en-US" dirty="0"/>
              <a:t>“Plyscrapers”</a:t>
            </a:r>
          </a:p>
        </p:txBody>
      </p:sp>
      <p:pic>
        <p:nvPicPr>
          <p:cNvPr id="2" name="Picture 1">
            <a:extLst>
              <a:ext uri="{FF2B5EF4-FFF2-40B4-BE49-F238E27FC236}">
                <a16:creationId xmlns:a16="http://schemas.microsoft.com/office/drawing/2014/main" id="{AF8D4963-4014-DB1A-B722-F75689F2024E}"/>
              </a:ext>
            </a:extLst>
          </p:cNvPr>
          <p:cNvPicPr>
            <a:picLocks noChangeAspect="1"/>
          </p:cNvPicPr>
          <p:nvPr/>
        </p:nvPicPr>
        <p:blipFill>
          <a:blip r:embed="rId2"/>
          <a:stretch>
            <a:fillRect/>
          </a:stretch>
        </p:blipFill>
        <p:spPr>
          <a:xfrm>
            <a:off x="467543" y="2708920"/>
            <a:ext cx="4249913" cy="2921816"/>
          </a:xfrm>
          <a:prstGeom prst="rect">
            <a:avLst/>
          </a:prstGeom>
          <a:noFill/>
        </p:spPr>
      </p:pic>
      <p:sp>
        <p:nvSpPr>
          <p:cNvPr id="3" name="Content Placeholder 2"/>
          <p:cNvSpPr>
            <a:spLocks noGrp="1"/>
          </p:cNvSpPr>
          <p:nvPr>
            <p:ph sz="quarter" idx="14"/>
          </p:nvPr>
        </p:nvSpPr>
        <p:spPr>
          <a:xfrm>
            <a:off x="4861176" y="2037112"/>
            <a:ext cx="3815280" cy="3745591"/>
          </a:xfrm>
        </p:spPr>
        <p:txBody>
          <a:bodyPr>
            <a:normAutofit/>
          </a:bodyPr>
          <a:lstStyle/>
          <a:p>
            <a:pPr marL="68580" indent="0">
              <a:buNone/>
            </a:pPr>
            <a:r>
              <a:rPr lang="en-GB" sz="2200" dirty="0"/>
              <a:t>2 - Buildings that are achieved entirely by timber systems, usually including glulam.</a:t>
            </a:r>
          </a:p>
          <a:p>
            <a:pPr marL="68580" indent="0">
              <a:buNone/>
            </a:pPr>
            <a:endParaRPr lang="en-GB" sz="2200" dirty="0"/>
          </a:p>
          <a:p>
            <a:pPr marL="68580" indent="0">
              <a:buNone/>
            </a:pPr>
            <a:r>
              <a:rPr lang="en-GB" sz="2200" dirty="0"/>
              <a:t> - Typically moderate to high levels of repetition from one project to another.</a:t>
            </a:r>
          </a:p>
        </p:txBody>
      </p:sp>
      <p:sp>
        <p:nvSpPr>
          <p:cNvPr id="5" name="TextBox 4">
            <a:extLst>
              <a:ext uri="{FF2B5EF4-FFF2-40B4-BE49-F238E27FC236}">
                <a16:creationId xmlns:a16="http://schemas.microsoft.com/office/drawing/2014/main" id="{DB73940F-0441-D2D8-9192-A6F322A20788}"/>
              </a:ext>
            </a:extLst>
          </p:cNvPr>
          <p:cNvSpPr txBox="1"/>
          <p:nvPr/>
        </p:nvSpPr>
        <p:spPr>
          <a:xfrm>
            <a:off x="23726" y="5934670"/>
            <a:ext cx="8652730" cy="646331"/>
          </a:xfrm>
          <a:prstGeom prst="rect">
            <a:avLst/>
          </a:prstGeom>
          <a:noFill/>
        </p:spPr>
        <p:txBody>
          <a:bodyPr wrap="square">
            <a:spAutoFit/>
          </a:bodyPr>
          <a:lstStyle/>
          <a:p>
            <a:r>
              <a:rPr lang="en-GB" dirty="0"/>
              <a:t>The Lake </a:t>
            </a:r>
            <a:r>
              <a:rPr lang="en-GB" dirty="0" err="1"/>
              <a:t>Mjøsa</a:t>
            </a:r>
            <a:r>
              <a:rPr lang="en-GB" dirty="0"/>
              <a:t> Skyscraper in </a:t>
            </a:r>
            <a:r>
              <a:rPr lang="en-GB" dirty="0" err="1"/>
              <a:t>Brumunddal</a:t>
            </a:r>
            <a:r>
              <a:rPr lang="en-GB" dirty="0"/>
              <a:t>, Norway, is built of Glulam and cross-laminated timber (CLT).</a:t>
            </a:r>
          </a:p>
        </p:txBody>
      </p:sp>
    </p:spTree>
    <p:extLst>
      <p:ext uri="{BB962C8B-B14F-4D97-AF65-F5344CB8AC3E}">
        <p14:creationId xmlns:p14="http://schemas.microsoft.com/office/powerpoint/2010/main" val="39670713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7544" y="836712"/>
            <a:ext cx="8496944" cy="4347845"/>
          </a:xfrm>
        </p:spPr>
        <p:txBody>
          <a:bodyPr/>
          <a:lstStyle/>
          <a:p>
            <a:pPr marL="68580" indent="0">
              <a:buNone/>
            </a:pPr>
            <a:r>
              <a:rPr lang="en-GB" dirty="0"/>
              <a:t>3 - Customised solutions of architectural distinction.</a:t>
            </a:r>
          </a:p>
          <a:p>
            <a:pPr marL="68580" indent="0">
              <a:buNone/>
            </a:pPr>
            <a:endParaRPr lang="en-GB" dirty="0"/>
          </a:p>
          <a:p>
            <a:pPr marL="68580" indent="0">
              <a:buNone/>
            </a:pPr>
            <a:r>
              <a:rPr lang="en-GB" dirty="0"/>
              <a:t> - These buildings display less repetition of previously used methods, but for economy, require some replication or similarity of elements within each structure.</a:t>
            </a:r>
          </a:p>
        </p:txBody>
      </p:sp>
      <p:pic>
        <p:nvPicPr>
          <p:cNvPr id="2" name="Picture 1">
            <a:extLst>
              <a:ext uri="{FF2B5EF4-FFF2-40B4-BE49-F238E27FC236}">
                <a16:creationId xmlns:a16="http://schemas.microsoft.com/office/drawing/2014/main" id="{9E33A00A-1699-B5D8-1682-E1D8384EF961}"/>
              </a:ext>
            </a:extLst>
          </p:cNvPr>
          <p:cNvPicPr>
            <a:picLocks noChangeAspect="1"/>
          </p:cNvPicPr>
          <p:nvPr/>
        </p:nvPicPr>
        <p:blipFill>
          <a:blip r:embed="rId2"/>
          <a:stretch>
            <a:fillRect/>
          </a:stretch>
        </p:blipFill>
        <p:spPr>
          <a:xfrm>
            <a:off x="3121177" y="3420483"/>
            <a:ext cx="6012160" cy="3381180"/>
          </a:xfrm>
          <a:prstGeom prst="rect">
            <a:avLst/>
          </a:prstGeom>
        </p:spPr>
      </p:pic>
      <p:pic>
        <p:nvPicPr>
          <p:cNvPr id="4" name="Picture 3">
            <a:extLst>
              <a:ext uri="{FF2B5EF4-FFF2-40B4-BE49-F238E27FC236}">
                <a16:creationId xmlns:a16="http://schemas.microsoft.com/office/drawing/2014/main" id="{4C1042E7-81FA-9646-D226-33E7DEC21479}"/>
              </a:ext>
            </a:extLst>
          </p:cNvPr>
          <p:cNvPicPr>
            <a:picLocks noChangeAspect="1"/>
          </p:cNvPicPr>
          <p:nvPr/>
        </p:nvPicPr>
        <p:blipFill>
          <a:blip r:embed="rId3"/>
          <a:stretch>
            <a:fillRect/>
          </a:stretch>
        </p:blipFill>
        <p:spPr>
          <a:xfrm>
            <a:off x="3121177" y="5232764"/>
            <a:ext cx="2962991" cy="1566573"/>
          </a:xfrm>
          <a:prstGeom prst="rect">
            <a:avLst/>
          </a:prstGeom>
        </p:spPr>
      </p:pic>
    </p:spTree>
    <p:extLst>
      <p:ext uri="{BB962C8B-B14F-4D97-AF65-F5344CB8AC3E}">
        <p14:creationId xmlns:p14="http://schemas.microsoft.com/office/powerpoint/2010/main" val="33269222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7545" y="692696"/>
            <a:ext cx="8208912" cy="3508977"/>
          </a:xfrm>
        </p:spPr>
        <p:txBody>
          <a:bodyPr/>
          <a:lstStyle/>
          <a:p>
            <a:r>
              <a:rPr lang="en-GB" dirty="0"/>
              <a:t>In addition to these three general types, there remain numerous other varied uses, such as for example bridges, industrial buildings and non-building structures including towers and platforms. </a:t>
            </a: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15616" y="2348880"/>
            <a:ext cx="6943629" cy="194421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Rectangle 3"/>
          <p:cNvSpPr/>
          <p:nvPr/>
        </p:nvSpPr>
        <p:spPr>
          <a:xfrm>
            <a:off x="467544" y="4307273"/>
            <a:ext cx="8208912" cy="1477328"/>
          </a:xfrm>
          <a:prstGeom prst="rect">
            <a:avLst/>
          </a:prstGeom>
        </p:spPr>
        <p:txBody>
          <a:bodyPr wrap="square">
            <a:spAutoFit/>
          </a:bodyPr>
          <a:lstStyle/>
          <a:p>
            <a:r>
              <a:rPr lang="en-GB" dirty="0"/>
              <a:t>Left: A customised solution of architectural distinction – The </a:t>
            </a:r>
            <a:r>
              <a:rPr lang="en-GB" dirty="0" err="1"/>
              <a:t>Savill</a:t>
            </a:r>
            <a:r>
              <a:rPr lang="en-GB" dirty="0"/>
              <a:t> Garden </a:t>
            </a:r>
            <a:r>
              <a:rPr lang="en-GB" dirty="0" err="1"/>
              <a:t>Gridshell</a:t>
            </a:r>
            <a:r>
              <a:rPr lang="en-GB" dirty="0"/>
              <a:t>, near Windsor, Berkshire; </a:t>
            </a:r>
          </a:p>
          <a:p>
            <a:endParaRPr lang="en-GB" dirty="0"/>
          </a:p>
          <a:p>
            <a:r>
              <a:rPr lang="en-GB" dirty="0"/>
              <a:t>Right: Glulam is also found in many applications other than buildings, for instance in this five-span block-laminated footbridge in Austria.</a:t>
            </a:r>
          </a:p>
        </p:txBody>
      </p:sp>
    </p:spTree>
    <p:extLst>
      <p:ext uri="{BB962C8B-B14F-4D97-AF65-F5344CB8AC3E}">
        <p14:creationId xmlns:p14="http://schemas.microsoft.com/office/powerpoint/2010/main" val="17098876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55576" y="1124744"/>
            <a:ext cx="7488832" cy="4707885"/>
          </a:xfrm>
        </p:spPr>
        <p:txBody>
          <a:bodyPr>
            <a:normAutofit/>
          </a:bodyPr>
          <a:lstStyle/>
          <a:p>
            <a:r>
              <a:rPr lang="en-GB" dirty="0"/>
              <a:t>Glulam is commonly combined with newer timber composites, especially CLT and similar types.  </a:t>
            </a:r>
          </a:p>
          <a:p>
            <a:r>
              <a:rPr lang="en-GB" dirty="0"/>
              <a:t>The former acts as linear elements and the latter as shear walls and horizontal diaphragms. </a:t>
            </a:r>
          </a:p>
          <a:p>
            <a:r>
              <a:rPr lang="en-GB" dirty="0"/>
              <a:t>Dry construction with orderly delivery, using lightweight, highly prefabricated units is found to be a considerable benefit compared with the use of reinforced concrete.</a:t>
            </a:r>
          </a:p>
          <a:p>
            <a:endParaRPr lang="en-GB" dirty="0"/>
          </a:p>
        </p:txBody>
      </p:sp>
    </p:spTree>
    <p:extLst>
      <p:ext uri="{BB962C8B-B14F-4D97-AF65-F5344CB8AC3E}">
        <p14:creationId xmlns:p14="http://schemas.microsoft.com/office/powerpoint/2010/main" val="6422878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83568" y="1052736"/>
            <a:ext cx="7704856" cy="5067925"/>
          </a:xfrm>
        </p:spPr>
        <p:txBody>
          <a:bodyPr>
            <a:normAutofit/>
          </a:bodyPr>
          <a:lstStyle/>
          <a:p>
            <a:r>
              <a:rPr lang="en-GB" dirty="0"/>
              <a:t>Globally, constructing with timber is nearly always more sustainable than using steel or reinforced concrete. </a:t>
            </a:r>
          </a:p>
          <a:p>
            <a:endParaRPr lang="en-GB" dirty="0"/>
          </a:p>
          <a:p>
            <a:r>
              <a:rPr lang="en-GB" dirty="0"/>
              <a:t>The main prerequisites are the establishment and maintenance of sustainable forestry. Certainly, designing with glulam from sustainably managed European or North American forests is the best way to begin lowering a building’s carbon footprint. </a:t>
            </a:r>
          </a:p>
        </p:txBody>
      </p:sp>
    </p:spTree>
    <p:extLst>
      <p:ext uri="{BB962C8B-B14F-4D97-AF65-F5344CB8AC3E}">
        <p14:creationId xmlns:p14="http://schemas.microsoft.com/office/powerpoint/2010/main" val="220033446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7544" y="534996"/>
            <a:ext cx="8293834" cy="3915797"/>
          </a:xfrm>
        </p:spPr>
        <p:txBody>
          <a:bodyPr/>
          <a:lstStyle/>
          <a:p>
            <a:r>
              <a:rPr lang="en-GB" dirty="0"/>
              <a:t>In terms of section size and span, glulam considerably extends the range of sawn structural timber. </a:t>
            </a:r>
          </a:p>
          <a:p>
            <a:endParaRPr lang="en-GB" dirty="0"/>
          </a:p>
          <a:p>
            <a:r>
              <a:rPr lang="en-GB" dirty="0"/>
              <a:t>Hence it provides alternatives to the other higher energy and non-renewable materials not just for small spans and one or two storeys, but for medium and long spans as well as for taller buildings. </a:t>
            </a:r>
          </a:p>
          <a:p>
            <a:endParaRPr lang="en-GB" dirty="0"/>
          </a:p>
        </p:txBody>
      </p:sp>
      <p:sp>
        <p:nvSpPr>
          <p:cNvPr id="4" name="TextBox 3">
            <a:extLst>
              <a:ext uri="{FF2B5EF4-FFF2-40B4-BE49-F238E27FC236}">
                <a16:creationId xmlns:a16="http://schemas.microsoft.com/office/drawing/2014/main" id="{63B64249-70D4-C180-61C7-2717E763B09B}"/>
              </a:ext>
            </a:extLst>
          </p:cNvPr>
          <p:cNvSpPr txBox="1"/>
          <p:nvPr/>
        </p:nvSpPr>
        <p:spPr>
          <a:xfrm>
            <a:off x="663741" y="4221088"/>
            <a:ext cx="8005802" cy="2308324"/>
          </a:xfrm>
          <a:prstGeom prst="rect">
            <a:avLst/>
          </a:prstGeom>
          <a:noFill/>
        </p:spPr>
        <p:txBody>
          <a:bodyPr wrap="square">
            <a:spAutoFit/>
          </a:bodyPr>
          <a:lstStyle/>
          <a:p>
            <a:r>
              <a:rPr lang="en-GB" sz="2400" dirty="0"/>
              <a:t>Timber stores 0.8t of carbon dioxide within 1 cubic metre and is a replenishable material. In comparison, the production of both concrete and steel are one-way energy intensive processes that release large amounts of carbon dioxide into the atmosphere. </a:t>
            </a:r>
          </a:p>
        </p:txBody>
      </p:sp>
    </p:spTree>
    <p:extLst>
      <p:ext uri="{BB962C8B-B14F-4D97-AF65-F5344CB8AC3E}">
        <p14:creationId xmlns:p14="http://schemas.microsoft.com/office/powerpoint/2010/main" val="122726397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90317" y="665133"/>
            <a:ext cx="6777317" cy="5067925"/>
          </a:xfrm>
        </p:spPr>
        <p:txBody>
          <a:bodyPr>
            <a:normAutofit/>
          </a:bodyPr>
          <a:lstStyle/>
          <a:p>
            <a:r>
              <a:rPr lang="en-GB" dirty="0"/>
              <a:t>No other commonly used structural material requires so little energy to produce. In growth, trees capture large volumes of carbon dioxide from the atmosphere, combining it with rainwater and creating wood naturally from the energy of sunlight. </a:t>
            </a:r>
          </a:p>
          <a:p>
            <a:r>
              <a:rPr lang="en-GB" dirty="0"/>
              <a:t>Harvesting and conversion follows a legally regulated chain, from which timber is specially selected to manufacture glulam. </a:t>
            </a:r>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48064" y="4408597"/>
            <a:ext cx="3995936" cy="247367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54428746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7544" y="1628800"/>
            <a:ext cx="8208912" cy="4203829"/>
          </a:xfrm>
        </p:spPr>
        <p:txBody>
          <a:bodyPr/>
          <a:lstStyle/>
          <a:p>
            <a:r>
              <a:rPr lang="en-GB" dirty="0"/>
              <a:t>Throughout the process thermal inputs remain relatively low, with the result that much more carbon dioxide is bound into the completed material than is emitted. </a:t>
            </a:r>
          </a:p>
          <a:p>
            <a:endParaRPr lang="en-GB" dirty="0"/>
          </a:p>
          <a:p>
            <a:r>
              <a:rPr lang="en-GB" dirty="0"/>
              <a:t>This feature is reinforced by the use of wood waste and forestry by-products for fuel. </a:t>
            </a:r>
          </a:p>
          <a:p>
            <a:endParaRPr lang="en-GB" dirty="0"/>
          </a:p>
        </p:txBody>
      </p:sp>
    </p:spTree>
    <p:extLst>
      <p:ext uri="{BB962C8B-B14F-4D97-AF65-F5344CB8AC3E}">
        <p14:creationId xmlns:p14="http://schemas.microsoft.com/office/powerpoint/2010/main" val="27175445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600399" y="1916832"/>
            <a:ext cx="5084506" cy="4635877"/>
          </a:xfrm>
        </p:spPr>
        <p:txBody>
          <a:bodyPr/>
          <a:lstStyle/>
          <a:p>
            <a:r>
              <a:rPr lang="en-GB" dirty="0"/>
              <a:t>Logs are transported by water and rail to this Finnish sawmill, significantly reducing this aspect of energy consumption compared with road transport. All of the factory wood waste is used for power production </a:t>
            </a:r>
          </a:p>
          <a:p>
            <a:endParaRPr lang="en-GB" dirty="0"/>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3600399" cy="449192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576629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11560" y="764704"/>
            <a:ext cx="7920880" cy="5472608"/>
          </a:xfrm>
        </p:spPr>
        <p:txBody>
          <a:bodyPr>
            <a:normAutofit/>
          </a:bodyPr>
          <a:lstStyle/>
          <a:p>
            <a:r>
              <a:rPr lang="en-GB" dirty="0"/>
              <a:t>The durability of glulam will depend on its specification. Species of timber, type of glue and preservative type and application. </a:t>
            </a:r>
          </a:p>
          <a:p>
            <a:endParaRPr lang="en-GB" dirty="0"/>
          </a:p>
          <a:p>
            <a:r>
              <a:rPr lang="en-GB" dirty="0"/>
              <a:t>One instance where glulam is chosen for its durability is in swimming pool roofs- this is a particularly corrosive environment with high humidity and chlorine levels and glulam provides a durable low maintenance solution.</a:t>
            </a:r>
          </a:p>
          <a:p>
            <a:endParaRPr lang="en-GB" dirty="0"/>
          </a:p>
          <a:p>
            <a:r>
              <a:rPr lang="en-GB" dirty="0"/>
              <a:t>Glulam is often used for motorway bridges in Scandinavia, designed to last for decades with a minimum of maintenance.</a:t>
            </a:r>
          </a:p>
        </p:txBody>
      </p:sp>
    </p:spTree>
    <p:extLst>
      <p:ext uri="{BB962C8B-B14F-4D97-AF65-F5344CB8AC3E}">
        <p14:creationId xmlns:p14="http://schemas.microsoft.com/office/powerpoint/2010/main" val="167303697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5466184" cy="364184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Control 5"/>
          <p:cNvSpPr>
            <a:spLocks noChangeArrowheads="1" noChangeShapeType="1"/>
          </p:cNvSpPr>
          <p:nvPr/>
        </p:nvSpPr>
        <p:spPr bwMode="auto">
          <a:xfrm>
            <a:off x="0" y="0"/>
            <a:ext cx="914400" cy="914400"/>
          </a:xfrm>
          <a:prstGeom prst="rect">
            <a:avLst/>
          </a:prstGeom>
          <a:noFill/>
          <a:ln w="9525">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endParaRPr lang="en-GB"/>
          </a:p>
        </p:txBody>
      </p:sp>
      <p:sp>
        <p:nvSpPr>
          <p:cNvPr id="8" name="Control 14"/>
          <p:cNvSpPr>
            <a:spLocks noChangeArrowheads="1" noChangeShapeType="1"/>
          </p:cNvSpPr>
          <p:nvPr/>
        </p:nvSpPr>
        <p:spPr bwMode="auto">
          <a:xfrm>
            <a:off x="0" y="0"/>
            <a:ext cx="914400" cy="914400"/>
          </a:xfrm>
          <a:prstGeom prst="rect">
            <a:avLst/>
          </a:prstGeom>
          <a:noFill/>
          <a:ln w="9525">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endParaRPr lang="en-GB"/>
          </a:p>
        </p:txBody>
      </p:sp>
      <p:sp>
        <p:nvSpPr>
          <p:cNvPr id="9" name="Control 15"/>
          <p:cNvSpPr>
            <a:spLocks noChangeArrowheads="1" noChangeShapeType="1"/>
          </p:cNvSpPr>
          <p:nvPr/>
        </p:nvSpPr>
        <p:spPr bwMode="auto">
          <a:xfrm>
            <a:off x="0" y="0"/>
            <a:ext cx="914400" cy="914400"/>
          </a:xfrm>
          <a:prstGeom prst="rect">
            <a:avLst/>
          </a:prstGeom>
          <a:noFill/>
          <a:ln w="9525">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endParaRPr lang="en-GB"/>
          </a:p>
        </p:txBody>
      </p:sp>
      <p:sp>
        <p:nvSpPr>
          <p:cNvPr id="10" name="Control 16"/>
          <p:cNvSpPr>
            <a:spLocks noChangeArrowheads="1" noChangeShapeType="1"/>
          </p:cNvSpPr>
          <p:nvPr/>
        </p:nvSpPr>
        <p:spPr bwMode="auto">
          <a:xfrm>
            <a:off x="0" y="0"/>
            <a:ext cx="914400" cy="914400"/>
          </a:xfrm>
          <a:prstGeom prst="rect">
            <a:avLst/>
          </a:prstGeom>
          <a:noFill/>
          <a:ln w="9525">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endParaRPr lang="en-GB"/>
          </a:p>
        </p:txBody>
      </p:sp>
      <p:sp>
        <p:nvSpPr>
          <p:cNvPr id="11" name="Control 17"/>
          <p:cNvSpPr>
            <a:spLocks noChangeArrowheads="1" noChangeShapeType="1"/>
          </p:cNvSpPr>
          <p:nvPr/>
        </p:nvSpPr>
        <p:spPr bwMode="auto">
          <a:xfrm>
            <a:off x="0" y="0"/>
            <a:ext cx="914400" cy="914400"/>
          </a:xfrm>
          <a:prstGeom prst="rect">
            <a:avLst/>
          </a:prstGeom>
          <a:noFill/>
          <a:ln w="9525">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endParaRPr lang="en-GB"/>
          </a:p>
        </p:txBody>
      </p:sp>
      <p:sp>
        <p:nvSpPr>
          <p:cNvPr id="12" name="Control 18"/>
          <p:cNvSpPr>
            <a:spLocks noChangeArrowheads="1" noChangeShapeType="1"/>
          </p:cNvSpPr>
          <p:nvPr/>
        </p:nvSpPr>
        <p:spPr bwMode="auto">
          <a:xfrm>
            <a:off x="0" y="0"/>
            <a:ext cx="914400" cy="914400"/>
          </a:xfrm>
          <a:prstGeom prst="rect">
            <a:avLst/>
          </a:prstGeom>
          <a:noFill/>
          <a:ln w="9525">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endParaRPr lang="en-GB"/>
          </a:p>
        </p:txBody>
      </p:sp>
      <p:sp>
        <p:nvSpPr>
          <p:cNvPr id="13" name="Control 19"/>
          <p:cNvSpPr>
            <a:spLocks noChangeArrowheads="1" noChangeShapeType="1"/>
          </p:cNvSpPr>
          <p:nvPr/>
        </p:nvSpPr>
        <p:spPr bwMode="auto">
          <a:xfrm>
            <a:off x="0" y="0"/>
            <a:ext cx="914400" cy="914400"/>
          </a:xfrm>
          <a:prstGeom prst="rect">
            <a:avLst/>
          </a:prstGeom>
          <a:noFill/>
          <a:ln w="9525">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endParaRPr lang="en-GB"/>
          </a:p>
        </p:txBody>
      </p:sp>
      <p:sp>
        <p:nvSpPr>
          <p:cNvPr id="14" name="Control 20"/>
          <p:cNvSpPr>
            <a:spLocks noChangeArrowheads="1" noChangeShapeType="1"/>
          </p:cNvSpPr>
          <p:nvPr/>
        </p:nvSpPr>
        <p:spPr bwMode="auto">
          <a:xfrm>
            <a:off x="0" y="0"/>
            <a:ext cx="914400" cy="914400"/>
          </a:xfrm>
          <a:prstGeom prst="rect">
            <a:avLst/>
          </a:prstGeom>
          <a:noFill/>
          <a:ln w="9525">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endParaRPr lang="en-GB"/>
          </a:p>
        </p:txBody>
      </p:sp>
      <p:sp>
        <p:nvSpPr>
          <p:cNvPr id="15" name="Control 21"/>
          <p:cNvSpPr>
            <a:spLocks noChangeArrowheads="1" noChangeShapeType="1"/>
          </p:cNvSpPr>
          <p:nvPr/>
        </p:nvSpPr>
        <p:spPr bwMode="auto">
          <a:xfrm>
            <a:off x="0" y="0"/>
            <a:ext cx="914400" cy="914400"/>
          </a:xfrm>
          <a:prstGeom prst="rect">
            <a:avLst/>
          </a:prstGeom>
          <a:noFill/>
          <a:ln w="9525">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endParaRPr lang="en-GB"/>
          </a:p>
        </p:txBody>
      </p:sp>
      <p:pic>
        <p:nvPicPr>
          <p:cNvPr id="1047" name="Picture 23" descr="http://www.npt-business.co.uk/showImage.aspx?img=images/Aberavonleisurecentre6.jpg&amp;maxw=800&amp;maxh=60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16751" y="3641845"/>
            <a:ext cx="4827249" cy="3216155"/>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http://www.npt-business.co.uk/images/1.gif"/>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06475" y="-8680450"/>
            <a:ext cx="9525" cy="9525"/>
          </a:xfrm>
          <a:prstGeom prst="rect">
            <a:avLst/>
          </a:prstGeom>
          <a:noFill/>
          <a:extLst>
            <a:ext uri="{909E8E84-426E-40DD-AFC4-6F175D3DCCD1}">
              <a14:hiddenFill xmlns:a14="http://schemas.microsoft.com/office/drawing/2010/main">
                <a:solidFill>
                  <a:srgbClr val="FFFFFF"/>
                </a:solidFill>
              </a14:hiddenFill>
            </a:ext>
          </a:extLst>
        </p:spPr>
      </p:pic>
      <p:pic>
        <p:nvPicPr>
          <p:cNvPr id="1031" name="Picture 7" descr="Search"/>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69975" y="-8680450"/>
            <a:ext cx="323850" cy="180975"/>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Aberavon Leisure Centre 1">
            <a:hlinkClick r:id="rId6" tooltip="Aberavon Leisure Centre 1"/>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3500" y="1543050"/>
            <a:ext cx="1000125" cy="666750"/>
          </a:xfrm>
          <a:prstGeom prst="rect">
            <a:avLst/>
          </a:prstGeom>
          <a:noFill/>
          <a:extLst>
            <a:ext uri="{909E8E84-426E-40DD-AFC4-6F175D3DCCD1}">
              <a14:hiddenFill xmlns:a14="http://schemas.microsoft.com/office/drawing/2010/main">
                <a:solidFill>
                  <a:srgbClr val="FFFFFF"/>
                </a:solidFill>
              </a14:hiddenFill>
            </a:ext>
          </a:extLst>
        </p:spPr>
      </p:pic>
      <p:pic>
        <p:nvPicPr>
          <p:cNvPr id="1033" name="Picture 9" descr="aberavon leisure centre 3">
            <a:hlinkClick r:id="rId8" tooltip="aberavon leisure centre 3"/>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338138" y="1543050"/>
            <a:ext cx="1000125" cy="666750"/>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Aberavonleisurecentre6">
            <a:hlinkClick r:id="rId10" tooltip="Aberavonleisurecentre6"/>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612775" y="1543050"/>
            <a:ext cx="1000125" cy="666750"/>
          </a:xfrm>
          <a:prstGeom prst="rect">
            <a:avLst/>
          </a:prstGeom>
          <a:noFill/>
          <a:extLst>
            <a:ext uri="{909E8E84-426E-40DD-AFC4-6F175D3DCCD1}">
              <a14:hiddenFill xmlns:a14="http://schemas.microsoft.com/office/drawing/2010/main">
                <a:solidFill>
                  <a:srgbClr val="FFFFFF"/>
                </a:solidFill>
              </a14:hiddenFill>
            </a:ext>
          </a:extLst>
        </p:spPr>
      </p:pic>
      <p:pic>
        <p:nvPicPr>
          <p:cNvPr id="1050" name="Picture 26"/>
          <p:cNvPicPr>
            <a:picLocks noChangeAspect="1" noChangeArrowheads="1"/>
          </p:cNvPicPr>
          <p:nvPr/>
        </p:nvPicPr>
        <p:blipFill>
          <a:blip r:embed="rId12" cstate="print">
            <a:extLst>
              <a:ext uri="{28A0092B-C50C-407E-A947-70E740481C1C}">
                <a14:useLocalDpi xmlns:a14="http://schemas.microsoft.com/office/drawing/2010/main" val="0"/>
              </a:ext>
            </a:extLst>
          </a:blip>
          <a:srcRect/>
          <a:stretch>
            <a:fillRect/>
          </a:stretch>
        </p:blipFill>
        <p:spPr bwMode="auto">
          <a:xfrm>
            <a:off x="52817" y="3666862"/>
            <a:ext cx="4253251" cy="300114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51" name="Picture 27"/>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5354014" y="332656"/>
            <a:ext cx="3810000" cy="27146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28176239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972596" y="764704"/>
            <a:ext cx="5082328" cy="2977556"/>
          </a:xfrm>
        </p:spPr>
        <p:txBody>
          <a:bodyPr/>
          <a:lstStyle/>
          <a:p>
            <a:pPr marL="68580" indent="0">
              <a:buNone/>
            </a:pPr>
            <a:r>
              <a:rPr lang="en-GB" dirty="0"/>
              <a:t>    More information and case   	studies available at:</a:t>
            </a:r>
          </a:p>
          <a:p>
            <a:endParaRPr lang="en-GB" dirty="0"/>
          </a:p>
          <a:p>
            <a:r>
              <a:rPr lang="en-GB" dirty="0">
                <a:hlinkClick r:id="rId2"/>
              </a:rPr>
              <a:t>Glued laminated timber (Glulam) : Timber Development UK</a:t>
            </a:r>
            <a:endParaRPr lang="en-GB" dirty="0"/>
          </a:p>
        </p:txBody>
      </p:sp>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50539" y="3867341"/>
            <a:ext cx="2093461" cy="299065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123"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3867341"/>
            <a:ext cx="2093461" cy="299065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124"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050539" y="-1"/>
            <a:ext cx="2059723" cy="294246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125" name="Picture 5"/>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339752" y="3867341"/>
            <a:ext cx="2102785" cy="300397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126" name="Picture 6"/>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716016" y="3861390"/>
            <a:ext cx="2093461" cy="299065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127" name="Picture 7"/>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163" y="0"/>
            <a:ext cx="2085297" cy="29789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43982019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ustin">
  <a:themeElements>
    <a:clrScheme name="Austin">
      <a:dk1>
        <a:sysClr val="windowText" lastClr="000000"/>
      </a:dk1>
      <a:lt1>
        <a:sysClr val="window" lastClr="FFFFFF"/>
      </a:lt1>
      <a:dk2>
        <a:srgbClr val="3E3D2D"/>
      </a:dk2>
      <a:lt2>
        <a:srgbClr val="CAF278"/>
      </a:lt2>
      <a:accent1>
        <a:srgbClr val="94C600"/>
      </a:accent1>
      <a:accent2>
        <a:srgbClr val="71685A"/>
      </a:accent2>
      <a:accent3>
        <a:srgbClr val="FF6700"/>
      </a:accent3>
      <a:accent4>
        <a:srgbClr val="909465"/>
      </a:accent4>
      <a:accent5>
        <a:srgbClr val="956B43"/>
      </a:accent5>
      <a:accent6>
        <a:srgbClr val="FEA022"/>
      </a:accent6>
      <a:hlink>
        <a:srgbClr val="E68200"/>
      </a:hlink>
      <a:folHlink>
        <a:srgbClr val="FFA94A"/>
      </a:folHlink>
    </a:clrScheme>
    <a:fontScheme name="Austin">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Austin">
      <a:fillStyleLst>
        <a:solidFill>
          <a:schemeClr val="phClr"/>
        </a:solidFill>
        <a:gradFill rotWithShape="1">
          <a:gsLst>
            <a:gs pos="0">
              <a:schemeClr val="phClr">
                <a:tint val="20000"/>
                <a:satMod val="180000"/>
                <a:lumMod val="98000"/>
              </a:schemeClr>
            </a:gs>
            <a:gs pos="40000">
              <a:schemeClr val="phClr">
                <a:tint val="30000"/>
                <a:satMod val="260000"/>
                <a:lumMod val="84000"/>
              </a:schemeClr>
            </a:gs>
            <a:gs pos="100000">
              <a:schemeClr val="phClr">
                <a:tint val="100000"/>
                <a:satMod val="110000"/>
                <a:lumMod val="100000"/>
              </a:schemeClr>
            </a:gs>
          </a:gsLst>
          <a:lin ang="5040000" scaled="1"/>
        </a:gradFill>
        <a:gradFill rotWithShape="1">
          <a:gsLst>
            <a:gs pos="0">
              <a:schemeClr val="phClr"/>
            </a:gs>
            <a:gs pos="100000">
              <a:schemeClr val="phClr">
                <a:shade val="75000"/>
                <a:satMod val="120000"/>
                <a:lumMod val="9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scene3d>
            <a:camera prst="orthographicFront">
              <a:rot lat="0" lon="0" rev="0"/>
            </a:camera>
            <a:lightRig rig="threePt" dir="tl">
              <a:rot lat="0" lon="0" rev="20400000"/>
            </a:lightRig>
          </a:scene3d>
          <a:sp3d>
            <a:bevelT w="50800" h="12700" prst="softRound"/>
          </a:sp3d>
        </a:effectStyle>
        <a:effectStyle>
          <a:effectLst>
            <a:outerShdw blurRad="44450" dist="50800" dir="5400000" sx="96000" rotWithShape="0">
              <a:srgbClr val="000000">
                <a:alpha val="34000"/>
              </a:srgbClr>
            </a:outerShdw>
          </a:effectLst>
          <a:scene3d>
            <a:camera prst="orthographicFront">
              <a:rot lat="0" lon="0" rev="0"/>
            </a:camera>
            <a:lightRig rig="threePt" dir="tl">
              <a:rot lat="0" lon="0" rev="20400000"/>
            </a:lightRig>
          </a:scene3d>
          <a:sp3d contourW="15875" prstMaterial="metal">
            <a:bevelT w="101600" h="25400" prst="softRound"/>
            <a:contourClr>
              <a:schemeClr val="phClr">
                <a:shade val="30000"/>
              </a:schemeClr>
            </a:contourClr>
          </a:sp3d>
        </a:effectStyle>
      </a:effectStyleLst>
      <a:bgFillStyleLst>
        <a:solidFill>
          <a:schemeClr val="phClr"/>
        </a:solidFill>
        <a:gradFill rotWithShape="1">
          <a:gsLst>
            <a:gs pos="0">
              <a:schemeClr val="phClr">
                <a:shade val="94000"/>
                <a:satMod val="114000"/>
                <a:lumMod val="96000"/>
              </a:schemeClr>
            </a:gs>
            <a:gs pos="62000">
              <a:schemeClr val="phClr">
                <a:tint val="92000"/>
                <a:shade val="66000"/>
                <a:satMod val="110000"/>
                <a:lumMod val="80000"/>
              </a:schemeClr>
            </a:gs>
            <a:gs pos="100000">
              <a:schemeClr val="phClr">
                <a:tint val="89000"/>
                <a:shade val="62000"/>
                <a:satMod val="110000"/>
                <a:lumMod val="72000"/>
              </a:schemeClr>
            </a:gs>
          </a:gsLst>
          <a:lin ang="5400000" scaled="0"/>
        </a:gradFill>
        <a:blipFill rotWithShape="1">
          <a:blip xmlns:r="http://schemas.openxmlformats.org/officeDocument/2006/relationships" r:embed="rId1">
            <a:duotone>
              <a:schemeClr val="phClr">
                <a:tint val="80000"/>
                <a:shade val="58000"/>
              </a:schemeClr>
              <a:schemeClr val="phClr">
                <a:tint val="73000"/>
                <a:shade val="68000"/>
                <a:satMod val="150000"/>
              </a:schemeClr>
            </a:duotone>
          </a:blip>
          <a:tile tx="0" ty="0" sx="100000" sy="10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Austin</Template>
  <TotalTime>0</TotalTime>
  <Words>938</Words>
  <Application>Microsoft Office PowerPoint</Application>
  <PresentationFormat>On-screen Show (4:3)</PresentationFormat>
  <Paragraphs>63</Paragraphs>
  <Slides>22</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22</vt:i4>
      </vt:variant>
    </vt:vector>
  </HeadingPairs>
  <TitlesOfParts>
    <vt:vector size="25" baseType="lpstr">
      <vt:lpstr>Century Gothic</vt:lpstr>
      <vt:lpstr>Wingdings 2</vt:lpstr>
      <vt:lpstr>Austin</vt:lpstr>
      <vt:lpstr>Glulam Construction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“Plyscrapers”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Hewlett-Packard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Glulam Construction</dc:title>
  <dc:creator>Rhodri</dc:creator>
  <cp:lastModifiedBy>Rhodri Thomas</cp:lastModifiedBy>
  <cp:revision>12</cp:revision>
  <dcterms:created xsi:type="dcterms:W3CDTF">2016-10-04T19:54:30Z</dcterms:created>
  <dcterms:modified xsi:type="dcterms:W3CDTF">2024-11-04T15:53:40Z</dcterms:modified>
</cp:coreProperties>
</file>