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62" r:id="rId2"/>
    <p:sldId id="267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9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4" r:id="rId27"/>
    <p:sldId id="295" r:id="rId28"/>
    <p:sldId id="296" r:id="rId29"/>
    <p:sldId id="297" r:id="rId30"/>
    <p:sldId id="29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067" autoAdjust="0"/>
  </p:normalViewPr>
  <p:slideViewPr>
    <p:cSldViewPr>
      <p:cViewPr varScale="1">
        <p:scale>
          <a:sx n="90" d="100"/>
          <a:sy n="90" d="100"/>
        </p:scale>
        <p:origin x="5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15:49.08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2772 9124 43 0,'0'-2'36'16,"0"0"14"-16,0 1-7 0,0 0-15 15,0 0 9-15,0 0-6 0,0 0-4 16,0-1-8-16,0 1 0 0,0 1 3 15,0 0-5-15,0-1-1 0,0 1-2 0,0 0-2 16,0-1-5-16,0 1 4 0,0-1-2 16,0 0 0-16,2 1-1 0,-1 0-2 15,2 0-2-15,2 0-1 16,1 0-1-16,2-1 1 0,6 0 0 0,-3 1-1 15,3 0-2-15,1 0 0 0,2 0 1 0,2 0 0 16,-1 0-1-16,-1 0 1 16,0 0 1-16,0 0-2 0,-1 0 0 15,-2 0 1-15,3 0 0 0,3 0-1 16,-3 0 1-16,0-2 1 0,0 1 2 0,-1-2-7 15,1 3 3-15,-3-2 1 0,0 1 1 16,0-1-2-16,1 0 0 0,-2 2 0 16,4-1 0-16,0 0 0 0,0 0 0 15,-2 0 0-15,2 1 2 0,-1-1-2 16,-2 1-2-16,-3 0 3 0,1 0 0 0,0 0-1 15,1 0 0-15,1 0 0 0,-2 0 2 16,2 0-2-16,2 0-2 16,-4 0 4-16,-1 0-2 0,1 0 0 15,1 0-2-15,-1 0 2 0,2 0 2 0,-1 0-5 16,2 0 3-16,-1 0-1 0,-2 0 1 15,2 0 0-15,2 0-2 0,-2 0 1 16,3 0 1-16,0 0 3 0,0 0-6 16,0 0 1-16,-1 0 2 0,-4 0-2 15,2 0 1-15,0 0 0 0,-3 0 0 0,1 0-1 16,-3 1 1-16,2 1 0 0,2-1 2 15,-3-1-2-15,1 1 1 0,2-1 0 16,2 2 1-16,-1-2-1 16,0 0 0-16,0 0 0 0,0 0 0 0,0 0 0 15,2 0-1-15,-4 0 1 0,2 0 1 16,0 0-2-16,-2 0 0 0,1 0 0 15,-1 0-1-15,0 1-1 0,1 0 2 16,-2 0 0-16,1 1 1 0,0 0-2 16,1 0 0-16,1 0 3 0,-2-1-2 0,2 1 1 15,2-2-2-15,-1 1 3 0,1-1-3 16,-1 0-1-16,-1 1 3 0,0 0 0 15,-3-1 0-15,1 0-2 0,1 0 1 16,-1 0 1-16,1 1 0 0,-4-1 0 16,3 0-1-16,1 1 1 0,-2-1 1 15,-2 0-1-15,2 2 0 0,-4-2 0 16,6 1 0-16,-4 0 0 0,2-1-1 15,-2 0 2-15,1 0-1 0,-4 0-1 16,5 0 1-16,-2 0-3 0,0 0-6 16,1 0-3-16,-1 0-1 0,-1 0 3 0,1 0-8 15,-3 0 5-15,2 0 8 0,0 0 4 16,-4 0-1-16,4 1 0 0,-2 0 0 15,0-1 0-15,1 0 4 0,0 0-2 16,1 0 0-16,1 0 0 0,-2 0 1 16,0 0-1-16,4 0-1 0,-3-2 1 15,-2 0 2-15,5 0-2 0,-3-1 0 16,-2 1 0-16,-3 1 2 0,0-1-1 15,-3 2 1-15,0-1-2 0,0 0 3 16,0 1-2-16,0 0-1 0,0 0 1 0,0 0 0 16,0 0-2-16,0-1-1 0,0 1 0 15,0 0 1-15,0 0 0 0,0 0-2 16,0 0 3-16,0 0 1 0,0 0-1 15,2 0 0-15,-2 0 0 0,1 0 2 16,1 0-2-16,-1 1-1 0,1 0 2 16,-2 0 0-16,2-1-2 0,-2 0 1 15,0 0 1-15,0 0 0 0,1 0 0 16,-1 0-2-16,0 0 1 0,0 0 0 15,0 0 0-15,0 0 1 0,0 0 0 0,0 0 1 16,2 0-2-16,-2 1 1 0,1-1-1 16,-1 0 1-16,0 0-1 0,2 0 0 15,-1 0 0-15,1 0 2 0,-2 0-2 16,0 0 1-16,0 0 0 0,0 0 1 15,0 0-1-15,0 0-1 0,0 0 3 0,0 0-1 16,0 0-3-16,0 0-4 16,0 0 3-16,0 0-9 0,0 0-18 15,0 0-22-15,0 0-23 0,0 0-45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17:37.60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4984 8104 137 0,'-11'0'24'15,"4"-1"-6"-15,2-3 9 16,-1 0 17-16,0-3 6 0,-2 2-16 15,0-1 3-15,2 0-3 0,0 1-7 16,1 1-4-16,-1 0-5 0,1 2 4 0,1 0-4 16,-3 1-3-16,6 0-2 0,-1 0-1 15,-1 0 0-15,3 1-5 0,0 0-5 16,0 0 1-16,0 0-2 0,0 0-2 15,0 0-2-15,0 0 2 0,0 0 0 16,3 3 0-16,10 1 0 0,7-4 2 0,8 0 2 16,9-17-1-16,14-10-1 0,13-14 0 15,13-9 0-15,15-8-1 16,7-7 0-16,6-4 1 0,4-4 0 15,4 0-1-15,5-3-2 0,7-1 4 0,4-3-2 16,3 1 0-16,-2 1-1 0,-3 5 1 16,-9 7 1-16,-11 9-4 0,-19 9 0 15,-15 10-2-15,-14 7 5 0,-12 8-5 16,-9 5-2-16,-10 6 0 0,-4 5 3 15,-10 2 1-15,-7 3 4 0,-2 2-2 0,-3 0-1 16,-2 0-1-16,0 2 3 0,0 5 0 16,0-1 2-16,-4 5-3 0,0-1 0 15,4 1 2-15,-3-1-2 16,1-3-2-16,1 1-8 0,1-3-13 0,0 0-8 15,0 0-12-15,0-3-18 0,3-1-4 16,-3-1-26-16,0 0-21 0</inkml:trace>
  <inkml:trace contextRef="#ctx0" brushRef="#br0" timeOffset="535.03">5625 6740 118 0,'-3'-7'-1'0,"-2"3"46"0,0 1-3 15,-1 0-8-15,1-1-1 0,-1 4 2 16,-2-3-1-16,2 3-9 0,-2 0-1 15,2 0 1-15,-1 0-12 0,2 0-2 16,2 0 0-16,0 0 7 0,3 5-9 16,0 1-9-16,0 5-3 0,4 3 9 15,9 4 0-15,8 7 2 0,10 6 5 0,13 8 1 16,9 9-2-16,10 8 2 0,12 13-7 15,5 11 5-15,4 10 0 0,6 8-3 16,0 4-1-16,1 1-6 0,1 0 0 16,1-4 0-16,0-5 0 0,-2-8 0 15,-2-5 0-15,-12-10-1 0,-6-11-1 16,-6-8 2-16,-7-9-2 0,-2-7 0 15,-7-3 0-15,-5-7 2 0,-6-3 1 16,-5-2-3-16,-7-6 0 0,-7-2 1 16,-7-7 0-16,-4 1-1 0,-5-5 0 0,-3-2 1 15,-3 0 4-15,-5 0-5 0,-4-7-9 16,0-3-6-16,2-1-13 0,6-2-16 15,4-2-23-15,0-2-43 0,0-1-142 16</inkml:trace>
  <inkml:trace contextRef="#ctx0" brushRef="#br0" timeOffset="5045.28">3595 8024 140 0,'0'0'25'0,"2"0"2"15,-2 0 4-15,4 0 1 0,0 1 0 16,2 0 0-16,0-1-6 0,6 0-6 16,2 0 4-16,3 0-4 0,4 0 0 15,-1-2 1-15,6-2 0 0,-1 0-4 16,-3 2-1-16,-2 2-2 0,-3 0-4 0,-5 0-5 15,-3 4 0-15,-2 4 0 16,-1 6-3-16,-3 5 4 0,-2 4 1 16,-1 2-1-16,0 5 1 0,-6 1-4 15,0 4 2-15,1 0-1 0,2 0 0 0,3 1-2 16,0-1-2-16,2 3 1 0,7-4 1 15,5 2-2-15,2-4-2 0,4 1 4 16,3-2 0-16,2 0-2 0,6-1 0 16,1-2 0-16,4-1 2 0,1-3-1 15,2 1-1-15,0-2 0 0,-2 0 1 0,-3-2-1 16,-1 2 0-16,-1-2 1 0,-2 1 0 15,-1 2-1-15,-1-1 0 16,-2 0 1-16,1 1 0 0,-2 0-2 16,1 1 1-16,-3 3 1 0,2 0 0 15,-2 0-1-15,-1 1 0 0,3 1 0 0,-4 0 1 16,4 1-1-16,0 0 0 0,0 0 1 15,1 0-1-15,2 0 0 0,0-1 0 16,0-1 1-16,-2 1 0 0,1-1-2 16,1-1 1-16,-4-1 1 0,1-2 7 15,0 1-12-15,-2-3 3 0,0 0 0 0,1 0 2 16,-3 1-1-16,-2 0 0 0,1 0-1 15,-3 1 2-15,-1-1-2 16,1 1 2-16,-2 1 0 0,-1 2 0 16,2 0-1-16,-2 1 0 0,0 1 2 0,0 1-1 15,0-1-2-15,1 0 1 0,1 1 1 16,2-3 0-16,1 0-1 0,-1-1 0 15,3-1 1-15,-1-1 0 0,0-1 0 16,0 0 0-16,0 0 2 0,0-1-3 16,1 1 0-16,-3-1 1 0,-1 0 2 0,2 1-2 15,-4-1-1-15,-1-1 0 0,-1-1 1 16,-1 0 0-16,0-1-2 0,2 1 0 15,2-2 3-15,-4 0-2 16,4 1 0-16,-4 1-1 0,4-2 3 0,-2 2-2 16,-2 0 0-16,0-1-1 0,-2-3 2 15,-1-1 1-15,0-2-3 0,-2-1 1 16,-3 0 1-16,-1-4 0 0,2 3-1 15,-2-3 0-15,0 0 0 0,-1-1 1 16,-1 1-1-16,1-2 0 0,1 1 2 0,-3-1-1 16,1 1-2-16,3 1 0 0,-4-2 2 15,1 0-1-15,4 2-1 0,-2-4 0 16,2 2 1-16,-1-3 0 0,-1 0-1 15,2-1 1-15,-2 0 1 0,2-3-1 16,-1 1-2-16,-1-1 1 0,1 0 2 16,-3 0-1-16,4-3-1 0,-4-2 1 15,2 0 0-15,-1 2 1 0,-2 0-2 16,1 0 1-16,-1 2 2 0,0-1-2 15,0 1-1-15,0 1 0 0,0-1 1 0,4-1 1 16,-4 0-2-16,0 2 1 0,0-2 1 16,0 1 0-16,0-1-1 0,0 1 1 15,0 1-1-15,0-2-8 0,0 1-10 16,-4 1-23-16,4 0-40 0,0-4-109 15</inkml:trace>
  <inkml:trace contextRef="#ctx0" brushRef="#br0" timeOffset="48802.79">7713 11247 127 0,'0'-5'43'0,"0"3"8"15,0-1-5-15,0 0-9 0,0-1 3 16,0 3-11-16,0-2-9 0,0 1 0 15,-2 1 7-15,1-1-5 0,1 2-7 16,0-2 0-16,-2 2 4 0,2-1-7 16,0 0 2-16,0 0-1 0,-1 1 3 0,1 0-5 15,-2 0-4-15,2 0-2 16,0 0 1-16,-1 0-4 0,-1 0-4 15,2 2 2-15,-1 4 1 0,-1 2 1 16,0 2-3-16,1 1 1 0,-1 3-1 0,2 2 2 16,0 0-2-16,0 2 1 0,0 0 2 15,0-1-2-15,0-2-1 0,5 3 0 16,-2-2 3-16,2-2-1 0,-4-3-3 15,4 0 2-15,-4-4 1 0,1-1 0 16,0-2-2-16,-2-4 0 0,0 1 3 0,0-1-1 16,0 0 0-16,0 0 0 0,0 0 3 15,0-6-3-15,0-2-3 0,0-5 0 16,0 1 2-16,1-1 0 0,1-5-1 15,1 2 0-15,-3-4 2 0,3-2-1 16,-2-2-1-16,-1 0-1 0,4-2 3 16,-3 3 0-16,2 4-3 0,-1 4 2 15,-2 7 2-15,1 3-1 0,-1 3-1 16,0 2 0-16,0 0 2 0,0 0-2 15,0 7-3-15,0 5 2 0,0 2 3 0,0 5-1 16,0-2-2-16,0 2 0 0,0 0 2 16,-1 1 0-16,-2-1-2 0,1-1 0 15,2-2 3-15,0-1-2 16,0-1-1-16,0-4 1 0,0-1 1 15,0-2 0-15,0-4-2 0,0-1 2 0,0 0 1 16,0-2 0-16,0 0-3 0,0 0 1 16,0 0 3-16,0-4 1 0,2-5-4 15,-2-3 0-15,0-2 2 0,0-1-2 16,0-1 0-16,0 1 0 0,0-3 1 15,0-1 0-15,0 1-3 0,0-2 2 0,0 4 1 16,0 2-1-16,1 5-1 0,-1 4 1 16,0 2 2-16,0 3-2 0,0 0-2 15,0 0 0-15,0 0 0 16,0 8 1-16,0 5 1 0,0 4-1 0,0 1 3 15,-1 0-1-15,-2 1-3 0,-1-1 2 16,1 1 1-16,2-1 0 0,-2 0-3 16,0 0 2-16,3-2 2 0,-2-3-2 15,0-1-1-15,2-2 1 0,0-5 1 16,-1-1 0-16,1-3-2 0,0-1 0 0,0 0 4 15,0 0-2-15,0 0 0 0,0 0 1 16,0-8 0-16,0-3-1 0,0-3-2 16,0-2 1-16,0-2 1 0,0 0-2 15,0-1 3-15,0 0-3 0,0-2 0 16,0 0 2-16,0 1 0 0,0 3-2 15,0 5 2-15,0 3-3 0,0 5 4 0,0 3-3 16,0 1 1-16,0 0-2 16,1 12-2-16,-1 2 5 0,4 3 2 15,-3 3-2-15,1-1-1 0,-2 0 1 0,0-1-1 16,0-3 3-16,0 0-3 0,0-1 2 15,0 0 1-15,0-3 2 0,-3-2-5 16,1-1 3-16,0-3-1 0,1-2-2 16,-4-1-1-16,5 2-3 0,-1-2-8 15,1 0-30-15,-6-1-44 0,-4-1-76 16</inkml:trace>
  <inkml:trace contextRef="#ctx0" brushRef="#br0" timeOffset="56304.22">2017 4346 6 0,'0'-2'2'0,"0"2"108"16,-2-1-62-16,1-1-13 0,-1 1 10 16,1 0-12-16,-1 0 0 0,2 0 1 15,0 0-6-15,0 1 0 0,0 0 0 16,-3-1 2-16,3 1-10 0,-3-2-4 15,3 2 6-15,0 0-4 0,-3 0-2 16,1 0-1-16,1 0-2 0,1 0 1 0,-5 2-7 16,4 4-4-16,-4 6 3 15,3 3 1-15,-1 3-3 0,0 1-2 16,2 4 6-16,-1 1-2 0,2 1 0 0,0 0 0 15,0 1-1-15,0 1 2 0,0 2 0 16,0-1 0-16,0 5 3 0,0-1 1 16,2 0-7-16,-1 0 2 15,1-3 0-15,1 0-1 0,0-3-2 0,0-4 0 16,0-3-2-16,2-5 3 0,-4-3-4 0,2-3-1 15,-1-2 3-15,0-3-1 0,-1-1-2 16,1-2 0-16,-1 0 2 0,5 0 0 16,2-9 0-16,5-7 4 15,2-3-1-15,2-4 0 0,-3-1-5 0,2 2 0 16,-1-2 1-16,-1 1 0 0,2 2-4 15,-2 4 1-15,-1 4 0 0,-2 5 1 16,-4 3-2-16,-1 5 1 0,-2 0 1 16,1 0 1-16,0 2-2 0,-1 5 2 15,1 4 2-15,0 3 0 0,-2 1-1 0,-3 4 0 16,4 1 3-16,-4 3 0 0,0-3 1 15,0 0-2-15,0-3 3 16,0-1-2-16,0-5-5 0,0 2 2 0,0-4-1 16,0-2 2-16,0-2-5 0,5-1-8 15,1-1-11-15,2-3-6 0,6 0-17 16,1-8-30-16,3-7-41 0,-6 1-143 15</inkml:trace>
  <inkml:trace contextRef="#ctx0" brushRef="#br0" timeOffset="56672.24">2532 4684 73 0,'-3'-2'316'0,"-4"2"-264"16,-2 0 20-16,-2 0-27 0,-3 0-21 15,0 5 11-15,2 2-7 0,0 4-12 16,1 2-4-16,1-1-2 0,0 4-4 15,2 2 3-15,0 1-8 0,8 1-2 16,0 0 2-16,0-1-1 0,6 0 0 16,4-2-3-16,3-1 3 0,5-2 1 0,3-5-4 15,2-2 0-15,1-3 2 0,-1-4 1 16,0 0-2-16,-3 0 1 0,-1-6 3 15,-3-2 2-15,-6-1-4 0,0-1 1 16,-6 0 3-16,-2-3 2 0,-1-1-1 16,-1-1-3-16,0-2 2 0,0 4 1 15,-6-2-2-15,2 1-2 0,-3 0-1 16,-2-1 4-16,0-1-4 0,-2 4-2 15,2 1-1-15,2 3-1 0,3 2-7 16,2 4-3-16,1 1-3 0,1 1-9 0,0 0-16 16,0 0-32-16,4 0-9 0,6 0-13 15,-1 0-130-15</inkml:trace>
  <inkml:trace contextRef="#ctx0" brushRef="#br0" timeOffset="56980.25">2803 4335 284 0,'0'0'95'0,"0"0"-54"16,0 0 5-16,0 1-26 0,0 6 7 15,0 5 11-15,0 5-19 0,0 4 0 16,0 5 2-16,0 2 3 0,0 3-5 15,0 3-4-15,0 0 2 0,0 1-3 0,-2-1-2 16,2 1-3-16,0-1-3 0,0-3 0 16,0-1-3-16,0 0-3 15,0 0 1-15,2-1 3 0,4-3-5 16,-1-5-2-16,0 2 6 0,1-5-1 0,-2-4-4 15,1-4-6-15,-2-2 0 0,-1-4-8 16,-1-2-6-16,-1-1-7 0,0-1-2 16,0 0-2-16,-3-6-42 0,-5-5-66 15,-2-5-136-15</inkml:trace>
  <inkml:trace contextRef="#ctx0" brushRef="#br0" timeOffset="57137.26">2767 4740 50 0,'7'0'203'0,"0"1"-149"0,3 3 12 0,-1 1-20 16,2-1-10-16,3-1 6 0,3 2-7 15,3-3-19-15,-1 0-3 0,1-2-5 16,0 0-4-16,-2 0-2 0,3 0-11 16,-3-2-16-16,1-3-28 0,-5-2-55 15,-2-1-148-15</inkml:trace>
  <inkml:trace contextRef="#ctx0" brushRef="#br0" timeOffset="57390.28">3189 4286 97 0,'0'-1'284'0,"2"1"-243"15,-2 0 6-15,1 0-27 0,2 1-20 16,-1 7 11-16,2 5-4 16,0 6-1-16,-1 4-2 0,-3 5-2 0,0 1 0 15,0 2-19-15,0 2-38 0,0-2-37 16,-2-5-125-16</inkml:trace>
  <inkml:trace contextRef="#ctx0" brushRef="#br0" timeOffset="57990.31">1567 4326 267 0,'-3'-1'74'0,"-3"1"-13"0,0 0 1 16,-2 6-34-16,-3 12-15 0,4 6 1 15,0 9 1-15,1 7-8 0,6 3-4 16,0 2-2-16,8-2-2 0,9 0-5 16,6-2-26-16,7 0-45 0,2-2-53 15</inkml:trace>
  <inkml:trace contextRef="#ctx0" brushRef="#br0" timeOffset="58969.37">3766 4764 213 0,'1'-1'98'0,"-1"1"-53"0,0 0 6 0,2 0-26 16,-2 0-2-16,3 0 3 0,3 4-17 15,0 8-4-15,4 7 11 0,-1 6 1 16,0 6 1-16,1 5-7 0,-3 5 8 15,-2 2-1-15,-2 0-3 0,0-3-3 16,-3-2 2-16,0-3 0 0,0-6-5 0,0-4-1 16,-3-5-1-16,0-6 2 0,-2-4-3 15,4-6-1-15,-2-2 1 0,1-2 5 16,-3 0-2-16,4-2-2 15,-5-7 0-15,0-6-4 0,-1-7-3 0,3-5-3 16,1-5 1-16,3-6 3 0,0-3-3 16,0-5 0-16,0-5 0 0,0-5-2 15,0-5-3-15,0 1-4 0,6 4 3 16,5 6 1-16,6 6 1 0,1 8-1 15,7 7 4-15,1 7-1 0,2 7 0 0,2 7-1 16,-1 5 0-16,-4 3 4 0,-2 1-1 16,-3 10-1-16,-4 6 0 0,-1 2 3 15,-7 2-2-15,-3 2 1 0,-4 1 2 16,-1-1 3-16,-3 0-4 0,-6 1 1 15,-3-2 3-15,-1-1 4 0,-2 1 3 16,-4-2-3-16,-1-1 1 0,1 0-1 16,4-4 0-16,1-2-5 0,5-4 0 15,4-4-3-15,2-4-1 0,3 3 0 16,0-4-8-16,0 0-14 0,3 0-18 0,8 0-13 15,3-4-26-15,-2-7-61 0</inkml:trace>
  <inkml:trace contextRef="#ctx0" brushRef="#br0" timeOffset="60216.44">4177 4770 8 0,'0'0'276'15,"0"2"-242"-15,1-2 13 0,1 0-3 16,2 0-15-16,3-7 13 0,0-4-13 0,6-4-15 15,-2-2 0-15,-1-3-2 0,1 0 1 16,2-5-4-16,-4-1 4 0,2-2-3 16,0-2-2-16,-4 2-1 0,3-5-5 15,-4 1 4-15,-1-2 0 0,-1-1-5 16,-2 6-2-16,-1 2 3 0,1 7 1 15,-2 4-3-15,1 7 1 0,-1 6 3 16,0 1 4-16,0 2-1 0,0 0-8 16,0 0 2-16,0 3-2 0,0 10-5 15,0 10 5-15,0 7 6 0,2 6-2 0,-2 2-2 16,0 3-1-16,0 0 2 0,2-3 1 15,1-1-2-15,0-3-2 0,1-4 2 16,3-2 4-16,-1-5-3 0,0-1 0 16,2-3 1-16,-2-5-1 0,3 1-2 15,1-6-1-15,-1-2 2 0,2 0 2 0,0-5-2 16,-2-2-2-16,2 0 1 15,-2 0 7-15,2-7-5 0,0-3 0 16,1-3 1-16,-1-2 2 0,1 0-3 16,-1 1-1-16,-3-1 1 0,0 1 0 0,-1 2-2 15,0-2 0-15,-1 1 2 0,-1 1 2 16,-1 1-4-16,2-1 0 0,-2 1 1 15,-3 4 1-15,1 0-2 0,-1 5-2 16,-1 2 3-16,2 0 2 0,-2 0-3 16,0 0-1-16,0 0 3 0,0 0-1 0,0 0-2 15,0 1 0-15,0 9 0 0,0 3 6 16,0 2-1-16,0 4 0 15,-2 2 1-15,1-1 5 0,-2 0-4 16,3-4-3-16,0-1 1 0,0-2-2 0,0-2-1 16,1-1-3-16,2-4 3 0,3-1 2 15,-3 0-5-15,4-5 0 0,-1 0 3 16,5 0 2-16,1-3-2 0,1-6 1 15,2-3 1-15,1-3-2 0,-3 2-2 16,-2 0-6-16,0 2 3 0,-2 2 4 0,-1 1-6 16,-2 5-2-16,-2-1 5 0,-1 2 0 15,-3 2-4-15,0 0 2 0,1 0-1 16,-1 0-1-16,0 0 0 15,2 6 5-15,-2 1 0 0,1 2 2 16,2-2-5-16,0 2-4 0,2-2 4 0,3 0 0 16,0-2-2-16,1-2 0 0,3 0 2 15,1-3 4-15,1 0-5 0,-2 0 1 16,4 0 3-16,1-2 4 0,-3-5-4 15,0 0 0-15,-2 0 4 0,-3 0 1 16,-1-1-3-16,-2-1 0 0,0 2 4 0,-4-3 3 16,0 2 3-16,-2 0-7 0,0 2 5 15,0 1 1-15,-2-1-1 0,-6 3-2 16,2 1 1-16,-2 2 1 15,-1 0-7-15,1 0-2 0,-3 9-1 0,2 4 2 16,0 3-3-16,-1 2 0 0,3 1 4 16,1 1 0-16,2 1-2 0,3-1-4 15,1-2 7-15,0-3-4 0,5-2 2 16,4-3-4-16,3-3 4 0,2-1 2 15,2-4-4-15,1-2 0 0,-2 0 2 0,2-8 2 16,-3-2-2-16,-1-3-2 0,-6 1 4 16,0-1 0-16,-6-2-1 0,-1 2-2 15,2-1 2-15,-2 0 2 0,0 0-3 16,0 2-1-16,0 4 4 0,-2 1 0 15,2 3-2-15,-3 2-2 0,1 2 5 16,2 0-1-16,0 0-3 0,0 0-7 16,0 0 1-16,0 5 1 0,0 6 1 15,2 5 0-15,1 1 5 0,2 4 2 16,-2 2-4-16,2 1 0 0,2 4 2 0,1 2 1 15,0 1-3-15,-2 2-1 0,-1-3 3 16,-1 0 2-16,1-1-4 0,-3-1 0 16,-1-3 5-16,-1-4 2 0,0 0-1 15,-6-5 1-15,-3-1 6 0,-1-1 0 16,1-1 1-16,-3-2-4 0,1-3 2 15,-3-2-2-15,0-2-4 0,3-2-2 16,0-2 1-16,0 0 1 0,0 0-4 16,5-2-2-16,0-3 1 0,1-2-3 15,2-5-8-15,3-4-11 0,0-4-4 0,8-4-3 16,4-2-12-16,4-3-23 0,2 3-20 15,-2-2-42-15,3 1-158 0</inkml:trace>
  <inkml:trace contextRef="#ctx0" brushRef="#br0" timeOffset="60728.47">5293 4686 64 0,'6'-11'196'0,"-4"2"-146"0,-2 0 14 16,0 2-8-16,0 1-5 0,-2 2 0 15,-4 1-10-15,-3 1-15 0,-1 2-10 0,-1 0-6 16,-3 3-1-16,0 10-9 0,-1 4 1 15,-1 3 1-15,3 2 7 0,-3 4-7 16,5 2-2-16,2 0-1 0,3-1 5 16,3-3-6-16,3-4 1 0,1-2 0 15,8-3 1-15,2-3-2 0,3-3-4 0,3-2 1 16,2-7 4-16,3 0 0 15,-1-3-3-15,-2-8 4 0,-2-1 2 16,-3-3-3-16,-3 1 0 0,-5-2 3 16,0 2 2-16,0 1-4 0,-6 0 0 0,2 1 4 15,-1 4-1-15,-1 0 0 0,0 3-2 16,0 4 3-16,0-1-1 0,0 2-3 15,0 0-4-15,0 0-6 0,4 9 0 16,2 3 9-16,2 6-3 0,-1 3 5 16,3 3 2-16,-1 3-3 0,2 4-2 0,3 0 2 15,-2 1 3-15,-4 1-3 0,1 0-1 16,-4 0 2-16,-4-4 1 15,1-1-1-15,-2-3 0 0,0-2 7 16,-6-3 4-16,-5-2 0 0,-3-1 3 0,1-4 3 16,0-4 1-16,-3-2-5 0,4-2-2 15,-2-5-4-15,3 0 2 0,0 0-6 16,-3-2-3-16,6-4 3 0,1-2 0 15,-3-2-4-15,4 2-4 0,1-7-3 16,1 1-5-16,2-3-7 0,2-4-8 0,3-1-5 16,8-2-17-16,5-1-25 0,-1 1-35 15,2 1-72-15</inkml:trace>
  <inkml:trace contextRef="#ctx0" brushRef="#br0" timeOffset="62017.54">5679 4721 58 0,'0'-2'192'0,"0"-2"-155"0,0-3 11 16,0 3 6-16,0-2 4 0,-2 0 0 15,-1 0-27-15,-3 2-1 0,0 2-1 16,0 1-6-16,-1 1-2 0,1 0-4 15,-2 0 1-15,1 0-1 0,-4 4-8 16,-2 6 2-16,0 1 2 0,0 2-5 16,2-2 0-16,4-1-3 0,2 0 0 15,2-2-5-15,3 1-3 0,0 0 0 16,0-3 3-16,0 1-1 0,0-2-2 15,8 0-2-15,-1-4 3 0,3-1-4 0,4 0-3 16,-2 0 1-16,2-10 2 0,1-1-1 16,-1-3-7-16,-3-1 1 0,0 0 1 15,-5 2-5-15,0 1 3 0,-4 2-1 16,1 1 6-16,-3 2 2 0,0 6 3 15,0-1 2-15,0 2 7 0,0 0-5 16,0 3-7-16,-3 8 0 0,-2 3 5 16,2 2 4-16,-1 2-2 0,2 0 1 15,2-2 1-15,0-1-2 0,0-1-1 16,6-2 0-16,2-3 3 0,3-3-3 0,0-2 2 15,0-4-1-15,4 0 0 0,-1-2 3 16,2-11-1-16,-1-4-1 0,1-5 4 16,-1-3-3-16,1-1-2 0,-3-4 1 15,0 0-1-15,-1-1 2 0,-1-3-1 16,0 0 2-16,0-4 3 0,-3-1-2 15,-1-1-3-15,0-3 0 0,-1 3 1 16,-2 5-1-16,0 9-1 0,-1 10 2 16,-2 9 10-16,-1 5-1 0,0 2-7 15,0 3-7-15,0 12 5 0,0 10 2 0,0 10-1 16,0 9 3-16,-8 6 3 0,-2 5-6 15,-1-2-2-15,0-3 4 0,0-2 1 16,0-6-1-16,2-6-1 0,1-7-4 16,3-6 4-16,-1-8-3 0,6-5-2 15,-1-5 2-15,-1-3-2 0,2-2 3 0,0 0-2 16,0 0 3-16,3-5 2 15,5-6-2-15,3-5-2 0,3-3-1 16,0 1 1-16,1 3 0 0,-2 3-3 16,1 1 2-16,0 3-1 0,0 2 1 0,3 2-6 15,0 1 2-15,0 1 1 0,1 2-1 16,-1 0-4-16,-3 7 5 0,0 3 1 15,-1 2 1-15,-6 1-4 0,-2 1 5 16,-2-1-2-16,-3 2 4 0,0-2-2 16,-1 0 1-16,-9-2 4 0,1 2 3 0,-2-3 2 15,0 0-1-15,0 2 3 0,1-6-2 16,0 2-4-16,4-2 1 15,0-2-1-15,3-2-6 0,1-1 2 16,2-1-4-16,0 0 2 0,0 0-2 0,0 0-4 16,2 0-3-16,4 0 2 0,5 0 3 15,1-7-5-15,1 1 0 0,2-2 3 16,2 0-1-16,-1-3-1 0,1-2 3 15,1-1 1-15,-1-3 4 0,-1-2-3 16,3-2-1-16,-2-3 4 0,1-2 0 16,1-4-1-16,-1-4 0 0,1-3 2 0,-2-1 0 15,2-5-2-15,-2-2 1 0,-5 0 1 16,-1 4 0-16,-5 9-2 15,-4 6 1-15,1 5 3 0,-3 6 2 16,0 5-6-16,0 3 7 0,-2 6 2 0,1 1 0 16,1 0-5-16,-2 0 0 0,-3 5-2 15,1 9 0-15,-5 9 1 0,2 6 2 16,-4 6 2-16,1 2-2 0,0 4-3 15,3 2 0-15,0-2 3 0,6-3-5 16,-1-3 2-16,2-6-2 0,3 1 2 0,10-5-1 16,1-4-2-16,4-4 1 0,2-3 2 15,7-6-1-15,2-5-1 0,4-3 1 16,1-5 1-16,5-8 3 15,-2-4-4-15,-1-4 0 0,-1 0 1 0,-4 0-5 16,-7 0 2-16,-7 0-2 0,-10 1 2 16,0 0-1-16,-7 6 1 0,0 0 0 15,-5 4 2-15,-3 8 1 0,-4 2-2 16,-2 0-2-16,0 5 4 0,0 8 2 15,1 4-2-15,1 3 4 0,4 3 2 0,2 0-2 16,1 3 3-16,5 0 4 0,0 0-7 16,11 1-2-16,11-3-3 0,9-5 2 15,8 0 1-15,9-9-2 0,5-2-1 16,4-7-6-16,5-1-14 0,1-1-11 15,3-12-20-15,-3-6-69 0,-4-4-383 16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21:48.26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20857 14543 0 0,'-11'-4'0'0,"2"0"9"0,-2-3-16 0,5 1 7 16,1-1 1-16,2-1-2 0,0-2 2 16,0 2-1-16,1-1 4 0,-1 2 8 15,-2-1 4-15,-4 0-4 0,-3-1-4 16,-2 1 36-16,-7 0-32 0,0 1 7 15,-4 0-17-15,-1-1-1 0,-4 2 1 0,4-1 1 16,-2 5 10-16,-2 2 2 0,-1 0-10 16,-4 15-5-16,-6 11 3 0,0 7-2 15,0 5-1-15,1 1 0 0,4-1-1 16,4-3-7-16,4-1-20 0,1-1-9 15,1 1-3-15,0 1-21 0</inkml:trace>
  <inkml:trace contextRef="#ctx0" brushRef="#br0" timeOffset="2939.16">18772 17710 61 0,'0'-1'33'16,"0"0"-15"-16,1 0 10 0,-1-1 11 16,0 2-12-16,0-2-10 0,0 1 3 15,0 0-2-15,0 0-3 0,2 1-2 0,-2 0 0 16,0 0-5-16,0 0 0 0,0 0 0 15,0 0-3-15,0 0-3 0,0 0 3 16,0 0 0-16,0 0 1 0,0 0 1 16,0 0-2-16,0 0 6 0,0 0-2 15,0 0-2-15,0 0 2 0,0 0 2 0,0 0-3 16,0 0 1-16,-2 0-3 15,2 0 4-15,0 0-3 0,0 0 1 16,0 0-1-16,0 0-1 0,-1 0 3 16,1 0-2-16,0 0 1 0,0 0-2 0,0 0-1 15,0 0-3-15,0 0-2 0,0 0 2 16,1 0 0-16,5 0 0 0,0 0-1 15,1 0 1-15,0 0-1 0,0 0-1 16,2 0 1-16,0 2 2 0,2 0-4 16,0 2 1-16,0 0 0 0,0 0 1 0,-1 2 0 15,3-2-1-15,1 3-1 0,0 0 3 16,1-1-2-16,-1 0-1 15,2 2 1-15,-1-1 1 0,2-1-1 16,2 1 0-16,0-2 0 0,2 1 1 0,1-1 1 16,-3-2-5-16,2-1 3 0,-1 0 1 15,4 0-1-15,-3-1 0 0,3 0-1 16,0-1 1-16,1 0 0 0,2 1 0 15,-3 2-1-15,0-1 2 0,0 0-1 16,-2 1-1-16,1 0 1 0,1 1 1 0,-3 2-1 16,6-3-1-16,-4 2 1 0,3-1 1 15,1 0-1-15,1 0 0 0,1-2 0 16,2 2 0-16,-1 1 1 15,1-2-2-15,1 1 0 0,1 0 2 0,-1 0 0 16,-1 0-2-16,0 0 1 0,2 0 0 16,-1 1 1-16,2 0-2 0,2 0 0 15,3 0 2-15,1-1-1 0,0-1 0 16,5 1-1-16,-1 0 1 0,2-2 0 15,-1-1-2-15,2 0 1 0,1 0-4 16,0-1-2-16,-3 1 3 0,0-1 2 0,-2 2-1 16,1 0 1-16,-2 2 2 0,-1 0 0 15,1 1 0-15,0-2 0 0,2 3 0 16,0-1 0-16,-2-2 0 15,3 2 0-15,-3-1 0 0,2-1 0 0,-3 0 0 16,0 0 0-16,-1-1 0 0,0 0 0 16,-1 1 0-16,3 0 1 0,0 0-1 15,3 0 0-15,0-2 3 0,-2 0-3 16,5-1-2-16,0 0 2 0,2 0 0 15,1 0 2-15,0 0-4 0,-1 0 2 0,-2 0 2 16,1 0-2-16,-2-1 0 0,0 0 0 16,-3 0 1-16,1 0-1 0,0 0 0 15,-1 0 0-15,-1 0 0 0,-1 0 1 16,-2 1-2-16,-1 0 1 0,0 0 1 15,-2 0 0-15,-3 0-1 0,0-1 0 16,-3 1 1-16,-1 0-1 0,-1 0 0 16,-1 0-1-16,0 0 2 0,-3 0-1 15,0-2 0-15,-5 2 0 0,0 0 0 16,-5 0 2-16,-4 0-3 0,-3 0 1 0,-5 0 0 15,-3 2 1-15,0-2 0 0,0 1 1 16,0 0-1-16,-6 1-1 0,1 0-2 16,-1 0 1-16,-2-1-14 0,5 1-14 15,-1-2-27-15,-1 0-51 0,2 0-95 16</inkml:trace>
  <inkml:trace contextRef="#ctx0" brushRef="#br0" timeOffset="11613.66">18754 11750 41 0,'2'-2'-34'0,"1"0"273"16,-3-1-193-16,0-1-7 0,0-1 11 15,0 1-12-15,0 1-12 0,0-2-3 16,-1 1-1-16,-3 0-5 0,3 0-6 15,-1 1 0-15,-1-1 0 0,3 0 1 0,-3 0 4 16,0 1-6-16,2-1 0 0,-1 1 0 16,-1 0-3-16,0-1 0 0,-2 1-2 15,-1-1 0-15,-2-1-5 0,-1 2 3 16,-2-2-1-16,0 1-2 0,-1 2 0 15,-4 0 0-15,1 2 0 0,-2 0 0 0,-2 0-2 16,-3 0 4-16,1 8-4 16,-3 1 1-16,-2 2 1 0,1 1 0 15,-1 3 0-15,-2 5-1 0,2 1 0 16,-1 5 2-16,-1 2-1 0,5 5 0 0,0 1 0 15,6 2 0-15,3 1 1 0,3 2-2 16,5 1 0-16,4-1 1 0,2-3 1 16,2-2-3-16,9-4 4 0,4-3-2 15,1-1-1-15,4-3 0 0,3-3 0 16,7-3 2-16,4-7 1 0,0-3-3 0,3-5 1 15,2-2-1-15,-4 0 2 0,-1-8 0 16,-1-3-1-16,-4-4 5 16,-4-5-4-16,-5-1 0 0,-2-3 2 15,-6-2 0-15,-1-3 0 0,-3-2-2 16,-7-5 0-16,-1-1 2 0,-1-6-2 0,-9-2-1 15,-5-3-1-15,-4-1 2 0,-7 2-1 16,-5 1-2-16,-3 4 0 0,-11 8-2 16,-3 8-1-16,-7 11-9 0,3 10-7 15,5 5 8-15,10 4-5 0,11 9-28 16,9 0-31-16,3-2-99 0,6-1-81 0</inkml:trace>
  <inkml:trace contextRef="#ctx0" brushRef="#br0" timeOffset="12552.71">17863 9597 3 0,'0'-10'94'0,"-5"-2"-34"15,-2-1-29-15,-4 0 13 0,0 0-4 16,-3-1-14-16,0-2-10 0,-1 2 3 15,1 1 3-15,-2 3 2 0,1 3-5 16,-4 3-2-16,-1 4-1 0,-2 0 0 16,0 5 1-16,1 7 0 0,-4 4 1 0,3 6-4 15,2 6-2-15,0 3-3 0,3 7 1 16,1 3-6-16,5 3 3 0,4 2-4 15,4 0 0-15,3-3-2 0,0-3 0 16,10-4-1-16,6-7 2 0,1-3-2 16,3-7 0-16,5-3 1 0,1-6 1 15,2-6 1-15,0-4-4 0,3 0 4 16,2-9 1-16,-2-6-1 0,0-6 0 15,-5-1 1-15,0-3 5 0,-5-2-2 16,-4-2 6-16,-8-4-7 0,-4-2 2 0,-5-1-4 16,0-3-2-16,-16-1 1 0,-6 1-2 15,-4-2-1-15,-7 4-1 0,-1 1-3 16,-3 3-3-16,-6 8-7 0,-4 6-3 15,-4 7-11-15,-2 11-22 0,1 1-2 16,0 10-21-16,11 8-68 0,7 1-29 0,13-1 87 16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22:54.76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11711 6582 0 0</inkml:trace>
  <inkml:trace contextRef="#ctx0" brushRef="#br0" timeOffset="115">11711 6582 0 0,'-14'25'0'0,"11"-2"0"0,-8-4 0 0,10-4 0 16,-4-1 0-16,4-5 0 0,-2-5 0 15,-7-1 0-15,9-2 0 0,-4 1 0 0,-1 1 0 16,3-3 0-16,-2 0 0 0,4 0 0 16,1-2 0-16,0-9 0 0,0-9 0 15,1-6 0-15,8-11 0 0,2 7 0 16,-6-1 0-16,7-1 0 0</inkml:trace>
  <inkml:trace contextRef="#ctx0" brushRef="#br0" timeOffset="188.01">11657 6504 0 0</inkml:trace>
  <inkml:trace contextRef="#ctx0" brushRef="#br0" timeOffset="1116.06">11502 9358 0 0</inkml:trace>
  <inkml:trace contextRef="#ctx0" brushRef="#br0" timeOffset="16890.96">11021 8451 9 0,'3'0'126'0,"-3"0"-76"16,2-1-11-16,-2 0 9 0,0-1-3 15,0 0-13-15,0 1-7 0,0 1-6 16,0-1 0-16,0 0-2 0,0 1-3 16,0 0-2-16,0 0-1 0,0-1 1 15,0 0 0-15,0 1-2 0,0 0-1 16,0 0 0-16,0 0-2 0,0 0-1 15,0 0-1-15,0 0-2 0,0 0-3 16,0 0 0-16,0 0 1 0,6 0 2 16,0 1-1-16,5 4-1 0,2-1 3 0,1 0 4 15,0 0-4-15,3 0 1 0,0-1-2 16,1 1 3-16,2-2-3 0,1 2 0 15,-1-1 4-15,1-1-2 0,0 2-3 16,0-2 0-16,1-1-2 0,0 0 2 16,1 0-2-16,3-1 1 0,-1 0 1 15,-2 0-2-15,1 0 0 0,-6 0 0 16,4 0 1-16,-2 0 1 0,-1 0-2 15,-1-1 0-15,1 1 1 0,-4-1-1 16,6 0 0-16,0-1 1 0,-1 1 1 16,1-2-3-16,0 0 1 0,-1 1 1 0,1-3 1 15,-1 1-1-15,0 1 0 0,-1-1-1 16,2-1 2-16,-2 1 0 0,-1 1-1 15,0-1 1-15,-5 2 0 0,-2 1-4 16,-1-3 3-16,-1 2 0 0,0 0 1 16,-1-1 0-16,0 0-4 0,-1-1 2 0,4 0 2 15,2 0-1-15,-6-1-1 16,3 1 0-16,-1 0 0 0,2-1 1 15,-3 0-1-15,1-2 0 0,-1 1 1 16,1 0 0-16,3-2-1 0,-2 2 0 0,1-2 1 16,-1-1-1-16,3 4-1 0,-4-3 1 15,0 3 0-15,1-1 1 0,-4-1-1 16,2 2 1-16,-1-1 0 0,-3 0 0 15,2 2-2-15,-6-1 2 0,1 0 2 16,1-1-2-16,-2 0 0 0,3 1-1 0,-1-1 1 16,2-2-1-16,-1 0-2 0,3-1 1 15,1 1 1-15,-1-2 1 16,2 2-2-16,-4-2 0 0,1 1 3 15,-2-1-1-15,-3 2-1 0,0-2 1 0,0 1-1 16,0 0 2-16,-5 0-2 0,-2 0 1 16,0-1 0-16,1 2 0 0,0-1-2 15,-2 0 1-15,2 1 0 0,-2 0 1 16,4 1-2-16,-3-1 1 0,3 0 0 15,-2-1 1-15,-1 0-2 0,1-1 0 0,-2 0 3 16,-2 4-2-16,-1-2-2 0,0 1 2 16,-3-1 2-16,-2 0-3 15,-1 3 0-15,2-2 0 0,1 2 2 16,0 1-2-16,0-1-1 0,3 1 1 0,-1-2 2 15,-1 1-2-15,1-1-1 0,1 1 1 16,0 1 1-16,0-1-1 0,-1 1 0 16,-2-1 1-16,2 0 0 0,-1-1 0 15,-2 0 0-15,-1 1-1 0,1 0 1 16,2 3-1-16,1-4-2 0,-2 4 1 0,2-2 2 15,1 2-1-15,0-1-1 0,0 0 2 16,-1 1-2-16,-1-2 0 0,1 2 3 16,-1-1-2-16,1-1 1 15,1-1-1-15,-1 0 0 0,1 0 1 16,-2 0 1-16,0-2-1 0,0 3 0 0,1-3 0 15,-2 0 2-15,1 0-3 0,1 2 0 16,-2 0 2-16,2-2 0 0,-2 2-1 16,0 0-2-16,1 0 3 0,-1 0 0 15,4 1-2-15,-4-1 0 0,3 1 1 16,-2 0 2-16,1 2-3 0,1 1 0 0,2-1 1 15,-1 2 1-15,0 0-2 0,-3 0-2 16,-1 0 2-16,2 3 1 0,-1 3 0 16,1 1-2-16,-3 0 2 15,-1 1 1-15,1-2-1 0,-3 3-1 0,3-1 1 16,-1-2 1-16,1 2-1 0,1-1-1 15,2 0 1-15,-1-3 1 0,4 3-1 16,-2 0-1-16,0-1 1 0,0 1 2 16,0 0-2-16,1 1-1 0,0-2 1 15,-1 2 1-15,4-2-2 0,-3 3 0 0,1 0 1 16,1 2 1-16,-1-2-1 0,0 1-1 15,1 0 1-15,0-2 1 16,2 1-1-16,-2-1-1 0,1 2 2 0,2-2 0 16,-1 1-1-16,3-2 0 0,-4 1 1 15,6-1 2-15,-4 2-2 0,1-1-1 16,0 3 1-16,-2 0 0 0,2 0-1 15,0-1 0-15,0 0-2 0,2 1 4 16,-1 0-1-16,2-1-1 0,-1-4 3 16,2 3-2-16,0-2 2 0,0 0-1 0,0 1-1 15,0 1 3-15,0-2-3 0,0 0 0 16,0 0 0-16,0 1 2 0,0-1-1 15,0 1-2-15,0 0 3 0,0-1-2 16,0 1 2-16,2 0-2 0,-1 0 3 16,2 1-2-16,-1-1 1 0,-1-1-2 15,1 2 2-15,1-1-1 0,2-1-1 16,-1 0-1-16,1 2 1 0,1-3 1 15,0 2-2-15,1-2 0 0,-1-1 1 16,0 2-2-16,2-2 1 0,-2 1-1 0,2 0 2 16,3 2 1-16,-1-2-2 0,1 1-1 15,0 1 2-15,2-1 0 0,-3 2-2 16,0-3-2-16,2 0-2 0,0 1-8 15,2 0-8-15,0-1-2 0,2 0-11 16,1 3-11-16,2-3-41 0,-1-5-78 0</inkml:trace>
  <inkml:trace contextRef="#ctx0" brushRef="#br0" timeOffset="42122.4">8163 6068 14 0,'6'-5'3'0,"0"0"83"0,0-4-4 16,0 2-45-16,1-2 10 0,-1 0-10 15,2-2-5-15,1 2-5 0,3-2-5 16,4-2-10-16,4-2-3 0,5 1-3 15,3-4 1-15,3 0 1 0,0 1-4 16,3-2 0-16,-3 4-1 0,0-1-1 0,-5 4 2 16,-6 4-1-16,-4 2-3 0,-9 4 1 15,0 2-1-15,-6 0-1 0,-1 0-1 16,0 2-1-16,-8 8 5 15,-4 1-2-15,-7 4-2 0,-1 1-1 16,-1 3-7-16,-3 2 0 0,0-1 4 0,0 2 1 16,1-1 4-16,-2 1 0 0,0 0 0 15,2-3 1-15,0-1 1 0,4 1-1 16,7-3-1-16,6-3 1 0,6-1-1 15,1-6-3-15,15-2 1 0,4-3 3 16,8-1-2-16,6-2-2 0,6-8-3 0,5-2-6 16,0-2-4-16,-1-1-4 0,-3 0 5 15,0-1 8-15,-4 2 7 0,-4 1 0 16,-2 2 1-16,-7-1 4 15,-7 5 1-15,-6 2 2 0,-6 2-4 0,-5 2 9 16,0 1 16-16,-11 0-22 0,-4 0-2 16,-7 0 2-16,-5 6-3 0,-2 4-1 15,-2 1-1-15,2 1 3 0,1 1 1 16,1 1-3-16,2-1-2 0,1 2 5 15,5-2 1-15,5-1-5 0,9-4 0 0,5 0-1 16,4-2-4-16,10-2 4 0,7-4 1 16,9 0 1-16,10 0-3 0,8-8-3 15,5-2 0-15,1 0-6 0,-1-2 4 16,-5 1-7-16,-8 1 1 0,-3 2 10 15,-10 2 2-15,-4 1 0 0,-8 0 0 16,-7 4 3-16,-3 0-1 0,-5 1 1 16,0 0 12-16,-8 2-2 0,-9 4-9 15,-3 5-1-15,-6 1 1 0,-2-1 3 16,0 1-6-16,3 0 3 0,3 0-2 0,4 0 0 15,5-1-1-15,5 0-1 0,2-2 0 16,6 0-1-16,0-2-2 0,8 0 2 16,12-3 0-16,10 0 3 0,11-2-1 15,8-2-1-15,0 0 1 0,1 0-2 16,-5 0 0-16,-5 0 0 0,-4 0-1 15,-7 0 2-15,-6 0 1 0,-4 0-2 16,-7 1-1-16,-7 5 4 0,-5 0-1 16,-5 3 0-16,-13 1 3 0,-7 3-1 15,-6 1 1-15,0 0-3 0,0 1 4 0,1-3 0 16,6 0-1-16,4-2 3 0,9 0 2 15,6-4-4-15,5 1-6 0,3-2-3 16,14-1 2-16,6-3 5 0,10-1 1 16,3 0-3-16,7 0-1 0,-4-3-1 15,0 0 2-15,-7 0-2 0,-6 2 0 0,-2 1 1 16,-4 0 1-16,-5 0-2 15,-4 0 3-15,-3 0-4 0,-5 1 2 16,-1 1 2-16,-2 2-3 0,0-1 0 16,0 1 6-16,-2 0-3 0,-1-2-1 15,1 1 2-15,2 0-2 0,0-1-1 0,0 0-1 16,2 2-2-16,10 0 2 0,7 0 2 15,6 3-1-15,4-4 0 0,2-2-54 16,0-1-276-16</inkml:trace>
  <inkml:trace contextRef="#ctx0" brushRef="#br0" timeOffset="64946.71">9834 7288 10 0,'-8'-4'43'16,"-3"-2"-40"-16,-1 0 21 0,-4 2 11 15,1-2-12-15,-2 0-2 0,-5 0-3 16,3 2-10-16,-5 0-2 0,2 2-2 0,-4 0-1 15,-1 0-3-15,1 2 0 0,-2-2 0 16,0 0 0-16,0 0 2 16,-1-1-2-16,-4 0-2 0,-3-1 4 15,1-1-1-15,-2-1 1 0,-1 0-2 0,3 0 2 16,-2 0 3-16,-2 0-4 0,2-2 1 15,1 2-2-15,0-2 2 0,1 2-2 16,-3 0 1-16,3-2-1 0,-2 0 2 16,-1 0-2-16,3 2 0 0,-1-1 0 15,-1 0 0-15,0 0 1 0,-1 0-2 0,1 1 1 16,-3 1 1-16,1 0-1 0,0 0 0 15,1 2-1-15,2-2 2 0,-3 0-2 16,3 0 0-16,-2-1-1 16,1 3 0-16,-1-1 0 0,-2 1-1 0,1-1 1 15,-1 1 1-15,-2 2-1 0,0-1-1 16,-3 1-3-16,2 0 3 0,-1 1 1 15,3-1 0-15,0 0 0 0,1 0-2 16,-2 0-8-16,0 1-6 0,-1-1-1 16,1 0 0-16,2 0 5 0,-4-1 2 0,-1 0 1 15,2-1 3-15,-4 1 4 0,4 1 3 16,0-1 1-16,1-1 1 0,-2 1-5 15,4-1-4-15,-2 1 2 0,5-1-1 16,0 1 7-16,0 0-1 16,1-1 1-16,-1 0 0 0,1 0 2 0,0 0-2 15,2 0 2-15,-3 1 3 0,1-2-2 16,-6 1 2-16,4 2 2 0,-4-3-3 15,2 3 0-15,-1-3-1 0,2-1 1 16,2 4-1-16,-1-2 1 0,-1 1 0 16,2-2-1-16,-1 2 8 0,3-2-2 0,-4 0 0 15,2 0 8-15,0-1-4 0,1 1-6 16,-1 0-1-16,-1 1 0 0,0-2-4 15,0 3 1-15,-2-1 0 0,0 2-1 16,1-1 1-16,-1-2-2 0,4 4 0 16,-1-2-1-16,1-1 1 0,-2 0-2 15,-1 0 2-15,2-1-2 0,-1-1 2 16,1 0-1-16,-3 1-1 0,-2 0 2 15,-3-1 1-15,0 1-2 0,0 1 0 16,3-2-2-16,-1 1 4 0,3 1-1 0,-2 0-2 16,1 1 1-16,3 0 1 0,-1-2-1 15,0 2-1-15,-1-1 1 0,3 0 2 16,-1 0-4-16,0 0 2 0,-1-1 0 15,-1-1 1-15,1 0 0 0,0 1-2 16,2 0 2-16,0 0 0 0,1 1 0 16,0 0-2-16,1-1 1 0,-1 2 1 15,2 0 0-15,1-1-2 0,1 1 1 16,1-1 1-16,-2 1-1 0,1 1-1 15,-1 0 2-15,4 0 1 0,-4 0 2 0,2-1-4 16,-2 2 2-16,-2-2-2 0,4 1 0 16,0 0-2-16,0 0 5 0,1 0-2 15,1-2 1-15,-1 3-1 0,1 0 1 16,0 0 2-16,-2 0 0 0,3 0-2 15,-2 0 1-15,2 0 0 0,2-1-2 0,-2 0-1 16,2 0 3-16,-1 0-3 16,1-1 4-16,0 2-3 0,1 0 1 15,0 0 0-15,0 0-2 0,2 0 0 16,-2 0 1-16,2 0 3 0,1 0-5 0,0-1 2 15,1 1 0-15,-1-1 3 0,2 0-3 16,-2 1 0-16,0-2 2 0,1 0 1 16,-3 2-6-16,3-1 3 0,-2 1 0 15,1-1 0-15,-3 0-1 0,2 1 0 16,-1-2 1-16,0 2 0 0,-1 0-1 0,-1 0 0 15,1 0 0-15,-2 0 1 0,1 0-2 16,0 0 1-16,1 0 1 16,-3 0 0-16,0 0-1 0,0 0-1 15,2 0 2-15,-1 0-1 0,0 0 0 16,0 0-1-16,2 0 2 0,-3 0-1 0,1 0 0 15,-1 0-1-15,-2 0 2 0,-1 0-1 16,0 0 0-16,0 0 0 0,2 0 0 16,-4 0 1-16,4 0-1 0,-2 0-1 15,1 0 1-15,-2 3 0 0,1-2 1 16,0 1-2-16,1-1 1 0,1 1 0 0,1-2 0 15,1 0 0-15,3 0 0 0,-1 0 0 16,2 0 0-16,-1 0 0 16,0 0 0-16,3 0 2 0,-2 0-2 15,1 0 0-15,1 0 0 0,-3 2 0 0,4-1 2 16,0 1-4-16,2-1 1 0,-3 1 4 15,1-1-5-15,0 2 1 0,1-2 1 16,1 0 1-16,1 1 1 0,3-2-4 16,1 2 2-16,3-2 2 0,2 0-2 15,0 0 0-15,3 0 0 0,2 0 3 0,-1 0 5 16,2 0 4-16,1 0-1 0,-2 0-2 15,1-2 5-15,0 1-5 0,-1 0-6 16,2 1-1-16,1-1-3 16,-3 1 0-16,1 0 1 0,-1 0 0 0,1 0 0 15,1 0 0-15,-1 0 0 0,2 0 1 16,0 0 0-16,-1 0-1 0,-1-1 0 15,2 0 1-15,-3-1-1 0,3 2 0 16,0 0 0-16,0 0 2 0,0 0-2 16,-3 0 0-16,0 0 1 0,1 0 1 0,1-1-2 15,-1 1 0-15,-1 0 0 0,0 0 1 16,0 0-1-16,0 0-1 0,0-1 2 15,3 0 0-15,-3 1-1 0,1 0-1 16,2 0 2-16,-1 0 0 0,1 0-1 16,-2-1-1-16,-1 1 1 0,3 0 2 15,-2 0-2-15,2 0 0 0,-3 0 1 16,0-1 0-16,3 0 2 0,0 1 2 15,-1-2 3-15,1 2 3 0,-3-1-4 16,3 1 1-16,0 0-3 0,-2-2 2 0,2 1-6 16,-5-1 1-16,2 1-1 0,3 0 0 15,-1 1 0-15,-4-2-3 0,2 1 2 16,-2 0 0-16,1 0 0 0,2 0-1 15,1 1 2-15,-1 0 1 0,0 0 0 16,2 0 2-16,0 0-1 0,-4-1 4 16,-1 0-1-16,0-1-2 0,1 1 1 15,2 1-1-15,-1 0-5 0,0-1 2 16,3 1 0-16,-1 0 2 0,-4-1-1 15,5 1 0-15,-6-2 3 0,-1 1-2 0,0-1-1 16,-6-1-3-16,1 0 1 0,-7-2 1 16,-1 2-2-16,-8 0-11 0,-3 1-5 15,2 2-1-15,4 0-16 0,2 0-51 16,7-1-97-16</inkml:trace>
  <inkml:trace contextRef="#ctx0" brushRef="#br0" timeOffset="66883.82">1453 6734 26 0,'3'0'63'0,"1"0"-15"16,0 0-10-16,0-1-8 0,-1-1 7 0,0 0 2 15,0-1-11-15,1 0-2 0,-1-2-11 16,1 2-2-16,1-2-3 0,3 2-3 15,-1-1 0-15,1 0 4 0,0 1-2 16,-3-1-3-16,-1 1-3 0,2-1 2 16,1 2-1-16,0-2-3 0,6 2-2 0,1-4 2 15,3 0 0-15,3 1-1 0,0-1 0 16,0-1 0-16,4 1 2 0,2-2-2 15,2 0 0-15,1 1 0 0,4 1-2 16,-5-1 1-16,0 1-1 0,0-1 1 16,-4 1 2-16,1 1-4 0,-3 1 3 15,1-1 0-15,-1 1 1 0,0-2-1 16,-1 0-1-16,1 0 2 0,0-2 0 15,1 2-2-15,-1 0 0 0,-1-2 3 16,1 2-2-16,1-1 0 0,-1 2-1 0,1-1 2 16,0-1-1-16,1 0-1 0,-3 0 1 15,4 0 0-15,-5-1 1 0,1 1-2 16,2-1 0-16,-3 2 1 0,3-1 0 15,-1 0-3-15,3 1-1 0,0-1 3 16,1 1 1-16,0-1-5 0,2 1-2 16,0-1 0-16,0 0 0 0,-2 0-2 15,1 1 5-15,-4 0 5 0,2 1-4 16,-2-1-1-16,2 1 0 0,1-1 3 15,-1 0-1-15,0 0 4 0,0 1-4 0,-1-1 2 16,0 1 2-16,2 1-5 0,-1-2 3 16,-2-1 0-16,3 2 1 0,-1-2-2 15,2 2 0-15,-3-2 1 0,0 1-2 16,-3-1-2-16,1 2-4 0,-2 0 4 15,-1 0 4-15,-2 1-2 0,1 2-1 0,0 0 2 16,0-1 1-16,2 0 0 16,0 0-1-16,2-1 2 0,1 0-3 15,4-1 2-15,-2 0 2 0,1-2-4 16,2 0 3-16,-2 0-1 0,-1 1-1 15,0-2 3-15,0 0 1 0,1-1-3 0,-1 1-2 16,0 0 5-16,-1 1-1 0,0-2-2 16,0 0 0-16,1 0 3 0,-3 1-2 15,3 1-1-15,-4 0 0 0,3 0 2 16,-3 2-2-16,3-1 1 0,-1 0-2 15,0 1 3-15,0 0-1 0,2 0-2 0,-2 3 1 16,4-2 0-16,-2-1 1 16,-1 2-2-16,1-2 1 0,2 1 0 15,-3-2 1-15,1 0-1 0,0 1 0 16,-2-1 0-16,2 0 1 0,-3 0-2 0,1 0 1 15,5 2 1-15,-3-2-1 0,0 1 0 16,1 1 0-16,-1-1 0 0,-2 2 2 16,0-2-4-16,-4 1 2 0,-1 2 2 15,-4-3-1-15,0 1-2 0,-1 1 3 16,-1 1 0-16,-1-1 2 0,1 0 0 0,-1 0 0 15,3-1-1-15,2 2 0 16,-1-2-4-16,2 0 4 0,3 0-1 16,-1 1-1-16,0-1-2 0,1 1 2 15,0 1 0-15,-1-1-1 0,1 0 0 0,-2 0 0 16,1-1 0-16,0 1 1 0,-4-1-2 15,-3 0 1-15,-1 2 1 0,-3-2 1 16,0 2-2-16,3 1-2 0,-4-1 4 16,4 1-2-16,0-1-3 0,1 2 3 15,1 0 0-15,2 0 1 0,2 0-2 0,1-2 1 16,3 0 1-16,1 2-2 0,-3-2 1 15,-1 2 0-15,-1 0 0 0,-1-3 1 16,-2 0-2-16,-2-1 1 16,-3 1 0-16,2 2 3 0,-3-3-3 0,-2-1 0 15,0 4 1-15,-1-2 0 0,1 1-2 16,0 0 2-16,-3-1 1 0,5 0-2 15,-5-1 3-15,2 2 2 0,1 0 1 16,-1-2-7-16,6 1 1 0,-2-2 1 16,0 1-1-16,1-2 0 0,0 2-1 0,0 1 1 15,-2-1 1-15,1 1-1 0,0 1-1 16,2-2 1-16,0 0 0 0,0 2 0 15,0-1 1-15,-4 0-1 0,1 0 0 16,-3 0 2-16,-2 1-2 0,0 0 0 16,-2 2 4-16,3-1-2 0,-3 0 2 15,1 0-4-15,1 0 1 0,0-2-1 16,1 2-1-16,1 0 0 0,1 0 2 15,-1 1-1-15,-2-1 0 0,0 0-1 16,2 1 2-16,-4 0 0 0,4 0-4 16,-3 0 3-16,-1 0 1 0,1 0 1 0,-2 0-2 15,0 0 6-15,0 0 2 16,0 0 2-16,-5 0-7 0,2 0-3 0,-2 0 0 15,1 0-1-15,-1 4 0 0,0-1 0 16,2 1 1-16,0-1 0 0,0 0-3 16,3 1-1-16,0-2-19 0,0-1-18 15,0-1-46-15,0-2-148 0</inkml:trace>
  <inkml:trace contextRef="#ctx0" brushRef="#br0" timeOffset="67374.85">5259 5639 110 0,'3'2'26'0,"3"-1"16"0,3 1-4 16,2 1-14-16,5 0-4 0,1-1-1 0,8 0-8 15,1 1-8-15,5-1 1 0,0-1-2 16,0 1-4-16,3-1 2 0,-1 1 1 16,-5 1-2-16,-5-1-3 0,-8 1 6 15,-5 0-4-15,-6 0 4 0,-4 1-6 16,0 2 5-16,-6 2 4 0,-6 3 3 15,-4 0 1-15,-6 5 9 0,-2 0 18 16,-1 3-2-16,-3 2-9 0,2 2-5 16,-1-1-4-16,1 1-6 0,3 0-5 15,-1-1-2-15,9 1-4 0,1-3 2 0,5-2-14 16,4-2-24-16,2-2-39 0,0-5-94 15</inkml:trace>
  <inkml:trace contextRef="#ctx0" brushRef="#br0" timeOffset="68474.91">1732 6457 16 0,'0'-2'182'16,"3"-4"-139"-16,0 0 28 0,-2 2-22 0,1-3-13 15,1 3 1-15,-1 0-9 0,1-1-9 16,0 2 3-16,0 0 1 0,0 0-4 16,-3 2-3-16,0 1-3 0,0 0-2 15,0 0 0-15,0 0-7 0,-6 4-1 16,-7 6-3-16,0 4-1 0,-3 4 2 15,4 0-1-15,-1 2 0 0,1-2-1 16,1 1 1-16,2-1 1 0,4 0-1 16,5-4-2-16,0-2-1 0,0 0 1 15,8-2 3-15,4-1-3 0,8 0 1 0,8-5 2 16,8-4-6-16,6 0-24 0,6 0-23 15,-2-8-32-15,-4 0-122 0</inkml:trace>
  <inkml:trace contextRef="#ctx0" brushRef="#br0" timeOffset="101316.79">11896 6381 128 0,'0'0'42'0,"0"0"-18"0,0 0 9 16,0 0-7-16,0 0 0 0,0 0-6 15,0 0-5-15,0 0 1 0,0 0-5 16,0 0-2-16,0 0 1 0,0 0 2 15,0 0-2-15,-2 0 4 0,1 0-3 0,-2 0-3 16,1 0-2-16,0 1 0 0,1-1 0 16,-1 1-1-16,1 1-2 0,1 0-2 15,-3-2 6-15,1 1 0 16,1-1-4-16,1 2-3 0,0 0 3 0,0-2 0 15,0 2-2-15,-2-1 3 0,-1 0 4 16,3 1-1-16,-2 0 1 0,1-2-1 16,1 3 2-16,-2-1-1 0,1-2-4 15,-1 0 3-15,2 1-2 0,0 0-1 16,0 0-1-16,0-1-1 0,0 0 1 0,0 0-2 15,0 0 2-15,0 0 1 0,0 0 4 16,0 0-1-16,0 0-3 0,0 0 2 16,2 0 0-16,9-5-3 0,4-3 0 15,8-2 1-15,10-7-2 0,6-4-2 16,10-2 1-16,9-6-1 0,5-3 3 15,7-2-1-15,6-3-1 0,1 1 6 16,3 2 4-16,-4 2-5 0,-7 3-1 16,-4 2 2-16,-7 3 1 0,-7 1-4 15,-8 0-1-15,-5 3-1 0,-4 1 2 0,-6 0 2 16,-8 3-1-16,-2 2-1 0,-8 2 5 15,-3 4 0-15,-4 0-5 0,-3 3 3 16,2 1-1-16,1 1-2 0,-3 1-4 16,2 0 0-16,-2 2 2 0,0 0-2 15,0 0-1-15,0 0-1 0,0 0 2 16,0 0-1-16,0 0 0 0,0 0 0 15,0 0 2-15,0 0-1 0,0 0-1 16,0 3 0-16,0-2 3 0,0 1-3 16,0 0 2-16,0 2-2 0,0-2 1 15,0 0 1-15,0 3-2 0,0-2 2 0,0 1-1 16,0 0 1-16,0-2-2 0,0 2 1 15,0-2 1-15,0 0 1 0,0 0-3 16,0-1 1-16,0 1 1 0,0-1 1 16,0 0-3-16,0-1 2 0,0 0 1 15,0 0 1-15,-2 0-3 0,2 0 1 16,-1 0 0-16,1 0 0 0,0 0-2 15,0 0 1-15,0 0-1 0,0 0 1 16,0 0 2-16,0 0-4 0,0 0 4 16,0 0 0-16,0 0-2 0,0 0 1 0,0 0 1 15,0 0 1-15,0 0-3 0,0 0 1 16,0 0 0-16,-2 0 1 0,2 0-3 15,0 0 1-15,0 0 1 0,0 0-2 16,-2 0 2-16,2 0-2 0,0 0 1 16,-1 0 0-16,-1 0 0 0,1 0 1 0,-1 0-1 15,-1 0 2-15,2 0-5 16,-1 0 4-16,0 0-2 0,2 0 2 15,-3 0-2-15,3 0 2 0,0-1-2 16,0 1 1-16,0 0 1 0,0 0-3 0,0 0 2 16,0 0 0-16,0 0-2 0,0 0 0 15,0 0 2-15,0 0-2 0,0 0-2 16,0 0 2-16,0 0 1 0,0 0 0 16,0 0-2-16,0 0 3 0,0 0 0 15,0 0 0-15,0 0 0 0,0 0 0 0,0 0 1 16,0 0 0-16,0 0-2 0,0 0 0 15,0 0 2-15,0 0-1 16,0 0-2-16,0 0-3 0,0 0-1 16,0 0-3-16,3 0-6 0,-1 0-2 0,1 0-9 15,0 0-9-15,3 0-10 0,-1 0-11 16,3 1-17-16,-5-1-58 0,-1 0-113 15</inkml:trace>
  <inkml:trace contextRef="#ctx0" brushRef="#br0" timeOffset="101729.81">12792 5951 179 0,'-2'1'67'15,"2"-1"-20"-15,0 0 3 0,0 0-16 16,0 0-9-16,10 0-5 0,5-5-2 15,7-4 1-15,7-1-5 16,7-2 8-16,3-5-10 0,4-1-3 0,5 0 3 16,3-2-1-16,4 2 6 0,-4 0-10 15,-5 3-1-15,-10 4-2 0,-8 1 2 16,-8 4-2-16,-8-1-2 0,-2 1 3 15,-6 3-1-15,-2 2-3 0,1 1 1 16,-1 0-1-16,-2 0 3 0,0 0-3 0,0 0-1 16,0 0 3-16,0 0 0 0,0 0-4 15,0 0-1-15,-5 1-1 0,-1 4-6 16,1 0-12-16,0 2-7 0,1-1-8 15,4-2-6-15,-3 1-23 0,1-2-50 16,1-3-95-16</inkml:trace>
  <inkml:trace contextRef="#ctx0" brushRef="#br0" timeOffset="102109.84">13302 5628 2 0,'6'-2'21'0,"-3"0"156"15,0-3-113-15,-1 4-19 0,-2-1 18 16,3 2-19-16,-1 0-13 0,-1 0-16 0,-1 8-3 15,2 7 17-15,-2 6-2 0,0 5-10 16,0 3 1-16,-3 4-2 0,-5 0-3 16,2 0-7-16,-1-2 0 0,1-2 0 15,0-1 1-15,-2-3-4 0,4-4-3 16,-3-5 3-16,1-3-1 0,2-2-1 0,2-4 0 15,-1-4 2-15,0 0-1 16,3 0-2-16,-3-3 1 0,3 1-1 16,0-1 2-16,0 0-2 0,0 0 1 15,0 0-1-15,0-2-7 0,0-4-15 16,3-2-4-16,-2-2-12 0,4-1-12 0,-3-3-21 15,2-2-62-15,-4-6-123 0</inkml:trace>
  <inkml:trace contextRef="#ctx0" brushRef="#br0" timeOffset="102756.87">13308 5622 4 0,'0'-4'271'0,"0"0"-215"15,0 0 2-15,0 0 2 0,0-1-25 0,5 2-8 16,3 2-9-16,7 0-3 0,2 1-3 15,3 0-4-15,3 0-1 0,5 0 5 16,5 3-7-16,3 2-3 0,4 1 3 16,0-2-4-16,5 1 2 0,3 0-3 15,2-4 2-15,3 0 0 0,-1-1 0 16,-4 0-2-16,-1 0 1 0,-10 0 2 15,-6 0-4-15,-6 0 1 0,-10-1 1 16,-2-1 1-16,-7 0 0 0,-3 0 0 16,-1 1 5-16,-2 0 0 0,0-2 1 0,0 1 5 15,0 0 0-15,0 0-3 0,0 1-2 16,0 1-3-16,0-1-1 0,0 1 1 15,0 0-2-15,0 0-5 0,0 0 0 16,0 2 1-16,0 8-3 0,0 3 2 16,-3 3 3-16,1 3 2 0,0 1-3 0,-1 5-1 15,2 1 1-15,1 2 3 0,0 2-5 16,3 2 1-16,6-2 1 0,0-1 1 15,5-1 1-15,3-4-5 16,-1 0 4-16,1-5 1 0,0-3-2 0,-3-3 0 16,0-2 0-16,-5-5 1 0,-1 1-1 15,-5-2-1-15,-1-3 2 0,-2-2 2 16,0 0-2-16,0 0 4 0,0 0 1 15,0 0-1-15,-5 0-2 0,-3-5-3 16,-1 0 1-16,0 0 1 0,-5-2-2 0,-3 1-2 16,-5-1 3-16,-4 0 0 0,-4-1-1 15,-7 0-1-15,-2 0 1 0,-6-1 1 16,-4 0-1-16,-6 0-1 15,-2 0 1-15,-2 3 2 0,3 0-2 0,7 4 0 16,5-3 2-16,9 3 1 0,10 0 3 16,8 2-3-16,6 0-2 0,3 0 1 15,0 0-2-15,4 0-2 0,-1 0 2 16,2 0 2-16,3 0-4 0,0 0 0 15,0 5-4-15,0 0-10 0,0 0-14 16,2 2-22-16,10-4-26 0,-1-3-40 0,0-7-282 16</inkml:trace>
  <inkml:trace contextRef="#ctx0" brushRef="#br0" timeOffset="103361.91">13274 5520 0 0,'2'0'152'0,"1"-3"-44"16,-2-4-49-16,-1 0 9 0,0-1-13 15,0-3-9-15,-3-1-6 0,-5-2-5 16,-2-3-4-16,-6-2-13 0,-9-2-5 16,-7-6 0-16,-7-4-4 0,-6-4-9 15,-6-1 17-15,0-2-6 0,-1 2-3 16,4 2-6-16,3 2 0 0,4 0 1 15,5 2 0-15,8 3-3 0,5 5 0 16,7 5 0-16,7 5 0 0,3 4 0 16,6 2 0-16,0 5-2 0,0 1-3 0,6 0-2 15,6 0 1-15,7 7 1 0,0 3-15 16,2 2-10-16,1 3-6 0,1 2-12 15,-1 1-20-15,0-3-77 0,-1 0-123 16</inkml:trace>
  <inkml:trace contextRef="#ctx0" brushRef="#br0" timeOffset="103698.93">13426 5381 143 0,'3'-20'287'0,"5"-3"-241"15,3-4-25-15,3-7 21 0,0-2-11 16,3-3-11-16,-2 1-9 0,5 4-2 0,0-2-4 16,2 0-4-16,-2 1-1 0,-3 1 1 15,0 2 0-15,-1 6-3 0,-1 5-1 16,-4 5-2-16,0 6-3 0,-2 4-3 15,-1 3-8-15,0 3-4 0,-5 0-7 16,5 3-3-16,0 7-10 0,-1 1-23 0,1-2-77 16,-3 3-68-16</inkml:trace>
  <inkml:trace contextRef="#ctx0" brushRef="#br0" timeOffset="104017.94">13998 5301 107 0,'14'-22'314'0,"5"-2"-270"16,7-3-10-16,6-1 1 0,0 0-8 15,0 4-4-15,1 0-4 0,-1 2-9 16,2 2-7-16,-4 0-1 0,-4 3 1 0,0 0-2 15,-1 3-2-15,-1 2-8 16,-6 4-6-16,-4 3-9 0,-5 4-11 0,-4 1-20 16,-3 3-15-16,-2 2-48 15,0 3-102-15</inkml:trace>
  <inkml:trace contextRef="#ctx0" brushRef="#br0" timeOffset="104309.96">14406 5488 492 0,'6'0'27'0,"6"-2"-30"16,7-1 33-16,-4 1 0 0,4 0-3 15,3-1-16-15,-1 3-3 0,3 0-5 0,-1 0 0 16,-3 0-3-16,0 3 0 0,0 3-7 15,-1 4-9-15,0 0-19 0,-5 2-20 16,-4 1-26-16,-3-2-106 0</inkml:trace>
  <inkml:trace contextRef="#ctx0" brushRef="#br0" timeOffset="104625.98">14451 5771 295 0,'-8'2'150'0,"3"1"-137"0,5 4-11 0,0 4 11 16,0 2 13-16,5 6-12 0,7 3-1 15,4 2-1-15,7 4-7 0,5 2-3 16,5 1-2-16,4-1 3 0,-3 0 0 15,2 1-5-15,-7 0-2 0,-1-2-23 16,-5 0-11-16,-3-2-28 0,-4-3-58 0</inkml:trace>
  <inkml:trace contextRef="#ctx0" brushRef="#br0" timeOffset="104934">14342 6312 375 0,'0'2'32'16,"2"3"-37"-16,-2 2 24 0,1 0 0 15,-1 3 0-15,0 3-5 0,0 3-6 16,0 5-2-16,-7 2-1 0,-1 2-4 15,-2-1 1-15,-2 0-15 0,0 0-19 0,-2-1-25 16,-2-3-54-16,1-4-78 0</inkml:trace>
  <inkml:trace contextRef="#ctx0" brushRef="#br0" timeOffset="105262.02">13736 6356 158 0,'0'0'302'16,"-2"0"-280"-16,-7 0-9 0,-6 0 22 16,-7 8-21-16,-14 5 6 0,-4 3 0 15,-7 3-3-15,-4 1-9 0,3 0 2 0,8-2-2 16,9 0-4-16,8-2-4 0,6-1-3 15,1 0-1-15,4-1-14 0,-1-4-17 16,1 0-10-16,1 0-10 0,2-4-19 16,-1-2-58-16,0-4-117 0</inkml:trace>
  <inkml:trace contextRef="#ctx0" brushRef="#br0" timeOffset="105563.03">13296 6338 192 0,'0'0'195'0,"-3"0"-163"15,-2 1-22-15,-3 1 26 0,-6 2-1 16,-4 3-5-16,-6 3-1 0,-2 0-4 16,-7 3-8-16,2 1-2 0,-3 1-4 0,3 2-4 15,-1-1-1-15,9-1-2 0,4 0-3 16,3-1-2-16,6-2 0 0,2-1-8 15,3-1-15-15,1-2-14 0,-1 0-16 16,0-2-11-16,-3-4-53 0,-2-2-131 16</inkml:trace>
  <inkml:trace contextRef="#ctx0" brushRef="#br0" timeOffset="105791.05">13074 6100 499 0,'-11'-2'18'0,"-3"2"-18"16,-9 0 5-16,-5 11 3 0,-8 3-7 15,-4 5 0-15,3 5 0 0,0 2-6 0,3 3-30 16,-1 3-50-16,8-3-112 0</inkml:trace>
  <inkml:trace contextRef="#ctx0" brushRef="#br0" timeOffset="126373.22">10750 5392 17 0,'0'0'19'0,"0"0"114"0,0-2-97 15,0-2 3-15,0 2-2 0,-1-3-11 16,-1 2 0-16,2 0-4 0,0 1-9 15,-2-1-4-15,1 1 3 0,-1-3 0 16,1 0-5-16,1 1 0 0,0-1 1 0,0 1 3 16,0 4 0-16,0-1 2 0,0 1-1 15,0 0-1-15,-2 0-6 0,2 0-4 16,0 0 1-16,0 0 1 0,-1 0-3 15,-2 0 3-15,3 0-3 0,-2 1 5 16,0 3-1-16,-1 1-1 0,2 0 2 16,-4-1-1-16,1 5-2 0,0-1 0 15,-2 4 4-15,3 2-1 0,0 2-3 16,-3 3 3-16,1 3 2 0,-3-1 0 15,2 3 0-15,0-2-4 0,1 1 2 0,1 0 0 16,-3-1-5-16,3-2 3 0,1-2 0 16,-2 0 0-16,4-2-1 0,-3-1-1 15,1-1 3-15,0-4-2 0,0-1-2 16,2-4 4-16,-1-3-2 0,2 0-1 15,0-2 2-15,0 0 4 0,-2 0 2 16,-2 0 2-16,1-4-8 0,0-5 1 16,0 0-3-16,-2-4 1 0,3-1-3 15,2-3 0-15,0-2 1 0,0-3 0 16,0-2 0-16,3-1-2 0,5-1 1 0,1-2 0 15,2 1-2-15,0 0 3 0,2 3-1 16,-1 1 1-16,0 2-3 0,2 1 1 16,3 1 2-16,0 0 0 0,-1 3 1 15,3 0-2-15,-4 0 1 0,2 2 0 16,2 0-1-16,-2 2 0 0,-2 2 2 15,1 3-1-15,-2 1-1 0,-3 0 0 16,-4 6 2-16,0 0-1 0,-3 0-3 16,-2 0 2-16,1 3 1 0,-2 4 0 15,1 1-1-15,-2 6 2 0,0 2 1 0,0 3 1 16,-3 4-2-16,-6 1-2 0,-5 2 4 15,-2 0 0-15,-3-2-3 0,2 2 0 16,0-4 2-16,0 3-2 0,-1-3 0 16,2 0 0-16,2-2 1 0,2-2-1 15,3-3-1-15,1-4-4 0,2-3-1 16,4-4-3-16,2-1-8 0,0-2-8 0,0-1-3 15,5 0 9-15,4-6 14 16,0-4-3-16,1 0 1 0,-3 0 4 16,3 2 1-16,-1 1 0 0,-1 3 1 15,-1 1 1-15,-2 2 3 0,1 1-3 0,2 0 5 16,0 2 2-16,1 5 3 0,-1 0 1 15,3 0 0-15,-4 1 0 0,1 2-3 16,-2 1 2-16,1 1-3 0,-3 2-1 16,1-2-2-16,-2 0-1 0,0-1-1 15,0-1 0-15,0-3-2 0,2 2 0 0,1-5-5 16,0 0-10-16,5-3-19 15,3-1-18-15,-1-2-57 0,-3-10-101 16,3-1 55-16</inkml:trace>
  <inkml:trace contextRef="#ctx0" brushRef="#br0" timeOffset="126753.24">11159 5499 26 0,'-3'-2'80'0,"-1"1"48"0,-6 0-70 16,1-1-2-16,-2 2-6 15,0 0-24-15,2 0 0 0,-3 1-9 16,1 5-4-16,1 3 0 0,3 1 0 0,-1 4-4 16,2 1-5-16,-2 2-1 0,5 4-2 15,1-1 2-15,2 0-1 0,0-2-2 16,2 0 0-16,10 0 2 0,-1-4 0 15,5-4-2-15,1-2 0 0,4-3 3 16,0-5 0-16,0 0-1 0,3-1 0 0,-3-10 0 16,-2 0 2-16,-2-2-1 0,0-2-1 15,-3 0 3-15,-2-2 1 0,-4 1 0 16,-3-1 7-16,-4-1-2 15,-1 3-8-15,0-2 4 0,0-1-2 0,-6 0 1 16,0 2-5-16,-5 0-1 0,3 4 0 16,-4 5 0-16,3 1-5 0,1 6-7 15,2 0-3-15,-1 1-4 0,4 9-11 16,2 2-10-16,1-1-28 0,0-1-29 15,0-2-78-15,0-1 20 0</inkml:trace>
  <inkml:trace contextRef="#ctx0" brushRef="#br0" timeOffset="127257.27">11429 5446 10 0,'2'-6'101'15,"-2"1"39"-15,0 0-96 0,0 0 15 0,0 1-8 16,0 2-15-16,-2 0-4 0,1 2-9 16,-1-1-1-16,0 1-6 0,1 0-5 15,-4 0-10-15,2 6 3 0,-1 4 4 16,-1 2-1-16,2 2-2 0,-2 0 5 15,5 4-3-15,-3-1-4 0,3 1 1 16,0 1-2-16,0-4-1 0,0 1-1 16,3-4-1-16,6 1 3 0,2-3-1 15,3-4 0-15,3-1 1 0,0-5 0 16,3 0 2-16,2-2-2 0,-3-7-3 0,1-2 5 15,-3-1-2-15,-3 0-1 0,0-1 0 16,-3-1 2-16,-4 0-2 0,1 0 1 16,-2 2-2-16,-2 1 4 15,-3 1-3-15,-1 4 1 0,0 2-2 0,0 3 3 16,0 1-1-16,0 0-1 0,0 0-3 15,-1 0 0-15,-3 3-1 0,-2 6 1 16,0 2 0-16,0 3 4 0,0 0-2 16,-1 2 0-16,3-2-2 0,1 1 4 15,1 0-2-15,1-4 0 0,1 1-2 0,0-1 2 16,1-4-1-16,5 0 0 0,2-2-1 15,1-3-3-15,4-2-13 0,2 0-11 16,2-1-7-16,2-8-24 0,1-2-36 16,-4-4-81-16,-4-1-13 0</inkml:trace>
  <inkml:trace contextRef="#ctx0" brushRef="#br0" timeOffset="127537.29">11786 5423 248 0,'0'0'61'15,"0"0"-38"-15,0 1 21 0,0-1-14 16,7 0-14-16,6 0 6 15,4 0-4-15,3-2-11 0,2-2 4 16,1-2 0-16,5 0-2 0,-3 3-4 0,0-1 3 16,-5 1-4-16,-6 3-2 0,-2-2-3 15,-4 2 1-15,-5 0 0 0,-2 0 0 16,-1 0-12-16,0 0-14 0,-1 0-22 15,-10 0-23-15,-1 0-98 0</inkml:trace>
  <inkml:trace contextRef="#ctx0" brushRef="#br0" timeOffset="127757.3">11905 5435 66 0,'0'8'188'0,"3"-2"-119"0,-3 3-5 16,0 4 15-16,-1 0-12 0,-6 2-24 15,1 0-9-15,0 1-15 0,-2 0-3 16,2-1-8-16,1 0-3 0,1-2-5 0,2-2 0 16,2-1 0-16,0-1-3 0,0 0-12 15,6-3-13-15,7-2-14 0,2-4-28 16,4 0-62-16,1-4-132 15</inkml:trace>
  <inkml:trace contextRef="#ctx0" brushRef="#br0" timeOffset="128461.34">12085 5580 6 0,'0'2'8'15,"1"-1"146"-15,-1-1-116 0,0 0-17 16,0 0 8-16,2 0 5 0,0 0 4 16,1 0-6-16,0 0-7 0,1 0 2 15,1 0-5-15,1 0-5 0,0 0-2 16,4-3 6-16,-1-1-6 0,2-3 0 0,-2 1 0 15,5-2 1-15,-3-1-1 0,0-2-4 16,0-1-2-16,-4 2 2 0,1-2-7 16,-2 1 1-16,-2 2-2 0,-3-4 1 15,-1 3 0-15,0 0-2 0,-5 2-1 16,-2 0 0-16,-3 4 1 0,-2 2-6 15,0 2 1-15,-2 0-1 0,3 1 1 16,0 7-5-16,2 3 2 0,-2-1-3 16,1 4 5-16,4-1-1 0,2 3 2 15,1 0 2-15,3-1 3 0,0 0-5 16,1-3 0-16,8 0 4 0,4-3 0 0,5-1-2 15,3-2 3-15,-1-3 1 0,4-2-4 16,1-1 2-16,3 0 2 0,-3 0 1 16,1-4 0-16,2-1 0 0,-3-1 6 15,0 2-4-15,-5 1-1 0,-6 3 0 16,-2 0 0-16,-2 0-2 0,-6 0-3 15,-1 0 2-15,-1 0-2 0,-2 1 0 16,0 4-1-16,0 3 1 0,-8 1 5 16,0 1-3-16,-1 1 0 0,1-3-1 15,1 0-1-15,0-1 1 0,4-4-1 0,2 1-1 16,-1-4 0-16,2 0 3 0,0 0-1 15,0 0 2-15,0 0 3 0,0-9-4 16,3-2-1-16,4-3-2 0,2-2 0 16,0-2 1-16,5-1 1 0,-1-1-3 15,2-2 2-15,-1 2 1 0,1-3 0 0,3 5-3 16,-3 2 0-16,-3 4 2 15,1 2 0-15,-1 1-1 0,1 2-1 16,-1 2 1-16,-1 2 0 0,0 1 0 16,0 1-1-16,1 0 1 0,-3 1-10 0,2 0-4 15,-2 0-2-15,2 2-5 0,2 3-19 16,-1-1-33-16,4-4-40 0,-2 0-133 15</inkml:trace>
  <inkml:trace contextRef="#ctx0" brushRef="#br0" timeOffset="179069.24">8494 5394 23 0,'0'0'6'16,"0"0"183"-16,0 0-158 0,0-1 2 15,0-2 6-15,0 1-9 0,0 0 5 16,0 1-13-16,0 1-7 0,0-1 3 0,0 1-3 15,0-1-3-15,0 0-3 0,0 0 1 16,0 1-1-16,0-2 0 0,0 0-4 16,0 0 2-16,0 1 2 15,-1-1-2-15,-1 1-2 0,1 1 2 0,-1-1 0 16,2 1-1-16,-1-2-3 0,1 2 1 15,0 0 0-15,0 0-1 0,0 0-5 16,0 0 4-16,0 0-1 0,0 0-2 16,0 0 1-16,1 0-3 0,7 4 4 15,4 2-1-15,4 2 1 0,2 0 0 0,6 2-2 16,4 1 1-16,1 2 0 0,8-1 1 15,-1 4 2-15,6 0-4 0,0 1 0 16,3 1 2-16,4 0 1 0,1 2-3 16,1-3 1-16,0 3 0 0,-1-1 1 15,-4-1-1-15,1 1-1 0,-5-1 2 16,-4-2 0-16,-4-1-2 0,-3 1 0 15,-9-3 3-15,1 0-2 0,-2-2 0 16,-3 0 0-16,1-3 0 0,-5 0 1 16,-5-3-1-16,0-1 0 0,1 1 0 0,-4-3 2 15,-2-1-3-15,-2 0 1 0,-2 0 1 16,0-1 0-16,0 1-2 0,0-1 0 15,0 0-1-15,0 0-1 0,-2 0-5 16,-4 0-9-16,2 0-3 0,-1 0-17 16,0 0-16-16,2 0-55 0,0-1-132 15</inkml:trace>
  <inkml:trace contextRef="#ctx0" brushRef="#br0" timeOffset="179709.27">9361 5580 36 0,'0'1'166'0,"0"-1"-95"15,0 0-49-15,0 0 19 0,0 1-14 16,3 0-17-16,2 3 11 0,4 1-1 15,2 2-8-15,1 0-1 0,2 1-3 0,2 2 0 16,1 0 1-16,1 1-7 0,-1 2 1 16,0 0-2-16,1 2 1 15,-3 2 0-15,2-3-1 0,-1 2 0 16,-4-1 1-16,2 0-1 0,-2-1-1 0,-1 2 2 15,-1-2-1-15,-3-1-1 0,-2-3 0 16,-2-2 0-16,-3 0 2 0,0-4-1 16,-2 0 3-16,-5 1 4 0,-7 0-6 15,-2-2 1-15,-7 2 0 0,-2 0 1 16,-1 1-2-16,-2 0 0 0,0 0 3 0,0 0-1 15,0 1 5-15,3 0-4 0,4-2 0 16,4 1-2-16,1-2-1 0,5 0-2 16,0-2-1-16,5 0-3 15,-2-1-16-15,2 1-26 0,0-2-20 0,0 0-113 16</inkml:trace>
  <inkml:trace contextRef="#ctx0" brushRef="#br0" timeOffset="180511.32">8462 5308 8 0,'-2'1'20'0,"2"0"-13"16,0 0 16-16,0-1 117 0,0 0-100 16,6 0 7-16,2 0-12 0,1 0-16 15,5-3 3-15,2-2-8 0,1 1-1 16,3 1-5-16,2 1 0 0,1 0 1 15,-1-1-2-15,4 1 0 0,-3-2-3 0,-1 0 4 16,-2 3-4-16,-1-2 2 0,-2 2 0 16,-3 1-3-16,-2 0 1 15,-4 0-4-15,-2 0 0 0,-1 0-6 16,-2 0-10-16,-3 0-13 0,0 1-23 0,0 2-40 15,0-2-61-15</inkml:trace>
  <inkml:trace contextRef="#ctx0" brushRef="#br0" timeOffset="180742.33">8421 5381 76 0,'0'8'263'0,"2"1"-231"0,3 1 18 16,-1 4-16-16,1 2-3 0,4 0-2 15,-1 2-8-15,1 2-15 0,5 0-3 16,2 0-6-16,-1-1-31 0,4-5-38 0,-1 1-156 15</inkml:trace>
  <inkml:trace contextRef="#ctx0" brushRef="#br0" timeOffset="206401.8">14601 7560 25 0,'-1'0'24'16,"1"0"57"-16,-2 0-21 0,2 0-28 15,0 0-1-15,-2 0-3 0,2 0-8 16,0 0 0-16,-1 0-3 0,1 0 0 16,0-1-3-16,-2 1 1 0,1-2-2 15,1 2 2-15,-2-1-5 0,1 1 0 16,-1-1-1-16,1 0 1 0,-2 1-3 15,-1 0-2-15,3 0 0 0,-2 0 1 16,3 0-1-16,-2 0-3 0,2 0 0 16,0 0 1-16,0 0-2 0,0 0 2 15,0 0 0-15,0 0-1 0,0 0 2 0,0 0 1 16,0 0 3-16,0 0 0 0,0 0-3 15,0 0 1-15,0 0 0 0,2 0 1 16,2 0-2-16,3 0 1 0,-1 0-2 16,0 0 0-16,0 0-2 0,2 0 0 15,0 0 1-15,-2 0-1 0,2 0-2 16,-4 0-2-16,4 0 5 0,-2 0-3 15,4 0 0-15,-3 0 1 0,3 0 1 16,-1 0-1-16,-1 0-1 0,3 1 0 16,-2 0 0-16,2 1 1 0,0-1-1 0,-1 0 0 15,1-1 1-15,0 2 0 0,0-1-2 16,0 0 1-16,0 0 1 0,-2 1-1 15,3-2 0-15,-2 2-1 0,1-2 2 16,1 0 0-16,-3 0-2 0,1 0 1 16,-3 0 1-16,1 0 0 0,-2 0-1 0,4 0-1 15,-3 0 2-15,3 0-1 16,-1 0 0-16,0 0 0 0,2 2 0 15,-2-2 0-15,2 2 0 0,3-2 0 16,-1 0 0-16,-1 1 1 0,0 0-2 0,2 0 1 16,-1-1 0-16,-2 1 1 0,-2-1-2 15,-1 1 1-15,-1-1 0 0,0 0 1 16,0 0-2-16,-4 0 1 0,2 2 1 15,0-2-1-15,-2 0 0 0,1 0 0 16,1 0 1-16,1 0-1 0,-1 1-1 0,1 0 1 16,3 0 0-16,1 1 1 0,1 0-2 15,1-2 1-15,0 0 1 16,2 0-1-16,-1 0 0 0,-1 0-1 15,-1 0 2-15,0 0-1 0,1 0 0 0,-2 0 0 16,-3 0-1-16,3 0 1 0,-4 0 0 16,-1 0 1-16,-1 0-2 0,1 0 1 15,1 0 1-15,-3 0-2 0,3 0 2 16,2 0-2-16,3 0 0 0,0 2-1 15,1 0 4-15,1-1-3 0,-3 2-1 0,1 1 2 16,0 0 0-16,3 0 0 0,-2 1-2 16,2-1 2-16,-1-1 0 0,-1-1 0 15,1 1-2-15,-1-1 1 16,2 1 1-16,-2-1-2 0,1 0 2 0,1 0-1 15,-3 1 1-15,1-1-2 0,-1 1 0 16,0-1 0-16,1 1 2 0,-1-1-1 16,-3-1-2-16,1 0 1 0,0 0 2 15,-1-1-1-15,1 2 1 0,1 0 0 16,-3 0 1-16,4-1-2 0,0 1-1 15,0-2-1-15,-2 0 2 0,4 0-1 0,-2 1-2 16,-1 0-1-16,0-1 4 0,-1 0-1 16,0 0-1-16,2 1 1 0,-3-1 2 15,0 0-1-15,-2 0 1 16,0 0 0-16,0 0 0 0,2 0 1 0,1 0-2 15,-1 0 2-15,1 0-2 0,2 0 2 16,-1 0-2-16,0 0 2 0,1 0-1 16,-1 0 0-16,0 0-1 0,1 0 2 15,-3 0-1-15,1 0 0 0,1 0 0 16,-1 0 0-16,2-1 0 0,-2 0 0 0,2 1-1 15,-2-1 2-15,1 1-1 0,-3 0 1 16,1-2-2-16,0 0 1 0,-2 1 1 16,0 1-1-16,0 0-1 0,2 0 1 15,1 0 1-15,1 0-1 0,2 0-1 16,-1 0 2-16,1 0 0 0,1 0 0 15,1 0-2-15,0 0 2 0,3 0 2 16,-3 0-3-16,4 0-1 0,-4 0 2 16,-1 0 0-16,-2 0-1 0,-1 0-1 15,1-4 2-15,-1 4 0 0,-1-2-2 0,2 0 1 16,0 1 0-16,-1 0 1 0,1-2-2 15,-3 2 1-15,3 0 0 0,-2 1 1 16,2 0-2-16,0 0 0 0,0 0 1 16,1 0 1-16,2 0-1 0,-2 0-1 15,2 0 1-15,0 0 1 0,2 0-2 16,-2 1 1-16,0 1 0 0,-2 0 0 15,1 1 0-15,-3-2-1 0,0 1 1 16,-1 2 1-16,0-2-2 0,2 1 0 16,-2-2 2-16,1 0 0 0,-1 1-1 0,-1-1-1 15,1-1 2-15,0 1-1 0,-1-1 0 16,2 0 0-16,-4 0 0 0,1 0 2 15,-2 0-2-15,0 0-1 0,1 0 2 16,-1 0 0-16,-1 0-1 0,1 0 1 16,-4 0 2-16,1 0 2 0,-2 0 2 0,0 0 3 15,0 0-3-15,0 0-1 16,0 0-2-16,0 0 1 0,0 0 0 15,0 0-4-15,0 0 1 0,-3 0-5 16,-2 0-20-16,1 0-9 0,-3-1-27 0,1-6-102 16</inkml:trace>
  <inkml:trace contextRef="#ctx0" brushRef="#br0" timeOffset="-57787.47">14846 4686 118 0,'0'0'80'0,"0"0"-47"16,0 0 11-16,0 0 9 0,0 0-16 15,0 0-1-15,0 0-10 0,-1 0-10 16,1 0 3-16,-2 0-7 0,-1 0 2 16,1 0-2-16,1 0-2 0,-1 0-2 15,-1 0 0-15,2 0 1 0,-3 0 0 16,1 0-1-16,3 0-2 0,0 0 0 0,0 0 1 15,0 0-4-15,0 0 1 0,0 0-1 16,0 0-1-16,0 0 1 0,0 0-1 16,0 0 2-16,0 0 2 0,-1 0 3 15,1 0-2-15,-3 0 1 0,3 0-2 16,-2 0 0-16,1 0-3 0,1 0 1 15,-2-2 1-15,2 1-3 0,-1 0 1 16,-1 1 1-16,2 0 2 0,-2-1-2 16,2-1 1-16,0-1-3 0,-1 1 4 15,1 2-1-15,-2-1-3 0,1 0 2 0,1 1 0 16,0 0-1-16,-2 0-2 0,2 0-2 15,-1 0 0-15,1 2-1 0,-3 7 2 16,-2 5 0-16,-1 2 1 0,-1 6-1 16,3 0 2-16,-1 2-1 0,2 1 1 15,0 2-2-15,0 0 2 0,-2 1 0 16,2-1-1-16,0 0 2 0,0-2-3 15,1-2 1-15,1-3 0 0,-2 1 0 16,0-4-1-16,3-1 0 0,-3-4 0 16,-1 0 1-16,4-3-1 0,-3-3-1 15,2 1 3-15,1-5-1 0,0 0-1 0,-2-2 0 16,2 0 2-16,0 0 0 0,0 0-2 15,0 0 2-15,0 0 2 0,0 0-3 16,0 0 1-16,0 0 1 0,0 0-1 16,0 0 1-16,0 0-3 0,0 0 1 15,0 0 0-15,0 0-2 0,0 0 1 0,0 0-2 16,0 0 2-16,0 0-1 15,3 0-2-15,2 0 3 0,3 1 1 16,1-1-1-16,5 0-1 0,1 0 1 16,6 0 0-16,0 0 1 0,7 0-2 0,0 0 1 15,0 0 0-15,-2 1 1 0,-1 0-2 16,2 0 0-16,-6 0 2 0,3 0-1 15,-3 0 0-15,-4 1 0 0,-1-2 0 16,-5 1 0-16,-5 0-2 0,0-1 1 16,-1 0 2-16,-4 0-1 0,1 0-1 0,-1 0 1 15,1 0 1-15,-2 0-1 0,1 0-1 16,-1 1 1-16,2 0 0 15,0 0 0-15,-2 1 0 0,1-2 0 16,-1 0 0-16,0 0 0 0,0 0 0 0,0 0 1 16,0 0 1-16,2 0 1 0,-1 0-1 15,-1-5-1-15,3-1 2 0,0-3-2 16,4-3-2-16,-1-2 1 0,0-2 1 15,5-4 0-15,-2-1-2 0,4-3 1 16,-1-3 1-16,0-1-1 0,2-1-2 0,-1-2 0 16,-2 4 4-16,-1-1-1 0,3 3-2 15,-1 4-1-15,-2-2 5 0,-1 5-3 16,2 4-1-16,-5 0 1 15,0 4 0-15,-3 3 1 0,0 3-2 0,-1 2 1 16,-1 1 1-16,-1 0-2 0,2 1-1 16,1 0-1-16,0 0 2 0,2 0 0 15,-1 2 0-15,0 2 0 0,0-1 2 16,-2-1-2-16,1 1 1 0,-2 0-1 15,-1-1 2-15,0 0-2 0,0-1 0 0,0 0 0 16,0 0 3-16,0 0-2 0,0-1 0 16,0 0 1-16,0 0 1 0,-1 0-1 15,-2 0 0-15,0 0 1 0,-2 0-1 16,-3 0-1-16,-3 0 0 0,-1 0 0 15,-7-3 2-15,-1 0-2 0,-5-2-2 16,-2 0 2-16,-8 1 2 0,-3 0-2 16,-3 0-3-16,1 0 4 0,0 0 3 15,1-2-2-15,0 4 0 0,5-2 4 16,5 2-1-16,4-2-1 0,5 3-2 15,6 1 1-15,4 0 2 0,3 0-5 0,4 0 0 16,0 0 0-16,1 0 1 0,2 0-2 16,0 0-3-16,0 0 4 0,0 0 0 15,0-1-1-15,0 1-1 0,0 0 2 16,0 0-1-16,-2 0-3 0,2 0-2 15,-1 0 3-15,-1-1-4 0,2 1-5 16,-1-2-2-16,1 2-3 0,0 0-14 16,6 0-14-16,6 0-14 0,4-4-60 15,1-1-183-15,-5-1 168 0</inkml:trace>
  <inkml:trace contextRef="#ctx0" brushRef="#br0" timeOffset="-55659.35">6952 4872 13 0,'0'1'-5'0,"0"-1"238"15,0 0-182-15,0 0-17 0,0 0 22 16,0 0-11-16,-3 0-4 0,0 0-6 15,1 0-15-15,-3 0 1 0,5 0-4 0,-4 0 0 16,2 0 0-16,-1 0-2 0,0 0-2 16,0 0 2-16,1 0 0 0,1 0-4 15,-1 0-3-15,2 0 1 0,0 0-4 16,0 0-3-16,3 0-1 0,5-1-1 15,8-4 4-15,4-3-2 0,9-3-1 16,5-3 0-16,3 1 1 0,4 0-3 16,-6 4 1-16,1-2-1 0,-3 3 3 15,-4 1-1-15,-7-1 0 0,-4 4 2 16,-7-1-3-16,-1-1 1 0,-9 1 0 0,2 0 1 15,-3 1 0-15,0 1-1 0,0 1 0 16,-8-1 1-16,-1 3-2 0,0 0-4 16,-2 0-4-16,0 0-3 0,3 0-10 15,2 0-10-15,3 0-10 0,0 0-31 16,0 0-74-16,3-4-170 0,-2-4 256 15</inkml:trace>
  <inkml:trace contextRef="#ctx0" brushRef="#br0" timeOffset="-54643.29">7538 4472 253 0,'1'0'65'0,"-1"0"-20"0,0 0 17 16,0 1-13-16,0 3-7 15,0-1-19-15,0 7-13 0,-6 2 8 16,0 3-1-16,-2 5-5 0,-1 1-5 16,1 1 4-16,0 2-3 0,1 0-3 0,-1 1 6 15,0-1 0-15,2-1 0 0,1-3-5 16,1 0 1-16,-1-4-3 0,-1-2 2 15,4-1-3-15,1-3-2 0,-2-2 5 16,1-3-5-16,2 2-1 0,0-4 1 16,0-1 0-16,0-1 1 0,0-1-1 0,0 0-3 15,0 0 5-15,0 0 1 0,0 0-2 16,3 0 1-16,0 0-2 15,-1 0 1-15,2-2-3 0,3-2 1 16,2 4 1-16,2-2-1 0,4 2-2 0,2 0 2 16,2 0 0-16,6 0 0 0,-4 0-1 15,3 0-5-15,-1 0 2 0,0 0 1 16,4 2-4-16,-3-2-1 0,-2 2 5 15,0-1 0-15,-5 0 2 0,-3-1 1 16,-5 0-2-16,-3 0 2 0,-1 0 0 0,-4 0 0 16,-1 0 3-16,0 0 0 0,0 0-2 15,2 0 0-15,-2 0 3 0,0 0-2 16,0 0-1-16,0 0 1 15,0 0 2-15,0-1-2 0,0-2 0 0,0 0 0 16,0-3-4-16,0-1 9 0,0-5-6 16,0 0 0-16,3-2 2 0,2-4 0 15,1-2-1-15,2-1-2 0,1-5 1 16,-1-3 0-16,0-3-1 0,2 2-1 15,1 0 2-15,3 3-1 0,-5 4-2 0,2 2 1 16,3 3 1-16,-1 2 0 0,-1 3-2 16,-6 2 2-16,0 4 0 0,2 3-1 15,-5 1 1-15,0 3 0 0,-3 0 1 16,0 0-3-16,2 0 0 0,0 0 0 15,-2 0 3-15,1 6-1 0,-1-1-1 16,0 2 1-16,0-1 1 0,0-1-2 16,0 2 1-16,0-1-1 0,0-1 2 15,0 0 0-15,0-2-2 0,0 1 0 16,0-1 3-16,0-3-2 0,0 2-1 0,0-2 1 15,0 0 2-15,0 0 1 0,-1 0-2 16,-3 0 1-16,0 0 1 16,-2-4-2-16,-4 0-3 0,-1 0 6 15,-3 0 0-15,-6-1-4 0,-6 0 3 16,-5-1-3-16,-3 0 3 0,-3 1-1 0,-2 0 0 15,-3 2 0-15,6-1 3 0,1 3-2 16,5 1-1-16,10 0 0 0,5 0 0 16,5 0-1-16,7 0-2 0,0 0-1 15,2 0-1-15,1 0-14 0,0 4-15 16,4 2-15-16,6-1-39 0,-3-2-123 0,6 0-109 15</inkml:trace>
  <inkml:trace contextRef="#ctx0" brushRef="#br0" timeOffset="34456.8">4011 4738 2 0,'0'-1'57'16,"0"-1"-27"-16,0-1-2 0,0 1 24 15,0-2-7-15,0 1-5 0,0 0 1 16,0-1-6-16,0 0-6 0,0 0-1 15,0-2-8-15,0 3 0 0,-2-3-1 16,-1 0 1-16,0 1-4 0,3 0 2 16,-5 1-5-16,4 0-4 0,-4 1 0 15,4 0-3-15,-4-1-3 0,2 3-2 16,-2 0-1-16,1 0 2 0,0 1-1 15,0 0-3-15,-1 0 1 0,2 0 2 0,-2 0-1 16,1 0-1-16,1 0 0 0,0 0 4 16,-4 0-1-16,3 0-3 0,-3 0 1 15,-2 0 0-15,3 0 3 0,-5-2-4 16,-1-2 2-16,-1-1 3 0,-2 0-3 15,-2 0-2-15,0-2 2 0,-2 1 2 16,0 2-1-16,-2-1-3 0,-1 1 2 16,-3 1 1-16,0-1-3 0,-1-1 2 15,0 2-2-15,-1-1 1 0,-2 1 1 16,1 1-1-16,2-1 0 0,-4-1-1 0,2 2 2 15,2-1-1-15,0 2-1 0,-1 0 1 16,1 1 0-16,0 0 1 0,-2 0-2 16,1-1 1-16,-2 0 1 0,-1-2-1 15,-2 3 0-15,-1 0-1 0,-2 0 2 16,-1-1-1-16,-1 1 0 0,0-1-1 15,2 0 2-15,3-1-1 0,-1 2 0 16,1-1 0-16,2 0 0 0,1 1-1 16,-2 0 0-16,6 0 2 0,-4 0-1 15,1-1 0-15,1 1-1 0,1 0 1 0,-4 0 1 16,1 0-4-16,0 4 3 0,-1 0 1 15,-1 3-1-15,0-2-3 0,0 2 2 16,-3 0 1-16,1 1 0 0,-1 1-1 16,-1 1 0-16,1 0 1 0,1 1-1 15,2 2-2-15,-2-1 1 0,4 0 3 0,-2 1-2 16,3-1 1-16,0 4-1 15,3-1 1-15,2 0 0 0,4 1-1 16,2 0-1-16,0 1 2 0,2-3 0 16,1 4-1-16,-2 0 0 0,2 1 2 0,1-1-1 15,-1 0-1-15,1-1 0 0,1-1 3 16,-2 0-1-16,0-1-2 0,0 0 1 15,1-2 1-15,3-1 0 0,-3 1-1 16,2-1-1-16,1 2 2 0,-1-3 1 16,0 1-4-16,0 1 1 0,0-1 3 0,-1 1-1 15,-1 0-2-15,6 0 1 0,-4 1 2 16,3-1 0-16,0 1-4 15,2 0 1-15,1 0 3 0,-1 3-3 16,2 1 1-16,-1 1 1 0,0 1 1 0,2 1 0 16,0 0 0-16,3 2-2 0,0-2 1 15,2 0-1-15,8 0-1 0,1 1 1 16,2 1 2-16,2 1 0 0,1 1-2 15,1 1-2-15,4 1 7 0,1-3-5 16,4 0 1-16,1-1-2 0,5-2 1 16,1-1 3-16,3-1-3 0,-1 1 2 0,2 0 0 15,-1-2 0-15,0 1-2 0,3-1 1 16,1 1 1-16,2 0 0 15,0-1-2-15,1-2-2 0,4 2 4 16,-3-3-1-16,6 0-1 0,1-2-1 0,-1 1 5 16,3 0-4-16,-4 0 0 0,1 0 0 15,-1 1 1-15,-4 0-2 0,-1-2-2 16,-4 0 0-16,-1-3 3 0,0-1 0 15,-2-1 2-15,2-4-3 0,1 0 0 16,2-2 2-16,6 0-2 0,0-2 1 0,3 0 2 16,3 0-2-16,2-5-1 0,6-1 1 15,0 0 1-15,-1-1-1 0,-1-2-14 16,-1 0 2-16,-2 0-3 15,-1-1 0-15,-5 0-1 0,-1-2 6 0,-4-2 1 16,1 0 4-16,-5-2 0 0,0-1 3 16,-4 1 2-16,-2-1 0 0,-3-2-1 15,-1-1 1-15,-1-1 1 0,-1-1 0 16,-2-2-2-16,-2 1 1 0,-4-2 2 15,-2-1 0-15,-3 1-3 0,-2-1 2 0,-2-1 2 16,-1 2-2-16,-3 2-4 0,-1-1 5 16,-2 4 2-16,5 0 2 0,-1 1-2 15,0 0-2-15,3 0 6 0,-1 0 0 16,1 0-3-16,-4 0 2 0,-1-1 3 15,-1 1-1-15,0-2-2 0,-3-2 6 16,-2 0-6-16,-1 0-2 0,-1-3-3 16,0 3-1-16,0-1 2 0,0 1-2 15,0 1 0-15,0 0 1 0,0-1 0 16,-3-1 0-16,-5-2-2 0,-2 0 1 0,2 1 2 15,-5-3-2-15,-4 3-1 0,0-2 0 16,-4-1 0-16,-3-1 4 0,0-1-6 16,-6-1 0-16,2 0 4 0,-1-1-2 15,-4-1-2-15,-2 2 2 0,-7-2 0 16,-2 2 2-16,1 0-4 0,-2 0 2 15,0 2 2-15,0 4-2 0,-3 5-2 16,-3 6-2-16,-5 7-7 0,-1 7-18 16,-2 0-26-16,-3 7-59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31:16.44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20767 14465 68 0,'0'-6'62'0,"0"2"-20"0,-3-1-7 16,0-1 3-16,1 4 0 0,1 0-15 15,-1 0 1-15,2 1-3 0,-2-1 3 16,2 0-9-16,0 2 0 0,0-3-4 0,0 2 2 15,0 0-5-15,0-1 15 0,0 2-21 16,0 0 5-16,0-1 8 16,0 0-4-16,0 1-4 0,0-2-2 0,0 1-1 15,0 1-2-15,0-1 2 0,0 1-3 16,-1 0 2-16,-1 0-2 0,1 0-1 15,-1 0 3-15,2 0-2 0,-3 0-2 16,2 0 1-16,-1 2 1 0,2 0-1 16,0-1 0-16,0 0 0 0,0 1 0 0,0 0 2 15,5 0-2-15,1-1 2 0,2 1 1 16,4 1-2-16,2-2 0 0,-2 2 0 15,4 0 1-15,1 0-1 16,2 1-1-16,1-1 0 0,1-2 0 0,3 2 1 16,0 0-2-16,1-1 1 0,-1 1 1 15,0-1 0-15,1 0-1 0,-2-2 0 16,2 0 0-16,-3 0 1 0,-2 0-2 15,2 0 1-15,-1 0 0 0,0 0 0 16,-1 0 0-16,0 0-1 0,0 0 1 0,2 0 0 16,-1 0-1-16,1 0 0 0,3 0 1 15,-3 0-3-15,1 0 0 0,2 0 2 16,-2 0-2-16,0 0 1 0,-3 0 2 15,1-3-1-15,-3 1 2 0,1 0-1 16,-1-2 0-16,-5 2-1 0,1 1 2 16,-3-1-1-16,-2 0 0 0,-1-1 0 15,2 1 0-15,-2 0 0 0,0 0 0 16,0 0 0-16,-2 0 0 0,-3 2 0 15,0-1-1-15,0 0-3 0,-3 1-3 0,0 0-3 16,2-1-7-16,-1 0-8 0,1 0-15 16,-2 0-32-16,0-3-52 0,-5 0-75 15</inkml:trace>
  <inkml:trace contextRef="#ctx0" brushRef="#br0" timeOffset="948.05">20761 14388 43 0,'0'0'16'0,"0"0"-5"15,0 0 23-15,-2 0 12 0,1 1-18 16,-1-1-1-16,0 1 2 0,-1-1-1 16,0 1-4-16,0-1-7 0,0 1 1 15,-2 0-4-15,2-1 2 0,0 2-3 16,2-1-2-16,-1 0 2 0,1-1-8 15,1 0 4-15,-2 2 2 0,0 0 2 16,1-2-3-16,-1 1-4 0,1-1 1 16,1 0 2-16,0 0-1 0,0 0-2 0,0 0 3 15,0 0-2-15,0 0 1 0,3 0 3 16,6-1-6-16,4-3-2 0,4-1 0 15,3-3-1-15,0-1-3 0,5-1 5 16,-2 2-2-16,2-2 1 0,-2 2 1 16,2 1 2-16,-5 1 1 0,-4 0-7 15,-4 1 3-15,-4 1-1 0,-4 3-1 16,-2 0-1-16,-1 1 0 0,-1 0 1 15,0 0-2-15,0 0-2 0,0 0-1 16,-3 2 1-16,0 2-5 0,-1 4-8 0,2-1-1 16,-1 0-6-16,0 1-18 0,3 0-21 15,-3-3-38-15,-3-3-55 16</inkml:trace>
  <inkml:trace contextRef="#ctx0" brushRef="#br0" timeOffset="1820.1">20668 14476 17 0,'3'-3'53'0,"0"-1"-44"15,-2 1-2-15,1-1-3 0,1 1-3 0,-1 1 4 16,-1 0-2-16,-1 0 0 0,2 0 7 15,-2 2 5-15,3 0 2 0,-3 0-7 16,1 0-6-16,-1 0 3 0,2 0-3 16,1 0-1-16,0 0 6 0,2 0 2 15,-1 0 0-15,-1-2-3 0,2 0 3 16,-3 1 7-16,-2-1 7 0,1 2 0 15,-1 0-1-15,0 0-5 0,0 0-5 16,0-1-1-16,0 1-5 0,0 0-2 16,0 0 0-16,0 0-5 0,0 0 0 15,0 0 1-15,0 0-2 0,0 0 1 0,2 0 2 16,1 0-1-16,-3-1 5 0,3-1 0 15,-1 2 0-15,-2 0-3 0,1 0 3 16,-1-1 0-16,0 1 1 0,0-1 0 16,0 1 4-16,0 0-1 0,0 0 4 15,0 0-5-15,0-1 2 0,0-1-3 0,0 2-3 16,0 0 5-16,0 0-3 0,0 0-1 15,0 0 3-15,0 0-1 0,0 0-4 16,0 0-4-16,0 0 0 16,0 4 4-16,2 5 2 0,1 1-5 0,1 3 2 15,1 0 0-15,3 2-1 0,1-2-4 16,-1 1 3-16,0 2 0 0,1-2 0 15,-1 0-1-15,-1 1-1 0,0-1 1 16,-1 0 0-16,0 1 0 0,2-3-1 16,-2 0 1-16,-1-3 1 0,-1 0-2 0,1-1 0 15,0-2 1-15,-4 0-2 16,2-1 1-16,-1-2 0 0,-2 1 0 15,1-2 1-15,1 0-1 0,-2 1 0 16,0 0 0-16,0-1 1 0,0 0-3 0,0 1-7 16,0 0-1-16,0 1-3 0,0 0-1 15,-2 0-6-15,1 1-13 0,1 0-22 16,-6-2-72-16,1-2-124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32:58.63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8708 9715 33 0,'0'0'15'0,"0"0"-11"15,0 0-3-15,0 0 13 0,0 0 61 16,0 0-46-16,0 0-22 0,0 0 11 16,0 0 15-16,2 0-5 0,-2 0-8 15,0 0-4-15,0 0-2 0,0 0-4 16,0 0-3-16,0 0-3 0,0-2-1 0,0 2 0 15,0-1-1-15,0 1 3 0,0 0-2 16,0 0 1-16,0 0 5 0,0 0-3 16,0-1 2-16,0 1-4 0,0 0 2 15,0 0 1-15,0 0-3 0,0 0 1 16,0 0 0-16,0 0 3 0,0 0 1 15,0-1 1-15,0 1-5 0,0 0 1 16,0 0 2-16,0-1-3 0,0 1 0 16,1 0 1-16,1-2-4 0,1 0 0 15,2-2-1-15,2 0 0 0,1 1 2 0,3-2-2 16,0-1 1-16,1 0 0 0,2-1 1 15,0-2-4-15,3 3 2 0,-1-2 2 16,-2 1 3-16,1 0-4 0,-2 2 1 16,-3-1-3-16,0 4 4 0,-4-2-1 15,-4 3-1-15,-1 0 0 0,1 1 1 16,-2 0-1-16,0 0 0 0,0 0-1 15,0 1 1-15,0 5 1 0,0 1-3 16,0 0 2-16,0 2 0 0,0 0-2 16,0 1 0-16,0-1 0 0,0-2 2 0,3 1-2 15,4-2-3-15,0 0 3 0,2-2 3 16,2-3-3-16,4 0 1 0,1-1-1 15,4 0 2-15,-1-2-1 0,1-2-1 16,-2-1 1-16,-1 0 0 0,-1 1-1 16,-1 0-2-16,-1 0 4 0,0 2-2 0,-6 0 0 15,1 2-1-15,-4 0 1 0,1 0 1 16,-3 0-2-16,-1 0 0 15,-1 3 1-15,1 1 1 0,0 1-1 16,-1 0 0-16,1 1 1 0,4 1-1 0,0-1-2 16,2-2 1-16,-2 1 2 0,6-2 0 15,1-1-2-15,5-1 1 0,4-1 1 16,3 0 0-16,1 0 1 0,1-2-3 15,-3-1 2-15,-5 1-2 0,-2-1 1 16,-5 2 0-16,-4 1 1 0,-2-1-2 0,-4 1 2 16,0 0-2-16,-2 0 1 0,0 0 1 15,1 0-2-15,1 0 1 16,1 0 0-16,-3 1 1 0,1 1-1 15,4 2-1-15,3-2 2 0,1 1-2 0,0-1 2 16,4-1-2-16,-1-1 2 0,2 0 0 16,3 0 0-16,0 0-2 0,3 0 2 15,4 0 0-15,-1-5-1 0,-1 0-1 16,-4 1 1-16,-2 1 0 0,-4 2 0 15,-3 1-1-15,-4 0 0 0,-2 0 0 16,0 0 1-16,-1 0-3 0,-2 0 0 0,1 0 3 16,-1 0 0-16,0 3 0 0,0-2 0 15,0 3 0-15,3 0 0 16,2-1-1-16,1 0 1 0,4-1 1 15,-1-1-1-15,5 0 0 0,4-1 0 0,1 0 2 16,7 0-2-16,-1-2 0 0,0-1 0 16,-3 0 1-16,-4 1-1 0,-4 0-1 15,-4 1 1-15,-4 1 1 0,-3 0-2 16,0 0 1-16,-2 0 0 0,1 0 0 15,-2 0 0-15,0 0 0 0,2 1 0 0,1 2 0 16,3-1 0-16,3 1 0 0,4 0 0 16,-1-2 4-16,5 0-3 0,-1 0-1 15,4-1-1-15,-2 0 2 16,6 0 0-16,-3 0-2 0,-1 0 2 0,2 0 0 15,-2 0-1-15,-4 0-2 0,1 0 3 16,-6 0 0-16,0 0-2 0,-4 2 0 16,1 1 1-16,0 0 0 0,-2 1 0 15,2-1-1-15,0 2 2 0,4-3 0 16,2-1-1-16,1 2 0 0,6-3 0 0,0 2 1 15,2-2-1-15,4 1 0 0,1-1-1 16,3 0 3-16,-2 0-2 0,4-1-1 16,-2-1 1-16,-2 0 1 15,-1 1-2-15,-3 0 0 0,-5 1 1 0,0 0 0 16,-1 0-1-16,-7 0 0 0,2 3 1 15,-3 2 0-15,0 1 0 0,0 1-1 16,1-1 1-16,1 1 1 0,5 0-1 16,1-2-1-16,2 0 2 0,4-1 0 15,3-2-1-15,2 0 0 0,-2-1 0 0,3-1-1 16,1 1 1-16,-4-1 1 0,1 0-2 15,-1 0 2-15,0 0-1 0,-1 2-1 16,-4-1 1-16,0 0 0 16,-3 1 0-16,2 0 0 0,-2 1 1 0,2 0-1 15,-2 0 0-15,0 1 0 0,5-1 0 16,-2-1 0-16,4 0 0 0,1 1 0 15,-1-1 0-15,1 0 2 0,2-2-2 16,-2 0-1-16,1 0 2 0,1 0-1 16,-4 0 0-16,-4 0-1 0,-1 0 2 0,-2 0 0 15,0 0-1-15,-2 0-1 0,0 0 1 16,1 0 1-16,2 0-1 0,4 0-1 15,-3 0 1-15,3 0 1 0,2 0-1 16,-1 0-1-16,3 0 1 16,0 0 1-16,-5 0-1 0,2 0-1 0,-4 0 1 15,3 0 1-15,-3 0-1 0,1 0-1 16,-3 0 1-16,-2 1 1 0,0 1-1 15,3-1-1-15,-3-1 1 0,5 1 1 16,-4-1-1-16,2 0 0 0,2 0 0 16,1 0 1-16,-4 0-2 0,3 0 1 0,-1 0 0 15,-4 0 1-15,1 1-2 0,-5 1 1 16,3 0 0-16,-2-2 1 0,0 1-1 15,1-1 0-15,2 1 0 0,4-1 1 16,-1 0-2-16,5 0 0 0,-2 0 2 16,2 0 0-16,-2 0-2 0,0 0 0 15,-1 0 1-15,-2 0 1 0,-1 0-1 16,-5 0-1-16,-2 0 1 0,0 0 1 15,-1 1-1-15,0-1-1 0,0 0 1 16,0 0 2-16,0 0-3 0,-1 0 1 0,3 0 0 16,2 0 1-16,1-2-2 0,-1 1 0 15,1-1 1-15,-1-1-1 0,-1 3 1 16,2 0-2-16,-4 0 2 0,2 0 1 15,0 0-1-15,-5 0-1 0,2 0 1 16,-1 0 0-16,-1 0 0 0,-1 0 0 16,-2 0 0-16,5 0 1 0,1 0 0 0,4 0-3 15,1 0 3-15,0 0 0 16,0 0-2-16,0 0 0 0,-2 0 1 15,-1 0 2-15,-1 0-3 0,-1 0 0 0,0 0 2 16,-4 0 0-16,-3 0-1 0,-4 0 0 16,-1 0 3-16,0 0 5 0,0-1-9 15,0-3 2-15,0 1 0 0,-4-1 0 16,1 1-1-16,-5 0-2 0,-1 2 0 15,-1 0-16-15,-1 0-15 0,-6-3-45 0,-1-3-192 16</inkml:trace>
  <inkml:trace contextRef="#ctx0" brushRef="#br0" timeOffset="2574.14">14089 9741 10 0,'0'0'20'0,"0"3"10"15,0-3-13-15,-1 0-15 0,-1 1 29 0,1-1-13 16,-1 1-1-16,-1-1 46 16,-1 0-40-16,2 2 0 0,-3-2-2 15,5 0 1-15,0 0-1 0,-3 0-5 16,3 0-3-16,0 2 3 0,0-2-5 0,-1 0 0 15,1 0-7-15,0 0 8 0,0 0 1 16,-2 0 0-16,2 0 0 0,-1 1 2 16,-3-1-8-16,4 2-1 0,-1-2 2 15,1 0-4-15,0 0-2 0,0 1-3 16,0 2 0-16,1 2 1 0,7-1 0 0,5 0 4 15,2 1-3-15,4-3 3 0,4 2 0 16,5-3-2-16,1 1-2 16,1 0 4-16,-1 0-3 0,4 2 0 15,-1-2-1-15,4 2 1 0,0 0 0 0,4 0 0 16,0 0-2-16,2 1 2 0,2-2 1 15,-3-1-3-15,-2 4 1 0,-3-3 0 16,-2 1 1-16,2-2 0 0,2 1-3 16,1-3 3-16,0 2 0 0,0 0-1 15,-4-1-1-15,-1 0 2 0,-3 1-2 0,-4 0 1 16,-5-1 0-16,-1 2 0 0,-1 1 1 15,-3-1-2-15,5 0 1 0,0 1 0 16,0-2 1-16,2 0-2 16,3 1 1-16,-1-1 0 0,4 2 0 15,-1-2 1-15,2 0-3 0,5 1 2 0,-1-1 0 16,2 2-2-16,1 1 1 0,-4-3 1 15,-2 4 0-15,-1-1-2 0,0-2 1 16,-3 0-2-16,2 0 0 0,-2 1-1 16,-2-2-1-16,3 1 3 0,1-2 1 15,-1 0-7-15,2 0 4 0,2-1 2 0,-2 0 2 16,0 0-1-16,0 0 2 0,-2-1-2 15,-1-2 2-15,0 0-1 0,0 1-2 16,-5 0 2-16,1 1 1 16,-4 0-1-16,-3 0-1 0,0 1 1 0,0-1 1 15,-2 1-1-15,4 0-1 0,1 0 1 16,3 0 1-16,-1 0-1 0,3-1-2 15,0 1 3-15,0 0 0 0,-2-2-1 16,2 1-1-16,-1-1 1 0,1 1 1 16,-1 0 0-16,-1-2-2 0,-2 2 1 0,0-1 1 15,-1-1-1-15,0 3-1 0,-3-2 2 16,0 2 0-16,0 0-1 0,-3-4-1 15,-2 4 1-15,-1-2 1 0,-1 2-1 16,-4-1 0-16,3 1-2 0,2-2 2 16,1 1 0-16,2 1 0 0,3-1 0 15,-1-1 1-15,2 2 0 0,-4 0-2 16,-3 0 1-16,-5 0 1 0,-2 0-3 15,-3 0 2-15,-1 0-20 0,0 0-29 16,-5 0-81-16</inkml:trace>
  <inkml:trace contextRef="#ctx0" brushRef="#br0" timeOffset="4077.23">4884 9753 7 0,'-5'4'15'0,"0"0"12"0,2-1-1 15,2-1-7-15,-1 1 6 0,2-1-1 16,0-1-2-16,-1 1-4 0,-3-1 6 15,3 0 0-15,1-1 2 0,0 0 1 16,0 0 1-16,0 1 1 0,-2-1-2 16,2 0-3-16,0 0-5 0,-1 0-4 15,-1 0-7-15,1 0-1 0,-1 0-6 16,1 0 1-16,-1 2-1 0,0-1-1 15,2 0 0-15,-1-1 1 0,1 1 0 0,0-1-1 16,0 0 1-16,0 0 3 0,0 0-1 16,0 0-3-16,0 0 3 0,0 0-1 15,0-3-2-15,8-4-3 0,4-4 2 16,4-3 1-16,5-4-1 0,7-3-1 15,9-4 2-15,10-8 0 0,7-5 2 16,11-2-4-16,10-6 2 0,5-2 2 16,6 0-2-16,-1 2-10 0,-6 4 18 15,-5 6 1-15,-7 3-3 0,-7 3 3 16,-4 4-2-16,-5 4-3 0,-4-1 1 0,-4 3-6 15,-2 2 4-15,-3-1-1 0,1 0 1 16,-2 2-3-16,-4 1 1 0,-4 3 1 16,-4 2-2-16,-8 5 0 0,-1-1 0 15,-7 3 1-15,-1 0-1 0,-2 1 0 16,-3-1 0-16,0 4 0 0,-1-1-2 0,-2 1-5 15,0 0-2-15,0 0-14 16,0 0-13-16,0 0-4 0,0 0-21 16,-6 0-39-16,-1 0-25 0</inkml:trace>
  <inkml:trace contextRef="#ctx0" brushRef="#br0" timeOffset="4732.27">5299 8889 11 0,'-3'0'45'16,"1"0"-7"-16,2 0-2 0,0 0 4 0,0 0 3 15,0 0-8-15,0-2-8 0,0 0 4 16,0 0 4-16,0 1-7 0,0 1-4 15,0 0-2-15,0 0-7 16,0 0-4-16,0 0-4 0,8 0 7 0,3 0 1 16,3 6-3-16,5 5 4 0,1 4-3 15,5 8-3-15,1 3 1 0,3 9-5 16,4 6 1-16,1 7-2 0,0 5-3 15,0 2 0-15,2 0-1 0,3 2 0 16,3-2 0-16,-1 1 0 0,4-5 0 0,2-5-1 16,-4-6 7-16,-2-7-9 0,-4-4 0 15,-5-3 0-15,-4-4 1 0,-5-4 0 16,-5-6 1-16,-8-3-2 0,-3-4 0 15,-4-2-2-15,-3-3 0 0,0 0 6 16,0 0-1-16,0 0-4 0,0 0-3 16,-5-1 1-16,3-2 0 0,-2-1-3 15,4 2-11-15,0 0-15 0,-2 1-21 16,2-3-55-16,-3 2-135 0</inkml:trace>
  <inkml:trace contextRef="#ctx0" brushRef="#br0" timeOffset="13302.76">8417 16897 29 0,'-2'0'70'0,"-1"0"-53"15,0 0 29-15,0-2-8 0,1 2-7 16,-2 0-1-16,2 0-18 0,-1 0-3 16,0 0 6-16,-2 0 2 0,2 0-3 15,0 0-4-15,0 0 0 0,-2 3 2 16,2 2-3-16,-1 2 0 0,-3-1 2 0,1 3 1 15,2-1-2-15,-1-1 0 0,0-1-2 16,-1 0 0-16,3-1-4 0,0 0-4 16,-3 0 5-16,4-2 1 0,-3 1-3 15,4-2 4-15,-4 2-2 0,2-2 2 16,-1 2-1-16,2-2-2 0,0-1 3 15,1 0-2-15,1-1 1 0,0 0-1 16,0 0-3-16,0 0 0 0,5-2-1 16,2-10 1-16,10-7 0 0,7-7-2 15,5-6-1-15,11-6 0 0,8-5 2 16,7-1-1-16,5-1-1 0,7 1 1 0,-1 2 1 15,1 5 0-15,0 2-1 0,-4 3 1 16,-2 6-1-16,-10 4 1 0,-8 7-2 16,-10 3 1-16,-11 4-1 0,-4 1 0 15,-7 2-2-15,-2-1-1 0,-2 2 4 16,-4-1 0-16,0 1-1 0,1-1 0 15,1 1 1-15,0 0 1 0,-2 2-7 16,0 0-5-16,-1-1-3 0,2 1 2 16,1 1-5-16,-1 1-17 0,0-1-11 15,-1-1-16-15,-2 1-20 0,-1-5-20 0</inkml:trace>
  <inkml:trace contextRef="#ctx0" brushRef="#br0" timeOffset="13857.79">8518 16312 39 0,'0'0'47'0,"0"0"-34"15,1 0 6-15,-1 0 9 0,0 0 7 16,2 0-3-16,-2 0-3 0,0 0-2 0,0 0-1 16,0 0 2-16,0 0-4 0,0 0 2 15,1 0-5-15,-1 0-2 0,2 0-10 16,1 0 0-16,3 5 8 15,2 2 2-15,3 3-2 0,3 4-1 0,1 4-2 16,5 6 1-16,8 3-5 0,3 3-3 16,5 5 2-16,4 3-3 0,2 3-5 15,-3 3 0-15,0 0 1 0,1 2-1 16,-1-1 0-16,-1-2-1 0,0-4 3 15,-3 0-2-15,-5-3-1 0,-4 0-1 16,-7-2 2-16,-4-4 0 0,-4-2-4 0,-6-3 0 16,-4-2 1-16,-1-2-3 0,0 2-10 15,0-3-11-15,-6-2-24 0,-5-4-47 16,-3-2-142-16</inkml:trace>
  <inkml:trace contextRef="#ctx0" brushRef="#br0" timeOffset="16293.93">2881 17086 6 0,'3'0'6'0,"0"0"69"16,-3 0-9-16,0 0-48 15,0 0-4-15,0-1 24 0,0 1-8 16,0 0-7-16,0 0 0 0,0 0-3 0,0 0-5 16,0 0 4-16,0 0 3 0,0 0 1 15,0 0-3-15,0 0 1 0,0 0-3 16,0 0-5-16,0 0-3 0,0 0-6 15,0 0 0-15,4 0-2 0,-1 0 0 16,4 0 1-16,-1 0-3 0,0 0 4 0,3 0-3 16,2 0-1-16,-1 0 2 0,-1 0 0 15,0 0-3-15,4 1 2 0,-4 0 0 16,5-1 0-16,-2 2-1 15,2 2-1-15,2-3 3 0,1-1-2 0,1 2-1 16,4-2 0-16,0 1 2 0,-1-1-2 16,0 0-3-16,3 0 2 0,1 0 0 15,-2-3 1-15,2-1-2 0,0 1 1 16,0 2 0-16,1 0-1 0,-3 1-3 15,-1 0 0-15,1 0 0 0,-4 0-4 0,-2 2 0 16,2 2 1-16,-5-1 4 0,0 4 2 16,-2-2-2-16,-1 2 1 15,1-1-4-15,2-1-2 0,-1 0 7 0,2-2 0 16,4-1-1-16,4-1 2 0,0-1-1 15,1 0-5-15,2 0 3 0,0-3-7 16,4 0-3-16,-4-2 6 0,0 0 2 16,1 2 5-16,-2-1-1 0,1 0 3 15,-1 1 2-15,-2 2-2 0,0 1 0 16,2-1 0-16,0-1 1 0,1 1 1 0,1-1-2 15,0 0 1-15,4 0 1 0,0 2 3 16,-1-3-5-16,2 1 1 0,-2-1 3 16,1 0-3-16,-5 1 3 0,2-1 1 15,2 1 0-15,-4 1-5 0,-1-1 2 16,-2 0-2-16,2-1 1 0,0 2-1 15,-1-1 0-15,1-1 0 0,-3 2 0 16,3 0 1-16,-2-2-3 0,5 0 3 16,-2 1 0-16,2-1 0 0,3 1-3 15,-4-1 2-15,2 1 1 0,0 0-1 16,-1 1 0-16,0-2-1 0,-1 1 2 0,-3 0 0 15,1 0-1-15,-1 2-1 0,0 0 2 16,3-1 1-16,-1 1-4 0,0-1 2 16,1-1 2-16,1 2-2 0,-2 0 0 15,0 0 0-15,2 0 0 0,-3 0 1 16,1 4-1-16,2 0 0 0,0 1 2 15,0-4-2-15,2 3 4 0,-1 1-5 16,1-5 4-16,-4 2 1 0,3-1-4 16,-2-1 1-16,1 1 2 0,-2-1-2 15,0 0-1-15,2 0 2 0,0 0-1 0,-2 0-3 16,5 0 2-16,-3-1 0 0,0-1 1 15,2 1-1-15,-4 1 0 0,0 0 0 16,-1 0 1-16,-3 0 1 0,0 0-1 16,-2 0 3-16,0 1-2 0,-4 1 2 15,1 1-5-15,-5-1 1 0,-3-1 1 16,-1 2 0-16,-5-2-1 0,-1 4-1 15,-2-4 3-15,0 0 4 0,-2 1-4 16,-1-2-1-16,0 0 0 0,0 0 0 16,0 0-2-16,1 1-3 0,2-1-10 0,0 0-7 15,0 0-1-15,0 1 9 0,0-1-7 16,0 1-17-16,0 1 8 0,0 2 4 15,-4 1-13-15,-4-1-61 0</inkml:trace>
  <inkml:trace contextRef="#ctx0" brushRef="#br0" timeOffset="30688.75">20336 12615 118 0,'0'0'88'0,"0"0"-45"15,0 0-5-15,1-2 9 0,-1-1 1 16,3 1-16-16,-3 1-7 15,0-2-2-15,0 1-2 0,0 0-1 16,0 1-5-16,0 0-3 0,0 0-1 0,0 1-4 16,0 0 1-16,0 0 1 0,0 0 0 15,0 0 0-15,0 0-2 0,0 0 4 16,0 0-2-16,0 0-2 0,0 0-1 15,0 0-2-15,0 0 2 0,0 0-3 16,0 2 1-16,-1 4 4 0,-2 1-2 0,-3 4 1 16,1 1 2-16,-1 4 0 0,0 0 0 15,-1 2 2-15,0 3-4 0,-3 0 4 16,3 2 0-16,-4 1-3 15,-3 0-1-15,3-2-1 0,2 0 4 0,1-1-6 16,3-4-2-16,2-2 1 0,0-1-1 16,3-3-2-16,0-3-1 0,0 0 1 15,6-5-4-15,2-1-9 0,4-2-12 16,4 0-7-16,1-6-14 0,2-4-32 15,-1-1-30-15,-2-3-102 0</inkml:trace>
  <inkml:trace contextRef="#ctx0" brushRef="#br0" timeOffset="31132.78">20717 12753 281 0,'0'-8'65'0,"0"2"-20"0,-1 1 17 15,-2-2-19-15,-4 3-6 0,0-1-7 16,-1 1-6-16,-1 1-4 0,-2 3-2 16,-3 0 1-16,1 0-5 0,-2 0-4 15,-2 5 0-15,-2 4 1 0,1 1-1 16,-1 3-5-16,2 2 2 0,1 2 0 15,1 1-3-15,3 1-2 0,4 0-3 16,0 1 4-16,3 2-3 0,1-1 0 16,4 0 0-16,0 1 1 0,6-4-2 15,6-3-1-15,5 0 1 0,5-5 1 0,3-3-1 16,-2-4 1-16,2-3-2 0,0 0 3 15,0-3-1-15,1-8 0 0,-6-3 0 16,2-3 2-16,-5-1-1 0,0-4-1 16,-3-1 0-16,-3-2 3 0,-2-2-3 15,-3 4 0-15,-3-6 2 0,-3 1 0 16,0 2-1-16,-1-1-1 0,-5 0 1 15,-1 1-1-15,3 3 0 0,-1 5-2 16,2 5 1-16,0 9-2 0,-2 3-4 16,4 1-10-16,-2 0-7 0,1 5-14 15,2 5-22-15,0 2-31 0,0-3-64 0</inkml:trace>
  <inkml:trace contextRef="#ctx0" brushRef="#br0" timeOffset="31525.8">21342 12322 15 0,'0'0'277'0,"0"5"-213"0,0 0-52 15,-5 6 27-15,-1 5 22 0,-5 3-15 16,-4 5-13-16,-2 8-8 15,-3 3-1-15,-4 6-6 0,-2 4-2 16,0 5 3-16,-4 1-6 0,2 5-1 0,-3 0-1 16,-1 0-5-16,2-3-2 0,1-3 0 15,2-2-3-15,3-3 1 0,3-5 0 16,0-2 2-16,4-5-1 0,1-5-2 15,4-4-2-15,2-3 2 0,3-6 0 16,4-4-4-16,3-4-6 0,0-4-6 0,0-3-3 16,6 0-11-16,5-3-12 0,4-10-23 15,2-4-28-15,0-5-71 0,-1-6-99 16</inkml:trace>
  <inkml:trace contextRef="#ctx0" brushRef="#br0" timeOffset="31849.82">21361 12724 171 0,'1'2'271'0,"1"2"-242"0,-2-1-5 16,0 2 44-16,0 5-9 0,-3 4-31 15,-7 2-10-15,1 2 11 0,-2 0-11 16,0 3-7-16,0-2-5 0,-3 1-3 15,2-1 2-15,1-1-3 0,2 0-2 0,1-4 1 16,4 1-1-16,0-3 0 16,3-3-4-16,1-1-9 0,0-3-9 0,5 0-8 15,4-2-16-15,5-3-10 0,1 0-24 16,4 0-54-16,1-10-135 0</inkml:trace>
  <inkml:trace contextRef="#ctx0" brushRef="#br0" timeOffset="32180.84">21626 12803 306 0,'-7'-7'60'0,"0"2"-5"0,2 1-8 16,-3 1 6-16,2 1-11 0,-2 2-15 15,1 0-8-15,-3 4-1 0,1 5-4 16,0 2-5-16,1 1-1 0,0 1-6 15,4 2 2-15,2-3-2 0,2 3-2 16,0-4-1-16,5 1 1 0,4-4 1 16,0-1-2-16,5-1 0 0,2-5 1 15,-2-1 0-15,1 0 0 0,1-1-1 0,-2-9 2 16,1-1 0-16,-1 0 0 0,0-3-1 15,-2-1 1-15,-1-1 1 0,-1-1-1 16,-4-1-1-16,0 1 0 0,-3-2 2 16,-3 0-1-16,0 0-2 0,-1 2 1 15,-4 3-2-15,-1 3-3 0,0 5-2 0,-1 3-4 16,3 3-8-16,-1 1-6 15,2 9-17-15,-2 2-15 0,5 2-33 16,-1-2-120-16</inkml:trace>
  <inkml:trace contextRef="#ctx0" brushRef="#br0" timeOffset="32529.86">21999 12807 94 0,'0'-5'193'0,"-6"-1"-103"0,-5 2-56 0,2 1 25 16,-3 3-14-16,2 0-11 15,1 9-14-15,3 2-12 0,1 0-5 16,4 2 0-16,1 2-3 0,0 1-1 16,0 2 1-16,6 0 1 0,0 0-1 0,3-3-2 15,1-1-2-15,4 0 2 0,3-2-1 16,1-3 4-16,4-4-1 0,-4-2 1 15,-2-3 0-15,-1 0-1 0,-4 0 2 16,0-6 1-16,-3-5 0 0,0-1 4 16,-4-2 2-16,-1-2 1 0,-3 1-3 0,0-1 1 15,-1 0 2-15,-7-1 0 0,0 0-6 16,-1 1-2-16,0 0 0 15,-1 2 0-15,1 2-3 0,1 2-2 16,2 4-1-16,3 1-10 0,0 5-4 0,0 0-17 16,-2 0-23-16,2 0-12 0,-1 3-67 15,-1-3-153-15</inkml:trace>
  <inkml:trace contextRef="#ctx0" brushRef="#br0" timeOffset="33352.9">22607 12329 48 0,'2'0'117'0,"-1"0"-25"0,-1 2-76 15,0 3 18-15,0-1 25 0,0 5-5 0,-3 2-22 16,-3 6-4-16,-3 4-2 0,-4 3 1 15,-2 6-4-15,-4 7-2 0,0 7 0 16,-2 7 1-16,-4 6-5 0,2 3-4 16,-4-1-2-16,1 0 1 0,3-4-5 15,-2-4 0-15,3-3 2 0,4-8-3 0,2-4 0 16,-1-7-3-16,6-3 1 15,-3-1 2-15,3-5-4 0,2-4-1 16,3-4-2-16,3-2 4 0,0-2-3 16,0-4 0-16,-1-2 0 0,4 1 1 0,0-3-2 15,0 0-2-15,0 0-1 0,0 0-4 16,0 0-7-16,4-8-11 0,5-1-8 15,3-1-8-15,5-4-30 0,3-2-35 16,1-7-150-16</inkml:trace>
  <inkml:trace contextRef="#ctx0" brushRef="#br0" timeOffset="33761.93">22736 12816 189 0,'0'-2'80'16,"3"1"-28"-16,-3 0 18 0,0 1-1 15,0 0-16-15,0 0-19 0,1 0-5 16,-1 0-2-16,2 1-5 0,-2 6 3 15,0 0-4-15,0 2-5 0,-5 2 1 16,-2 0-5-16,-1 2-2 0,-3 0-1 0,0 2 5 16,0-1-9-16,-1 2-3 0,1-2 1 15,2-1-1-15,-2-2-2 0,6 1-2 16,2-4 2-16,0 0-8 15,3 0-8-15,0-2-11 0,3 0-7 0,3-5-12 16,8-1-17-16,0 0-31 0,0 0-59 16,3-9-165-16</inkml:trace>
  <inkml:trace contextRef="#ctx0" brushRef="#br0" timeOffset="34136.94">23026 12794 0 0,'0'-5'282'15,"-3"1"-233"-15,-1 1-8 0,-2 1 14 16,0 0-11-16,-2 2-15 0,1 0-4 16,-3 2-5-16,1 6-2 0,-3 4-6 15,2 1-1-15,1 3 1 0,0 2-6 16,-2-1-1-16,1 4 1 0,6-1 0 0,-1 0-4 15,5-3 0-15,0-1-3 0,0-1 2 16,8-1 1-16,3-4-2 0,3-2-2 16,0-2 2-16,3-2 2 0,3-4-1 15,-3 0-2-15,0 0 2 0,-1-7 0 16,-1-3-1-16,-3 0 0 0,-4-3 2 15,1 2 2-15,-2-2-4 0,-4-2 1 16,-3-1 2-16,0-2 2 0,0 0-3 16,-5 0-2-16,0-1 2 0,-1 4-1 15,2 3-1-15,-3 4-2 0,1 3 2 0,0 4-2 16,0 1-6-16,3 3-10 0,-2 6-14 15,4 2-16-15,1 0-25 0,0 0-60 16,0-2-110-16</inkml:trace>
  <inkml:trace contextRef="#ctx0" brushRef="#br0" timeOffset="34504.97">23368 12885 8 0,'3'-10'365'0,"-3"-2"-318"16,0 0-28-16,0 1 42 0,0 1-14 15,-7 2-18-15,-3 4-6 0,3 0-3 16,-3 4-7-16,3 0 0 0,-1 0-5 16,0 7-5-16,0 4-1 0,-1 6 1 15,3 2-2-15,3 0-2 0,1 3 0 16,2-4 1-16,0-1 1 0,6 0-2 15,5-4 1-15,2 0-2 0,1-4-1 16,-2-3 1-16,5-1-4 0,2-3 8 16,1-2-4-16,-2 0 2 0,1-1 2 0,-2-5-4 15,-1-3 4-15,-3-2-1 0,-2 0-1 16,-1-1 3-16,-6-2 0 0,-1 0 1 15,-3 0-3-15,0-3 4 0,0 3-3 16,-6-4 0-16,0 3-3 0,-3 2 1 16,1 4 0-16,-1 5-1 0,2 4-3 15,0 0-2-15,0 0-11 0,1 7-14 16,2 3-14-16,2 0-20 0,0-2-64 15,2-4-149-15</inkml:trace>
  <inkml:trace contextRef="#ctx0" brushRef="#br0" timeOffset="34912.99">23909 12892 73 0,'0'-7'161'0,"0"0"-60"0,0-4-83 15,0 1 16-15,-4-1 17 0,-4 0-9 0,-3 3-6 16,2 2-7-16,-1 1-4 0,0 3-5 16,-3 1 3-16,-1 1-3 0,-1 0-4 15,-1 1-1-15,2 8-4 0,-3 1-1 16,3 5-6-16,0 3-2 0,4 1 0 15,2 3-2-15,2 0 0 0,4 0 0 0,2 1 0 16,0-1 0-16,9 0-2 0,7-1-1 16,2-1-1-16,7-3-5 0,6-3 7 15,0-3-1-15,3-4 0 16,-3-4-1-16,-4-3 2 0,-2-2 2 0,-5-7-1 15,-3-3 3-15,-2-3-2 0,-4-2 1 16,-3-1 2-16,-4-3 1 0,-4-1 0 16,0 0 0-16,-3-2 1 0,-4 2-1 15,-6-2-2-15,-1 1-1 0,-1 0-1 16,-2 4-1-16,-2 4-6 0,2 6-13 0,2 7-15 15,1 2-27-15,1 0-40 0,4 8-180 16</inkml:trace>
  <inkml:trace contextRef="#ctx0" brushRef="#br0" timeOffset="39810.26">23156 13476 15 0,'3'-3'162'0,"-3"3"-84"0,2-1-49 15,-2 1 22-15,0-2 15 0,1 1-17 16,-1 0-17-16,0 0-7 0,0 0 1 15,0 0 0-15,0 1-8 16,2 0 3-16,-2 0-10 0,0 0 3 0,0 0-5 16,0 0-3-16,0 4-3 0,0 5 3 15,-3 4 2-15,-1 6-2 0,1 2-5 16,-1 3 1-16,2 5 1 0,-4 4-1 15,1 0-2-15,2 3 0 0,-3-2 2 16,3 0 0-16,0 0-3 0,-2-1 1 0,4-2 2 16,1-1-2-16,-2-4 0 0,2-2 0 15,0-1-2-15,-2-5 4 0,2-5-3 16,-1-3 1-16,1-2 2 0,0-5 0 15,0-1-2-15,-2-2 0 0,2 0 4 16,-1 0 1-16,-1 0-3 0,1-4-1 16,-1-5 0-16,2 3-1 0,0-3-4 15,0-1-2-15,0-1-7 0,0 0-11 16,0-3-23-16,0 2-16 0,0-2-30 15,0-4-121-15</inkml:trace>
  <inkml:trace contextRef="#ctx0" brushRef="#br0" timeOffset="40562.32">23064 13525 71 0,'0'1'59'0,"0"0"-36"16,0 2 9-16,0-2 12 0,-1-1 2 15,-1 0-10-15,2 0-1 0,-3 0-2 0,3 1-4 16,0-1-4-16,0 1 4 0,0-1-4 15,-1 0-3-15,1 0 1 16,0 0-6-16,0 0-2 0,0-1-7 16,0-2 0-16,4-2-2 0,3-3 0 0,2 2-1 15,5-4-3-15,0 0 2 0,4-1-2 16,6-1 0-16,-1-1 1 0,3 0-4 15,1 1 2-15,0 3 0 0,-3 3 3 16,-1 1-3-16,-4 3 0 0,-5 2 0 16,-2 0 2-16,-3 0-3 0,-3 1 3 0,-2 5 0 15,-1 3-1-15,-3 3 3 0,0 3-2 16,0 2 1-16,0-1 0 0,0-1 0 15,-5 2-4-15,0-2 0 16,1-1-2-16,2 0 1 0,1-1-12 0,1 0-9 16,0 0-12-16,0-1-30 0,1-5-61 15,5-3-208-15</inkml:trace>
  <inkml:trace contextRef="#ctx0" brushRef="#br0" timeOffset="42166.41">21953 14376 72 0,'1'-1'134'0,"-1"1"-111"16,0 0 6-16,3-2 22 0,-1 2-5 15,0-3-25-15,-2 2-4 16,0-1 4-16,0 0 3 0,0 0-4 0,0 1 1 16,0-1 0-16,1 2-3 0,-1-2 3 15,0-1-7-15,0 0 2 0,0-2-2 16,-3 1-2-16,-2 0-4 0,-1 0-1 15,0 2-1-15,-5-1 1 0,0 1-5 16,-3 1 1-16,0 1 0 0,-1 0 1 0,-4 4-1 16,-1 6 0-16,0 4 1 0,0 2 1 15,1 4 0-15,4-1-3 0,4 1 1 16,6-1-3-16,4-3 0 0,1-2 0 15,7-3-4-15,6-2 4 0,1-3-1 16,4-5 0-16,2-1-1 0,-1 0 4 16,3-4-2-16,-2-6-1 0,-1-1 1 15,-1-2 1-15,1-1 0 0,-4 0-1 16,-2-1 1-16,-4 2 1 0,-1 2 0 15,-5-2-2-15,0 3 5 0,-3 0 2 0,0 4-3 16,0 0 2-16,0 1-1 0,0 2 2 16,0 2-3-16,0 1 2 0,-3 0-4 15,0 0-2-15,1 8 1 16,-1 3-1-16,2 5-1 0,1-1 3 0,0 2-2 15,0 3 0-15,0 1 0 0,0 4 1 16,1 2-1-16,1 1 0 0,1 1-1 16,-2 2 3-16,1 0-3 0,-1-2 1 15,1 0-2-15,-1 2 2 0,1-3-3 16,-2-2 2-16,0-4 0 0,0-4 1 15,0-5-4-15,-3 0 5 0,-2-5-1 0,1-1-2 16,-3-1 4-16,1-4-1 0,-5-2 1 16,4 0 1-16,-4 0 1 0,-2 0-3 15,4-2 3-15,-2-2-1 0,-1-3 1 16,-1 1-3-16,-1-2 0 0,0 1-2 15,4-2 2-15,0 3 0 0,-1 0-1 16,4-2 2-16,-1 4-1 0,2-2-2 16,1 3 1-16,0 0 1 0,4 3-2 15,-1 0 1-15,2 0-3 0,0-1 3 16,0 1-13-16,0 0-4 0,2 0-9 0,7 0-20 15,1 0-33-15,0-3-70 0,3-7-177 16</inkml:trace>
  <inkml:trace contextRef="#ctx0" brushRef="#br0" timeOffset="42614.43">22244 14393 19 0,'0'0'126'0,"2"0"-7"0,-2 0-74 0,1 0 12 15,1 1 6-15,-2 2-10 0,1 4-9 16,-1 1-7-16,0 0-6 0,0 2-11 15,-1 0-7-15,-4 2-4 16,-1-1-4-16,5 0-2 0,-4-2-1 16,3-2 0-16,-1 2-2 0,2-3-1 0,1-1-3 15,0-3-10-15,4 1-16 0,4-1-19 16,3-2-20-16,3 0-44 0,0-7-61 15</inkml:trace>
  <inkml:trace contextRef="#ctx0" brushRef="#br0" timeOffset="43126.46">22458 14429 52 0,'0'-5'233'0,"-1"2"-161"0,-6-1-33 16,0 1 20-16,-4 2-9 0,-3 1-20 0,0 0 0 16,-2 7-5-16,-1 1-7 0,0 6-5 15,0 2-3-15,3 1 0 0,3 1-6 16,4-3-2-16,5 2-2 0,2-4 2 15,0 0-3-15,8-4-1 0,4-2 0 16,4-4 2-16,1-1-5 0,3-2 0 0,0 0 3 16,0-8-3-16,-1-1 0 0,-4-2 3 15,-1-2 3-15,-1 0 0 0,-2 0-1 16,-2 0 0-16,-3 0 1 0,-1 1-1 15,-4 1 1-15,2 2 2 0,-3 2 3 16,0 1 2-16,0 2-2 0,0 4-4 16,0-1 5-16,0 1-2 0,0 0-6 15,0 6-1-15,0 5 2 0,0 2 2 16,0 3-2-16,0 1-2 0,0 3 2 15,0 4 2-15,0 2-2 0,0 1-4 0,0 2 5 16,0 1 0-16,0 2-2 0,0-1 0 16,0-2 2-16,0-3 2 0,0-1-5 15,-1-7 2-15,-5-4 2 0,-2-2-2 16,2-4 2-16,-4-3 2 0,3-1 7 15,-4-3 5-15,0-1-1 0,-3 0-2 16,2 0-4-16,-4-7 2 0,2-1-5 16,0-1-5-16,0-1 3 0,3 0 0 15,1-2-4-15,0 2 0 0,4-1 1 16,3 1 1-16,3 1-5 0,0-1-5 0,0 0-8 15,2 1-2-15,7 1-8 0,0 0-8 16,4 3-14-16,1 0-21 0,1 0-28 16,-1-1-55-16,1 0-115 15</inkml:trace>
  <inkml:trace contextRef="#ctx0" brushRef="#br0" timeOffset="43263.47">22778 14446 1 0</inkml:trace>
  <inkml:trace contextRef="#ctx0" brushRef="#br0" timeOffset="44006.51">22778 14446 208 0,'0'-6'59'0,"-2"6"-5"15,0-2 6-15,-4 0-8 0,2 0-9 0,-1 0-3 16,-1 0-5-16,-4 0-4 0,1 1-2 0,-3 1-1 15,-1 0-2-15,3 0-5 16,-1 0-3-16,0 0-3 0,5 5-5 16,-1-2-1-16,6 1-5 0,-1-1-4 15,2 1 1-15,0 0-1 0,7-1 0 0,2-1 0 16,3-2 1-16,2 0 0 0,0 0-2 15,3 0-2-15,-3 0-2 0,0 0 2 16,-2 0-1-16,-2 0-1 0,-2-1 5 16,-4-2-2-16,-1 2-2 0,0 0 2 15,-3 0 1-15,0 0 1 0,0 1-1 0,0-1-3 16,0 1 4-16,0 0-3 0,-6 2 0 15,0 8 2-15,-2 3 0 16,0 1 0-16,2 1-1 0,2 2 2 16,1-3-1-16,3-1 0 0,0-1-2 0,0-1 2 15,7-4-3-15,3 0 2 0,0-4 0 16,1-3 1-16,5 0 0 0,2-2 1 15,-1-9-2-15,2-3 0 0,-2 0 2 16,0-4 0-16,2-2 0 0,1-2 0 16,-1-3 0-16,2-1 2 0,-1-5-2 0,-1 0 1 15,-5-2 1-15,-2-2 1 0,1-3-2 16,-2-2 1-16,-1-2 1 15,0 1-3-15,-2 4 1 0,-2 7-2 16,-2 11 3-16,-4 10 2 0,0 9 2 0,0 0-4 16,0 7-4-16,-1 3 3 0,-4 8 0 15,-1 8 0-15,-3 6 1 0,-7 9-2 16,-4 1 2-16,-2 0-3 0,-2 2 3 15,-1-3 1-15,1-2-2 0,3-5-1 16,4-3 0-16,6-8 1 0,3-4-1 0,5-6-1 16,1-3 1-16,2-4 1 0,0-5-1 15,2-1-1-15,4 0 3 0,5-3 2 16,1-7-4-16,4 0-1 0,-1-3 2 15,4 0 0-15,0 2-1 0,-1-1-1 16,-4 3 1-16,2 1 1 0,-1 3-2 16,-1 2-1-16,0 1 1 0,-1 1 0 15,-1 1-5-15,-1 0 0 0,-2 3-2 16,0 4 3-16,-1 2 0 0,-3 0-1 15,-4 1 4-15,-1 0-4 0,0-2 4 16,0 0 3-16,-4 0-1 0,-4-1-1 0,-1-1 2 16,-2 2-1-16,1-1 4 0,-2-2 4 15,0 0 2-15,-2-1-1 0,0 1 3 16,0 1-1-16,0-2 0 0,1-1-2 15,4 1-2-15,1-1-2 0,4-2-3 16,1 1-2-16,3-1 0 0,0 0-1 16,0-1-5-16,0 1-8 0,6-1-7 15,6 0-11-15,2 0-17 0,3 0-46 16,0-7-74-16</inkml:trace>
  <inkml:trace contextRef="#ctx0" brushRef="#br0" timeOffset="44247.53">23337 14410 326 0,'2'-2'119'0,"-1"2"-97"16,1 0 29-16,-2-1 23 0,0 1-33 15,0 0-21-15,-3 3-6 0,-6 7 5 16,-2 3-8-16,-2 2 3 0,4-1-8 0,-2 1-4 15,3 1-2-15,4-1 1 0,1 0 1 16,3-2-4-16,0-1 0 0,0-1-2 16,1-3-9-16,10-2-9 0,0-2 11 15,1-3-41-15,2-1-2 0,2 0 21 16,-2-6-128-16,-2-5-134 0</inkml:trace>
  <inkml:trace contextRef="#ctx0" brushRef="#br0" timeOffset="44592.55">23630 14124 60 0,'2'-7'268'16,"-1"3"-221"-16,2 2-24 0,-1 2 43 16,0 0-2-16,-2 0-37 0,0 8-17 15,0 6 8-15,0 5 3 0,-7 6-4 0,0 4-2 16,-6 5-3-16,-2 3-6 0,4-1 3 15,0-1-5-15,2-2 2 16,-1-5-5-16,3-3 3 0,-1-5-3 16,2-1-1-16,3-7 1 0,0-3 1 15,3-4-3-15,0-4 0 0,1-1 1 0,8 0 1 16,1-1-3-16,1-4-2 0,-1 0 2 15,1 2-1-15,-1 1 1 0,-1 0 0 16,3 2-4-16,-2 0 4 0,0 0-3 16,7 0 1-16,-1 0 3 0,1 0 0 15,-3 0-6-15,-6 1 2 0,-4 0-3 0,3 2-2 16,-4-1-4-16,0-1-11 15,-2 1-7-15,-1-2-52 0,0 0 35 16,0-2-38-16,-1-7-172 0</inkml:trace>
  <inkml:trace contextRef="#ctx0" brushRef="#br0" timeOffset="44763.56">23396 14203 427 0,'-4'2'66'0,"4"0"-68"0,0 1 18 16,4 3 9-16,4-4-18 0,-2 5-8 0,2 0-36 16,0-3-49-16,-2-4-162 0</inkml:trace>
  <inkml:trace contextRef="#ctx0" brushRef="#br0" timeOffset="45667.61">21451 14101 151 0,'1'-1'148'16,"1"-1"-104"-16,-2 1 9 0,0-1 7 16,0 1-12-16,0 0-18 0,0 1-2 15,0 0-1-15,0 0-5 0,1 0-4 16,-1 0-1-16,0 0-3 0,0 0-4 15,0 0-2-15,0 4-1 0,0 7 7 16,-6 6-4-16,0 6-1 0,-4 2 7 16,1 5-3-16,-2 3-6 0,2-1 1 0,0 2-1 15,1-1-3-15,3 1-3 0,-1-1 0 16,3-3-2-16,-2-4 4 0,4-3-4 15,-1-3 1-15,1-4 2 0,1-5-1 16,0-2-1-16,-2-4 0 0,1-3 2 16,1-2-1-16,-4 0-1 0,4 0 0 15,0 0-1-15,0 0-4 0,-3-1-10 16,3-5-13-16,0 0-9 0,0 0-38 15,0-7-80-15,7 1-275 0</inkml:trace>
  <inkml:trace contextRef="#ctx0" brushRef="#br0" timeOffset="51432.94">23561 11911 0 0,'-2'-5'179'0,"-3"-3"-157"16,2 2-12-16,-3 1 19 0,1-4-9 16,-2 1 2-16,-4-2 5 0,5 1-2 15,-4 1-1-15,1-1 0 0,3 2-4 16,-4 0-8-16,0-1 6 0,-1-1-7 15,0 2 4-15,-2-2-4 0,1 0 2 0,-2-1 1 16,-3 0-2-16,0-1-3 16,-2 2-4-16,-1-2 1 0,-1-1-4 15,-4-1-1-15,-3 0-2 0,-3-3 3 16,-8-1-2-16,-1-2 0 0,-8-1-1 0,-3-2 2 15,-4-1 0-15,-1-1-2 0,-2 1 1 16,0 3 0-16,-2-2 0 0,1 3 2 16,-5 1-3-16,4 1 4 0,-2 3-3 15,-3 0 1-15,-5 1 0 0,-3 1 1 16,-3-1 0-16,-1 2-2 0,-3-1 0 0,0 1 1 15,-1 1 0-15,-2 0-1 0,0 0 0 16,6 0 1-16,2 5-1 16,7 4-1-16,5-1-1 0,4 0 3 15,1 2-1-15,4 0-1 0,0 0 1 0,1 5 0 16,-1 3 0-16,-2 1-1 0,-1 2 0 15,-4 0 1-15,-1 3 1 0,3 1-1 16,-1 2 0-16,-1 1 0 0,2 1 1 16,1 2-3-16,2 2 2 0,0 1 1 15,0 2 0-15,2-1-3 0,0 2 2 0,1-1 2 16,2-1-3-16,0-1 1 0,3 3 0 15,1 0 1-15,0 2 0 0,3 2-2 16,-1 2 1-16,3 3 1 16,-3 1 0-16,3 6 0 0,3 1-1 0,0 3 6 15,5 3-4-15,2 3-2 0,2 3 3 16,4 1-1-16,1-3 1 0,3-2-2 15,2-5 2-15,5-2-1 0,2 2 2 16,2 0-3-16,2-1 4 0,1 1-2 16,1 0 0-16,-1 2 1 0,3-1 3 0,1 1-4 15,4 0-3-15,0-2 2 0,3 0 0 16,6-1 2-16,7 1-2 0,4 0 0 15,4-1-2-15,7 0 1 0,5-3 2 16,6-3-4-16,5 2 2 0,-1-4 1 16,4 0-1-16,-4-4-1 0,1-1 0 15,-1-2 1-15,2-1-1 0,6-3 0 16,2 0 0-16,8-3 2 0,4-2-2 15,5-1-1-15,4-3 2 0,1-1-1 16,0-3-3-16,1-1-2 0,-2-2 4 0,2-1 0 16,2 1 1-16,-1 0 1 0,3-1-1 15,-4 1-1-15,3-1 2 0,-3 1-2 16,1-2 1-16,3 3 1 0,0-4 0 15,6 1-2-15,-1-1 1 0,4-1 2 16,-1-1-2-16,4-1-1 0,-4-1 1 16,-1-2 2-16,-5-2-2 0,-3 1-1 15,-7 1 1-15,-7-2 1 0,-3 1 0 16,-7-1-3-16,0 0 2 0,0 0 2 15,-5 0-2-15,-2-1-2 0,-2-3 4 16,-4-2-1-16,-4 0-1 0,-3-1-1 0,-2-5 2 16,0 0 0-16,-2-1 1 0,0-2-1 15,2 0 3-15,-1 1-4 0,1-1 1 16,1 0-2-16,-4-4 1 0,1-2 2 15,0 0-3-15,-3-3 1 0,-2-1 0 16,4 1 3-16,-2 1-3 0,-2 0 0 16,1 1 0-16,1 0 0 0,-3 2 1 15,-2 1-2-15,-1 0 2 0,0 1 0 16,-5 1-1-16,0 1-1 0,-6-2 2 15,1-1 2-15,-4 1-4 0,0-2 1 0,-2-1 1 16,2 0 1-16,0-3-2 0,-2 1-1 16,4 0 2-16,-1-1 0 0,1 0-1 15,1-1-1-15,1 1 1 0,-1-1 0 16,0 1 1-16,0 1-2 0,0 0 2 15,-2 0-2-15,-1 1 1 0,-3 0 0 16,1-1 1-16,-3 3 1 0,1-1-2 16,-3-2 0-16,-2 1 2 0,-1-2 2 15,-1 0-1-15,0-1-1 0,-1 1-2 16,-4-4 6-16,-1 1-6 0,0 1 1 0,0-3 0 15,-2 1 3-15,2-2-4 0,-2-1 0 16,-1 1 0-16,2-2 1 0,-2 3-1 16,0-2-1-16,-4 2 2 0,-2 0 1 15,-4-3-3-15,-4 0 0 0,-3-4 3 16,-5-2-1-16,-8 0-1 0,-5 0-2 0,-4 2 2 15,-4 0 2-15,-6 3-2 0,1 2 3 16,-2 4 1-16,3 6-1 16,0 1-3-16,1 2-2 0,-1 2 1 15,-2 2 0-15,0 1-17 0,0-1-11 0,2 6-8 16,4 1-23-16,5 3-29 0,8 4-108 15</inkml:trace>
  <inkml:trace contextRef="#ctx0" brushRef="#br0" timeOffset="121309.61">2842 11514 8 0,'0'0'5'0,"0"0"-1"0,0 0 8 15,0 0 0-15,1 0 1 0,-1 0-1 16,0 0-2-16,0 0 42 0,0 0 26 16,0 0-55-16,0-1 1 0,0 0 5 15,0-1-5-15,0 1-7 0,0 1-5 0,0-2 2 16,-1 2-5-16,1 0-4 0,0 0 4 15,0 0-3-15,0 0-2 0,0 0-1 16,0 0-2-16,0 0-1 16,0 0-1-16,0 0-3 0,0 0 3 0,0 0-1 15,0 0 1-15,0 0 0 0,3 0 1 16,2 0 1-16,1 0-1 0,0 0 0 15,0 0 0-15,3 0 1 0,1 0-4 16,1 0 3-16,-2 2-1 0,2-1 1 16,0 2 0-16,-1-2-3 0,1 1 0 0,3-1 1 15,-3 1-1-15,3-2 3 0,-3 2-4 16,0-2 3-16,1 2-2 0,-3-2-3 15,2 0 5-15,2 0-5 0,-1 0-1 16,-1 0-2-16,1 0-3 0,1 0 5 16,-1 0-3-16,1 0 0 0,-3 1 6 15,3-1 3-15,-4 0 0 0,2 0 2 16,-3 0-4-16,3 1 5 0,-5 1-4 15,2-1 4-15,-2 0-1 0,2 1-4 16,-1-2 6-16,3 1-4 0,2 4 2 0,2-3-1 16,-2 1-1-16,2-1 1 0,2 1-2 15,-1 0 5-15,5-1-3 0,-1 0-1 16,1 0 2-16,-1-1-1 0,3 0-1 15,-1-1 1-15,1 1 0 0,-3-1 0 16,1 0-3-16,0 1-2 0,-2-1 0 16,-2 0-2-16,1 1-1 0,-3 0 0 15,0-1 4-15,0 1 4 0,0 1-1 16,1-1 2-16,4 1-2 0,0-1 1 15,-2-1 1-15,0 1-1 0,1-1-1 0,2 1 2 16,2-1-2-16,1 0-1 0,4 1 1 16,-3-1-7-16,3 0-8 0,1 0-4 15,0 0 4-15,-2 0 4 0,3 0 4 16,-2 0 1-16,-1 0 2 0,1 0 3 15,-3 0 2-15,0 0 2 0,2 0-2 16,2 0 0-16,-2 0-2 0,2 0-9 16,-3 0 3-16,1 0-2 0,2 0-1 15,2 0 1-15,1 0 3 0,0 0-11 16,0 0 12-16,4 0 7 0,-4 0 0 15,3 0-2-15,-1 0 1 0,0 0 1 0,1 0 1 16,0 0 2-16,0 0 0 0,0 0-2 16,5 0-2-16,0 0 0 0,-1 0 0 15,1 0 0-15,-2 0-2 0,5 0-1 16,-2 0-4-16,2 0-2 0,-3 0 3 15,3 0 6-15,0 0 0 0,-2 0-14 0,0 0-6 16,2 0 12-16,-3 0 1 0,0 0 7 16,-1 0 0-16,-2 0 0 15</inkml:trace>
  <inkml:trace contextRef="#ctx0" brushRef="#br0" timeOffset="121822.63">7327 11567 0 0,'5'0'0'0,"-4"0"2"0,-1 0-1 15,2 0 4-15,-2 0-3 0,0 0 38 16,0 0-29-16,0 0-10 0,0 0 0 15,-3-2 0-15,-1 0-22 0</inkml:trace>
  <inkml:trace contextRef="#ctx0" brushRef="#br0" timeOffset="123397.72">5313 11589 112 0,'0'0'21'15,"0"0"-12"-15,0 0 12 0,0 0-6 0,0 0-6 16,0 0-6-16,0 0-1 0,0 0 0 15,0 0 2-15,0 2 4 0,0-1 7 16,0 0 2 0,0-1 2-16,0 2 5 0,0-1-1 0,0-1-2 15,2 0-3-15,-1 0-2 0,4 2-1 0,-1-2 0 16,4 1-5-16,1-1-1 0,1 0-1 15,-1 0 1-15,2 0-5 0,-2 0 1 16,4 0-1-16,-1 0 0 0,2 0-6 16,1 0 3-16,1 0 2 0,1 0-1 0,-3 0-2 15,5 1 1-15,1 0 0 0,-2 1 1 16,-1 0-1-16,0-1 0 0,1 0 0 15,-1 2-1-15,1-2 2 0,-1 1-4 16,3-1 4-16,-1 1-1 0,3-2-2 16,-1 0 2-16,1 0 0 0,1 0 0 15,-1 0-2-15,1 0 1 0,-3 0 1 16,1 0 0-16,-3 0-2 0,1 0 0 15,-2 0 3-15,2 0-1 0,-2 0-2 16,1 0 0-16,1 0 3 0,1 0-2 0,0 0-1 16,-3 0 0-16,0 0 3 0,2 0-3 15,-2 0 0-15,0 0 1 0,0-2 1 16,-3 2-1-16,0 0-2 0,0 0 1 15,0 0 2-15,-2 0-2 0,1 0-2 16,-1 0 1-16,0 0 2 0,-1 0-1 16,2 0-2-16,2 0 2 0,1 0 1 15,1 2 0-15,1-2-2 0,4 0 1 16,0 0 1-16,1 0 0 0,-1 0-1 15,-1 0 1-15,-2 0 0 0,0 0 1 16,-2 1-3-16,-3 0 2 0,0-1 1 0,-2 1-1 16,2 0-1-16,-2 0 1 0,4 0-1 15,1-1 3-15,1 0-7 0,-2 0-2 16,4 0 6-16,-3 0-2 0,2 0 0 15,-1 1 1-15,-2-1 2 0,-1 0 0 16,-1 0-2-16,-3 0-1 0,-3 1 5 16,3-1-7-16,-2 1 6 0,0-1-3 15,2 0 3-15,0 0 0 0,-2 0-4 16,2 2 3-16,2-2-3 0,1 0 3 15,-2 0-5-15,4 0-11 0,1 0 8 16,-3 0 4-16,4 0-8 0,-2 0 3 0,-2 0 6 16,-2 0 1-16,-1 0 0 0,-2 0 3 15,-1 0-1-15,-2 0-1 0,-1 0 2 16,-1 0-2-16,4 0 1 0,0 0 0 15,-2 0 0-15,-3 0 1 0,-3 1-2 0,0 1 2 16,2-2-2-16,-2 2-1 16,0-2 3-16,0 0 0 0,0 2-3 15,0-2 1-15,0 0 2 0,0 2-2 16,3 0-3-16,-3-1-15 0,0 0-4 0,0 0 0 15,0 1 3-15,1 3 1 0,1-3-19 16,-2 0-42-16,0-2-37 0</inkml:trace>
  <inkml:trace contextRef="#ctx0" brushRef="#br0" timeOffset="131496.19">3650 10290 23 0,'0'0'53'0,"0"0"-42"16,1 0 105-16,-1 0-54 0,0 0-25 15,0-4-12-15,0 0-10 0,0 2 7 16,0-1 3-16,0 0-5 0,0 0-2 0,0 0-2 15,-1 2 3-15,1 0-8 0,-4 1 1 16,4 0-1-16,0 0 0 0,0 0-3 16,0 0-4-16,0 0 3 15,0 0-3-15,0 0-1 0,0 0-2 0,0 0 3 16,-1 0 2-16,1 0-2 0,0 0 5 15,-2 0 2-15,2 2-3 0,0 3 1 16,-1 2 1-16,-1 2-2 0,-1 2-1 16,3 3-2-16,-1 4-1 0,-1 2 0 15,-1 1 0-15,1 3-3 0,2 2 1 0,-1-2 0 16,-1 3 0-16,-1-2-1 0,3-4-1 15,-1 0 1-15,-1-4 1 0,0-1-3 16,1-5 2-16,-1-4 2 0,1-2-1 16,-1-2 1-16,2-3-2 0,-1 0 10 15,-1 0 2-15,-1-3-4 0,0-6-3 16,-3-3 1-16,6-3-1 0,-3-6-7 15,3-1 2-15,0-5 1 0,0-3-1 16,3-6-2-16,1-2 1 0,3-6 0 16,2-2 0-16,0-1-2 0,2 0 0 0,6 3 4 15,0 5-3-15,3 7-2 0,2 6 1 16,0 6 0-16,1 6 0 0,2 3-1 15,-2 8 2-15,-3 3 0 0,-3 0-1 16,-1 7-1-16,-5 3 1 0,1 1 1 16,-6 5 2-16,0 1-3 0,-6 2 2 15,0 2 2-15,-3 1 0 0,-6-2-2 16,-2 2 0-16,-1-2 3 0,-1-3-1 15,-4-1-1-15,0 1 0 0,0-2 3 16,0-1 0-16,3-2-1 0,2-2 1 0,-1 0-1 16,7-2-3-16,0-1 0 0,1-1-2 15,4-2 1-15,-1 0-6 0,2 1-15 16,0 1-15-16,2 1-12 0,6-1-22 15,1-5-30-15,-3-1-189 0</inkml:trace>
  <inkml:trace contextRef="#ctx0" brushRef="#br0" timeOffset="131726.2">4015 10373 421 0,'2'2'51'16,"-2"0"-28"-16,0 2 16 0,0 3-28 15,-5 2 19-15,1 5 15 0,-3-1-21 16,1 3-15-16,0 1-2 0,-2 0-3 0,2-2-2 16,1 0-1-16,2-2-1 15,3-2-4-15,0-2-8 0,0-1-14 16,2-3-13-16,3-2-15 0,2-3-21 15,-1 0-34-15,1-7-110 0</inkml:trace>
  <inkml:trace contextRef="#ctx0" brushRef="#br0" timeOffset="132063.22">4149 10388 42 0,'4'0'171'0,"1"-1"-37"0,-5 1-80 16,0 0 3-16,0 0-25 0,0 0-1 16,0 4 9-16,0 3-11 15,0 2-6-15,0 1-9 0,0-2-5 16,0 4-4-16,0-6-2 0,0 3-3 0,0-3 1 15,8-3-1-15,0 2-1 0,2-3 0 16,6-2-1-16,-1 0 2 0,4-2-5 16,3-6 0-16,-5 0-1 0,-2 0 3 15,1 3-1-15,-5-1-3 0,-1 2 5 16,-3 2 1-16,-4 2-1 0,1 0-1 0,-4 0 2 15,0 0-1-15,2 0 1 0,-2 4 0 16,0 4 2-16,0 0 4 0,0 4-1 16,-3-1 1-16,-2 2 3 15,-1 1-1-15,3 0 0 0,-2-1-4 0,1 0-1 16,2-4-1-16,2 0-2 0,0-3-5 15,0 0-8-15,5 0-10 0,4-5-26 16,7-1-14-16,4 0-19 0,0-11-140 16,3-2 60-16</inkml:trace>
  <inkml:trace contextRef="#ctx0" brushRef="#br0" timeOffset="132509.25">4682 10407 26 0,'-2'-3'297'0,"-8"-2"-233"0,-1 5-1 16,-3 0-26-16,-2 0-14 0,1 10 5 15,-1 2-10-15,4 1-9 0,3 0-2 16,1 1-6-16,5-1 0 0,3-1-1 16,0-1-2-16,3-2 1 0,6-1 1 15,2-2-2-15,5-3 0 0,1-3-3 0,3 0 1 16,5-3 1-16,2-7 6 0,0-3-6 15,-2 0-1-15,-7 1 4 0,-2 1 0 16,-4 0 0-16,1 0 0 0,-6 1 2 16,3-2 3-16,-4 5-2 0,-3 0 6 15,0 3 4-15,-3 2 1 0,2 1-1 16,-1 1-8-16,2 0-8 0,2 0 1 15,3 9 1-15,1 3 0 0,-1 5 1 16,4 1 0-16,-3 4-2 0,5 1-5 16,0 2 7-16,0 1 0 0,-1 1-1 0,-3 0 1 15,-3 1 0-15,-3-3-1 0,-4-1 0 16,0-3 3-16,0-3-1 0,-4-4 3 15,-6-1 4-15,-1-2 9 0,-2-3 6 16,-3-2-2-16,1-1-2 0,-3-2-8 16,0-2-2-16,-1 0-2 0,4-1-4 15,-1 0-2-15,2-4 0 0,0-4-5 16,3-1-16-16,2-1-14 0,-3-3-35 15,-2-6-49-15,-3-4-276 0</inkml:trace>
  <inkml:trace contextRef="#ctx0" brushRef="#br0" timeOffset="133184.28">4093 10199 365 0,'0'0'124'16,"0"0"-78"-16,0 0 22 0,0 0-50 16,0 0-17-16,0 0 4 0,0 1-9 15,0 1-37-15,1-2-32 0,3 0-147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34:11.26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18142 1887 97 0,'2'0'78'15,"-2"0"-42"-15,0 0 9 0,1 0 5 16,1 0-22-16,-1 0-8 0,4-2-10 16,-4 1 1-16,3 0 2 0,-4 1 1 15,1 0 0-15,1 0 6 0,-2-2-3 16,0 2 7-16,0 0-8 0,0 0 3 15,0-1 1-15,0 1-3 0,0-2-1 16,0 0-5-16,0 0-4 0,-2-3-3 16,-3 2 5-16,-2 0-5 0,-6-2 0 15,-5 2-1-15,-6 2 0 0,-3 1-4 0,-6 0 3 16,-6 1 3-16,0 5 1 0,1 4-1 15,-3 3 4-15,3 1 2 0,0 0-5 16,7 4 1-16,7-3-3 0,5 1 0 16,5 1 0-16,6-1-4 0,5 1-2 15,2 1 0-15,1-1 0 0,3 5 0 16,8 0 0-16,4 1 2 0,4 2 0 15,2-3 3-15,3 2-2 16,-3-2-1-16,3 3 1 0,-1 0-1 0,0-2 0 16,-1 3-1-16,0-3 1 0,-7 3-1 0,1-2-1 15,-7-1-1-15,-3 1 3 0,-4-3 0 16,-2 0-2-16,-5-1 4 0,-7-1-1 15,-5 0 1-15,-5 0-1 0,-3-1 0 16,-4-5 1-16,-2 1 0 0,3-2-1 16,-3 0 1-16,1-3-1 0,4-1 3 0,3-2-4 15,6-2-1-15,7-3 3 0,4 0-2 16,6-1-4-16,0 0-9 15,5-4-19-15,9-7 0 0,6-6-23 16,9-6-25-16,4-5-108 0</inkml:trace>
  <inkml:trace contextRef="#ctx0" brushRef="#br0" timeOffset="396.02">18457 2175 303 0,'-13'-8'46'0,"-1"1"8"15,-1-1 7-15,-2 3-28 0,-3 0-8 16,-2 2 3-16,5 3-5 0,-3 0-2 0,0 1-9 16,-2 8-1-16,2 2-1 0,0 3-3 15,-1 4-1-15,4 4-5 0,3 2-1 16,7 4 0-16,5 0 0 0,2 3-1 15,3-2 0-15,7-3 1 0,7-2-3 16,1-4-1-16,6-2-1 0,5-4 1 0,-3-5 1 16,5-3 0-16,-3-4-1 0,0-2 4 15,-2-1 2-15,-4-9-1 16,0-1 0-16,-5-5 3 0,-2-1 0 15,-2 0 2-15,-2-3 3 0,-5 3 0 0,-3-1 3 16,-3-1 0-16,0-3-5 0,-3-1 1 16,-6 1-2-16,-2-1-5 0,0 0 0 15,-1 0 0-15,-1 4-2 0,4 7-1 16,1 4-1-16,5 5-4 0,0 3-4 15,0 0-9-15,-2 3-20 0,2 10 10 0,3 1-23 16,0 1-36-16,0-3-108 0</inkml:trace>
  <inkml:trace contextRef="#ctx0" brushRef="#br0" timeOffset="813.04">18852 2076 142 0,'0'0'63'15,"0"0"-12"-15,0 0 4 0,0 0-11 0,0 0-8 16,2 0-2-16,-2 0-6 0,0 0-1 15,0 1-1-15,0 3-10 0,0 5 4 16,0 6 7-16,0 3 0 0,-3 4-7 16,-2 3-4-16,-3 3-2 0,2 1-2 15,-2 0-4-15,-1 2-2 0,1-1 2 16,2-2-3-16,0-4-1 0,0-1-2 15,2-5 0-15,0-2-2 0,1-1 0 16,3-5 0-16,-2-5-4 0,2 1-11 16,0-4-18-16,3-1-10 0,8-1-10 15,2-5-21-15,-1-11-105 0</inkml:trace>
  <inkml:trace contextRef="#ctx0" brushRef="#br0" timeOffset="1073.06">19198 1989 323 0,'0'18'23'0,"-5"4"38"0,-4 2-2 0,0 2-25 15,1 1-12-15,-1 1-1 0,-1 0-5 16,3-2-5-16,0 2-1 0,1-2-6 15,1-2-2-15,4 1 1 0,-2-3-2 16,1-1-1-16,2-2 0 0,-1-3 0 16,1-4 4-16,0-1-8 0,-2-3 0 0,1-1-5 15,-3-3-7-15,0-1-13 16,-2-2-6-16,-4-1-24 0,-2 0-98 15,-4-2-124-15</inkml:trace>
  <inkml:trace contextRef="#ctx0" brushRef="#br0" timeOffset="1262.07">18844 2215 63 0,'11'4'222'0,"-3"-3"-187"0,1 6 29 16,5-3-9-16,2 0-28 0,1 1 6 15,5 0-4-15,4-1-13 16,6 2-1-16,1-2-8 0,1 0-1 15,0 1-5-15,-4 0 0 0,-1-3-3 0,-3-1-15 16,-1 2-24-16,0-3-34 0,-3 0-124 16</inkml:trace>
  <inkml:trace contextRef="#ctx0" brushRef="#br0" timeOffset="1596.09">19629 2168 43 0,'-2'-10'261'0,"-7"-1"-202"0,-2 0 4 16,-3 1-15-16,0 2-9 0,0 3-1 16,-1 5-7-16,1 0-14 0,0 3-5 15,-3 8-3-15,1 4-6 0,1 5-1 16,1 5 0-16,3 5-5 0,5 1 3 15,4 2-2-15,2-2 1 0,8-2 1 0,8-3-2 16,8-1-7-16,7-5-2 0,5-4 7 16,4-3-1-16,1-8-1 0,-1-5 5 15,-4 0 0-15,-4-2 0 16,-6-10 3-16,-5-2 0 0,-7-3 1 0,-8-3 3 15,-3-2 0-15,-3-2 0 0,0-1-3 16,-9-1-3-16,-7 0 2 0,-1 1-2 16,-2 3-8-16,-1 3-18 0,2 4-19 15,-2 5-32-15,-4 3-129 0</inkml:trace>
  <inkml:trace contextRef="#ctx0" brushRef="#br0" timeOffset="3941.22">17675 3044 242 0,'-6'3'22'16,"3"0"-5"-16,2-2 42 0,-1-1-5 15,2 0-17-15,-2 2-6 0,2-2-6 16,0 0 3-16,0 0-3 0,0 0 0 15,0 0-2-15,0 0-4 0,0 0-5 16,0-3 4-16,0-1-3 0,0-2-2 16,0-4-2-16,7-5-5 0,7-7-4 15,14-10-3-15,16-8-1 0,20-12 1 0,20-8 2 16,15-6-2-16,11-4-2 0,8-2 3 15,3-2-1-15,1 2-1 0,-1 4 2 16,-4 8-2-16,-4 9 0 0,-8 8 4 16,-7 8-3-16,-10 5 1 0,-12 2 0 15,-11 4 0-15,-11-1-1 0,-10 6-1 16,-13 3 0-16,-11 3 1 0,-9 6 0 15,-8 2 0-15,-3 2 3 0,0 1-3 16,0 1-5-16,-6-1-1 0,0 2-2 16,-1 0-16-16,0 0-5 0,-3 7-7 15,3 4-8-15,-1-3-32 0,-1-2-85 0</inkml:trace>
  <inkml:trace contextRef="#ctx0" brushRef="#br0" timeOffset="4341.24">18317 1767 42 0,'3'-5'319'0,"0"5"-306"16,5 0-11-16,3 10 36 0,8 14 3 15,5 9 11-15,12 11-14 0,6 12-9 16,8 9-1-16,5 12-7 0,4 7-7 0,2 6-3 16,-1 0-5-16,-2-1 1 0,-1-10-6 15,-1-8 2-15,1-13-1 0,1-9 3 16,-4-9-3-16,-5-4 0 0,-8-6-1 15,-10-6-1-15,-8-4 0 0,-6-7 0 16,-9-5-4-16,-2-3 1 0,-6-4-5 0,0-1 4 16,0 0 0-16,0 0-11 0,-2-4-18 15,-2-1-4-15,1-3-12 16,0-1-59-16,-4-2-289 0</inkml:trace>
  <inkml:trace contextRef="#ctx0" brushRef="#br0" timeOffset="19911.13">12843 10796 25 0,'-3'0'21'16,"0"1"-11"-16,1-1 64 0,-1 0-12 16,2 0-22-16,-1 0 2 0,-1 0-9 15,3 0-6-15,-2 0 0 0,1 0-1 16,1-1-8-16,-2-1 0 0,1 2-1 15,1-1-4-15,-3-1 0 0,1 1-1 16,-1-1 0-16,3 0 0 0,-2 1-4 16,1 1-3-16,-1 0 0 0,-1-2 3 0,-1 2-6 15,-1 0 0-15,0 0 0 0,2 0 3 16,2 0-3-16,-1 0-1 0,1 0 2 15,-1 2-1-15,0-1 2 0,1 1 2 16,-2-2-2-16,1 1 0 0,2-1 0 16,0 0-3-16,0 0 4 0,0 0-1 0,0 0-1 15,0 0-2-15,0 0 0 16,3 1 2-16,4 1 2 0,2-1 0 15,3 0-2-15,-1-1 1 0,5 0-2 16,-1 0-1-16,1 0 2 0,-1 0-2 0,1 0 0 16,-1 0-1-16,-1 0 1 0,2 0 1 15,-2 0-2-15,-1 2-2 0,1-1 3 16,2 0 1-16,-2 4-2 0,0-4-2 15,0 2 3-15,0 1 0 0,0-3-1 16,3 4 0-16,0-1 0 0,0-4 2 0,3 2-2 16,0-2-1-16,0 2 2 0,-1-2 1 15,-2 0-2-15,-1 0 0 16,-1 0 1-16,-1 0 1 0,-2 0-2 15,-2 0-1-15,1 0 2 0,-5 0-1 0,3 0-1 16,2 0 0-16,-2 0 2 0,2 3 1 16,0-1-3-16,1 0 0 0,2 1 3 15,-3-1 1-15,0 0-5 0,1-1 1 16,1 0 2-16,-2 1 1 0,-1-2-2 15,0 1 0-15,1-1 0 0,1 0 1 0,-3 0-1 16,4 0 0-16,-1 0 0 0,-1 0 2 16,-2 1-3-16,1-1 0 0,-1 1 2 15,2-1 0-15,-2 1-2 16,2-1 0-16,-3 0 2 0,1 0 0 0,0 2-2 15,1-2 0-15,-4 0 3 0,3 0-1 16,-1 0-2-16,0 0 1 0,-1 0 1 16,-1 0 1-16,1 0-2 0,-3 0 0 15,1 0 1-15,0-1 0 0,-2 0-2 16,3-1 1-16,-3 0 1 0,3 2 2 15,-1-2-5-15,3 1 1 0,1 0 3 0,0-1-1 16,1 2-2-16,0-1 0 0,0 1 2 16,-3 0 0-16,1-2-2 0,-2 1 0 15,-1 1 2-15,3-1 0 16,-2 1-2-16,0 0 0 0,2 0 2 0,-3 0 1 15,-1 0-4-15,-1 0 2 0,0-2 0 16,1 2 2-16,-1-1-3 0,-2 1 0 16,1 0 2-16,1 0 1 0,0-1-4 15,5 0 1-15,-2 0 3 0,2 0-2 16,-1 1-1-16,1-2 0 0,-2 2 2 0,-1-1 0 15,1 1-2-15,-1-1 0 0,-5 1 2 16,3 0 0-16,0 0-2 0,0 0 0 16,-1 0 2-16,-1 0 0 0,-1 0-2 15,0 0 0-15,0 0 3 0,0 0-1 16,0 0-1-16,0 0-1 0,0 0 2 15,0 0 0-15,0 0-2 0,0 0 2 16,0 0 1-16,0 0 2 0,0 0-2 16,0 0-3-16,0 0 3 0,0 0 0 15,-4 0-6-15,1 0 1 0,-2 0-10 0,5 0-17 16,-3 0-29-16,1 0-61 0</inkml:trace>
  <inkml:trace contextRef="#ctx0" brushRef="#br0" timeOffset="28993.65">21726 4978 62 0,'7'-5'2'0,"-3"-1"33"15,3-1 43-15,-3 1-50 0,2-1 15 16,-1 0-1-16,0-1-12 0,-2 0-2 0,0 0 1 16,0 1-3-16,-3 0-2 0,3 0 1 15,2 2 1-15,-5 0-3 0,1 1-1 16,-1 3 1-16,0-2 2 0,0 3-10 15,0 0-1-15,0 0-1 0,0 0-3 16,0 0-10-16,0 0 0 0,-3 8 1 0,-3 5 3 16,-5 5 1-16,-1 5-4 0,1 3 1 15,-2 5 2-15,1 3-3 0,0 1 1 16,-2 0 1-16,3 1-2 15,-2 0 0-15,4 0 3 0,0-2-1 0,1-1 2 16,0-4-5-16,-1-5 0 0,0-4 2 16,3-3 1-16,-1-6-2 0,4-3-1 15,0-4 1-15,2-4 2 0,1 0-1 16,0 0 1-16,0 0 7 0,0-6-1 15,0-6-8-15,0-5 0 0,1-2 1 0,5-7-1 16,2-3-1-16,1-4 0 0,1-2 0 16,2-4-1-16,1-3 2 0,2-4-2 15,4-3 1-15,4-2 0 0,0 1-2 16,5 4-1-16,0 8 1 0,-2 7 1 15,-1 11-2-15,-6 9 2 0,-5 5 1 16,-2 5-2-16,2 1-3 0,2 0 0 16,4 7 3-16,0 3 2 0,-2 0 0 15,-4 2-3-15,-3 0 2 0,-1 1 1 16,-6 0-1-16,-1 1-2 0,-3-1 3 0,0 1 0 15,0 1-2-15,-7-1 1 0,-6-2 4 16,-1-2-1-16,-1 0-1 0,-2-1-1 16,-4-1 2-16,-2-3 1 0,0 1-3 15,1-2-1-15,1 0 1 0,0 1-3 16,4-4-4-16,5 4-9 0,1-2-6 15,5 0-6-15,3 3-18 0,3-4-14 16,0 4-16-16,4-3-54 0,6-3-69 16</inkml:trace>
  <inkml:trace contextRef="#ctx0" brushRef="#br0" timeOffset="29321.67">22464 5028 200 0,'2'-8'23'0,"-2"-2"25"0,0 1 9 16,0-1-16-16,-2-2 2 0,-5 2-11 15,-4 1-9-15,-2 1 3 0,-5 2-8 16,-5 2-4-16,-5 2 0 0,-8 2 2 16,2 0-1-16,-3 8-2 0,-2 6 2 15,5 3-3-15,4 6-8 0,6 1-3 0,8 2 0 16,7 3 3-16,7-1-4 15,2 1-1-15,17 0 0 0,13 0 1 16,19-1-2-16,18 2-4 0,17-3-32 16,10 0-15-16,9-3-25 0,-3-7-108 0</inkml:trace>
  <inkml:trace contextRef="#ctx0" brushRef="#br0" timeOffset="33309.9">16768 7900 35 0,'4'0'14'16,"-3"0"7"-16,2 0 5 0,0 0-6 16,-3-1-4-16,5 1-9 0,-3 0-2 15,-1-1 1-15,2 1 39 0,-3-1-20 16,0 1-5-16,2-2 4 0,-2 0-2 0,0 1-2 15,1 1-6-15,-1-1-1 0,0 0 1 16,0 0-3-16,0 0 0 0,0-2 0 16,0 2-2-16,0 1-1 0,0-2-1 15,-3 2-1-15,-1 0-1 0,0-1-2 16,-2 1 3-16,-2 0 0 0,1-1 3 15,-1 1-4-15,-4 0 3 0,-1 0 2 16,-1 0-6-16,-1 0 21 0,-1 0-5 16,1 0-6-16,-1 0-1 0,2 2-1 15,0 3 2-15,3-2-6 0,4 0-1 16,2 4-5-16,3 0 0 0,1-1-1 0,1 3-3 15,0 0 1-15,0 1 1 0,6 2 1 16,2-1-2-16,-2 1 1 0,3-1 1 16,2 1-1-16,-1 2-1 0,-1-2 1 15,2 1 2-15,-2 0-1 0,-3-3-1 16,-3 0-1-16,0-1 1 0,-3-2 1 15,0 0-2-15,0-3 2 0,0 2 2 16,-6-3-1-16,-2 1-1 0,-2-2 3 16,0-1-2-16,-1 0-2 0,-1 2 1 15,1-1 0-15,-3 0 1 0,5-2-1 0,-3 2-2 16,5 0 1-16,1-1 2 0,0 1-2 15,6-2-2-15,-2 0 0 0,2 1-7 16,0-1-18-16,0 2-15 0,2-1-7 16,7-1-32-16,1 0-71 0</inkml:trace>
  <inkml:trace contextRef="#ctx0" brushRef="#br0" timeOffset="33754.93">16846 8047 151 0,'0'-3'80'0,"0"1"-30"0,0 0 15 16,0 2-10-16,0 0-12 0,0 0-15 16,0 0-9-16,-3 3-8 0,-2 4-4 0,-1 0-1 15,4 1-2-15,1 0-4 16,1 0 0-16,0 0 1 0,6 0-3 15,3-1 4-15,2-1 0 0,2-2-3 16,-1-1 2-16,2-1 3 0,-3-2-4 0,1 0-1 16,-1 0 1-16,-2 0 1 0,1 0-5 15,-6 0 2-15,1 0-2 0,-2 0 3 16,-1 0-1-16,-2 0-2 0,1 0 2 15,1 0 1-15,1 0 1 0,0 1-3 16,0 1 2-16,0 2 2 0,2-1-1 0,0 0-1 16,1-2 1-16,0 2 2 0,0-2-3 15,-1-1 0-15,1 0 2 16,0 0 1-16,-3 0-1 0,3 0-2 15,-2 0 3-15,0-4 1 0,1 0-1 0,-2-1-1 16,2-4 4-16,-4 4 2 0,1-3 0 16,-2 1 0-16,0-1 2 0,0 1 1 15,0 1-7-15,0-1-2 0,0 2 0 16,0 1 0-16,0 2-3 0,0-1-2 15,0 3-5-15,0 0-15 0,3 0-19 16,0 0-10-16,0 0-31 0,3 0-89 0</inkml:trace>
  <inkml:trace contextRef="#ctx0" brushRef="#br0" timeOffset="33954.94">17215 8003 84 0,'0'-2'178'15,"0"1"-112"-15,0 1-9 0,0 0-5 16,0 0-4-16,0 0-10 0,0 6-17 15,-3 5 4-15,-5 1-7 0,0 2-7 0,-1-1-10 16,3-3-1-16,3 2 1 0,-2-3 0 16,4 1-4-16,1-2-8 0,0-1-11 15,1-4-15-15,7 2-10 16,1-3-24-16,5 0-18 0,0-2-67 0</inkml:trace>
  <inkml:trace contextRef="#ctx0" brushRef="#br0" timeOffset="34197.94">17342 7956 268 0,'-8'0'62'0,"2"0"-31"0,6 0 26 0,0 0-39 16,0 1-5-16,5 1 4 0,3 0 4 15,2 0-8-15,6-1-6 0,-1-1-3 16,2 0 0-16,2 0-3 0,0 0-1 16,-4 0 1-16,1 0 0 0,-4 0-3 15,-1 0-8-15,-5 0-4 0,-1 0-12 0,-4 0 0 16,1 0-8-16,-2-2-19 0,0 0-52 15,-2 0-59-15</inkml:trace>
  <inkml:trace contextRef="#ctx0" brushRef="#br0" timeOffset="34378.96">17437 7988 182 0,'-7'8'62'0,"1"3"-4"16,-3 0 5-16,0 0-7 0,-1 0-4 15,4-1-17-15,0 1-2 0,1-1-16 0,2-1-11 16,2-2-5-16,1 0-3 0,0-2 1 15,0-1-11-15,7-1-19 0,4 1-16 16,5-3-29-16,-1-1-43 16,4 0-123-16</inkml:trace>
  <inkml:trace contextRef="#ctx0" brushRef="#br0" timeOffset="34601.97">17668 8008 278 0,'-2'-5'66'0,"-6"-1"-4"16,1 2 5-16,-4 1-19 0,0 1-7 15,0 2-11-15,2 0-12 0,1 3-5 16,2 6-8-16,0 0 0 0,3 3-3 16,-1-1-1-16,3 2-2 0,1-1 2 0,0-1 0 15,0 2-3-15,1-1-5 16,6-2-6-16,3-1-10 0,1-2-18 15,3-2-9-15,2-1 7 0,1-3-41 16,0-1-68-16,-2 0-55 0</inkml:trace>
  <inkml:trace contextRef="#ctx0" brushRef="#br0" timeOffset="34913.99">17913 7820 157 0,'-2'0'99'16,"-1"1"-74"-16,-2 6 29 0,-1 5 3 15,-2 2-17-15,-1 1-8 0,0 1-9 0,-2 1-3 16,2 1-7-16,2 0-5 0,1-2 0 16,2 0-2-16,4-2-3 0,0-4-4 15,0-1 4-15,6-3 0 0,2-1-1 16,4-3 1-16,0-2 1 0,4 0-4 15,-4 0 2-15,-2 0-2 0,-3 0 0 0,-2 0 0 16,-4-1 0-16,-1 1-3 0,0 0 4 16,0 0-4-16,0 3-1 15,0 4 3-15,-1 1 3 0,-2 4 0 16,-2 0-2-16,4-1-4 0,-1 4-4 0,2-2-24 15,2 2 1-15,10-2-11 0,4-1-46 16,2-2-144-16</inkml:trace>
  <inkml:trace contextRef="#ctx0" brushRef="#br0" timeOffset="154505.82">22376 6432 76 0,'-1'0'118'16,"-1"0"-86"-16,2 0 9 0,-2 0 1 16,2 0-10-16,-1-2-5 0,-1-1-7 15,1 2-9-15,-1 0 3 0,1 0-4 0,1 0-2 16,0 1-1-16,0 0 0 0,0 0 1 15,0-2-5-15,-2 2 1 0,1 0 3 16,1 0-1-16,0 0 1 16,0 0-2-16,0 0 5 0,0 0-3 0,0 0-1 15,0 0 1-15,0 0 0 0,0 0 2 16,0 0-3-16,0 0-1 0,0 0-2 15,0 0 4-15,0 0 2 0,0 5-1 16,-2 1 0-16,0 4-2 0,-1-1 0 16,3 2-1-16,-3 3-1 0,0 3-2 0,0 6 4 15,-2 0 9-15,-1 1-11 0,0 1-1 16,0 1 2-16,0 1-4 0,1 0 3 15,2-1-1-15,-2-2-1 0,2-4 0 16,0-1 0-16,1-2-1 0,-1-3 1 16,0-2 0-16,2 0 1 0,-2-2 0 15,1-4-1-15,0 1-2 0,1-2 0 16,-2-2 3-16,3-1-2 0,-2 0 0 15,1 0 1-15,1-2 0 0,-2 0-2 16,2 1-1-16,0-1 1 0,-1 0-1 16,1 0-5-16,0 0-1 0,0 0 0 0,0 0-5 15,0 0-7-15,0-3-9 0,0-4-11 16,0 1-17-16,3-3-31 0,0-4-69 15,3-2-84-15</inkml:trace>
  <inkml:trace contextRef="#ctx0" brushRef="#br0" timeOffset="155533.89">22402 6419 89 0,'-3'0'117'16,"3"0"-82"-16,0 0 10 0,0 0 2 0,0 0-5 15,0 0-18-15,0-2-10 0,5 1-3 16,4 1 3-16,1 0-6 0,2 0-1 16,3 0 4-16,6 0-3 0,-1 0-1 15,6 3-5-15,5 1 4 0,0 0-1 16,3 3-4-16,3 0 1 0,2 1-2 0,5 0 2 15,1 0-2-15,3 2 0 0,-3-2 3 16,3 1-2-16,-3 0-1 16,1 1 0-16,-1 0 1 0,-1-1 2 15,-1-1-3-15,-4-1 0 0,-7-2 1 16,-1 1 3-16,-4-4-1 0,-6 0-2 0,-1-1 3 15,-4 0 3-15,-5-1 1 0,-2 0-4 16,-4 0 4-16,-1 0 4 0,0 0-6 16,-1 0 1-16,0-1 0 0,-2 0 1 15,2 0 1-15,-1 0-6 0,-2 1 4 16,0-1 0-16,0 1-2 0,0 0 0 0,0 0-2 15,0 0 2-15,0 0-2 0,0 0-1 16,0 0 0-16,0 0 1 16,0 0-3-16,0 0-1 0,-2 1 2 15,-1 5 0-15,2-2-1 0,-1 2-1 0,1 0 3 16,-2 0-2-16,-1 2 0 0,1 0 0 15,0 1 0-15,-1 0 2 0,0 3-2 16,0 1-2-16,-1 3 4 0,1 2-1 16,-3 1-2-16,4 2 1 0,0 1 1 15,0 0 0-15,-2-2-2 0,4 2 1 0,-1-1 1 16,2 2-1-16,0-1 0 0,0 1-1 15,0-2 2-15,5-1 0 0,0-4-2 16,-2-1 0-16,0-2 2 16,-2-3 1-16,1-3-3 0,-2-3 0 0,0-1 3 15,0-1 0-15,0-2-2 0,0 0-2 16,0 0 5-16,0 0 2 0,-3 0 0 15,-2 0-5-15,-3-1 3 0,-1-5-1 16,-3 0-1-16,-4-1-1 0,-2 0 1 16,-4-3-1-16,-6 0 0 0,-2-1-1 0,-5-1 1 15,-7-3 1-15,-5 1-2 0,-4-2 0 16,-6 0 2-16,-4-1 0 0,-2-1-1 15,-4 1 0-15,-1 1 0 0,0 0 1 16,4 3 0-16,-1 1-1 0,6 3 3 16,8-1 8-16,11 3-8 0,10 1-1 15,10 4 0-15,6 2-1 0,6 0-3 16,5 0 1-16,3 0 0 0,0-2-6 15,0 2-12-15,0-1-18 0,5-2-22 16,3-5-29-16,1-8-122 0</inkml:trace>
  <inkml:trace contextRef="#ctx0" brushRef="#br0" timeOffset="156098.92">22468 6252 104 0,'-8'1'13'0,"3"-1"10"0,-1 3 7 16,1 0-9-16,1 2-7 0,2-2-3 15,-3 0 5-15,4 0 6 0,-2 0 2 0,0 0 3 16,3-1 2-16,-3 1 2 16,1-2-2-16,2 1-2 0,0-1-2 15,0 0-5-15,0 0-4 0,0-1-5 16,0 0-3-16,0 0 0 0,3 1 3 0,6 0-1 15,5-1 0-15,5 0-5 0,3-1-2 16,1-5 0-16,2 0-1 0,-4-2 2 16,1 2-4-16,-3-1 1 0,-2 1-1 15,-3-1 3-15,-2 0-5 0,-4 4 1 16,1-1 2-16,-4 2-3 0,-4 0-5 0,1 1 2 15,-2 0-2-15,0 1-6 0,0-3-9 16,0 2-15-16,-2 1-21 16,-1 0-32-16,-1-1-51 0</inkml:trace>
  <inkml:trace contextRef="#ctx0" brushRef="#br0" timeOffset="156837.97">22626 6199 16 0,'0'2'158'0,"0"-2"-72"16,3 0-79-16,6 0 27 0,-1 0 7 0,4 0-20 15,1 0-3-15,1 0-5 0,4 1-3 16,1 2 0-16,6 1-4 0,1 2 0 15,5 0-1-15,3 1 1 0,2 2-3 16,2 1 0-16,3-1-1 0,-1 0 0 16,-1-1 1-16,3 0 0 0,-2 1-3 15,0-2 3-15,-1 1 1 0,1-1-1 0,-1-1-1 16,0 1 1-16,-2-1 0 0,0-1 2 15,-3 2 0-15,-1 0-5 0,-4-2 3 16,-1 1 0-16,-1-2-3 16,-1 1 1-16,-1 0 3 0,-3 0-1 0,-1-3-6 15,-5 1 3-15,1-1 3 0,-5-1-2 16,1 0-1-16,-4 0 1 0,-1 0 1 15,-4-1-1-15,3 0-1 0,-6 0 0 16,4 1 2-16,-1-1-2 0,0 2-2 16,0-1 1-16,-2 0 1 0,-1 2-3 0,2-1 2 15,-1 3-2-15,3-1 4 0,-2 0-1 16,1 1-1-16,3-1 1 0,-4-3 1 15,1 0 1-15,-4 1-4 0,0-2 2 16,0 2 2-16,0-2 0 0,2 0 0 16,-2 0-1-16,0 0 3 0,0 0 1 15,0 0-1-15,0 0 0 0,0 0-3 16,-2 0 1-16,1 0 0 0,-2 0 1 15,0 0 1-15,-2 0 0 0,3-2 1 16,-4 2-2-16,3 0 0 0,-2 0 2 0,-1-1-3 16,-3 1 3-16,1 0-3 0,-3 0 1 15,0 5-3-15,-4-1 0 0,-1 0 2 16,2 2 0-16,-3 0-3 0,2 0 1 15,-2 3 1-15,3 0-1 0,-2 1-2 16,1 0 1-16,1-1 3 0,-3-2-1 16,3 3-2-16,0-4 2 0,0 1-1 15,-1-1 1-15,2-1-1 0,1 0 1 16,-1-1 2-16,2-1-1 0,2 0-3 15,1 0 0-15,4 0 3 0,-1-1-2 0,2 0-3 16,0 0 2-16,3-2 2 0,-2 1-1 16,-1-1-2-16,2 0 0 0,-2 0-2 15,-1 0-7-15,3 0-8 0,-2 0-20 16,1 0-24-16,2 0-80 0,0-5-143 15</inkml:trace>
  <inkml:trace contextRef="#ctx0" brushRef="#br0" timeOffset="157563.01">23683 6503 53 0,'0'1'128'0,"0"-1"-101"16,0 0 0-16,-2 3 11 0,2 0-4 15,-1 1-6-15,-2 4-4 0,-2 2-7 0,2 3-2 16,-2 3-4-16,4 1-6 0,-4 4 1 15,4 1-5-15,-4 0 12 0,2 1 0 16,-2-1-4-16,2-2 4 0,0 0-8 16,0-2 2-16,0-2 0 0,0-2-1 15,0 0-4-15,-2-1 0 0,3-2 2 0,-2-1-6 16,2-2 2-16,2-1 2 0,0-3-1 15,0 0 3-15,0-2-4 0,0-2 1 16,0 1 5-16,0-1 7 16,0 0-1-16,0 0-2 0,0 0-2 0,0 0 1 15,0 0-3-15,0 0-2 0,0-3-2 16,0 0 2-16,0-1-3 0,2 1-1 15,-1 1 1-15,1 0 0 0,-1 0-1 16,-1 1-1-16,0-1 2 0,2 1 0 16,-2 1-2-16,0 0 1 0,0-1 0 0,0 1 0 15,0 0-1-15,0 0-1 0,0 0 3 16,0 0-1-16,0 0-1 0,0 0 1 15,-8 0 4-15,-4 0 0 0,-2 4 0 16,-6 0-1-16,-4-1 4 0,-3 2 1 16,0-2 3-16,-2 2-4 0,1-1 5 15,-2 0-6-15,2 3-3 0,7-3-1 16,2 2-1-16,4 0-2 0,2-1-8 15,2 1-12-15,-1 0-8 0,0 0-10 16,2-3-24-16,-1-3-69 0</inkml:trace>
  <inkml:trace contextRef="#ctx0" brushRef="#br0" timeOffset="158328.04">21612 6481 112 0,'0'0'60'0,"-2"0"-21"0,1 0 31 16,1 0-18-16,0 0-10 0,0 2-8 15,0-2-9-15,0 0 1 0,0 0-6 16,0 0-7-16,7 0 0 0,6 1 1 16,9 2-1-16,5-1-5 0,11 4 1 15,5 1 6-15,7 0-2 0,2 0-1 16,0 0-4-16,-4 0 1 0,-3-3-5 0,-8 0 1 15,-5-1-2-15,-5-1 0 0,-7 0-3 16,-5-2 1-16,-5 0-1 16,-6 0 2-16,-1 0-3 0,-3 0 1 15,0 0-2-15,0 0-3 0,0 0-9 0,-1 0-8 16,-7 0-18-16,-1 3-17 0,-5-1-46 15,-2-2-163-15</inkml:trace>
  <inkml:trace contextRef="#ctx0" brushRef="#br0" timeOffset="191955.97">3908 12156 15 0,'0'-1'118'0,"0"1"2"15,0 0-91-15,0-3 14 0,0-1 9 16,0 1-16-16,-1 3-8 0,1-1-6 16,0-2-7-16,-2 2 0 0,1-1 4 15,1 0-3-15,0 2-4 0,-2-2-2 16,1 2 4-16,1-2-2 0,-2 1-2 0,2 0 2 15,-1 1-3-15,1 0-1 0,0 0-5 16,0 0-2-16,0 0 3 0,0 0-6 16,0 0 2-16,0 0-2 0,0 5 3 15,0 6 1-15,0 5-3 0,0 2 1 16,0 9 2-16,3-2-4 0,1 2 4 15,3 0-2-15,0-4-1 0,3 0 1 16,-1-4-1-16,2-3 3 0,-2-3-3 16,3-5 2-16,-1 0-2 0,-1-5 1 15,-1-3 2-15,0 0 2 0,-1 0-4 0,3-9 3 16,-2-1 0-16,2-4 2 0,-3-2-3 15,-1 0 2-15,0-2 0 0,-3 2 2 16,1-4-1-16,-4 0-5 0,1-1 5 16,0-3-3-16,1 1-2 0,-3 0 0 15,3 1 1-15,1 3-1 0,0 3-1 16,-1 3-1-16,1 6 1 0,-1 1-3 15,2 3-2-15,1 1-3 0,2 1-1 16,-2 1-5-16,5 0-10 0,-3 0-7 16,4 4-12-16,-4 3-20 0,-2-2-36 15,0-2-118-15</inkml:trace>
  <inkml:trace contextRef="#ctx0" brushRef="#br0" timeOffset="192207.99">4307 12097 116 0,'4'0'183'16,"-2"3"-147"-16,4 1 19 0,-3 4 10 0,-3 3-18 15,0 6-5-15,0 4-9 0,-4 1-6 16,-4 0-6-16,0 1-1 0,0-1-4 15,1-3-7-15,0-2-6 0,1-3-2 16,3-2 0-16,2-2 0 0,-1-2-3 16,2-2 1-16,0-1-10 0,0-2-10 0,6 0-20 15,7-3-29-15,-1 0-45 16,2-6-170-16</inkml:trace>
  <inkml:trace contextRef="#ctx0" brushRef="#br0" timeOffset="192556.01">4445 12332 227 0,'0'1'145'0,"3"-1"-129"0,5 0 19 16,3-9 18-16,2-3-23 0,5-3-15 15,2-4-3-15,1-4-1 16,4-3 1-16,-2-3-1 0,1 0-8 15,1-1 2-15,1 0-2 0,-1 2-1 0,-4 0-2 16,-2 5-1-16,-4 8 4 0,-5 5-1 16,-4 4-3-16,-3 4 0 0,0 2 2 15,-1 0 0-15,2 5-2 0,-2 5 3 16,-1 4 7-16,1 4-5 0,-2 2 3 15,0 5-2-15,0 0 2 0,0 5-3 0,0-1-3 16,0 1 0-16,2-2-1 0,-1-2 2 16,2-2-3-16,0-2 0 0,-3-3 2 15,5-3 0-15,-2-4-4 16,0 0-6-16,-3-6-1 0,0-2-9 15,0-1-16-15,-6-2-14 0,-2-1-9 0,-1 0-26 16,-5 0-64-16,0-7-50 0</inkml:trace>
  <inkml:trace contextRef="#ctx0" brushRef="#br0" timeOffset="192689.02">4566 12241 35 0,'9'0'59'0,"3"0"25"0,2 2-54 16,5 2 5-16,3 2-14 0,3-2-15 15,4 1-2-15,2 0-4 16,3 0 0-16,-1 0-7 0,-4-2-58 0,-4-1-121 15</inkml:trace>
  <inkml:trace contextRef="#ctx0" brushRef="#br0" timeOffset="193301.05">3636 12982 59 0,'6'-8'240'16,"-2"4"-178"-16,1-2-15 0,0 3 19 15,-4 3-9-15,1 0-23 0,1 0-17 16,-3 3-5-16,0 6 2 0,0 3 5 16,0 5-1-16,0 1-6 0,-8 4-1 0,-4 4 2 15,1 0-1-15,2 1-5 0,-2-1-2 16,3-2 0-16,2-1-4 0,4-3-2 15,2-4 1-15,0-2 1 0,0-2-3 16,2-4-8-16,6-4-4 0,2-3-4 16,3-1-10-16,1 0-5 0,3-6-9 0,-2-4-22 15,1-1-24-15,-4-3-71 16,1-1-72-16</inkml:trace>
  <inkml:trace contextRef="#ctx0" brushRef="#br0" timeOffset="194097.1">4099 12960 123 0,'0'-1'238'16,"0"1"-187"-16,-1 0-19 0,-4 0 37 15,-1 0-25-15,-4 2-18 0,1 7-11 16,0 0-3-16,-1 1-1 0,-2 1 3 15,4-1-3-15,1 0-8 0,2-2-5 0,2 0 3 16,1-1-1-16,2 0-1 0,0-3 3 16,0 1-4-16,0-1 2 0,0-1 0 15,-1-1-4-15,1 0 4 16,0-2-2-16,0 0 1 0,0 0-1 0,1 0 1 15,4 0 0-15,-2 0 0 0,2-1 1 16,-1-4 1-16,-1 1 0 0,1 0-2 16,-3 2 2-16,-1 1 1 0,2 0-1 15,-2 0-1-15,0-1 0 0,0 1 1 16,0-1-1-16,0 2-1 0,0 0 1 0,0 0 1 15,0 0-2-15,1 0 0 0,-1-1 0 16,2 1 2-16,-2-1 0 0,0-1-2 16,0 0 1-16,0 0 1 0,1-2 0 15,-1 1-2-15,0 0 1 0,2-1 1 16,-2 2 1-16,0 0-4 0,0-2 2 15,0 1 4-15,-6 0-2 0,-2 0-3 16,-1-1 1-16,-4 3 1 0,1 1 0 16,-2 0-2-16,0 0 1 0,-2 0 1 15,-1 5 0-15,0 4-3 0,0 0 3 16,2 2 3-16,-2 2 0 0,7 0-2 0,4-2 0 15,1 1-2-15,5-1 0 0,0 0 0 16,2 0-2-16,6-2 2 0,1 2 0 16,4-2-1-16,4 1 0 0,-2-2 2 15,5-2 0-15,-1 3-3 0,3-3 1 16,2 2 2-16,1-1-1 0,-2 1 0 15,-1 0-1-15,-2-1 2 0,-7-2 0 16,-1-2-4-16,-6 1 2 0,-1-3 1 16,-2 2 0-16,-3-1-1 0,0-1 1 15,0 2 2-15,-6 1-1 0,-2 2-1 0,-4 1 0 16,-1 1 2-16,-1 1-1 0,0 0-1 15,-1-3 2-15,-1 4-1 0,-1-2-1 16,2 1 1-16,-2-1-2 0,1 0 3 16,-1-2-1-16,3 3-2 0,5-6 0 15,0 0 1-15,2-1-2 0,1 1-13 16,5-3-15-16,-1 0-22 0,1 0-40 15,1 0-72-15</inkml:trace>
  <inkml:trace contextRef="#ctx0" brushRef="#br0" timeOffset="194604.13">4389 13054 11 0,'0'-2'265'0,"0"1"-205"16,0 0-24-16,0 1 26 0,0 0-18 0,0 1-27 16,0 9-4-16,0 5-2 0,0 2-1 15,-5 4 6-15,5 4 0 0,-4 1-7 16,-2 1 0-16,2 0-3 0,-2 3 5 15,-2 1-6-15,1 1 12 0,-1 0 5 16,3-5-14-16,1-11-7 0,2-4 2 0,-1-6-1 16,3-2 0-16,-2-4 0 0,2 0 0 15,0 0 4-15,0-4 0 16,0-4-2-16,0-6-2 0,0-3-1 15,0-5 0-15,0-4 1 0,4 0-3 0,3-5 1 16,1-2 2-16,3-3-2 0,4-6-1 16,2-2 0-16,2-2 1 0,4-3-3 15,4 9-8-15,-3 4 5 0,4 6 3 16,2 10-1-16,-2 6 0 0,1 4 1 15,-1 5 0-15,-2 3 2 0,-5 2-2 16,0 2 1-16,-2 6 0 0,-7 3 1 0,-2 0-1 16,-7 3-3-16,-3 0 5 0,-3 0 1 15,-10 1-1-15,-1 0 1 16,-3 0 2-16,-3-1-2 0,-2-1 2 15,-2 3 4-15,-6-1-3 0,2 2 0 0,-3-2-2 16,3 2-3-16,0-1 2 0,4-1-6 16,0 0-34-16,4-2-67 0,2-3-124 15</inkml:trace>
  <inkml:trace contextRef="#ctx0" brushRef="#br0" timeOffset="214460.26">14893 4897 66 0,'0'1'38'0,"0"-1"-12"15,0 0 12-15,0 0-2 0,0 0-2 16,0 0-5-16,0 0-5 0,0 0-2 16,0 0 1-16,0 0 0 0,0 0-9 0,0 0-3 15,-2 0 1-15,2 0 0 0,0 0-5 16,-2 0 3-16,1 0-2 0,-1 0-1 15,2 0 0-15,0 0-2 0,-1 0 0 16,1 0 0-16,0 0-3 0,-2 0 0 16,2 0 5-16,-1 0 1 0,1 0-5 15,-2 0 1-15,1 0 1 0,1 0 4 16,-2 0 0-16,2 0-1 0,0 0 6 15,-1-2-3-15,1 0-3 0,0-2-1 16,0-2 1-16,3 0-1 0,1-2 0 0,6 0-2 16,0-2 3-16,4-2-5 0,0-2-2 15,2 0 3-15,2-3 1 0,-2 1-1 16,3-6 0-16,-1 2 0 0,-2-1-1 15,2-1 2-15,-1 0-4 0,-3 2 18 16,-1 1-17-16,-1 4 2 0,-3 0-2 0,-1 1-1 16,1 0 3-16,-2 4-2 15,-1 3 0-15,-3 2 0 0,0 2 1 16,0 1-1-16,2 2-2 0,-1 0-1 15,-2 0 1-15,1 0 1 0,0 0-2 0,3 5 0 16,-3 0 2-16,2-1 0 0,0 3-1 16,-4 0-1-16,4 0 2 0,-5 1 0 15,2 2-2-15,-1 0 0 0,-1 2 3 16,0 1 0-16,-1 1-3 0,-6 2 2 15,1 1-2-15,-2 0 3 0,2 1-2 16,0 1 0-16,-2-2 1 0,4-1-1 0,0 1-3 16,1-2-1-16,3-1 2 15,0 1 0-15,0-3-3 0,0-1-3 16,0 0 5-16,5-1-6 0,-3-4-4 15,-1-2-5-15,2 1-1 0,0-3-2 0,2 0-10 16,1 0-5-16,0-2-10 0,-3 0-29 16,1 0-42-16,-4-1-41 0</inkml:trace>
  <inkml:trace contextRef="#ctx0" brushRef="#br0" timeOffset="-214732.45">14911 4734 39 0,'-1'0'202'0,"1"0"-133"0,0 0-30 16,0 0 0-16,6 2-5 15,3 0-3-15,4 2-1 0,2 0-11 0,5 1-6 16,2 0-2-16,3 0 0 0,3-2-3 15,1 1-9-15,5-2 3 0,0 2-2 16,2-1-13-16,-4-1-27 0,-1-1-32 16,-6-1-85-16</inkml:trace>
  <inkml:trace contextRef="#ctx0" brushRef="#br0" timeOffset="-213428.38">17275 4686 216 0,'0'0'35'16,"2"0"6"-16,-2 0 9 0,0 0-7 0,0 0-14 15,0 0-17-15,0 1-9 0,0 3 7 16,0 2 1-16,0-1-2 0,0 2 0 16,-5 1 1-16,2 0 1 0,-1 3-1 15,-3-2-2-15,0 2 1 0,-1 1-4 16,-1-1 0-16,-1-2-1 0,1 4-2 0,0-2 1 15,-2 0-1-15,2 1 0 0,1-1 0 16,-2 0 1-16,6-2-1 0,-1-5-4 16,1-1 4-16,4 1 0 15,0-3-1-15,0 0 2 0,0-1 8 16,-2 0 10-16,0-6-11 0,2-4-5 0,0 0 2 15,0-2-2-15,0-3-1 0,4 0 0 16,0-3 1-16,2-1 3 0,2-1-5 16,1-2 0-16,2-3 4 0,5 0-6 15,1-4-2-15,1-1 1 0,4 3 0 16,0 1 1-16,-2 3-2 0,3 2 1 0,1 3 0 15,-1 5 1-15,0 4-2 0,0 3 1 16,-4 4 1-16,-1 2 0 0,-2 0 1 16,-2 0-1-16,-3 2 1 15,0 5 0-15,-5 0-2 0,-3 2-1 0,-2 4 2 16,-1 0 0-16,-4 2 0 0,-7 0 0 15,-5-1 3-15,-1 1-3 0,-1 0 0 16,-2-1-1-16,0-1 3 0,-2-2-2 16,2 1-1-16,3-2 0 0,4-1 1 15,2 0-1-15,5-2-1 0,3-1 0 0,3 2 0 16,0-2-1-16,0 0-1 0,0 1 3 15,2 2-4-15,5 0 1 16,1 1-2-16,1 0 2 0,1-1-1 16,2 0 1-16,-1 2-1 0,0-1 2 0,0 1 2 15,0-1-1-15,-4 0-2 0,-1 0 3 16,-4-3 0-16,-2 0-1 0,0-1-2 15,-3-2 2-15,-8 0 3 0,-1-1 0 16,-4-1-2-16,-1 1 0 0,-1-3 1 16,0 2 0-16,1-2-1 0,0 0-1 0,2 1 2 15,-1 0-2-15,1 1-4 0,4 2-8 16,0 1-12-16,3 1-11 0,4 0-16 15,-1 0-38-15,5-1-140 0</inkml:trace>
  <inkml:trace contextRef="#ctx0" brushRef="#br0" timeOffset="-212519.32">20061 5626 119 0,'4'0'52'0,"2"0"0"0,-5 0 20 15,4 0-19-15,-4-2-13 0,3-1-7 0,-4-2-11 16,0-1 3-16,0 0-9 0,0-2-5 15,-8-1 1-15,-1 1-4 16,-5-2-1-16,0 0 3 0,-5 0-2 16,-1 2 10-16,-3 0-6 0,-4 3 0 0,1 2 3 15,-7 3 0-15,1 0 2 0,1 4 0 16,0 8-3-16,6 3-5 0,8 3-4 15,4 4-7-15,7 1 4 0,5 3-2 16,1 3 1-16,7 1-1 0,17 3-1 16,10 3-5-16,11 0-15 0,8 3-23 15,9 1-12-15,4-3-23 0,1-5-100 0</inkml:trace>
  <inkml:trace contextRef="#ctx0" brushRef="#br0" timeOffset="-211683.28">21899 9495 41 0,'0'0'274'0,"0"0"-229"0,1 0 8 0,-1 0-16 15,0 0-6-15,-3 5-5 0,-5 3-3 16,1 3-7-16,-4 6 0 0,-2 1-5 16,2 0 8-16,2 3-10 0,-2-2-6 15,2 3 0-15,-2-1 0 0,3-1 0 16,2-2-3-16,0-2 2 0,0-1-1 15,1-2 0-15,2 0-2 0,3-4-3 16,0 0-14-16,0-5-25 0,0 0-16 16,6-3-30-16,7-1-104 0</inkml:trace>
  <inkml:trace contextRef="#ctx0" brushRef="#br0" timeOffset="-211359.26">21916 9229 235 0,'-5'-8'162'15,"3"4"-126"-15,2 4 4 0,-1 0-6 16,1 6-23-16,0 8 11 0,1 4-4 16,9 6-6-16,2 3-2 0,2 5-6 0,2 6 0 15,4-1-3-15,0 4-1 0,5-2 11 16,-4-3-13-16,3-1-1 0,-4-4 0 15,-2-1 1-15,1 0-1 0,-3-3-3 16,-3-1-3-16,-3-4 3 0,-4-2-2 16,-4-4 1-16,-2-6 1 0,0-2 7 0,-11-4-4 15,-5-2 1-15,-4-2 2 0,-5 0 1 16,-6-2-1-16,-6-4 0 15,0-2 0-15,-5 0 0 0,0 0 1 16,3 1-3-16,4 2 1 0,7 4-2 0,9 1-6 16,7 0-19-16,1 3-30 0,5 6-64 15,3 2-117-15</inkml:trace>
  <inkml:trace contextRef="#ctx0" brushRef="#br0" timeOffset="-70882.22">10325 5128 185 0,'0'0'47'0,"2"-3"-14"15,-2-1 20-15,0 1-12 0,3 0-1 16,-2 0-9-16,1 1-6 0,0-1-11 15,1 2 2-15,-2-2-6 0,-1 3 4 16,0 0-1-16,0 0 1 0,0 0-6 0,0 0-1 16,0 0 1-16,0 0-1 15,0 0-2-15,0 0 1 0,0 0-3 16,0 0 0-16,0 0-3 0,0 0 1 15,0 0 0-15,0 0 1 0,0 0 0 0,0 0-2 16,0 0 1-16,0-1 4 0,0 0-3 16,0-1 0-16,0-3 0 0,0 1 1 15,-1-1 2-15,-4 1 2 0,-3 0-2 16,-3 0-2-16,-1 2 1 0,-2-1-3 15,-3 3 3-15,0 0 0 0,-3 0 4 0,1 6-1 16,1 3 1-16,-3 2 1 0,1 2 1 16,0 5-2-16,2 1 2 15,2 3 2-15,-1 2-4 0,5 0 2 16,2 3-1-16,1-1 0 0,6-2-6 0,3 0-1 15,0-2 0-15,0-3 1 0,6-3-3 16,3-3 0-16,4-2 0 0,-2-3 0 16,3 0 0-16,3-3-5 0,-2-2-10 15,4-2 3-15,-1-1-5 0,2 0-6 16,-2 0-10-16,0-3-7 0,-1-2-11 15,2-1-27-15,-1-1-27 0,1-3-43 0,0-1-44 16</inkml:trace>
  <inkml:trace contextRef="#ctx0" brushRef="#br0" timeOffset="-70418.2">10566 5243 51 0,'6'-4'131'0,"-3"-3"-89"0,2 0 15 15,-2 0-5-15,0 1-11 0,-2-1 0 16,4 0-9-16,-5-1-3 0,1 0-3 0,-1 1-2 15,0 0-6-15,0 0 1 0,-4 0 1 16,-2 4 0-16,-5 0-1 0,0 3-5 16,-3 0 1-16,-3 0-6 15,0 2 1-15,-2 9-1 0,-1 2 1 0,1 3-1 16,1 4-5-16,1 2 4 0,1 3-1 15,5 0-2-15,4 1-3 0,4-2-3 16,1-4 4-16,2-4-5 0,0-3 0 16,9-6 4-16,4-1-4 0,1-6 4 15,1 0-4-15,4 0 6 0,3-10-2 0,-1-3 0 16,-1-3-2-16,-4-4 3 0,1-1 0 15,-5-1 0-15,-1-2-3 0,-1 4 2 16,-3 0 0-16,-2 4 0 0,-2 2-2 16,-1 5 1-16,-2 2 3 0,0 5-3 15,0 2 1-15,0 0 0 0,-4 0-3 16,0 6-4-16,-2 7 5 0,-2 2 0 15,-1 3 1-15,2 3-1 0,0-1-1 16,-1-1 1-16,3 0-1 0,1-5 3 16,4 0-5-16,0-1 2 0,0-4 0 0,1 0-1 15,5-3-12-15,5-1-3 0,5-4 1 16,2-1-16-16,4 0-9 0,1-4-16 15,0-3-30-15,2-3-41 0,-6-1-49 16</inkml:trace>
  <inkml:trace contextRef="#ctx0" brushRef="#br0" timeOffset="-70189.18">10826 5171 192 0,'0'-11'63'16,"-2"2"-6"-16,-2 3 32 0,1 2-28 16,-5 2-12-16,2 2-1 0,-2 0-19 0,0 7-9 15,-3 6-5-15,4 3 0 0,-1 1-2 16,3 1-3-16,2 0-2 0,3 1-5 15,0-2 0-15,0 1 0 0,0-1-3 16,0-2-1-16,6 0 1 0,1-4 1 16,3-3-2-16,3-1-3 0,1-5-8 15,3-2 1-15,0 0-16 0,0-5-8 16,-2-6-13-16,1-5-24 0,-1-1-28 15,-2-4-37-15,-2-5-65 0</inkml:trace>
  <inkml:trace contextRef="#ctx0" brushRef="#br0" timeOffset="-69706.16">11085 4770 0 0,'0'0'162'0,"0"5"-46"0,0 6-84 0,0 1 28 16,0 5-15-16,0 2-10 15,0 6 2-15,0 4-11 0,-3 5-8 16,-3 2 1-16,-4 5 6 0,-1 2-3 15,-1 1-4-15,0 0 3 0,-2-2 0 0,0-3-9 16,0-4-6-16,5-6-2 0,1-6-2 16,5-4 1-16,3-6-3 0,0-4-1 15,0-6 1-15,0-3-4 0,1 0-6 16,4-2-2-16,4-7-2 0,-1-3-5 15,1-1 2-15,1 3-1 0,-1 0 5 0,-1 3 7 16,-2 5-3-16,2 0-1 0,-5 2 3 16,3 0 6-16,2 0-1 15,1 3 0-15,0 4 2 0,7-1 0 16,-1 1 0-16,7 0 0 0,4-5 0 0,4-1 2 15,2-1-1-15,4 0 1 0,0-7 0 16,-1-3-1-16,-4-2 0 0,-4-1-1 16,-9-1 1-16,-5-2 1 0,-7 3-1 15,-5-1 2-15,-1 2 1 0,-3 2-2 16,-9 3-1-16,-4 2 1 0,-5 4 5 0,-1 1 2 15,-1 3 3-15,3 7-2 0,-1 3 3 16,4 5 0-16,2 0 2 0,1 5-1 16,6-3 0-16,5 5-6 15,3-1-4-15,6-2-3 0,11 0 0 0,14-4 0 16,16-2-2-16,15 0 2 0,14-4-1 15,9-5-17-15,2-2-17 0,1-3-44 16,-4-2-81-16,-8 0-213 0</inkml:trace>
  <inkml:trace contextRef="#ctx0" brushRef="#br0" timeOffset="51670.79">3146 8136 56 0,'0'-4'43'0,"0"1"-32"16,0-2 122-16,0-1-95 0,0 0 9 16,0-1 5-16,0 2-24 0,0 0-12 15,0-1 1-15,0 3-1 0,0 0-2 0,0-1 0 16,0 2-3-16,0-1 3 0,0 0-5 15,0 0 0-15,0 0-1 16,0-1 1-16,0 0 4 0,0 1-3 16,0 0-3-16,0 2 1 0,0 0-2 0,0 1-1 15,0 0-1-15,0 0 2 0,0 0-1 16,0 0-4-16,0 0-2 0,0 4 3 15,0 8 3-15,3 6 2 0,0 3 2 16,-2 4 0-16,1 0-1 0,-2 0 3 16,0 0-5-16,0 0 2 0,0 0-1 0,0 3 0 15,0-1 1-15,0 0-3 0,0 1 2 16,0-4-5-16,-3-1 2 0,0-2-1 15,0-1 1-15,0-2-3 16,-1-2-1-16,3-2 2 0,-2-5-2 0,1-2-1 16,2-1-3-16,0-3-5 0,0-2-3 15,0-1-8-15,3 0-8 0,0-1-3 16,5-9-9-16,0-3-20 0,0-1-30 15,3-4-101-15</inkml:trace>
  <inkml:trace contextRef="#ctx0" brushRef="#br0" timeOffset="51935.8">3462 7982 64 0,'0'4'312'0,"0"1"-280"0,-5 7 7 15,2 2-7-15,-3 6 6 0,-2 5 4 16,4 0-18-16,-3 1-11 0,3 3-1 15,1-2-1-15,-4 2-5 0,3 1 4 0,-1-2 0 16,2 1-6-16,1 0 1 0,1-2-1 16,1-1-2-16,0 0-2 0,0-5 0 15,0-2 0-15,0-2 0 0,0-2 0 16,5-2 0-16,-4-3-10 0,2-1-2 15,-1-4-4-15,-2-1-11 0,0-3-12 16,-3-1-11-16,-7 0-34 0,1 0-64 16</inkml:trace>
  <inkml:trace contextRef="#ctx0" brushRef="#br0" timeOffset="52135.81">3206 8296 282 0,'0'2'119'15,"3"2"-105"-15,2 1 38 0,3 2-22 16,1 0 10-16,5-1-4 0,1 1-14 15,6-2-13-15,2-2 3 0,2 0-4 16,-2-3-5-16,-1 0-2 0,-1 0 1 16,-1 0-1-16,1 0-4 0,-1 0-11 15,-3 0-4-15,-2 0-17 0,2-1-14 16,-1-1-19-16,-1 0-28 0,2-2-91 0</inkml:trace>
  <inkml:trace contextRef="#ctx0" brushRef="#br0" timeOffset="52506.83">3677 8261 151 0,'0'-6'67'0,"0"0"15"0,-3 1-25 15,-4 1-3-15,-1 1 2 0,-1 2-13 16,-1 1-12-16,-1 0-4 0,-3 0-5 16,0 10-3-16,0 3-1 0,-1 4-4 15,1 3-1-15,2 1-1 0,-1 0-1 0,7 0-3 16,1-2-5-16,5-2-1 0,0-4-1 15,5-1-2-15,6-4-1 0,4-4 1 16,6-4 2-16,3 0 0 0,6-7-4 16,-2-6 2-16,3-3-3 0,-5-2-2 15,0-1 4-15,-4 1-1 0,-3 2 3 0,-4 0-1 16,-4 6 0-16,-5-2 2 15,-3 5 2-15,-3 2-3 0,0 3 5 16,0 1 1-16,-3 1 4 0,0 0-4 16,0 0-3-16,-2 7 2 0,-1 3-1 0,2 3-5 15,-3 0 2-15,0 1 1 0,0 0 1 16,3-2-2-16,2 3-2 0,2-3 1 15,0-1-1-15,0-2-3 0,5-2-10 16,3-1 4-16,4-1-6 0,2-3-16 16,3-2-7-16,3 0-14 0,2-1-10 0,-2-6-24 15,0-2-50-15,-1 0-108 0</inkml:trace>
  <inkml:trace contextRef="#ctx0" brushRef="#br0" timeOffset="52713.85">4034 8267 169 0,'0'-13'77'0,"0"2"11"15,0-1-24-15,-5 6-9 0,1 0 10 16,-3 3-12-16,1 3-19 0,2 0-6 15,-6 0-11-15,3 10-7 0,-1 3 2 16,-1 2-5-16,1 4 1 0,0 1 3 16,3 0-6-16,2 1 0 0,3-1-3 0,0-2-1 15,0-2-1-15,5-3-2 0,4-1 0 16,1-4-7-16,0-2-4 15,4-3-2-15,-1-3-11 0,2 0-4 16,-1-5-14-16,-1-6-26 0,1-2-36 0,-5-4-83 16</inkml:trace>
  <inkml:trace contextRef="#ctx0" brushRef="#br0" timeOffset="53057.87">4194 7954 86 0,'1'4'127'0,"2"5"-61"16,-1 4-12-16,-1 5-5 15,-1 6-8-15,0 4-5 0,0 1-9 0,-6 2-6 16,0-1-5-16,-2 1 7 0,1 0 1 16,3 0-4-16,0-4-9 0,2-2-5 15,1-4-3-15,1-3-2 0,0-4 0 16,3-5-2-16,3-1 2 0,-1-4 0 15,-1-4-2-15,2 0-2 0,1 0-4 0,0 0 0 16,3-4-5-16,-1 2 1 0,0 0 1 16,-1 1 4-16,3 0-1 0,-3 1 3 15,-2 0 0-15,2 0 2 0,2 0 1 16,-2 3 0-16,2 0 1 0,0 2 0 15,0-1-1-15,-1-1-1 0,3-1-6 16,-2-1-9-16,-1 1 1 0,3-1-7 16,-4 2 0-16,-2-2 0 0,1 0-8 15,-1-1-5-15,-2 0-3 0,0 0-22 16,-4-1-51-16</inkml:trace>
  <inkml:trace contextRef="#ctx0" brushRef="#br0" timeOffset="53251.88">4205 8164 125 0,'7'4'129'16,"4"1"-53"-16,0-2-20 0,1 1-11 15,2-1-23-15,2-1 2 0,2 2-9 16,1-1-11-16,1 1-3 0,3 4-1 0,-2-2-5 15,-3 3-22-15,-2-2-35 0,-4 2-41 16,-3 0-114-16</inkml:trace>
  <inkml:trace contextRef="#ctx0" brushRef="#br0" timeOffset="54342.94">4538 8341 24 0,'6'0'53'0,"0"0"25"15,2-3 2-15,0-3-34 0,3-2 18 0,1 0-13 16,4-4-10-16,-4-2-8 15,5-1-2-15,-2-1-4 0,-2-2-8 16,-2-1-5-16,-4-2-6 0,-2-1-3 16,-2 0 0-16,-3 2-2 0,0 3-2 0,-3 4 0 15,-6 7 1-15,-4 6 0 0,-1 0-4 16,1 4-1-16,0 10 3 0,1 4-3 15,-1 3 0-15,-1 4 3 0,4 4 0 16,0 1-1-16,4 0 1 0,4-2-1 16,2-1 1-16,2-3-2 0,9-3 0 0,6-2 2 15,5-5 1-15,2-3-1 0,4-5 0 16,-1-4 2-16,-1-2-1 15,0-1-1-15,1-8 1 0,-4-3-1 16,0-3 1-16,-4 0 2 0,-2-2-1 0,-5 0 3 16,-2 2 11-16,-3-3-3 0,-2 4-2 15,-2 2-4-15,-1 0 7 0,-2 4-8 16,0 2 1-16,0 0-1 0,0 3-2 15,0 2-4-15,0 1-1 0,-2 0 1 16,2 0 0-16,0 0-3 0,-1 0 2 0,1 0 0 16,0 0 0-16,0 0-1 0,0 0 1 15,0 0 0-15,0 0 1 0,0 0 0 16,0 0 0-16,0 0 1 15,0 0 0-15,0 0 0 0,0 0 0 0,0 0 0 16,0 0-1-16,0-2-2 0,0 1 0 16,0 0 1-16,0 0-1 0,0-1 0 15,0 1 0-15,0 1 2 0,0-2 1 16,0 2-1-16,0 0 0 0,0-2 0 15,0 1 1-15,0 1-2 0,0 0 0 16,0 0 1-16,0 0 0 0,0 0-1 0,1 0-1 16,-1 0 0-16,0 0 0 0,0 0 1 15,0 0-1-15,0 0 2 0,0 3 1 16,0 1-2-16,0 2 0 15,0 2 1-15,0 2 1 0,-3 1-1 0,0 0-1 16,-2 0 1-16,5 0 1 0,0-1-2 16,0-2-1-16,0-2-3 0,0 0-3 15,3-4 1-15,2 0-4 0,1-2 2 16,-1 0 2-16,3-3-4 0,-2-8-1 15,3 0 3-15,0-4-1 0,1 1 4 0,1 0 2 16,-5-4 4-16,2 1 0 0,-1 0 0 16,-1-1 1-16,-1 1 2 0,0-2 2 15,-1 4 3-15,1 2 2 0,0 2 1 16,-4 4 3-16,1 2-5 0,-1 3 1 15,-1 1-2-15,2 1-8 0,-1 0 1 16,1 0-4-16,3 0 3 0,1 2 0 16,-3 2 0-16,2-1-2 0,1 2 1 15,0 0 1-15,0-2-2 0,2 2-1 16,1-1 1-16,-1 2 3 0,1 0-5 0,2 0 3 15,-1 2 1-15,-1 2-2 0,0 0 1 16,0 0-2-16,-2 1 1 0,0 1 1 16,0 2 2-16,-1 0-4 0,0 2-2 15,-1-1 2-15,-1 2 0 0,-1 0 1 16,-3-2 1-16,0 0 1 0,0 0-1 15,0-2 1-15,-6-2 3 0,-3 0 5 16,0-3 7-16,-5 0 2 0,-2-2 8 16,-1-2-4-16,-5-1-4 0,2-1-1 15,-1 0-3-15,-1-1-5 0,3-1-4 0,2 0-3 16,3 0 0-16,2 1-1 0,2 1-9 15,4 1-14-15,5 1-20 0,1 0-38 16,0-1-95-16</inkml:trace>
  <inkml:trace contextRef="#ctx0" brushRef="#br0" timeOffset="55318.99">5764 8258 0 0,'0'0'91'0,"-1"0"-56"15,1 0 4-15,0 1-22 0,0-1-12 16,-2 0 72-16,2 0 3 0,0 0-58 16,0 0 13-16,0 0-7 0,-3 0-13 15,3 0 8-15,-2 0 3 0,2 0-9 16,0 0 1-16,0 0-1 0,0-2-6 0,0-2-4 15,5-3 0-15,7-2 0 0,6-3 0 16,8-5-2-16,6-3-4 0,12-6 3 16,9-4-4-16,9-4 0 0,4-5 0 15,4-2 0-15,0 2 0 0,-5 2 0 16,0 4 0-16,-5-1 0 0,-2 5 1 15,-7 1-1-15,-6 2 0 0,-9 5 3 16,-8 2-1-16,-11 5 5 0,-7 2-1 16,-5 2 8-16,-5 4 2 0,0 2 1 15,-1 2-5-15,-9 2-1 0,-4 0-6 16,2 0-3-16,-7 8-1 0,4 0 1 0,1 2-2 15,0 2 0-15,6 0-2 0,2-2 1 16,3 1-2-16,0-2-8 0,3-1-5 16,0-1-9-16,0-1-10 0,0-1-10 15,3 0-22-15,-2-3-37 0,-1-2-137 16</inkml:trace>
  <inkml:trace contextRef="#ctx0" brushRef="#br0" timeOffset="55695.02">6391 7664 347 0,'0'0'27'0,"6"1"-12"0,5-1 44 16,6 0-40-16,4 0 14 0,6 0-1 0,4 0-19 15,0 0-10-15,0 0 0 0,1 0 3 16,-2 0-5-16,-2 0 2 0,-2 0 0 15,-6 3 2-15,-1 4-2 0,-8-1 4 16,-7 2-2-16,-2 1-1 0,-2 3 4 16,-8 1-1-16,-3 3 2 0,-4 2-3 0,-4 2-1 15,-1 3 3-15,-2 2-4 0,-1-1 4 16,1 2-2-16,-1 4-5 15,1-1 1-15,2-2 0 0,3 0 0 16,3 0-2-16,5 0-2 0,4-1-9 0,2-2-23 16,0-2-24-16,3 0-30 0,-3-5-92 15</inkml:trace>
  <inkml:trace contextRef="#ctx0" brushRef="#br0" timeOffset="103219.73">12237 4593 15 0,'-27'-14'12'15,"-4"1"-2"-15,0 0 9 0,0 0 12 16,0-1 27-16,2 0-51 0,0 0 6 16,1 1 14-16,0 0-14 0,0 1-4 15,0-1 3-15,0 0-2 0,0 1 1 0,-1 0 4 16,-2-2 0-16,-2 1-2 0,-1-1 3 15,-2-2-1-15,1 0 0 16,-3 2 3-16,0-1-6 0,-4 0 1 16,0-1 2-16,-3 1-12 0,-1-2 2 0,-1-1-1 15,-1 1 1-15,0 0-1 0,-2-1-6 16,1 0 5-16,1 2 1 0,0-2-3 15,-2 1 3-15,-1 1 0 0,-4-2 1 16,1 4-1-16,-2 0 0 0,1 0-3 16,-4 0 6-16,-2 2-2 0,1 0-4 0,-2 0 2 15,0-1 0-15,-2-1-1 0,-2-1-2 16,-4 0 1-16,0 0 1 0,0 0-3 15,-4 1 2-15,1-1-11 16,-3 4 18-16,2-2-5 0,1 4-3 0,1 0-2 16,4 1 4-16,1 1-2 0,1 2 0 15,-1-1 1-15,0 3 0 0,-2 0-1 16,2-1-1-16,0 2 2 0,2 1 1 15,0 1-2-15,-1 0-1 0,-1 0 3 16,-1 0-2-16,1 0 1 0,0 3-1 0,2 3 2 16,0-2 0-16,5 4-1 0,2-1-1 15,1-1 2-15,3 3-3 0,1-2 2 16,2 2-1-16,1 0 1 0,-1 3 0 15,1-2 0-15,-2 1-2 0,0 1 2 16,3-1 0-16,2 2 9 0,2 2-17 16,0-1 6-16,5 0 1 0,0 0 0 15,1 1-1-15,2 0 1 0,0 2 1 16,3 1-1-16,-2 0 0 0,5 1 0 15,-3-1 1-15,1 3-1 0,-1 2 0 0,-2 1 0 16,1 4 3-16,-2-1-3 0,1 4-1 16,0 1 2-16,4 2 3 0,-2-1-4 15,0 1-2-15,1 1 4 0,3 3-4 16,-1-1 2-16,4-1-1 0,-3 0 4 15,4 1-3-15,1-1 1 0,-1 1-1 16,-1 1 1-16,2 0 2 0,-1 1-3 16,0 0 0-16,2 0 1 0,3 2 1 15,-2-1 1-15,1 2-2 0,-3 3 3 16,3-3 1-16,1 4-1 0,2-1 2 15,-1 3-2-15,1 0-1 0,-1-1 1 0,0-1-2 16,0-3 2-16,0-2-1 0,-1-2-1 16,1 0 0-16,0 1 1 0,2-3 2 15,-1 0-4-15,2 1 3 16,1 0 0-16,1 2 0 0,1 0-4 0,0 1 0 15,5 1 2-15,1-1 0 0,2 1-1 16,3 1-1-16,-2-1 1 0,3 2 2 16,1-4-3-16,-4 1 1 0,2 3 2 15,0-2-3-15,0 3 2 0,-2 1-3 16,4-1 2-16,-1 2 1 0,2-3-2 0,0 0-1 15,3-2 2-15,5 1 1 0,4-4-2 16,1 4 2-16,4-6 0 0,1 0-1 16,4-1 2-16,-2 0-5 0,4 1 5 15,-1 0 1-15,2 2-1 0,3-2 1 16,1 3 1-16,4-1 2 0,-1-2-5 0,1 2 1 15,1-1 1-15,0 0 0 16,0 1 0-16,0 0-3 0,3 0 2 16,-4 1-1-16,4-3-1 0,-3-1-1 15,2 1 1-15,0-2 0 0,1 1 0 0,5-2-1 16,1 0-2-16,5 0 4 0,2 2-1 15,2-2-1-15,4 1 0 0,2 0 3 16,2-2-2-16,0-1 0 0,1 1 2 16,1-1 0-16,-2 1-2 0,1 0 0 15,1 0 0-15,-3 1 2 0,3-1-3 0,-2-2 1 16,4 0 1-16,-1-3-1 0,-1 1 0 15,0 1-2-15,2-1 2 16,0 0 1-16,2 1-3 0,2-2 1 16,2 3 0-16,3-1 1 0,0-1-1 0,-3 1 0 15,1 0-2-15,-3-2 4 0,-3 0-3 16,2-1 1-16,-2-1 1 0,0 0 0 15,-1-3 0-15,2-2-2 0,0-1 2 16,2-2 0-16,-3-2-1 0,0-3 0 16,-1 2 0-16,4-4 1 0,-2-1-1 0,3 0-1 15,-1-2 2-15,0 0 0 0,-1-1-2 16,-2 0 1-16,0-1 0 0,-1 1 1 15,1 0-1-15,-3 0-2 16,-2-3 3-16,1-1 0 0,-2 0-1 0,-2-1-1 16,-1-2 1-16,-5 0 1 0,0 0-1 15,-1 0-2-15,-4 0 2 0,-2 0 0 16,-1 0-2-16,0-4 0 0,2 1 1 15,-1-1 3-15,1 0-3 0,-3-1-1 16,1 1 2-16,-1-2 1 0,-3 0-1 16,1 1-1-16,-3-3 1 0,-4 1 1 0,2-3-1 15,-2-1-1-15,-1-2 1 0,4-2 2 16,0-1-3-16,3-2 1 0,-2 0 0 15,1-3 1-15,1 1-2 16,-3-4 1-16,1-2 0 0,0-1 1 0,1-2-1 16,-4 1-1-16,3-1 2 0,-3 0-2 15,0-1 1-15,-1 0 2 0,-1-1-2 16,-2 1-1-16,2-1 0 0,-4 2 1 15,0-3 1-15,-2 1 0 0,-1 1-2 16,-2-2 1-16,1-3 0 0,-4-3 1 0,-2-1-1 16,1-4-1-16,-2 0 2 0,0 1 0 15,-3-1-1-15,3 0-1 0,0 0 2 16,-3 0-1-16,2-1 0 15,-4 2-1-15,2 2 1 0,-2 0 2 0,-1 0-3 16,3 2 0-16,-1 0 2 0,-3 1 0 16,0-1-1-16,-2-1-1 0,-2-2 2 15,0 1 0-15,-1-1-1 0,-4-1 0 16,1-1 1-16,-2 0 0 0,0 0-1 15,0-2-1-15,0 0 2 0,-2-1-1 0,-1 2 0 16,-2 0-1-16,-4 1 1 0,1-3 1 16,1 1-1-16,-4 0-1 0,3-2 2 15,0 5-1-15,0-2 0 0,2 3 0 16,0 1 0-16,1-2 1 0,1 2-1 15,2-1-1-15,1 0 1 0,1-1 1 16,0 0-2-16,0 0 0 0,0 0 1 16,-2-1 1-16,-1 1-1 0,-2-1-2 15,-2 1 2-15,-4-2 1 0,-5 1-2 16,-1-1 0-16,0 4 2 0,-1-3 0 0,-3 2-2 15,0 3 0-15,-1 1 2 0,2 0 1 16,1 1-2-16,-2 0 0 0,0 2 1 16,1-3 1-16,0 2-2 0,0-3 1 15,0-1 0-15,0-5 1 0,1-2-2 16,-1 1 0-16,1-2 0 0,4 3 0 0,1-1-1 15,3 1 1-15,5-2 2 16,1-1 0-16,4 3-3 0,-4-1 0 16,0 3 2-16,-4-1 1 0,-5 2-2 15,-5 0-1-15,-7 0 2 0,-8 0 0 0,-10 0-2 16,-7 2-1-16,-12-1 3 0,-9 2-2 15,-11-3-1-15,-9 4-6 0,-2 2-3 16,-4 1-7-16,3 3-10 0,4 2-15 16,10 4-2-16,10 4 11 0,11 5-5 15,10 1-41-15,7 4-164 0</inkml:trace>
  <inkml:trace contextRef="#ctx0" brushRef="#br0" timeOffset="115916.45">1691 14658 46 0,'0'2'61'0,"0"-2"86"0,0 0-112 15,0 0 9-15,0 0 9 0,0 0-26 16,0 0-4-16,0-1 0 0,0 0-6 16,0 0-2-16,0-1 0 0,-1 1-2 15,-2 1 5-15,1-1-4 0,-1 0-1 0,2 1-1 16,-1 0 0-16,2 0-3 0,-2 0-1 15,1-1-1-15,1 1 0 0,-2 0-4 16,2 0 2-16,0 0-1 0,0 0-1 16,0 0-2-16,0 0-1 0,0 0 0 15,0 0 1-15,0 0 0 0,3 0 1 16,1 1 2-16,0 0 0 0,1-1-3 15,0 0 3-15,4 0 1 0,-3 0-1 16,3-3-2-16,-2-3 0 0,2-2 2 16,0 0 0-16,-1-3-5 0,0-1 3 0,1 0 0 15,-1-1 1-15,-1-2-2 0,-2 3 0 16,-3-2 2-16,-1 1-1 0,-1 0 1 15,0 0-3-15,-3-1 4 0,-6 2-2 16,-4 0-2-16,-2 1 0 0,-1 4-1 16,-1 2 6-16,2 4-6 0,-2 1-1 0,1 0 4 15,1 9-1-15,-2 5-3 16,0 5 2-16,-2 3 3 0,0 4 2 15,1 2 2-15,2 3 2 0,-1 1-3 16,6 1 1-16,2-1-3 0,4-1 0 0,4-2-1 16,1-3 0-16,0-3-3 0,1-3 1 15,6 0 0-15,2-3-2 0,2-3 0 16,3-1 1-16,1-4-4 0,1-4-6 15,2-4-5-15,3-1-6 0,-3 0-6 16,2-5-9-16,-3-5-13 0,-3 1-19 0,3-1-28 16,-3-2-85-16</inkml:trace>
  <inkml:trace contextRef="#ctx0" brushRef="#br0" timeOffset="116136.46">1888 14779 11 0,'3'2'429'0,"-3"-1"-365"0,0 0-7 15,0-1 6-15,0 1-25 0,0 0-17 16,0 0-8-16,-1 2-9 0,-1-1-3 0,2-2-2 16,0 3 0-16,0-1-1 0,0-1 2 15,5 2-10-15,3-1-8 16,1-2-10-16,3 0-9 0,4 0-10 15,-2-2 0-15,4-3 3 0,4 1-35 0,-2-2-21 16,-1-1-9-16,3 0 9 0</inkml:trace>
  <inkml:trace contextRef="#ctx0" brushRef="#br0" timeOffset="116588.5">2161 14701 0 0,'5'-8'17'0,"-4"0"195"0,-1 1-120 15,0-3-31-15,-1 4-2 0,-5 1-13 0,-2 1-8 16,-3 3-5-16,2 1-8 0,-4 0-9 16,-1 2 0-16,0 8-2 0,0 5 0 15,-1 3-6-15,-1 4 1 16,2 1-2-16,5 0-2 0,3-1-4 0,4 0-2 15,2-1 1-15,5-3 0 0,6-2-4 16,4-1 2-16,6-6-4 0,0-3 1 16,4-6-1-16,1 0 4 0,-1-6-2 15,0-6 2-15,-6 0 1 0,-4 0-1 16,-2-2 3-16,-7 1 1 0,-2 1 0 0,-2 0 0 15,-2 1 0-15,0 0 4 0,0 2 1 16,0 0 4-16,-5 3 1 0,2-1-1 16,-1 4-4-16,4 2 0 0,-2 0-3 15,2 1-2-15,0 0-5 0,0 1-3 16,0 8 5-16,2 4 1 0,4 4-1 15,-3 1-1-15,5 3 3 0,-2 3-2 16,0 4-2-16,3 0-5 0,-2 3 4 16,0 3 2-16,0-2-1 0,-1 1 1 15,0-2 9-15,-3-4-7 0,-1-3-2 0,-2-1 3 16,0-3 4-16,-2-1 6 0,-6-3 1 15,-6 1 2-15,3-2 6 0,-4 0 0 16,-2-1-3-16,0 0 0 0,-2-4-6 16,2 2 2-16,2-3-9 0,1-4-2 15,1 2 0-15,4-4-1 0,4-1-4 16,2-2-15-16,3 0-17 0,0-6-28 15,2-9-57-15,9-7-164 0</inkml:trace>
  <inkml:trace contextRef="#ctx0" brushRef="#br0" timeOffset="116745.51">2434 14918 468 0,'0'-5'127'16,"2"2"-92"-16,-2 1 15 0,0 2-7 15,0 0-20-15,0 0-21 0,0 0 0 16,0 0-12-16,0 0-31 0,4 1-23 15,4-1-50-15,9-9-126 0</inkml:trace>
  <inkml:trace contextRef="#ctx0" brushRef="#br0" timeOffset="117701.56">3358 14482 90 0,'3'0'130'0,"-3"0"-90"0,3 0 1 16,-1 1 8-16,1 0-10 0,-2-1-5 15,1 3-7-15,-2 0-4 16,2 2-4-16,-2 2 3 0,0 2-4 0,0 5-4 15,0 2-5-15,0 6 0 0,-4 2 3 16,-2 4 1-16,2-1-3 0,-1 0 3 16,0 0-1-16,-1-3-2 0,-2 0 0 15,4-2-1-15,-3-2-1 0,1-4-1 16,0-5-1-16,1-3 0 0,1-5 0 0,1-3 3 15,1 0 3-15,-1 0 3 0,0-6-3 16,1-6-4-16,1-5-4 0,1-6-2 16,0-1 2-16,0-6-3 0,1-2 1 15,2-2 2-15,4-7-1 16,-1 1-4-16,2-4 2 0,2-1-1 0,1 1 0 15,3 3 0-15,2 5-1 0,2 6 1 16,-1 9-1-16,1 8 0 0,-3 6-1 16,1 5 1-16,-4 2 0 0,-4 0-1 15,-2 9 1-15,-1 3 1 0,-5 5 0 16,0 3 0-16,0 2-1 0,0 4 3 0,-5-1-2 15,-3 1-1-15,2 0 0 0,-3-1 2 16,-2 2-1-16,-2-4 0 0,1 0 0 16,-2-4 2-16,5-2-1 0,-1-5-2 15,6-4 1-15,-1-1 1 0,2-4-1 16,3-1 0-16,0-2-1 0,0 2-1 15,5-1 0-15,4-1 0 0,5 0-2 16,3 0-5-16,0 0 0 0,-1 0-1 16,2 0 4-16,-2 0-3 0,-2 0 2 15,0 2-3-15,-4 4 1 0,0-2 6 0,-4 3-1 16,-5 0 3-16,-1 1 0 0,0 1 2 15,0 0 0-15,-6 3 0 0,-6 1 0 16,1-1 1-16,-3 0 7 0,0 1-2 16,-1 2 3-16,2-1-2 0,1 0 1 15,-1-1-5-15,7-2-3 0,0-2 0 16,6-3-1-16,0-1-2 0,0-3-6 15,0-1-10-15,6-1-9 0,7 0-21 16,1-6-34-16,-2-5-70 0,7-4-209 16</inkml:trace>
  <inkml:trace contextRef="#ctx0" brushRef="#br0" timeOffset="118314.59">3708 14589 1 0,'4'0'270'15,"-4"0"-218"-15,0 0-29 16,0 4 46-16,0 4-22 0,0 4-20 15,0 1-5-15,0 7-3 0,-2 0 6 16,-1 2-2-16,-2 1-5 0,1-1-2 0,-1 2 1 16,0-4 0-16,-2 0-3 0,2-2-2 15,3-3-2-15,1-5-4 0,-1-5 1 16,2-2 0-16,0-1 2 0,-1-2 3 15,-1 0 9-15,1-10-10 0,-1-1-4 16,2-6-1-16,0-2-2 0,0-4 0 16,5-3-4-16,1-4 1 0,5-1-1 15,-2-3 2-15,3-5-1 0,5-2-2 16,2-3 0-16,1-2 2 0,5 4-2 15,0 5-1-15,1 7 0 0,1 8 3 16,0 7-2-16,-2 5 2 0,2 4-3 0,-6 6 2 16,-4 0-1-16,-4 4-1 0,-4 4 1 15,-4 5 1-15,-5 2 0 0,0 3 0 16,0 3-1-16,-13 0 2 0,-1 2-1 15,-4 0 0-15,-2 0 0 0,1 1 1 16,-4-1 0-16,0-1-1 0,-1 0-1 0,3-2 3 16,5-5-1-16,7-4-1 0,1-1-2 15,2-6 3-15,6 1-1 16,0-3-2-16,0 1 1 0,3-1-3 15,8-1-2-15,0-1-7 0,3 0-4 0,-1 0 3 16,3 0 3-16,0 0 0 0,-4 3-3 16,0 1 7-16,-1 0 1 0,0 2 0 15,-2 1 0-15,-1-2 4 0,-5 2-1 16,-1 0 1-16,-2 1-1 0,0 3 5 15,0-2-2-15,-3 0 0 0,-5 2 1 0,-3-2 1 16,-3 2-2-16,0-1 1 0,-3 1 3 16,2-1 2-16,-3 1 1 0,1-2-3 15,2 1-2-15,4-2-3 16,2-2 1-16,3-2 1 0,4 0-12 0,-1-3-8 15,3 0-28-15,0-1-36 0,0 0-67 16</inkml:trace>
  <inkml:trace contextRef="#ctx0" brushRef="#br0" timeOffset="118600.61">4395 14497 35 0,'-8'-5'201'0,"-4"-1"-94"16,-5 2-60-16,0 2 31 0,-5 2-20 15,-1 0-6-15,-3 5-6 0,-4 9-6 0,-2 5 0 16,-2 7-5-16,4 2-5 0,4 1-7 15,9 0-10-15,7 0-6 0,9-1-7 16,1-1 1-16,4 0 0 0,12-4 0 16,6-3-4-16,4-1-8 0,11-1-10 15,5-3-13-15,8-1 0 0,6-2-41 16,2-6-48-16,4-4-92 0</inkml:trace>
  <inkml:trace contextRef="#ctx0" brushRef="#br0" timeOffset="119457.66">4961 14543 63 0,'5'-2'145'0,"-4"0"-33"0,1 2-62 16,-2 0-4-16,0 0 1 0,0 5-15 0,0 6-9 15,-3 6 4-15,-3 1-11 0,-2 4-1 16,-2 1 3-16,3 2-3 15,-3-1-3-15,-2-1 1 0,3-1 1 16,-1-4 1-16,4-5-5 0,3-3-3 16,3-7-3-16,0-3-3 0,0 0 1 0,3 0 1 15,10-9 1-15,1-7 0 0,4-3-5 16,4-4 2-16,1-3-2 0,0 1 4 15,4-2-2-15,1-1-1 0,-4-2 0 16,3 3 1-16,-4 2-1 0,-1 4 0 16,-2 6-1-16,-5 4 2 0,-5 6 0 0,-3 4-3 15,-2 1 2-15,-3 2 1 0,-1 7 2 16,-1 4 1-16,0 4-2 15,0 2 4-15,0 2-1 0,-1 2-3 16,-4 3 5-16,0 1 0 0,-1-1 1 0,0 1-3 16,-2-2 3-16,0-1-3 0,2-1 0 15,2-5-4-15,1-6-1 0,3-1 0 16,0-5-3-16,0 0-10 0,6-5-12 15,3-1-9-15,5 0-16 0,1-2-21 16,3-6-23-16,-3 0-121 0</inkml:trace>
  <inkml:trace contextRef="#ctx0" brushRef="#br0" timeOffset="120229.7">5338 14732 35 0,'1'2'36'0,"-1"1"117"16,2-1-112-16,1-1 14 0,2 1 2 15,-1-2-16-15,6 0-4 0,-1 0-8 0,5-2-5 16,1-5 5-16,2-3-1 0,4-1-6 16,-1-4-6-16,0-2-1 0,-1 1-3 15,-4-2-5-15,-1 0 1 0,-2-2-2 16,-4-1 1-16,-3 2-3 0,-2-1 1 15,-3-2 1-15,0 2-4 0,0 0 2 16,-6 2-4-16,-1 6 1 0,0 4 3 16,-1 4-3-16,2 4 2 0,0 0-2 15,-1 2 1-15,0 7-2 0,0 2-1 16,0 4 2-16,-1 4 1 0,0 2-2 0,-1 6 0 15,3 2 0-15,-1 0 0 0,4 1 0 16,3-2 0-16,0-4-2 0,3-1 1 16,7-6-4-16,4-3-3 15,1-3-3-15,1-5 0 0,5-2 5 0,0-4-5 16,-1-1 2-16,0-8-4 0,0-3-3 15,-1 0 3-15,-1-3 9 0,-4 1-3 16,0 1 2-16,-3 1 4 0,0-1 1 16,-5 4 2-16,0 2-1 0,-3 3 2 15,-1 1 3-15,-1 1 7 0,-1 2 0 16,0 0-3-16,0 0-7 0,-3 9 4 0,-1 0-1 15,-1 3-4-15,0 1 0 0,2-1-1 16,0 1 1-16,0 1-2 0,3-3 0 16,0 0 0-16,0-4 0 0,5-2-1 15,4-1 0-15,0-4 2 0,2 0 0 16,-1 0-2-16,0 0 1 0,-3-4 1 15,2 1-1-15,-3 0-1 0,3-1-1 16,-1 1 2-16,0-3-2 0,1 2 1 16,0 0-3-16,-1 2 1 0,0 2 2 15,-2 0-2-15,0-2 1 0,1 2 3 0,-3 0-1 16,2 0-1-16,2 0 0 0,-2-1 2 15,4-4-1-15,-1 1 0 0,0-2 0 16,1-4 1-16,-1 0 0 0,0 0-2 16,-1-4 2-16,0 2 0 0,-4-2 2 15,3 1 3-15,-4 0 5 0,0-2 1 0,-3 0 2 16,0-1-2-16,0 0-2 15,-5-1-4-15,4 3-1 0,-1 1-3 16,2 3-1-16,0 6 0 0,0 4-1 16,0 0-4-16,2 0 1 0,4 0 0 0,2 7-12 15,1 0-11-15,2 1 0 0,3 0-9 16,4-2-4-16,2-1-29 0,5-3-12 15,3-2-13-15,2 0 11 0,1 0-92 16</inkml:trace>
  <inkml:trace contextRef="#ctx0" brushRef="#br0" timeOffset="120537.73">6251 14493 21 0,'9'-9'144'0,"-7"-1"-8"15,-2 2-46-15,0 0-24 0,-5-2-17 16,-4 4-8-16,-4 0-5 15,0 2-7-15,-3 2-7 0,1 1 1 16,1 1-8-16,3 0-3 0,3 6-3 0,5 1-5 16,0 4-4-16,3 1-1 0,0 4 2 15,0 2-1-15,9-5-1 0,2 6 0 16,1-3-1-16,1 1-5 0,1 1-4 15,-2 1 1-15,5-1 6 0,-1 4 3 16,-2-3-3-16,-2 0 1 0,-1 0 2 0,-3-1 2 16,-2-1-2-16,-3-3 1 0,-3-3 2 15,0-1-2-15,-2-3 3 0,-4-2 8 16,-2 0 6-16,-2-1 1 15,-4-2 1-15,-2 0 6 0,-1 0-3 0,-3 0-6 16,1 1-5-16,1-1-4 0,-1 0 1 16,2 0-5-16,0 1-1 0,8 0-1 15,-1-1 0-15,6 1-1 0,1-1-6 16,3 1-16-16,0 3-13 0,0 1-23 15,0-1-32-15,4-2-80 0</inkml:trace>
  <inkml:trace contextRef="#ctx0" brushRef="#br0" timeOffset="130903.32">2285 13770 43 0,'-3'0'115'0,"2"0"-80"0,1 0-19 16,0 0 1-16,0 0 5 0,0 0 2 15,0 0-3-15,0 0 7 0,0 0 1 16,0 0-1-16,-2 1-9 0,-1-1-3 16,1 0 4-16,-2 0-4 0,-1 0-2 15,0 0-1-15,1 0-1 0,-4 0-4 0,2 0 1 16,0 0-2-16,-1 0 0 0,3 0-3 15,-1-2 4-15,-1-1 0 0,0-1 1 16,-4-2-2-16,3 1-4 16,-1-2 1-16,-3 0 0 0,3 0-1 15,-6-1-2-15,0-1 1 0,-3 1-4 0,-3-2 2 16,2 1 0-16,-3 0 1 0,3 1-1 15,-1 2 0-15,1 2 0 0,2 3 1 16,-1 1 1-16,2 2-3 0,-4 7 0 16,-1 8 2-16,-3 3 0 0,-1 4-1 15,-1 5 0-15,1 4 1 0,0 3 2 0,3 2 0 16,2-1-2-16,4 0 1 0,4-4 1 15,5-4-2-15,4-4-2 0,2-6 2 16,0-5-1-16,0-5 0 16,2-4-1-16,1-5 1 0,1 0 2 0,2 0-1 15,1-10 3-15,0-4-1 0,1-4-3 16,-3-1 0-16,-2-1 1 0,-2 0 0 15,-1 0 2-15,0 1-2 0,0 2-1 16,-4 2 0-16,-2 0 2 0,-2 3-2 16,2 4-1-16,-4 1 2 0,1 5 0 0,0 2-3 15,-2 0 0-15,-1 9 0 0,-2 3 2 16,0 4-2-16,-3 1 1 0,-2 3 2 15,-3 1 0-15,-1 2-1 0,-2-3 0 16,2 3 0-16,-2-3 2 0,7-2-2 16,0-2-1-16,3-5 2 0,3 0 0 15,2-4-1-15,1-2 0 0,1-2 1 16,-3-3 1-16,2 0 0 0,1 0-2 15,-3-5 1-15,-1-2-1 0,-3-2-2 16,-3-2-1-16,-3 1 1 0,-6-1 2 0,-2 4-1 16,-2 1-3-16,-2 2 4 0,2 4 1 15,0 0 0-15,2 8-2 0,-1 7 1 16,4 6 1-16,0 5-2 0,1 1 2 15,3 5-3-15,2-1 3 0,2 2-1 16,-3 2-1-16,6-4 2 0,-4-1 0 16,2-2 0-16,5-7-2 0,4-3 1 15,2-3 0-15,4-5-1 0,-1-3 0 16,3-3 1-16,0 0 1 0,0-1 0 15,0 1-4-15,0 1 3 0,0 3 1 0,3 4-2 16,-1 2 0-16,-1 6 2 0,-1 3 0 16,0 5-1-16,0 2 0 0,0 4 2 15,-6 3-4-15,-2 4 3 0,2-2-1 16,-3 3 2-16,1-1-1 0,0-3-1 15,5-1 0-15,3-3 0 0,0-3 0 0,2-2-1 16,6-5-1-16,2-4 2 16,6-6 5-16,-1-3-11 0,3-3 6 15,-1-1-1-15,0 0 1 0,-5-3 1 16,-3 3-2-16,-2 1 3 0,-1 2-1 0,-2 4-1 15,-2 5-2-15,0 5 6 0,-2 5 1 16,0 4-2-16,0 3-2 0,-2 2 0 16,-1 1-2-16,0 1 1 0,3-1 1 15,0-1-2-15,0-4 1 0,9-3 1 16,5-8-3-16,5-2 2 0,5-7-2 15,3-4-1-15,2-6-4 0,2-2 7 0,-3-2-2 16,0 0-2-16,-2 0 3 16,-2 4 1-16,-7 1 0 0,-2 3-1 15,-2 1 1-15,-1 3 1 0,-3 2 0 16,2 3 1-16,-2-1 0 0,1 2 1 0,4 0-2 15,-2 2-1-15,4-1-1 0,1-1 2 16,4-3-1-16,4-1-1 0,3-3 0 16,5-4 2-16,2-1-2 0,3-5-3 15,2-1-3-15,0 0 5 0,-4 0-1 16,-2-2 0-16,-3-1 3 0,-5 1 0 0,-1 2 0 15,-2 0 0-15,-3 0 0 0,-2 5 1 16,-1 3 1-16,-2 4 0 16,2 0-1-16,-1 3 2 0,2 1 1 15,2 1-2-15,1 0-2 0,2-1 2 0,3 0-1 16,7-4-1-16,4-4-1 0,2-2 2 15,3-4 0-15,4-2-3 0,1 0 0 16,2-4 0-16,-1-5 1 0,2 0-3 16,-4 1 3-16,-2 2 0 0,-4 3 2 15,-4 2-2-15,-2 1 2 0,-5 0-2 0,2 2 3 16,2 5-3-16,1 1 2 0,2 1 1 15,1 0 0-15,3 1-2 0,2-1-2 16,5 0 3-16,-1-3 1 16,1-2-3-16,4-3 1 0,5-1 1 0,2-1-1 15,3-8-1-15,4-3-2 0,-1 0 1 16,2-1-1-16,-4 2-3 0,-4 3 3 15,-3 1 4-15,-5 4-1 0,0 3-1 16,-5 0 1-16,0 0 1 0,-2 2 0 16,4 5-1-16,-4 3 0 0,0 1 3 0,2 1-2 15,-1-1 0-15,2-1 0 0,4-1 0 16,3-3 1-16,-2-3-2 0,3-3 1 15,2 0-2-15,6-6 1 0,1-6 1 16,4-3-2-16,1 0-1 0,-3-3-3 16,0-1-1-16,-3 1 6 0,-4 2 0 15,-4 0 0-15,-6 3-1 0,-4 2 0 16,-4 3 2-16,-4 3 0 0,-4 2-2 15,-2 3 0-15,-4 0 3 0,-1 7-1 16,-1 3-2-16,-2 1 1 0,3 1 2 16,0 1-2-16,3-3-1 0,3-3 1 0,6-3 1 15,5-4-3-15,1 0 4 0,5-5-2 16,0-8-2-16,0-3 3 0,2-5 0 15,3 0-5-15,-4-1-9 0,-2-1 5 16,-4 3 6-16,1 1 0 0,-4 3 3 16,-4 1 0-16,-1 3-2 0,-7 5 1 15,-3 3 1-15,-10 3-1 0,3 1-1 16,-3 0 3-16,1 0-2 0,2 3 2 15,-1-3-3-15,3 0 1 0,2 0 2 16,3-4-1-16,0-6-2 0,3-2 0 0,1-4 2 16,2-1 0-16,-1-2-3 0,2-2 1 15,1-1 2-15,1 2-1 0,0 0-1 16,-2-1 1-16,2 1 2 0,1-1-1 15,-1 0-1-15,-2 0 0 0,-2 0 3 16,-2-1 0-16,-5 1-1 0,-1-1-2 16,-5 1 3-16,-3-2-1 0,-2 0 0 15,-1-3-2-15,-3-2 2 0,2-4 0 16,0-2-2-16,1-1 0 0,-2-4 1 15,0-7 0-15,-1-5-2 0,0-7-1 0,-2-3-7 16,2-3 11-16,1 2-6 0,2 0 0 16,0 5 6-16,0 4-2 0,-1 1 0 15,1 5 0-15,0 1 0 0,-2 5 1 16,-2 5-2-16,-4 4 2 0,-2 4 2 15,-1 4-1-15,0-1 0 0,0 3 0 0,-3 0-1 16,-3 0 0-16,-3-2-1 16,-2 1 0-16,-3 2 2 0,-2 0 0 15,-2 1-2-15,-1 2 4 0,1-1 2 16,0 3-2-16,0 3-1 0,-4 0 3 0,-1 2-3 15,1-1 2-15,2-1-3 0,1 1 1 16,1-2-2-16,-4-3 0 0,2 2-2 16,-5-3 0-16,-1-2 3 0,1-2-2 15,-3 0-2-15,0 0 2 0,-1-4-1 16,1 0 1-16,0-2-2 0,-2 1 1 0,-1-2 1 15,0 2 0-15,-4-1 0 0,-1 2-1 16,4 4 2-16,-3 3 0 16,-2 5-1-16,2 4 2 0,-6 5 1 15,-1 2-2-15,-4 3 0 0,-4 0 0 0,1 7 1 16,-4 3-2-16,5-1-1 0,3 1 1 15,3-4 1-15,8-1 0 0,3-3-3 16,0-2 1-16,5 0-1 0,1-1 0 16,2-6-4-16,2-1 0 0,0 0 6 15,-4 1-2-15,0 2 0 0,-3 0 0 16,-4 5 6-16,-1 0-4 0,-6 0 0 0,-3 11 0 15,-2 5 4-15,-9 3 3 0,2 3-3 16,-2 5 0-16,0-3-1 16,4-1-1-16,1-4-2 0,6-1 0 15,6-3 2-15,-1-2-1 0,4-3-2 0,2-3 0 16,2-3 2-16,-1-1-2 0,1-2-4 15,-2-1-1-15,0 0 2 0,0 0 3 16,3-2-1-16,-5-2 1 0,2 0 2 16,-1 4-1-16,-1 0 0 0,2 0 1 15,-1 2 5-15,-1 3-1 0,1 2-2 0,-1-1 1 16,4 1-3-16,-1 0 3 0,4-1-4 15,-4 0 0-15,2-2 2 0,4 0-2 16,-3-3 0-16,2-1-2 16,4 0 4-16,-3 0-2 0,1-2-5 0,-3-2 4 15,0-1-1-15,-4 2 1 0,-2-2-1 16,-1 3 1-16,-3 1 2 0,-1 0-1 15,0 1-1-15,-2 0 1 0,3 0 2 16,1 3 1-16,2 0-2 0,2 1-1 16,2-1 1-16,1 1 0 0,2-3-3 0,1-1 2 15,-2 0 1-15,3 0-1 0,-1 0-1 16,-2 0 0-16,-1 0 3 0,1-1-2 15,-6 1-1-15,0 0 0 0,-1 0 3 16,0 0-2-16,3 0-1 0,2 1 0 16,2-1 2-16,3 0 0 0,3 0-3 15,0 0 1-15,1 0 1 0,-5 0 0 16,3 0-1-16,-1 0 1 0,-4 0 1 15,1-3 0-15,0 1-1 0,-1-1 0 16,4 1 1-16,-2 2-1 0,5-1-1 0,-3 1 1 16,1-1 1-16,2-1-1 0,-3 1-1 15,1-1 0-15,-3 0 2 0,1 0 0 16,-3 1-3-16,-1 1 1 0,3-2 2 15,4 2 0-15,-1-2-1 0,3 2 0 16,2 0 1-16,2-2-1 0,-1 0-1 16,1-1 0-16,-2 1 2 0,0 0-1 15,0-1-1-15,-3 0 0 0,1-1 3 16,-3 1-2-16,4 2 0 0,-1 1-1 15,-1 0 3-15,4 0-2 0,2 0-1 16,2 0 0-16,-2 1 2 0,2-1-1 0,-1 3-1 16,-2-2 0-16,-2 0 2 0,-2 0 0 15,-3-1-2-15,1 2 1 0,-3-1 1 16,1 0 0-16,0 0-2 0,0 0 1 15,-2 0 1-15,3-1-1 0,-1 2 0 16,1-1-1-16,2-1 2 0,0 2-1 16,1 0-1-16,2 2 0 0,0 0 0 15,3 1-1-15,0 0-7 0,2 1-8 16,6-1-11-16,1-2-30 0,3-3-81 15,2-4-218-15</inkml:trace>
  <inkml:trace contextRef="#ctx0" brushRef="#br0" timeOffset="132107.39">5569 11985 33 0,'6'-6'47'16,"-3"1"-20"-16,2 0 10 0,-4 1 4 15,2-3-2-15,1 3 1 16,-4-1-5-16,1 0 0 0,-1 1-1 0,2-1-8 15,-2 0-2-15,0 1 0 0,0 1-8 16,0 0-5-16,0 1 3 0,0 2-2 16,0 0-1-16,0 0-9 0,0 0 1 15,0 6 5-15,-2 6-2 0,-1 2 1 16,-3 6 0-16,0 4-1 0,-5 5 0 15,-2 4 0-15,-1 5-1 0,-4 2 3 0,1 6-6 16,-5 1 1-16,2 3 2 0,-3-1-1 16,-2-1-1-16,0 2-1 0,-1 1 3 15,2-3-2-15,6 0-4 0,1-5 2 16,4-2 0-16,1-1 2 0,1-2-2 15,-1-3-1-15,2-5 1 0,1-3 2 16,3-4-2-16,-2-7-1 0,5-2 2 16,0-5-1-16,0 0 0 0,0-3-2 15,3-3 2-15,-3 1 1 0,1-1-2 16,0 0-1-16,2 0 2 0,0 1 1 0,-1-1-2 15,1 1-2-15,0-2 2 0,-3 0 2 16,3 0-3-16,0-2-2 0,0 0 3 16,0 0 1-16,0 0-3 0,0 0-2 15,3 0-2-15,-2-6 0 0,3 2-8 16,-1-1-1-16,-2 2 2 0,2-1 3 15,-3 1-7-15,2 2-3 0,-2-1-4 16,1-2-10-16,-1 0-24 0,0-2-41 16,0-3-54-16</inkml:trace>
  <inkml:trace contextRef="#ctx0" brushRef="#br0" timeOffset="132455.41">5178 12665 56 0,'5'-5'-7'0,"-4"1"198"0,-1 3-136 15,0 1-9-15,0 0 5 0,0 5-24 0,0 8 1 16,-3 7-6-16,-8 5-6 0,1 6 0 15,-3 3 1-15,2 2 1 0,0-1-3 16,2 0 0-16,3-4 1 0,3-4-3 16,3-3-7-16,0-6-1 0,0-5-2 15,9-5-2-15,2-3-2 0,3-5 1 16,5 0 2-16,2-5 0 0,4-6-1 15,1-4-1-15,2-3 2 0,0 1-2 16,-3-1-1-16,0 3-1 0,-5 2-2 16,-1 2-2-16,-5 4-7 0,-1 3 0 0,-2-1-7 15,-1 2-9-15,0-1-17 0,0 1-16 16,2-3-31-16,2-4-75 0</inkml:trace>
  <inkml:trace contextRef="#ctx0" brushRef="#br0" timeOffset="133151.45">5372 12023 29 0,'-5'5'126'0,"1"-2"-83"15,1-1 12-15,3-1 1 16,0 0-23-16,0-1-12 0,4 0 4 0,10 0 1 15,5-5-4-15,1-6-11 0,6-5-3 16,4-1 2-16,4-2-2 0,3-4 6 16,0 2 1-16,-4 2-4 0,-4 3-2 15,-7 4-3-15,-5 6-4 0,-6-1 1 16,-6 6 0-16,-2 1-3 0,-3 1-1 0,0 12 5 15,0 5 1-15,-2 4-4 0,-3 4 0 16,5 0 0-16,0 2 1 0,0-1-3 16,11 0 0-16,5-3-2 0,-1 1-8 15,5-2-25-15,1-1-20 0,-1-4-64 16,-2-4-149-16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49:58.04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10938 15297 40 0,'0'0'125'0,"-3"0"-87"16,1 0-5-16,-3 0 10 0,1-2-18 15,1-1-2-15,-2 1-4 0,3 1-2 16,1 0-1-16,-1 1 1 0,-1-2-2 0,2 2-5 16,-2 0 1-16,1 0 1 0,-1 0-5 15,1 0-5-15,1 0 1 0,-1 0 1 16,2 0 0-16,-3 0-2 0,2 3 3 15,-1-3 3-15,2 2-4 0,-2 0-1 16,1 0-2-16,1 0 2 0,0 1 0 0,0-1-4 16,5 2 4-16,2-3-1 0,4 2 3 15,2-3-2-15,4 0-1 16,1 2-1-16,2-2 0 0,2 0-1 15,1 1 0-15,5 1 1 0,-1 1 0 16,1 0-3-16,1 1 3 0,-1-1 0 0,4 2 0 16,3-2-2-16,-1 2 0 0,1-2 2 15,1 2-1-15,-2-1-1 0,-1 0-1 16,-1 1 3-16,-1 1-1 0,2 0-3 15,-2 1 3-15,3-1 0 0,3 1 1 16,0 0-2-16,4 1 0 0,0 0 3 0,1-1-2 16,6 1-1-16,2-1-1 0,1-1 2 15,0-1-5-15,0-2-1 16,4 1 0-16,-6-2 4 0,4-1-1 15,-2 0 1-15,-1 1-1 0,-2 1 4 0,-2-1 0 16,-2 3-2-16,1 0 0 0,-2-1 2 16,-1 3-1-16,1 0-1 0,-1 2 0 15,3 0 3-15,2 0-1 0,-2-2-2 16,1 2 0-16,-2-1 2 0,-2-3 1 15,-1 1-3-15,0-3 1 0,-3 2 1 0,0-1 0 16,-6-4-3-16,-2 0 2 0,-2 0 1 16,-5 0-1-16,2 0-1 0,-2 0 1 15,0 0 1-15,2 0 0 16,-6 0-3-16,-4 0 2 0,-4 0 1 0,-5 0-1 15,-6 0-12-15,0 0-10 0,-6 0-4 16,-6-7-67-16,-6-2-230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51:27.72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10694 15468 107 0,'-11'12'170'0,"1"-2"-150"16,3-5-6-16,4 1 22 0,-5-2 1 16,8-1-8-16,-4 0-9 0,2-3-1 15,2 2-3-15,0-2 6 0,0 0-6 16,0 0-4-16,0 0 4 0,0 0 1 15,0 1 2-15,0-1-7 0,0 1 1 16,0-1-2-16,0 0-1 0,0 0-5 16,0 0 1-16,2 0 0 0,2 0-4 0,9 0 1 15,5-1 0-15,10-8 0 0,14-6-1 16,13-7-2-16,17-5-1 0,17-4 2 15,15-1-2-15,12-2-3 0,14-2 3 16,10 2 1-16,4 2 1 0,9 2-2 16,2 1 1-16,0 0 1 0,5-1-1 0,0 2-1 15,4-1 1-15,4 3 1 16,-6-2-1-16,-4 0 0 0,-13 4-10 15,-15 1 16-15,-15 5-3 0,-16 4-3 16,-12 2-2-16,-14 4 1 0,-13 1 0 0,-15 2-1 16,-13 5 1-16,-13 0 1 0,-13 0 0 15,-6 0-3-15,-9 2-2 0,-8 5 2 16,-5 1 0-16,2 1-15 0,-2-3-6 15,1 0-9-15,2 1-10 0,5-3-9 16,0-1-38-16,2-3-99 0</inkml:trace>
  <inkml:trace contextRef="#ctx0" brushRef="#br0" timeOffset="544.03">12082 14168 127 0,'0'-7'28'15,"3"0"31"-15,-2 2-1 16,-1 1-7-16,0 1-2 0,0 0-7 0,4 2-7 15,2 1-12-15,0 0-2 0,3 8 0 16,7 3 2-16,4 9-7 0,5 5 2 16,7 9-2-16,2 13-4 0,7 14-3 15,2 15-4-15,2 12 2 0,3 12-4 16,2 6-1-16,6 7 0 0,1-4-1 0,8-6 1 15,6-10 6-15,7-8-12 0,7-7 5 16,3-5 0-16,1-7-2 0,-2-6 2 16,-2-5 2-16,-6-7 1 15,-8-8-1-15,-6-6 0 0,-7-6 2 0,-9-12-3 16,-5-3-3-16,-12-8 0 0,-11-3 1 15,-14-2-15-15,-7-2-28 0,-11-11-61 16,-12-7-97-16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51:55.94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4972 9905 9 0,'1'0'55'16,"1"0"-42"-16,-2 0 0 0,2 0 29 16,-2 0-4-16,0 0 2 0,0 0-5 15,0 0-6-15,0 0-6 0,0 0 0 0,0 0-1 16,0 0-4-16,0 0-7 15,0 0-1-15,0 0 1 0,0 0-1 16,0 0-4-16,0 0-2 0,0 0-1 16,0 0 5-16,0 0-1 0,0 0 2 15,0 0-3-15,0 0 2 0,0 0 2 0,0 1-6 16,0 1 3-16,-2-1 2 0,2 0-1 15,-2 0-3-15,1 0 3 0,-1 0-3 16,2-1-1-16,-1 0-1 0,1 2-1 16,0-2 8-16,0 0-6 0,0 0 3 15,0 0-2-15,0 0 3 0,3-5-1 16,6-7-3-16,5-5-4 0,6-3 3 15,2-5-2-15,3-2 0 0,1-2 2 16,1-3 3-16,2-3-1 0,-1 1-5 16,0 2 2-16,-3 1-2 0,-2 5 1 0,-4 5-1 15,-7 4 0-15,-1 7 2 0,-2 2-1 16,-6 3-1-16,-1 4 1 0,-2-1 0 15,0 2-1-15,0 0 0 0,1 0-2 16,1 2 4-16,-2 6 3 0,0 4-4 16,0 4 5-16,0 0-1 0,0 6 0 0,0 0-1 15,0 2-3-15,0 1 1 16,0 1 1-16,-3 1-2 0,3 0-3 15,0 0 3-15,0-1 1 0,0-1-3 16,0-1 1-16,0-2 1 0,0-2 0 0,4-4-2 16,3 0 0-16,-1-3 2 0,-2-3-1 15,0 0-3-15,0-3 1 0,-2-3-6 16,2 0-3-16,-4-4-8 0,0 1-1 15,0-1-9-15,0 0-3 0,0 0 6 16,0-5-12-16,0-1-22 0,-7-4-44 0,-4-2-54 16</inkml:trace>
  <inkml:trace contextRef="#ctx0" brushRef="#br0" timeOffset="221.01">4933 9782 340 0,'0'1'80'0,"3"0"-80"16,7 1 35-16,4-2 1 0,3 1-8 15,0 0 15-15,6-1-11 0,3 2-15 0,5-2-1 16,2 0 7-16,-1 1-8 0,-1-1-6 16,-1 1-10-16,-5-1 4 0,-2 1-1 15,-3-1-2-15,-3 0-6 16,2 0-2-16,-2-3-8 0,0-1-16 0,-3-1-7 15,-2-2-12-15,1 1-28 0,-4-3-62 16,0 0-101-16</inkml:trace>
  <inkml:trace contextRef="#ctx0" brushRef="#br0" timeOffset="397.02">5544 9642 28 0,'0'2'166'0,"0"2"-83"0,0 3-39 16,-3 3 28-16,-2 1-35 0,-4 5-9 15,3 3 9-15,0 1-9 16,-1 2-18-16,4-1-7 0,2 0 1 0,1-1-3 15,0-2-2-15,0-4 0 0,6 0 0 16,0-5-17-16,3-2-16 0,-1-4-28 16,1-3-48-16,-1 0-71 0</inkml:trace>
  <inkml:trace contextRef="#ctx0" brushRef="#br0" timeOffset="685.03">5457 9557 254 0,'-6'-6'101'0,"0"3"-62"16,3 3 14-16,3 0-19 0,3 0-35 15,8 7 13-15,3 5 12 0,6 1-12 16,6 3-1-16,4 0-6 0,2 1-2 16,4 2 0-16,-1-1-1 0,-2 1 1 15,0 0-3-15,-9-1 0 0,-5 1 3 0,-5-1-4 16,-8 2 0-16,-3-3 2 0,-3-3 1 15,-4 1-2-15,-12-2 0 0,-1 0 2 16,-6-2 0-16,-2-1 0 0,0-1-2 16,0-2 1-16,1 0 2 0,2-3-3 15,3 1-1-15,5-3 0 0,7-2-1 16,2 0-6-16,5 0-9 0,0 0-17 15,0 0-19-15,9-7-16 0,5-4-38 16,3-3-66-16</inkml:trace>
  <inkml:trace contextRef="#ctx0" brushRef="#br0" timeOffset="1009.05">6068 9584 205 0,'-31'-3'30'0,"0"3"17"15,-3 0 31-15,1 0-30 0,5 3-11 16,5 4-3-16,6 2-9 0,6 2-11 0,2 0-11 16,6 1-3-16,3 2 0 0,0 3 1 15,8 1-2-15,4-1-1 0,5 2 1 16,5 0-6-16,0-1 1 0,1 0-12 15,0-2 1-15,-4 0 9 0,-1-2-2 16,-1 2 5-16,-6-2 5 0,-2-3 0 16,-5-2 0-16,-4 0 0 0,-4-3 3 0,-8 1 0 15,-3 0 0-15,-4 0-1 16,-6 2 5-16,-1-1-4 0,-1 0-3 15,1-2-1-15,4 1 1 0,7-4 0 16,6-1-24-16,5-2-44 0,4 0-126 0</inkml:trace>
  <inkml:trace contextRef="#ctx0" brushRef="#br0" timeOffset="1293.07">6316 9673 279 0,'0'0'22'0,"0"3"10"16,-1 4 41-16,-7 5-48 0,-6 4-9 16,-3 3 3-16,-2 5 15 0,1 1-16 15,2-2 1-15,2 0-5 0,3-2 0 16,8-2-2-16,3-3-3 0,0 0-1 15,9-2-4-15,10-2-3 0,4-4 4 0,10-4 7 16,7-4-7-16,5 0-3 0,3-6 2 16,2-4-4-16,-2 1-4 0,-3 0-9 15,-3 1-13-15,-10 3-14 16,-5-1-12-16,-7 1-29 0,-5-2-73 0,-5 1-103 15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52:25.77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16144 1840 16 0,'-2'0'33'16,"1"0"-5"-16,-1 0-8 0,0 0 2 15,2-1 1-15,-3-1-10 0,3-1-2 16,-3 0 42-16,0 0-37 0,0 0 0 15,0-1-7-15,-2 1 3 0,2 0-2 16,-1 2-7-16,-1 1 3 0,0 0 0 16,1 0-2-16,-1 0 1 0,3 0-5 15,-1 0 3-15,2 0-2 0,-1 0 0 16,2 0-1-16,-1 0 2 0,-1 0 2 0,1 0-1 15,-1 1 5-15,0 1-2 0,2 0 0 16,0-2 2-16,-1 0 0 0,-1 1 4 16,2 0 6-16,0-1-3 0,0 0-6 15,0 0 2-15,-1 0 0 0,1 1 2 16,0-1-3-16,0 0-6 0,0 0 0 15,0 0 0-15,0 0-4 0,4 0 0 16,4 0 0-16,2 0 2 0,2 0-1 16,3 0 0-16,-1 0 1 0,5 0-2 15,-2 0 0-15,3 3 0 0,0 0 1 0,1 1-1 16,-1 1-1-16,-2 0 1 0,2 0 1 15,2-1 1-15,1 1-2 0,-2-1-2 16,3 1 5-16,-2-2-3 0,0 2 0 16,-1-4-1-16,0 3 3 0,2-4-1 15,-1 0-2-15,1 0 1 0,2 0 1 16,-4 0 0-16,1 0-1 0,-2 0 0 15,-1 0 0-15,-2 0 1 0,1 0-2 16,0 0 1-16,-1 0 1 0,1 0-2 16,-1 0 2-16,-1 0-1 0,-4 0-1 15,2 0 1-15,0 0 0 0,0 0 1 0,0 0-2 16,-2 0 1-16,2 0 0 0,-1 0 1 15,-1 0-2-15,2 0 1 0,-3-2 0 16,0 0 1-16,1 1-2 0,1-3 1 16,1 4 0-16,-2 0 0 0,0-1 1 15,1 1-2-15,-1 0 2 0,2 0-1 0,-2 0-1 16,-2 0 1-16,1 0 0 15,-1 0 1-15,-2 0-2 0,2 0 1 16,0 0 1-16,1 0-1 0,0 0-1 16,0 0 1-16,1 0 1 0,-1 0-1 0,3 0-1 15,-1 0 1-15,1 0 1 0,-1 0-2 16,0 0 1-16,2 0 1 0,-2 0-2 15,-1 0 1-15,1 0 0 0,-1 0 1 16,0 0-2-16,1 0 1 0,-4 0 0 16,2 0 0-16,-3 0-1 0,-2 0 1 0,2 0 1 15,-2 0-1-15,-1 0 0 0,2 0 0 16,-2 0 0-16,0 0 1 15,-1 0-2-15,-1 0 1 0,-1 0 1 16,3 0-2-16,1 0 2 0,1 0-1 0,4 0 0 16,2 0 0-16,2 0-1 0,1 0 0 15,-1 0 2-15,-1 0-1 0,0 0-1 16,-3 0 2-16,0 0 0 0,-5 0-2 15,-1 0 2-15,-2 0-2 0,-2 0 2 16,-1 0-1-16,0 0 1 0,0 0-1 0,0 0 0 16,0 0 0-16,0 0 0 0,-3 0-1 15,0 0 2-15,3 0-2 0,0 0-2 16,-3 1-6-16,1 3 3 15,1-4-7-15,-4 3-13 0,1 0-22 0,-1-1-41 16,-3-1-86-16</inkml:trace>
  <inkml:trace contextRef="#ctx0" brushRef="#br0" timeOffset="4413.25">19888 1900 92 0,'0'0'24'0,"0"0"1"0,0-2 9 15,0-2-5-15,-2 2-2 0,1-3-1 16,-1 4-1-16,2-1-4 16,-1-2-3-16,1 2 2 0,0 0-1 15,0-1-4-15,0-1-2 0,0 1-4 0,0 0 0 16,0 0 0-16,0-2 3 0,1 0-5 15,-1 4 2-15,2-3-4 0,1 2-1 16,-2 2-3-16,4 0-1 0,3 0 2 16,-1 0-2-16,3 0-2 0,-1 0 1 15,3 4 2-15,6 0-1 0,-1 0 0 0,4 1-1 16,1 0 2-16,4-1-1 0,-1 2 0 15,2-3-1-15,4 1 2 0,-4-1-1 16,6 1-1-16,-2-1 1 16,2 1 0-16,-1-2-1 0,1 0-2 0,2 1 1 15,-1-1 1-15,-3 0-3 0,0-1 4 16,-1 0-3-16,-1-1 2 0,1 0-2 15,1 0-2-15,-2 1 3 0,1-1 4 16,-2 2-4-16,1 0 1 0,-3 0 0 16,2-1 2-16,2 0-2 0,-1-1 1 0,2 2-2 15,3 0 4-15,0-1-2 0,4 1-1 16,-1-1 1-16,0 1 1 0,0-2-1 15,1 1-1-15,-4 0 1 0,-2-1 2 16,-2 3-3-16,-2-2 1 0,-1 2 0 16,-2-1 1-16,2-1-1 0,-3 1 0 15,1-2-1-15,2 0 3 0,-3 0-2 16,3 0 0-16,-2 0 0 0,1 0 0 15,-1 0 0-15,3 0 0 0,-2 0-1 16,3 0 2-16,1 0 1 0,-2 0-4 0,1 0 2 16,1 0 0-16,-4 0 2 0,2 0-4 15,-2 0 1-15,2 0 2 0,0 1-1 16,-2-1 0-16,1 0 0 0,-1 0 2 15,-1 0-2-15,1 0 0 0,-2 0 0 16,0-1-2-16,1 0 2 0,-2-2 2 16,1 0-2-16,-4 1-2 0,2-1 2 15,-4 1 2-15,2 0-4 0,1-1 4 16,0 2-1-16,2-1-2 0,2-1 2 15,3 1-1-15,2-1 1 0,-2 3-2 0,3 0 1 16,-4-1 1-16,1 1 0 0,0 0-2 16,-1 0 0-16,1 0 2 0,-1 0 0 15,1 0-2-15,0 0 0 0,0 0 3 16,0 0-2-16,0 0-1 0,1 1 1 15,-1-1 1-15,3 0 0 0,2 0-2 16,-1 0 1-16,1 0 1 0,0 0-1 16,-1 0-1-16,1 0-1 0,1 2 3 15,-2-2-1-15,-1 0-2 0,0 0 3 16,0 1 0-16,-1 0-1 0,-1 1-1 15,-1-2 1-15,2 2 1 0,1 0 0 0,0 0-3 16,1-1 2-16,1-1 1 0,-2 2-1 16,0-1-1-16,-2-1 0 0,1 0 2 15,-1 1-1-15,-2-1-1 0,-1 1-1 16,-1-1 2-16,-4 1 0 0,4 2 2 15,0-1-2-15,1-1-2 0,1 1 4 0,-2-1-4 16,1 2 2-16,2 0 2 16,-2 0-2-16,2 0-2 0,1-1 2 15,1-1 2-15,-1-1-4 0,1 1-1 16,1 1 2-16,-2 1 0 0,-1-1 1 0,-1-2-2 15,-1 0 1-15,0 2 2 0,-1-1-2 16,-2 0-2-16,1 1 2 0,0-1 2 16,0 1-2-16,-3-1 0 0,-2 0 1 15,-4-1 2-15,-2 1-2 0,1-1-1 16,-2 0 1-16,1 0 1 0,-3 0-1 0,4 0-2 15,-1 0 2-15,-1 0 0 0,2 1-1 16,-3 0 3-16,1 1-2 16,-2-1-2-16,-1-1 3 0,-1 0-1 15,-2 2 1-15,-1-2 3 0,2 0-3 0,0 0-1 16,0 0 0-16,1 0 1 0,3 0-2 15,0 1 0-15,0 0 1 0,-2-1 1 16,0 3-1-16,1-1-1 0,-1-1 1 16,-1 1 1-16,-5-2-1 0,-2 0-1 15,-1 0 0-15,0 0-16 0,-1 0-60 0,-13-5-88 16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53:08.03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3468 8906 3 0,'0'0'135'16,"0"0"-90"-16,0 0-4 0,0 0-8 15,0 0-7-15,0 0 4 16,0-1-13-16,0 1-9 0,0 0 1 15,0 0 4-15,0 0 0 0,0 0-5 0,0 0-1 16,0 0-2-16,0 0 5 0,0 0 0 16,-1 0 2-16,1 0-4 0,0 0 0 15,0 0-7-15,0 0-1 0,0 0-1 16,0 0 2-16,0 0-1 0,0 1 1 15,0 2-1-15,0-1 1 0,0-1 0 0,0 1-1 16,1 0 1-16,1 0 0 0,2 0 0 16,-2-1 0-16,3-1 2 0,1 0-2 15,1 1 3-15,3-1-4 16,-1 0 1-16,-1 0 1 0,1 0 0 0,-1 0-2 15,1 0 0-15,-1 0 0 0,1 0 0 16,-1 0 0-16,-2 0-2 0,0 0 4 16,1 0-2-16,0-1-3 0,0 0 3 15,0 0 0-15,-1 0-2 0,-1 0 1 16,1-1 2-16,-1 1 0 0,1 0 0 0,0-1-2 15,4 2 1-15,-4-2 1 0,2 0-1 16,-1 1-2-16,3 1 2 0,-1 0 1 16,2 0-2-16,-3 0-1 0,2 0 2 15,-2 0 0-15,3 0-2 0,-2 0-4 16,1 0 0-16,-1 1 5 0,-1 1-6 15,3-1-3-15,-5 0 0 0,3 0-1 16,-3 0 0-16,0-1 0 0,-1 1-4 16,0-1-1-16,-1 1 6 0,0-1 1 15,0 1-2-15,-1 1 6 0,3-2 3 16,1 2-1-16,-1-2 3 0,0 0 1 0,5 2-2 15,-2-2 1-15,-1 0-2 0,3 0 2 16,-3 0-4-16,2 2-8 0,-2-2 3 16,-2 1-3-16,1-1-3 15,-1 0 0-15,0 0-3 0,-3 0 9 0,2 1 0 16,-1 0 5-16,0 0-4 0,0 1 0 15,1 0-4-15,-2-2 9 0,2 0 3 16,1 0 1-16,0 0-1 0,2 1 0 16,-2-1 0-16,0 2 1 0,0-2-1 15,1 0-1-15,0 0-4 0,1 0-14 0,-2 2 8 16,0-2 5-16,-1 0 3 0,1 0 3 15,0 1 0-15,2-1 0 0,-2 1 1 16,1-1 2-16,0 1-1 0,1-1 1 16,0 0 5-16,-2 0-7 0,2 0 4 15,0 0-3-15,-2 0 0 0,0 0-1 16,3 0-1-16,-2 0 0 0,-1 0 0 15,0 0 1-15,-1 0-1 0,1 0-1 16,-2 0 3-16,0 0-1 0,0 0 0 16,-1 0 6-16,2 0-5 0,1 0 3 0,-1 0-5 15,1 0 6-15,2 0 1 0,-1 0 0 16,0 0 1-16,0 0-5 0,1 0 4 15,1 0-3-15,1-1 4 0,-1 0-3 16,-1 1 0-16,0 0-3 0,2-1 2 16,-2 1 0-16,-2 0 1 0,1 0-1 0,-1 0-2 15,-2 0-1-15,1 0-2 16,1 0 2-16,2 0-1 0,0 0-1 15,0 0 2-15,-1 0-1 0,1 0 0 16,0 0-1-16,0 0 2 0,-2 0-1 0,2 0-1 16,-1 0 1-16,1 0 0 0,-2 0 2 15,-1 0-4-15,1 0-1 0,0 0 2 16,-1 0 0-16,0 0-1 0,-1 0-2 15,2 0 2-15,-2 0 2 0,0 0 1 16,1 0-2-16,1 0 2 0,0 0-1 0,0 0 0 16,-1 0 0-16,-2 0-1 0,3 0 2 15,-3 0-1-15,1 0 0 16,0 0 1-16,-1 0 0 0,0 0-1 15,1 0 1-15,-1 0 2 0,0 0-1 0,1 0 0 16,0 0-2-16,-1 0 2 0,-2 0 0 16,4 0-1-16,-4 1 4 0,6-1 3 15,-1 1 0-15,-3 0-4 0,2-1-1 16,-4 0-2-16,-1 0 0 0,3 0-2 15,-1 0 0-15,-1 2 2 0,4 0-1 16,-4 0-1-16,4 0 2 0,1 0-1 0,1-1 1 16,2 3 0-16,-1-3-1 0,1 0 0 15,-1-1 1-15,-1 1-1 16,0-1 0-16,-3 1 1 0,-1 0-1 15,-3-1 2-15,3 0 4 0,-3 0 14 0,0 0 4 16,0 0-7-16,0 0-4 0,0 0 4 16,0 0-3-16,0 0-2 0,0 0-5 15,-1 0 3-15,-1 0-1 0,2-1-9 16,-3 1 0-16,3 0 1 0,-1 0-1 15,-1 0 1-15,2 0-5 0,-5 0-1 0,4 0-14 16,-4 0-31-16,-1 0-60 0,-2 0-144 16</inkml:trace>
  <inkml:trace contextRef="#ctx0" brushRef="#br0" timeOffset="110505.32">4519 7711 66 0,'-18'-13'158'0,"-3"-1"-108"0,3 1-13 16,2-1-13-16,-2-2-4 0,1 0-5 16,-3 0-4-16,-1 2-4 0,-2-3-1 15,-2 1 6-15,-3 0-9 0,-3 1 0 16,-4-2 0-16,-2-2-4 0,-7 2 0 15,-1 0 2-15,-1 2 1 0,-2 0 2 16,-2 3-2-16,-1 3 2 0,-5 1-3 16,-4 5 2-16,-7 0-4 0,-7 3 1 0,-6 0 0 15,-5 7 1-15,-3 6-2 0,3 1 1 16,2 4 1-16,6 3 0 0,9 2 0 15,6 4 3-15,0 5 1 0,4 0-2 16,2 4 0-16,1 2 2 0,7 5-1 16,1 5-1-16,7 4-2 0,4 5 1 15,2 3-1-15,8 3 4 0,5 0-5 16,6-4 0-16,4-3 0 0,5-2 2 15,3 0-1-15,3-1 1 0,0 1 1 16,6 0 0-16,10-1-2 0,7-2-1 0,6-1 2 16,5-3 0-16,10-3 1 0,7-3-1 15,14-3 0-15,3-4 2 0,5-2-6 16,5 1 4-16,2-6-4 0,2-2 4 15,7-1-1-15,1-4 0 0,0 1 1 16,-2-6-1-16,-1-1-1 0,1-3 0 0,-1-3 1 16,3-5 1-16,-3-2-3 15,1-1 1-15,-1 0 1 0,-5-9 0 16,-3-1-1-16,-6-3-1 0,0-3 2 15,1-2-1-15,-5-3-2 0,0-2 0 16,-2-2 2-16,-4-1 0 0,-2 0-3 0,-10-1 3 16,-3-3 2-16,-3-1-1 0,-5-3-1 15,2 0 0-15,-3-2 1 0,-2 0 1 16,-1-2-1-16,-2 1 1 0,-3-1 5 15,0-1 0-15,-1 3 2 0,-4 2-2 16,-4-1 3-16,-4 3 0 0,-4-3-3 0,-6 1 0 16,-5-2 5-16,-3-3-2 15,-11-7-3-15,-7-4 0 0,-13-8-1 16,-10-3 0-16,-10 0-3 0,-16 0-1 15,-10 1-4-15,-18 4 4 0,-15 1-7 0,-14 5-7 16,-12 8-4-16,-7 8-2 0,-7 11-7 16,-2 7 4-16,5 9 1 0,13 7-4 15,23 9-11-15,27 15-35 0,23 3-96 16</inkml:trace>
  <inkml:trace contextRef="#ctx0" brushRef="#br0" timeOffset="112053.4">3984 9475 35 0,'0'0'-1'0,"0"0"105"0,2 0-70 15,-2 0 5-15,0 0 3 0,0-5-8 16,-2 0-7-16,-1-1-7 0,2-2 3 16,-2 1-4-16,-2-1-4 0,2 0-12 15,-5-2 17-15,0 0-7 0,1-1-3 16,-6 0-4-16,-1 0 3 0,-4 0-6 15,-7 0-3-15,-6 0 1 0,-3 0-1 0,-10 1-3 16,-4 1 2-16,-3 3-1 0,-6-1 1 16,-7 4-2-16,-2 1 0 15,-7 2 5-15,-3 0-2 0,-3 0 0 16,0 3 0-16,3 7 1 0,1 3 0 0,4 1-1 15,1 4 0-15,3 4 1 0,1 4 3 16,2 5-1-16,8 5 4 0,2 0 4 16,6 4-7-16,8 4 1 0,6 3 1 15,6 9-1-15,6 2-3 0,10 6-1 16,4 5 0-16,6 5 2 0,2 1-1 0,8 2-1 15,6-4-1-15,8-4 4 0,7-5-4 16,2-4 1-16,6-4-1 0,8-6 1 16,7-3 1-16,8-5 0 15,10-2-2-15,4-6 1 0,5-5 1 0,3-7-2 16,-1-5-2-16,6-2 3 0,1-6-2 15,1-1-4-15,1-6-1 0,-2-2-2 16,-3 0 3-16,-1-5-5 0,-2-8-1 16,-9-2 8-16,-3-3-5 0,-5-4 5 15,-8-4 1-15,0-4 4 0,-1-4-2 0,-3-7-2 16,-2-3 4-16,-3-5-4 0,-3-4 4 15,-3-4-2-15,-2-3-2 0,-4-5 5 16,-5-6-2-16,-5 0-2 0,-2-3 2 16,-12 1-1-16,-10 1 5 0,-4 1-5 15,-20 3 1-15,-10 3 4 0,-10 3-6 16,-11 0 3-16,-9 6 1 0,-8 1 3 15,-9 9-18-15,-11 11 19 0,-7 8-7 16,-6 11 1-16,-5 9-2 0,-2 7-2 16,1 0-17-16,9 15-20 0,11 9-29 0,16 3-54 15</inkml:trace>
  <inkml:trace contextRef="#ctx0" brushRef="#br0" timeOffset="115646.61">2493 16450 184 0,'0'-2'102'0,"0"2"-72"0,0-1-16 16,0-1 3-16,0 0 1 15,0-1 3-15,0 1-5 0,0-1-4 16,0-2 1-16,0 1 2 0,0-3 6 15,0 1-1-15,0-1-7 0,0-2-5 0,0-1-4 16,1-1 3-16,3-2-4 0,2-2-1 16,2-5 1-16,2-4 0 0,6-8-1 15,3-6-2-15,4-7-2 0,6-10 4 16,5-9-1-16,7-13-2 0,8-12 1 15,7-9 2-15,1-11 0 0,1-4-3 0,-1-6 3 16,1-3 0-16,4-7-1 0,3-12-1 16,3-4-1-16,5-2-1 15,1 3 5-15,2 9-3 0,0 2 0 16,0 4 1-16,-3 1 1 0,4 3-5 0,1 2 3 15,-1-1 2-15,3 2-2 0,-1 4-1 16,-5 7 0-16,-7 8 2 0,-5 6 0 16,-5 6-3-16,-4 2 1 0,-1 1 2 15,0-1 0-15,2 0-3 0,-1 2 2 16,1 2 1-16,0 1 0 0,-1 8-2 15,-2 3 0-15,-1 6 3 0,-4 6 0 16,-2 6-5-16,-1 5 3 0,2 6 2 16,-2 5-1-16,-1 2-2 0,-3 3 0 15,-3 4 2-15,-7 3 0 0,-3 2-2 0,-5 2 0 16,-6 4 3-16,-1 2-1 0,-8 5-2 15,0 3 1-15,-6 3 4 0,0 5-1 16,-1 0-4-16,-7 1-3 0,-3 0-9 16,-3 1-15-16,-1 8-19 0,-1 0-20 15,-1 0-79-15,5-1-80 0</inkml:trace>
  <inkml:trace contextRef="#ctx0" brushRef="#br0" timeOffset="116534.66">3316 11833 52 0,'-6'0'3'0,"3"0"15"15,0 0 11-15,3 0-6 0,0 0 5 16,0 0-6-16,0 0-9 0,0 0-3 0,0 0-2 16,0 0 7-16,3 0 4 0,0 0 1 15,3 0 3-15,3 0-2 0,-1 0 1 16,0-1-4-16,1 1-6 0,-1 0 0 15,3 0-2-15,-2 1 0 0,0 4-4 16,2 3 6-16,2 2 0 0,1 4-3 0,1 2 0 16,1 5-3-16,2 7 5 0,2 6 0 15,2 9-5-15,1 6 4 0,5 10 3 16,2 8-9-16,5 5 1 15,1 3 0-15,3 4-1 0,0 4-2 0,4 10-2 16,2 3 1-16,3 5 3 0,8 0-3 16,4 1-2-16,5-3 5 0,4 0 4 15,-4 1-4-15,0 0-2 0,0 4 1 16,-3-4 1-16,-2-7-2 0,4-2-2 15,0-3 5-15,-4 1 0 0,4 2-3 0,-4 1-1 16,-3-1 0-16,-1 0 2 0,-3-4-2 16,1-2-1-16,1-2 2 0,3-2 4 15,0-1-1-15,1-1-3 0,-2-3 2 16,2-2-2-16,-2-5-3 0,1-7 2 15,-6-5 5-15,-4-5-6 0,1-3 0 16,-6-5 0-16,-3-3 0 0,-3-3 4 16,-4-4-4-16,-4-1 0 0,-4-4 1 15,-3-1 2-15,-3-1-2 0,-5-2-2 16,-2 0 2-16,-3-2 2 0,1-1-2 15,0-1-1-15,-2 1 0 0,0-3 2 0,-2 0-2 16,-1 0-1-16,1 0 3 0,0 3-1 16,-3-2-1-16,0 4-1 0,0-1 3 15,1 1 0-15,-4-1-2 0,0 0 0 16,0 0 2-16,1-4 1 0,-1-1-2 15,2-4-1-15,1-4 0 0,1-3 2 16,0-2-3-16,0-2 0 0,1-1 3 16,1-2 0-16,2 0-1 0,-2-4-3 15,2-5 3-15,-1-1 1 0,0 0-6 16,-3-3-11-16,-2-1-16 0,-2-1-24 0,0-2-59 15,0-4-179-15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56:44.37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2631 15995 67 0,'0'0'70'0,"0"0"-52"15,0 0 12-15,0 0 6 0,1-1-3 16,-1 0-1-16,0-1-9 0,0 2-2 16,0-2-7-16,0 1 1 0,0 0 1 15,0 0-3-15,0 1-5 0,0 0 0 0,0 0 1 16,0-1 2-16,0 1-4 0,0 0 4 15,0 0-5-15,0 0-2 0,0 0-1 16,0 0-5-16,0 0 6 0,0 0-3 16,0 0-1-16,0 0 4 0,0 0 2 15,0 0-3-15,0 0 2 0,0 0 0 16,4 1 3-16,-1 0-5 0,0-1 5 15,1 0-2-15,0 0 5 0,0 0-6 16,1 0 2-16,-1 0-1 0,1 0 0 16,1 0-5-16,-1 0 0 0,3 0 1 0,-4 0-3 15,3 0 1-15,-1 0 2 0,2 0-4 16,-1 0 3-16,1 0-1 0,3 0-1 15,-3 0 2-15,4 0 0 0,-1 0-1 16,1 0-1-16,1 0 2 16,1 0 0-16,0 0-1 0,0 0-2 0,-2 0 2 15,2-1 2-15,-2 0-2 0,1-1-2 16,1 2 3-16,-2 0 0 0,0 0-2 15,-1 0 0-15,-1 0 1 0,-1 0 2 16,0 0-3-16,-1 0 1 0,1 0-3 16,1 0 2-16,-3 1-2 0,4-1-3 0,-1 0 4 15,0 1-1-15,0-1-4 0,1 0 5 16,-2 0 2-16,2 0 1 0,0 0-2 15,-4 0 2-15,6 0-1 0,-7 0-1 16,2-1 0-16,-1 1 3 0,0-1-2 16,-1 1-2-16,-2 0 3 0,1 0-5 0,1 0 3 15,-1 0 2-15,0 0-3 16,2 0 2-16,1-1 0 0,0 0 0 15,0 1-1-15,1-2-1 0,0 0 1 16,1 2-2-16,-1-2-1 0,-1 1 2 0,-2 0-6 16,2 1 7-16,-4 0-1 0,1 0 0 15,-2 0-5-15,-2 0 1 0,4 0 5 16,0 0-3-16,-2 1 1 0,3 1 5 15,0-1-2-15,2 1-4 0,0-2 0 16,1 2 3-16,2-1-2 0,-2 0-3 0,4-1 5 16,-1 0 1-16,-1 0-4 0,0 1 1 15,1-1 2-15,-1 0 1 16,1 0-1-16,1 1 3 0,-4-1-2 15,2 2 0-15,-3-1 0 0,1 2-2 0,2-2 3 16,1 0-1-16,-2 0 0 0,2 0-2 16,0 1 2-16,-1-2 3 0,5 2-5 15,-2-1 1-15,1-1 1 0,4 1 2 16,-4-1-3-16,4 0-1 0,0 1 4 15,-2 1-1-15,1-1-2 0,-2 1 0 0,-1 0 2 16,2 3 0-16,-3-2-1 0,2 0-1 16,-2 0 3-16,3 2-4 15,0-1 2-15,1 0 0 0,2-1 1 16,1 1 0-16,-1-1-1 0,3 1-1 0,-3-1 2 15,2 0 0-15,0 0-1 0,-1 0-1 16,4-1 3-16,-2-2 0 0,1 1-2 16,0 0-1-16,0-1 2 0,-3 1 0 15,3 0-1-15,-4 0 0 0,0 0 0 16,0 1 0-16,-3-1 0 0,-1 2-1 0,1 0 2 15,-2 0-1-15,1-1 0 0,1 2 0 16,0-1 0-16,1-1 0 0,3 0 0 16,-3-1 0-16,4 0 0 0,-3-1 1 15,1 0-2-15,1 0 0 16,0 0 2-16,0 0-1 0,-1 0 0 0,2 0 0 15,1 0 0-15,-1 0 1 0,0 0-2 16,3 0 1-16,-4-1 0 0,6-1 1 16,-3 0-2-16,3 0 0 0,1 0 2 15,1-2-1-15,-2 2-3 0,0 1 0 16,1-1 3-16,0 2 1 0,2-2-2 0,-1 1 0 15,-1 1 1-15,0-1 2 0,0 1-3 16,-2 0 0-16,1-1 2 0,2 1 1 16,-1-2-4-16,3 2 1 15,-2-2 2-15,2 0 0 0,4 0-2 0,-4 0 0 16,3 0 1-16,-3 1 0 0,1-2-1 15,2 0-4-15,-3 0 4 0,-1 1 1 16,1 0-2-16,-3 1 0 0,0 0 3 16,-1 1-1-16,4 0 0 0,-3 0-1 15,3 0 1-15,-1 0 1 0,2 0-2 0,-1 0-1 16,0 0 2-16,2 0 2 0,-2 0-4 15,3 0 4-15,-1 0-4 0,1-1 4 16,1 1-4-16,0 0 4 16,2 0-4-16,0 0 4 0,-4 0-4 0,2 0 4 15,-1 0-2-15,0 0 0 0,-1 0-2 16,1 0 4-16,3 0-4 0,-3 0 4 15,2 0-4-15,-2 1 4 0,3 0-4 16,-3 0 4-16,4 1-2 0,-3 0-2 16,1 0 4-16,0 0-2 0,-2 0 0 0,1-2-2 15,-2 2 4-15,1-1-2 0,-3 0 0 16,-1 1-2-16,1-2 4 0,1 0-2 15,-2 2 0-15,4-2 0 0,0 0 0 16,0 0 1-16,2 0-2 0,-1 0 1 16,1 1 1-16,-1-1-1 0,1 0-1 15,1 0 1-15,1 0 0 0,-3 0 2 16,1 0-3-16,0 0 0 0,-2 0 4 15,1 0-1-15,1 0-2 0,0 1 0 16,1 0 2-16,-2-1 0 0,3 0-3 0,0 0 0 16,1 0 1-16,2 0 1 0,-1 0-2 15,-1 0 1-15,1 0 1 0,0 0 0 16,2 0-2-16,-2 0 1 0,1 0 0 15,-3 0 1-15,0 0-2 0,-1 0 1 16,0 0 1-16,0 0 0 0,2 0-2 16,0 0 0-16,0 0 2 0,1 0 0 15,-1 0-2-15,2 0 1 0,0 0 1 16,-1 0-1-16,2 0-1 0,-2 0 1 15,1-1 1-15,-1-1 0 0,-1 2-3 16,-2 0 2-16,0-1 1 0,0 1 0 0,0 0-3 16,-1 0 2-16,1 0 1 0,1 0-1 15,-1 0-1-15,-2 0 1 0,3 0 1 16,-4 0 0-16,0 0-3 0,1 0 2 15,-2 0 1-15,1 0 0 0,0 1-3 16,-4 0 2-16,-1 0 1 0,1-1 0 0,-2 0-2 16,-1 0 0-16,0 0 2 15,1 0 0-15,-3 0-2 0,1 0 0 16,0 0 3-16,-1 0-2 0,0 0-1 15,0 0 1-15,-2 0 1 0,0 0 0 0,0 0-2 16,1 0 0-16,0 0 3 0,-3 0-1 16,3 0-2-16,-3-1 1 0,0 0 1 15,-1-1-2-15,1 1 0 0,-3 0 2 16,-1 0 1-16,-1 1-1 0,-1 0-1 15,-2 0 0-15,-2-1 2 0,-2 1-1 16,-3-1-2-16,-3 1 0 0,-1 0 3 0,-2 0-1 16,0 0-1-16,0 0 0 15,0 0 1-15,0 0 1 0,0 0-3 16,0 0 1-16,0 0 1 0,0 0 0 0,0 0-2 15,0 1 1-15,0 0 4 0,0-1-2 16,0 0 3-16,0 0-1 0,0 0 2 16,0 0 2-16,0 0-7 0,0 0-1 15,0 0 2-15,-2 0 0 0,1 0-1 16,1 0 3-16,-2 0 1 0,2 0-1 0,0 0-6 15,0 0 2-15,0 0 0 16,0 0 0-16,0 0-2 0,0 0 0 16,0 0 4-16,0 0-2 0,0 0 0 15,0 0 0-15,0 0 1 0,0 0 0 0,0 0-1 16,0 0 0-16,0 0 3 0,0 0 0 15,0 0-2-15,-2 0 1 0,1 0 5 16,-1 1-2-16,1 1-3 0,1-1-3 16,-2-1 2-16,2 0 0 0,0 0-1 15,0 1 1-15,0-1 2 0,0 0 0 0,0 0-3 16,0 0 0-16,0 1 5 0,0 2-1 15,-3-1-2-15,2 1 0 16,-2 1 1-16,-1-2-1 0,0-1-4 16,1 1 0-16,0-2-4 0,-1 0-7 0,4 1-7 15,-3 0-14-15,2-1-8 0,-2 0-54 16,-3 0-145-16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09:59:36.77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2778 10173 223 0,'0'-6'27'0,"0"1"18"15,0 0 3-15,0 0-14 0,-1-1 7 16,-1 1-8-16,2 2-14 0,0 0 2 16,-1 1 1-16,1-1-6 0,0 3-3 15,0-2-4-15,0 1 4 0,0 1-3 16,0 0 1-16,0 0-1 0,-2 0-2 15,2 0-2-15,0 0-4 0,0 0 2 16,0 0-3-16,0 4 0 0,-2 3 0 0,1 3 4 16,-1 3-1-16,2 2 1 0,-3 2-3 15,0 2 1-15,0 2 3 0,0-1-2 16,0 1-3-16,-3 0 3 0,3-2 0 15,-2 3 0-15,-1-3-1 0,-1-1 2 16,1 0 1-16,0-4-2 0,0-3-3 0,1-2 0 16,-1 0 2-16,1-3 0 15,1-3-4-15,-1 1 3 0,4-1 0 16,-1-1-2-16,0-2-3 0,2 0-4 15,-1 0-4-15,-1 0-9 0,2-2-11 0,0-6-17 16,0-2-17-16,0-6-27 0,2-2-89 16,1-3-50-16</inkml:trace>
  <inkml:trace contextRef="#ctx0" brushRef="#br0" timeOffset="246.01">2722 10128 29 0,'3'0'222'0,"-3"0"-156"15,0-1-17-15,0-1 1 0,5 0-20 16,-2-1-9-16,8-2 4 0,2 0-17 16,4-1-1-16,4 1 2 0,3-2 1 15,0 0-3-15,3 0-7 0,1 2 6 16,-4-1-4-16,0 2 0 0,-6 1-2 0,-2 3 0 15,-5 0 1-15,-5 0-2 0,-2 0-4 16,-2 0-10-16,-2 0-9 0,0 6-11 16,0 3-14-16,-9-2-33 15,-7 1-111-15</inkml:trace>
  <inkml:trace contextRef="#ctx0" brushRef="#br0" timeOffset="435.02">2721 10318 55 0,'4'5'116'0,"4"-2"-47"15,-2-1-11-15,7 1 4 0,-5-2-20 16,4-1-7-16,2 0-3 0,3 0-10 16,5-1-11-16,-2-5-4 15,3-1-2-15,-1 2-1 0,-2-2-4 0,-1 0 0 16,-2 0-15-16,-5 2-29 0,2-1-37 15,-6-3-92-15</inkml:trace>
  <inkml:trace contextRef="#ctx0" brushRef="#br0" timeOffset="583.03">3081 10236 68 0,'0'3'168'0,"0"1"-80"16,0 1-47-16,0 2 18 0,-5 2-18 16,0 1-10-16,1 0-8 0,-1 1-22 15,5-2-1-15,0 0 1 0,0 1-14 16,0-2-28-16,0 0-36 0,1-4-67 15</inkml:trace>
  <inkml:trace contextRef="#ctx0" brushRef="#br0" timeOffset="1061.06">3191 10382 42 0,'10'-10'185'0,"4"-5"-142"0,0-3 0 15,7 0-7-15,-3-4-4 0,4-1-7 16,1-2-7-16,-3-1-9 0,3-5-2 15,-2-1-1-15,-3-3-5 0,-2 0-2 16,-4 4 2-16,-1 7-1 0,-6 4-2 0,-2 8 4 16,-3 4 0-16,0 6 2 0,0 2-1 15,-2 0 0-15,-4 1 0 0,-2 8-1 16,-1 5 3-16,-2 4 4 0,2 3 0 15,-4 4-4-15,3 4 0 0,0 0-1 16,1 4 0-16,1-4-1 0,4 3-3 16,0-3 0-16,4-1 2 0,0-4-2 15,8-4-1-15,6-1 0 0,5-6 3 16,2-2-1-16,7-5 1 0,0-5-1 15,3-1 4-15,2-4-4 0,-1-8 2 16,-1-1-1-16,-6-3 1 0,-5-1-2 0,-7 1 2 16,-1-2-3-16,-6 0 5 0,-3 2-2 15,-3 1 0-15,0 2-1 0,-9 5 1 16,-5 2 8-16,-3 5 5 0,-3 1-1 15,-3 2 0-15,1 8 3 0,2 6 2 16,3 2-3-16,3 3-5 0,6-1-5 0,5 4-6 16,3 1-1-16,5-1 0 15,10 0-2-15,12 0-6 0,14-4-16 16,17-4-12-16,19-7-13 0,16-5-13 15,14-4-68-15,6-7-203 0</inkml:trace>
  <inkml:trace contextRef="#ctx0" brushRef="#br0" timeOffset="2724.15">4453 10012 72 0,'0'-2'163'0,"0"1"-103"0,0 0-21 15,0 1 7-15,0 0-6 0,0 0-8 0,0 0-15 16,0 0 3-16,0 0-13 0,0 7 8 15,1 2 4-15,1 4-3 0,-2 2-1 16,0 1-4-16,1 4 1 0,-1 1-1 16,0 3-1-16,0 1 0 15,0 3-4-15,-4 3-4 0,-1 0 3 0,-1 1-1 16,1 1-2-16,-1-3-1 0,3-1 2 15,-2-4-1-15,0-3-2 0,2-4 0 16,0-5 1-16,2-4 1 0,-1-3-4 16,2-4 4-16,-1-2 0 0,-1 0 1 15,1 0 1-15,1-6-5 0,-4-3-2 0,3-6 1 16,1-2-1-16,0-2-1 0,0-2 3 15,0 1 1-15,0-1-4 0,5 3 3 16,1 2-4-16,0 3 2 0,2 3 0 16,3 5 0-16,-1 3-4 0,3 2 1 15,2 0-2-15,2 3 0 0,2 3 4 16,1 1 2-16,-1 0-1 0,2-1 1 15,0 0 2-15,-1-2 1 0,-3 0-2 16,-2 1 1-16,-4-4 2 0,-3 1-1 16,-5-2 1-16,0 0 2 0,-3 0 4 0,0 0 7 15,0 0-2-15,0 0-3 0,0 1-4 16,0 0-2-16,0 1-3 0,0 2-3 15,0 1 0-15,-5 2 2 0,1 2 0 16,1 1 0-16,-4 0 2 0,4-3-2 16,0 0-2-16,0-1 2 0,2-2 0 15,-1 0-1-15,1-2-3 0,1-2-1 16,0 0-2-16,0 0 5 0,0 0-2 15,0-8-4-15,1-1 3 0,5-1-1 16,2-1-1-16,1-1-1 0,2 3 2 0,3-3 0 16,2 3-3-16,-1 0 4 0,2 2-2 15,-3 2-2-15,3 1 0 0,2 1 1 16,-2 0 1-16,3 1 3 0,-1-1-2 15,1 0 4-15,-2-1 1 0,-1 2 0 16,-4 0 0-16,-2 0 3 0,-5 0-1 0,-3 0 0 16,-3 0-2-16,2 0 6 15,-2-2 2-15,0 1 0 0,0-2 0 16,0 1 1-16,0 0 3 0,-2 0 0 15,-1-2-2-15,-2 2 4 0,-1 0 0 0,0 1-6 16,1 1 5-16,-3 2-4 0,2 0 0 16,0 0-3-16,-3 6-2 0,-1 5 0 15,3 3 1-15,-1 4-4 0,0 1 2 16,4 0 1-16,-1-1-1 0,3 0-2 15,2-3-1-15,2-1 2 0,4-3-1 0,6-2 0 16,-2-3 0-16,4-3 1 0,0-3 2 16,0 0-1-16,3-1-1 15,-3-6-1-15,0-2 2 0,-5-1-1 16,-1 3-1-16,-4-2 1 0,1 1 1 15,-4 2-3-15,-1 0 0 0,0 4 0 0,0-2 1 16,0 3-2-16,-1 1 1 0,-4 0-4 16,2 6 1-16,-3 2 1 0,3 2 1 15,0-2-4-15,3 1-2 0,0-1-4 16,0-1 2-16,3-1 4 0,5 0 4 15,1-3-5-15,2-2 3 0,3-1-2 0,3 0 3 16,-2 0 4-16,5-5-3 0,-6-4 2 16,-1 1 1-16,-1-1-2 15,-1 0 1-15,-3 1 2 0,3-2-2 16,-4 2 0-16,1 0 1 0,-2 0 1 0,-1 3 1 15,-3 1 3-15,2 1-2 0,-4 2 2 16,2 1-3-16,-2 0-1 0,0 0-3 16,1 0 0-16,1 4 2 0,-2 2-1 15,0 0 0-15,0 1 0 0,0 1 2 16,0 1-2-16,-3-2 0 0,1 1 2 0,-1 1-1 15,2-4-1-15,1 1 0 0,-2-1 1 16,2-1-1-16,0 1-1 0,2-3 0 16,5-1 1-16,3 0 0 15,0-1 0-15,6 0-2 0,-1-1 1 0,4-5-7 16,1 1-5-16,-1 2-1 0,-1-3-4 15,1 0-7-15,0 2-2 0,-2-1-5 16,0 0 0-16,-3 0 2 0,-2 0-4 16,-1 0 11-16,-5 1 8 0,-3-1 9 15,-3 0 7-15,0-1 5 0,0 0 7 0,0 0 2 16,0 1 2-16,0 0 3 0,-1 0 1 15,-1 1 5-15,1 1-6 0,-1 2-8 16,2 0-4-16,-1 1 0 0,1 0-9 16,0 0-7-16,0 6 8 0,0 4-1 15,3-2-2-15,3 4 2 0,0-1-1 16,0 0-2-16,0-1 3 0,2 2-5 15,0-1 4-15,1 0 3 0,1 1-1 16,-4-3 0-16,-3 1 1 0,-3-2 5 16,0 0 0-16,0 1 8 0,-8-1 11 0,-3 0-6 15,-1 0 0-15,-2-1-7 0,1-2-3 16,3-1-7-16,0-1-2 0,9 0-1 15,1-1-1-15,0 0-19 0,1-2-18 16,10 0-16-16,-2 0-53 0,4-8-204 16</inkml:trace>
  <inkml:trace contextRef="#ctx0" brushRef="#br0" timeOffset="3484.19">5566 10440 0 0,'3'0'109'0,"1"0"38"15,4-6-116-15,0-3 17 0,1-2-10 16,4-2-18-16,2-1-10 0,2-3-1 15,2-1-3-15,1-3-2 0,-1-4-1 16,-1-1-2-16,-1-2-1 0,-1-3 0 16,-2-3 0-16,-2-5-1 0,1-4 1 15,0-3-9-15,-2-1 1 0,0 2 1 16,-2 6 7-16,-1 8 1 0,-3 8-1 15,-4 10 5-15,-1 4 3 0,0 5 9 16,0 4-1-16,0 0-9 0,-1 8-11 0,-4 8 9 16,-3 5 2-16,2 5-4 0,-5 9-1 15,-1 7-1-15,-3 4 4 0,-1 4 1 16,-1 3-3-16,-2 2 2 0,-1 2-1 15,0 2 0-15,1 2 7 0,1-1-2 16,-1-2-5-16,2-5 4 0,3-6-3 0,2-9 0 16,3-7 3-16,1-8-5 15,3-7-1-15,0-7 3 0,4-5-3 16,-2-4 1-16,0 0 2 0,1-3 1 15,2-9-6-15,0-2-1 0,0-4-1 0,6-2-2 16,2-1 1-16,5 2-8 0,-1 0 4 16,2 3-4-16,0 3 3 0,0 2-1 15,1 1 1-15,1 1 2 0,2 1-4 16,3 1 0-16,0-1-1 0,4-1 2 15,0-2-4-15,0 0 6 0,-1-2 5 0,1-2 4 16,-3 0-4-16,3-3 4 0,-7 0-3 16,-1 0 3-16,-4-1 1 15,-7 2-1-15,-1 3 3 0,-5 0 1 16,0 4 0-16,-5 2 3 0,-4 2 5 0,-4 4-5 15,3 2-1-15,-4 0-3 0,0 4 0 16,1 8-1-16,-2 5-3 0,-1 1 0 16,5 2-1-16,4 0 0 0,2 1 0 15,3-2-2-15,2-3-1 0,0 0-8 16,7-3-5-16,3-3-2 0,3 0 2 0,-1-1 2 15,7-2 4-15,-2-2 8 0,0-2-1 16,-5-1 0-16,1 0 3 0,-2-2-1 16,-2 1 2-16,-3-1 1 15,-1 0 2-15,-4 0 0 0,-1-3 7 0,0-5 0 16,0 1-3-16,0-2 2 0,2-1-1 15,1 2 4-15,-1-1 2 0,4 0-4 16,-2 0 4-16,4 1-4 0,1 1-2 16,2 0-7-16,3 0-2 0,3 4 1 15,-1-1 1-15,1 2-5 0,-3 2 4 16,1 0-4-16,2 0-10 0,2 0-19 0,3 1-20 15,6 1 8-15,3-2-182 0</inkml:trace>
  <inkml:trace contextRef="#ctx0" brushRef="#br0" timeOffset="4132.22">6946 10414 297 0,'0'10'31'16,"0"5"16"-16,-8 3 0 0,-5 4-16 16,-1 4-4-16,0 4 11 0,-1-1-19 15,1 0-5-15,2-1 3 0,-1-3-7 16,-1-2-4-16,2-3-1 0,-1-4 4 15,3-4 2-15,-1-3 2 0,0-3-2 16,0-2-3-16,2-3-2 0,3-1 1 0,-2 0-1 16,0-5-1-16,3-5-2 0,2-4 0 15,3-4 0-15,0-4-3 0,3-3 1 16,7-4-2-16,2-3 2 0,7-3-1 15,-1-5-1-15,7-2-1 0,3-4 2 16,0 0-7-16,1 5-5 0,2 9 3 0,-1 7 4 16,-1 12 2-16,-4 3 2 15,-2 6-3-15,1 4 4 0,-4 0-1 16,-2 0 0-16,-4 5 0 0,-4 4 2 15,-6 1 1-15,-4 3 1 0,0 2-1 0,-9 2 6 16,-5 2-1-16,-5 2 0 0,-2-1-3 16,-4-1 1-16,2 0 1 0,1-2-5 15,5-2-2-15,6-3 2 0,5-4-1 16,3-1-2-16,3-4-8 0,0-1-4 15,0-2-13-15,7 0-8 0,6 0-12 16,5-4-20-16,1-5-37 0,0-5-103 0,1-1 46 16</inkml:trace>
  <inkml:trace contextRef="#ctx0" brushRef="#br0" timeOffset="5152.29">7194 10318 24 0,'4'-2'223'16,"-1"0"-156"-16,0 2-26 0,-1 0 16 16,1 0-20-16,-1 2-6 0,1 6-5 15,0 2-13-15,-3 3-4 0,0 1-5 16,0 2 8-16,-2 1-9 0,-4 0 1 15,0-1 1-15,-3-1-2 0,2-2-3 0,4-2 2 16,-3-2 0-16,6-3-1 0,-3-3-1 16,3-3 0-16,0 0 1 15,0 0 4-15,3 0-5 0,3-7 2 16,7-3-5-16,1 0-5 0,4-4-8 0,1 3-1 15,1 0-4-15,2 0-2 0,-1 0 1 16,1 2 2-16,-3 0 5 0,1 2 8 16,-3 0 2-16,-2 0 3 0,-2 2 4 15,-4-1 5-15,-4 1 9 0,-1 2 10 16,-2-2 6-16,-2 1 0 0,0 3-16 0,-2-4 1 15,-5 3-6-15,-1 2 1 0,-3 0-2 16,0 0-7-16,-1 4 4 0,3 5-2 16,-1 3-2-16,2 2-2 15,2 1 1-15,2 0-1 0,4 0-1 0,0 0-1 16,0-3 2-16,3-1 0 0,4-2-2 15,3-3 1-15,1-2 2 0,-1-4 0 16,1 0-1-16,2 0-1 0,-4-6 3 16,2-3 0-16,-3-1-3 0,-2 0 1 15,-2 1 2-15,0-1 0 0,-1 0-3 0,-2 1 0 16,1 2 1-16,-1 0-1 0,2 4-5 15,-1-1-2-15,3 3-5 0,1-1-3 16,2 2-6-16,1 0-4 0,2 0-4 16,1-2-3-16,2-1 5 0,0-1 7 15,5-3-7-15,-1-2 1 0,4-2 12 16,3-3 0-16,0-4-26 0,-2-2 6 15,-1-4 21-15,-4-4 1 0,2-1-1 16,-1-4 1-16,-4 2 7 0,1-1 5 16,-5 2 5-16,-3 3 4 0,-4 2 9 0,-2 3 15 15,-2 8 5-15,0 4-3 0,0 3-11 16,0 2 3-16,0 4-4 0,0 1-5 15,-2 0-14-15,1 0-6 0,-2 10 5 16,-2 3-2-16,-1 6-1 0,-4 3 1 16,1 6 1-16,-2 4 1 0,-3 2 0 15,2 2-1-15,-4 1-1 0,1-2 0 16,1-1-1-16,0-3 1 0,2-3 0 15,2-6 0-15,2-2-1 0,1-6 0 16,4-4 2-16,1-4-2 0,2-3-1 16,0-2 0-16,0-1-1 0,3 0 0 0,6-2-4 15,4-4-1-15,1-2-8 0,1 0-10 16,-1-2-8-16,5 2 10 0,0 3-7 15,-2-2-1-15,3 3 3 0,1-1 13 16,6 2 15-16,-2-1 3 0,-4 0-4 16,-2-3 6-16,-4 2 19 0,-2 0 12 15,-5 0-9-15,-7 2 6 0,-1 0 0 16,0-2 2-16,-3 1-11 0,-6 0-13 15,-4 2 3-15,4 2 0 0,-5 0 1 16,0 2-3-16,-1 8 1 0,2 3-5 0,1 5-3 16,-1 0-1-16,6 1-2 0,4 0-1 15,3 3-1-15,0-2 1 0,1-4 0 16,5-1-1-16,2-6 0 0,0 1 0 15,4-3 1-15,5-4 1 0,2-3 2 16,-2 0-3-16,-2 0 0 0,-2-8 4 0,-4-4-2 16,-3 1 3-16,0-2-2 15,-2-2 2-15,-1-1-2 0,-2 0 0 16,-1-1-1-16,0 1-2 0,0 0-1 15,0-1-1-15,5 3 0 0,0 2-5 0,4 2-13 16,-1 4-16-16,-1 6-14 0,4 0-15 16,-1 0-42-16,-1 2-82 0</inkml:trace>
  <inkml:trace contextRef="#ctx0" brushRef="#br0" timeOffset="5812.33">8136 10311 64 0,'0'0'54'15,"0"0"152"-15,0-3-167 0,0 0 19 16,0 0 3-16,-3 2-20 0,-3 1-6 0,0 0-16 15,-1 0-4-15,3 5-2 0,-4 3-2 16,7 4-7-16,-4 1-1 0,5 0-3 16,0 1-1-16,0-1 0 0,0 0 1 15,5-1 0-15,5-1-4 0,6-2-7 16,2-2-6-16,9-3 10 0,1 0-10 0,4-4-20 15,1 0 21-15,1 0-18 0,0-4 14 16,-1-4-12-16,-4-2 11 0,-1-1 6 16,-5-2 14-16,-7-2 1 15,-4 2 5-15,-7 0 15 0,-2 2 6 16,-3-2 0-16,-3 1-2 0,-6 2-6 0,-2 2-1 15,-3 2-7-15,0 3 1 0,0 2 1 16,0 1-5-16,3 0 0 0,-1 9 4 16,4 2-8-16,2 5-2 0,1 1-1 15,3 1-1-15,-1 1 2 0,3-1-2 16,0-2-2-16,0 1-2 0,3-5-3 0,4-1-1 15,-1-2-13-15,0-2 0 0,0-3 5 16,0-1 1-16,-1-3 6 0,0 0 4 16,1 0 6-16,0-3 0 15,3-3-1-15,1 0 2 0,-2 1-1 0,2-2 0 16,-3 2-1-16,0 2 1 0,4-2 1 15,-3 1-1-15,3 0-1 0,-2 0 2 16,3-2 0-16,1 0-1 0,-1-2-1 16,-1 0 5-16,2-1 3 0,0-2-4 15,3-3 2-15,1-1 3 0,-3-1-2 0,1-4-5 16,-4-4 2-16,2-1-2 0,-1-5 1 15,2-4-2-15,-3-4-2 0,1-2 3 16,1-4 0-16,-2-1-3 0,1 5-8 16,-1 5 1-16,-3 11 9 0,-5 12 0 15,-2 8 0-15,-1 4 3 0,0 1-3 16,-6 13 1-16,-8 7 8 0,-4 7 5 15,-6 7 15-15,-2 7-5 0,0 3-1 16,1 1 5-16,3 0-11 0,7 0-8 16,5-3-6-16,10 0 2 0,0-4-2 0,13-2-3 15,5-4-1-15,5-3 1 0,10-2-16 16,4-5-23-16,4-6-32 0,4-9-69 15</inkml:trace>
  <inkml:trace contextRef="#ctx0" brushRef="#br0" timeOffset="5941.33">9121 10492 441 0,'0'0'77'0,"0"0"-66"0,0 0 11 0,3 2-16 16,0 3-14-16,0-1-56 0,2-4-119 15</inkml:trace>
  <inkml:trace contextRef="#ctx0" brushRef="#br0" timeOffset="9509.54">2806 12376 53 0,'3'-5'3'0,"-1"2"159"0,-2-3-98 16,1 0-12-16,-1 0 11 0,0 0-16 15,0 2-8-15,0 0-3 0,0 2-7 0,-1 0-3 16,1 2-2-16,0 0 1 0,-2 0-7 16,2 0-11-16,0 0 2 0,-1 0 1 15,-4 10-4-15,3 7 6 0,-4 5 6 16,-3 6-3-16,1 1-6 0,-3 8-1 15,-1 0 1-15,-4 3-3 0,2 0-1 16,2 0-1-16,3-1-2 0,1-3 1 16,2-4-3-16,3-3 0 0,0-3-1 15,3-6 2-15,0-2-1 0,0-5-2 16,6-4-7-16,2-3-6 0,1-5-9 0,3-1-6 15,2-2-9-15,2-11-9 0,2-6-8 16,-1-5-17-16,-1-5-44 0,-2-3-150 16</inkml:trace>
  <inkml:trace contextRef="#ctx0" brushRef="#br0" timeOffset="9749.54">3043 12290 28 0,'3'-1'283'0,"-3"0"-266"15,0 1-4-15,0 5 48 0,0 7-10 0,-1 5-13 16,-1 6-9-16,-1 2-3 0,-1 3 3 15,-3 3-9-15,1 3-10 0,2-1-1 16,0 2 2-16,0 0 3 0,-1-2-5 16,2 1-3-16,1-2-3 0,1-1-2 15,1-3 1-15,-3-2-1 0,3-1-1 0,-3-4-1 16,0-5-4-16,3 0-3 15,-2-5-11-15,-1-3-1 0,1-5-11 16,-1-2-6-16,-1-1-7 0,-6-1-10 16,-1-9-41-16,-2-7-80 0</inkml:trace>
  <inkml:trace contextRef="#ctx0" brushRef="#br0" timeOffset="9917.56">2831 12628 103 0,'6'-3'192'0,"0"1"-149"0,-1 2-20 16,3 0 37-16,4 2-15 0,-1 5-14 15,4 3 2-15,1 0-4 0,4 0-4 0,2-1-8 16,0-2-2-16,4 0-4 15,0-3-3-15,2 0-2 0,-1-1-4 16,-4-1-2-16,-2 1-8 0,-2-2-11 16,1-1-26-16,-1 0-19 0,-5 0-47 0,0-4-196 15</inkml:trace>
  <inkml:trace contextRef="#ctx0" brushRef="#br0" timeOffset="10213.58">3343 12515 48 0,'-4'0'333'0,"4"0"-310"16,0 0 19-16,0-2 19 0,4 1-38 0,5-1-19 16,8-1-1-16,1-1 1 0,7 1 0 15,0 0-2-15,5 1-1 0,1 0 0 16,-2 0 0-16,-1 2 0 15,-5 0-2-15,-4 0-6 0,-5 0-20 0,-7 0-16 16,-2 2-20-16,-5-2-66 0,0 0-131 16</inkml:trace>
  <inkml:trace contextRef="#ctx0" brushRef="#br0" timeOffset="10414.59">3521 12526 320 0,'-5'19'44'0,"-3"3"14"0,1 2 23 15,-3 1-23-15,1 0-24 0,1-1-8 16,2-1 0-16,3-5-13 0,1-1-9 16,2-4-1-16,0-4-3 0,0-1-5 15,10-2-9-15,2-3-18 0,5-3-13 16,3 0-19-16,4-12-46 0,-3-4-204 0</inkml:trace>
  <inkml:trace contextRef="#ctx0" brushRef="#br0" timeOffset="10622.6">3752 12466 105 0,'1'1'335'0,"4"0"-319"0,0 3 13 15,6-2 43-15,2 1-46 0,6-1-8 16,3 0 3-16,1-2-7 0,2 0-3 0,6 1-4 15,-5-1-4-15,1 0 0 0,-1 0-3 16,-1 0 1-16,-5 0-7 0,-2 1-15 16,-5 0-17-16,-5 0-20 0,-5 0-35 15,-3-1-79-15</inkml:trace>
  <inkml:trace contextRef="#ctx0" brushRef="#br0" timeOffset="10821.61">3972 12548 90 0,'0'15'281'0,"-2"-1"-223"0,-5 1 2 16,-3 3 23-16,3 0-32 0,-1-1-35 15,3-2-7-15,-1 1-8 0,1-3 1 0,4 1-2 16,-1-2-2-16,2 0-26 15,6-2-21-15,7-3-23 0,4-7-48 16,0 0-204-16</inkml:trace>
  <inkml:trace contextRef="#ctx0" brushRef="#br0" timeOffset="11252.64">4291 12517 204 0,'0'10'137'15,"0"3"-92"-15,0 2 20 0,0 4-16 16,-1 4-17-16,-1 1-9 15,-2 1-10-15,0-1-6 0,3-2 2 16,1 0-1-16,0-3-4 0,0-2-2 0,-2-4 3 16,2-3-2-16,0-3 0 0,-1-5 4 15,1-2 0-15,0 0 0 0,-2 0 4 16,2-11-5-16,-1-3 0 0,-1-4-4 15,2-4-2-15,0-2 3 0,0-4-3 16,3-1-1-16,3-1 0 0,5-3 1 0,2 0-1 16,2-3-1-16,7 1-5 0,3 4-18 15,0 5 2-15,2 7-7 0,0 6 3 16,-1 5 5-16,1 6 10 15,4 0 0-15,3 2 10 0,0 0 2 16,-2 2 0-16,-4 6 0 0,-9 2 2 0,-7 0-2 16,-4 1 7-16,-6 0-4 0,-2-1 6 15,-7 0 5-15,-8 0 3 0,-2 1-1 16,-3-2 0-16,-2 1 5 0,-4-1-10 15,1-2 1-15,0 0-5 0,3-1 0 16,-1 0-5-16,4 1-2 0,4-1-2 0,1 1 2 16,6 0-13-16,4 0-25 0,0 2-20 15,4-5-35-15,0 0-168 0</inkml:trace>
  <inkml:trace contextRef="#ctx0" brushRef="#br0" timeOffset="15333.87">10198 10328 2 0,'-8'0'222'16,"-1"0"-196"-16,3 0 12 0,-2 0 24 16,3 0-16-16,2 0-13 0,-1 0 0 15,2 0-8-15,2 0-8 0,0 0-2 16,0 0 3-16,0 0-3 0,0 0-1 15,0 0-1-15,0 0 2 0,0 0-2 16,0 0-1-16,-1 0-1 0,-2 0 0 16,3 0-3-16,0 0-3 0,0 0 1 0,0 0-2 15,0 0 1-15,0 0-1 0,0 0-2 16,0 0 3-16,0 0 1 0,0 0-3 15,0 0 2-15,0 0 0 0,3 0-5 16,6 0-2-16,11 0 2 0,8-1 3 16,11 0-2-16,7 0-2 0,12 1 1 0,4 0 1 15,6 0 0-15,3 0-2 16,-4 0 0-16,1 0 2 0,-9 0-1 15,-8 0-1-15,-3 0 1 0,-6 1 1 16,-9-1 0-16,-5 0-2 0,-11 0 1 0,-5 0 2 16,-4 0-1-16,-8 0 0 0,0 0 4 15,0 0 1-15,0 0-2 0,0 0-2 16,0-1 0-16,0 0 0 0,-2 0-1 15,1 1-1-15,-1 0-1 0,-1 0 1 16,1 0 0-16,-1 0-2 0,-1 0 1 0,1 1 1 16,-2 1 1-16,3 0-1 0,2 1-3 15,-1-2-8-15,1 3-6 16,0-1-15-16,0 1-14 0,0 0-20 15,0-2-32-15,0-2-174 0</inkml:trace>
  <inkml:trace contextRef="#ctx0" brushRef="#br0" timeOffset="16017.91">10842 10177 1 0,'0'4'12'0,"0"-2"-2"16,0 1-5-16,0 0 2 0,0 0 4 16,0-2 10-16,-2-1 61 0,-1 0-14 15,0 0-25-15,1 0 10 0,1 0-6 16,1 0-11-16,0 0-6 0,0 0-15 15,0 1-5-15,6-1 7 0,2 0 3 16,2 0-3-16,4 1-2 0,0 3-2 16,5-3-6-16,6 2-2 0,3 1 0 15,7 1-2-15,3 1 1 0,0 1-5 0,0 3 3 16,-1 0-2-16,-3 1 1 0,-5-1-2 15,2 3 2-15,-6-1 1 0,-6 1-2 16,-7-1-2-16,-4 0 2 0,-7-1 2 16,-1 0-1-16,-6-2 2 0,-8 0 2 15,-4 4 2-15,-7-1 0 0,-1 1-1 16,-5 0 1-16,-1 0 1 0,-2 2-4 15,2-1 0-15,1 1 0 0,3 1 2 16,3 0-6-16,5 2-1 0,1 0 0 16,7 1 1-16,1-1-5 0,5-2-21 0,6 1-20 15,0-2-15-15,6-1-52 0,7-6-224 16</inkml:trace>
  <inkml:trace contextRef="#ctx0" brushRef="#br0" timeOffset="17078.97">12271 10127 250 0,'0'0'54'16,"0"0"-12"-16,3 0 17 0,-3 0-11 16,0 0-6-16,0 0-18 0,0 0-11 15,0 1-4-15,0 8-5 0,-5 1 2 0,-1 6 0 16,-2 1-1-16,-2 2 5 0,0 3 2 15,-1 2-4-15,-1 1 3 0,3 0 2 16,-2-2-4-16,5 0-3 16,-1-3 0-16,1-1-2 0,3-2 0 0,-1-3-4 15,0-3 1-15,3-2 0 0,-1-3 0 16,2-3-3-16,-1-1-5 0,1-1-3 15,0-1-8-15,0 0-12 0,3-4-5 16,5-6-18-16,1-4-15 0,-1-4-62 16,-5-1-137-16</inkml:trace>
  <inkml:trace contextRef="#ctx0" brushRef="#br0" timeOffset="17291.98">12277 10040 198 0,'14'0'144'0,"2"0"-126"0,2 0 42 15,7-2-8-15,4-3-19 0,6 1-4 16,3-1-8-16,3 3-4 0,1 2-9 0,-7 0-3 16,-2 0-1-16,-5 0 1 0,-5 0-5 15,-8 2 0-15,-4 4-2 0,-9 0-7 16,-2 0-16-16,0 4-14 0,-13-2-11 15,-5 0-53-15,-9-1-197 0</inkml:trace>
  <inkml:trace contextRef="#ctx0" brushRef="#br0" timeOffset="17457.99">12310 10280 119 0,'7'3'155'16,"3"0"-102"-16,2-1 2 0,2 0-3 15,3-2-13-15,5 0-10 0,4 0-14 16,4-2-6-16,2-3-4 0,-1 2-4 15,0 0-3-15,-1-2-20 0,-4 0-30 16,-1-3-57-16,-8-2-186 0</inkml:trace>
  <inkml:trace contextRef="#ctx0" brushRef="#br0" timeOffset="17620">12741 10225 117 0,'0'5'229'16,"0"0"-187"-16,0 4 15 0,-5 1-6 15,-3 2-8-15,1 2-5 0,0 0-20 16,1 0-14-16,3-1-1 0,0-2-3 15,3 1-2-15,0-1-15 0,1 1-20 16,10-2-28-16,2-4-41 0,1-3-189 16</inkml:trace>
  <inkml:trace contextRef="#ctx0" brushRef="#br0" timeOffset="18326.04">12894 10391 45 0,'9'-4'26'0,"2"-5"154"0,2-2-120 0,1-2-8 15,1-2-10-15,4-3-13 16,4-3-5-16,0-1-12 0,4-4-2 16,-1-1 0-16,0-3-5 0,-1-1-4 15,-2-5-2-15,2-2 3 0,-6-2 0 0,1 1-2 16,-1 5-3-16,-7 6 2 0,-4 7 3 15,-7 8 1-15,-1 4-3 0,0 4 5 16,0 4 0-16,0 1 4 0,0 0-6 16,-4 2 0-16,-3 9 1 0,-3 7-1 15,-1 3 2-15,-3 5-1 0,0 4-1 0,-3 2-1 16,0 3 0-16,0-1 2 0,0 1 1 15,4-2-3-15,1-1-3 16,3-2 2-16,4 0 1 0,5-4-2 16,0-3 0-16,5 0 0 0,4-5 1 0,5-2 0 15,1-3-1-15,4-4 2 0,7-3 2 16,-1-4-3-16,3-2-1 0,3 0 3 15,0-8 2-15,2-3 1 0,-4-2 2 16,-6-1 0-16,-4-4-2 0,-5 2-2 16,-3 0-3-16,-5-1 4 0,-5 1-3 0,-1 2 1 15,-3 4-3-15,-6 6 2 0,-5 2-3 16,-1 2-1-16,-1 0-1 0,2 11 2 15,0 3 1-15,2 3-1 16,1 1-2-16,3 2 3 0,3-2-1 0,5 1 0 16,0 0-3-16,5 0-3 0,14-3 2 15,2-2-2-15,7-3 6 0,0-4 1 16,3-3-1-16,-3-4-1 0,0 0-1 15,-3 0 2-15,0-7 1 0,-7-2-1 16,-1 0 0-16,-1-2 2 0,-1 2 1 0,-2 0-2 16,1 3 0-16,-5 0 1 0,-1 2 2 15,-2 0-2-15,0 3 3 0,0 1 1 16,-1 0-2-16,-2 0 0 0,2 8-1 15,-2 2 1-15,-2 1 1 16,3 3-3-16,-4 0-1 0,0 3 3 0,0 1 0 16,0-2 0-16,0 2 5 0,0-2-2 15,0-1-2-15,0-3 0 0,-2-3 0 16,-3-2-1-16,1-2 1 0,-1-1-2 15,-1-4 1-15,-2 0 0 0,-1 0-6 16,1 0-11-16,-3-6-22 0,-1-6-30 0,-4-5-88 16</inkml:trace>
  <inkml:trace contextRef="#ctx0" brushRef="#br0" timeOffset="18488.05">13080 9806 483 0,'3'0'35'0,"4"0"-31"0,2 2 9 0,-1 10-11 16,-2 3-6-16,0 2-28 0,2 5-61 16,-2 1-153-16</inkml:trace>
  <inkml:trace contextRef="#ctx0" brushRef="#br0" timeOffset="19726.12">10262 12572 35 0,'-5'2'239'0,"2"-2"-198"0,-3 0-3 16,1 0 17-16,-1 0-11 0,1 0-9 16,1 0-2-16,0 2-6 0,0-2-2 15,2 0-3-15,1 0-6 0,1 0 1 16,0 0-3-16,0 0-5 0,3 0-5 15,8 0-1-15,7 0 0 0,12 0 0 0,7 0-1 16,13 0 0-16,7 0-1 0,8 0-1 16,6 0 0-16,2 1 2 0,-1 0-4 15,-10 1 1-15,-4 0-2 0,-6 2 0 16,-7 0 2-16,-8 1-4 0,-5 0 4 15,-8-2 0-15,-7-1 0 0,-10-1-1 16,-2-1 2-16,-5 0 3 0,0 0 4 16,0 0-6-16,-1 0-2 0,-6-4 3 15,3 2-2-15,-3 1-2 0,0 0 3 16,-1 1-1-16,0 0-1 0,0 0-7 0,5 3-6 15,0 1-7-15,2 0-13 0,1 1-6 16,0-1-20-16,0-2-18 0,0-2-90 16</inkml:trace>
  <inkml:trace contextRef="#ctx0" brushRef="#br0" timeOffset="20083.14">10835 12414 67 0,'-7'2'261'15,"2"-2"-221"-15,3 2 1 0,2 0-1 16,3 7-10-16,11-1-6 0,3 2-9 0,10-1-5 15,1 1-5-15,3 0-3 16,4-1 0-16,1 1 0 0,0-1-1 16,-4 2 0-16,-4-1-1 0,-8 1 2 0,-3 1-1 15,-7 0 1-15,-6 0-1 0,-1 2 2 16,-3 1 0-16,-6 2 2 0,-9 2 0 15,-4 2-3-15,-3 1 0 0,-2 2 1 16,-3 1-1-16,4-1-3 0,0 4 2 16,4-2-3-16,1 2 1 0,2-1 1 0,4-2-12 15,-1-1-11-15,5 0-16 0,2-3-15 16,3-2-40-16,3-3-121 0</inkml:trace>
  <inkml:trace contextRef="#ctx0" brushRef="#br0" timeOffset="21962.25">12088 12455 74 0,'2'-1'249'0,"-2"0"-183"16,0 1-24-16,0 0 10 0,0 8-19 16,0 6 4-16,-4 4-7 0,-3 2-8 15,-1 2-5-15,0-1-4 0,5 0-7 16,0-3-1-16,3-3-4 0,0-1-3 15,6-6 3-15,4-2 2 0,2-5-3 16,2-1 0-16,-2 0 0 0,4-4 0 0,-2-3-3 16,-5-1 1-16,2 2-1 0,-2 0 3 15,-3 1 0-15,-1 2-1 0,0 1 0 16,-2 2 0-16,0 0-2 0,2 0 0 15,-2 4 1-15,1 4 2 0,2 2-1 16,2 2 0-16,-2 0 1 0,4 0 1 16,-1-1-1-16,3-3-1 0,-1-1 1 15,0-4 1-15,3-3-2 0,-3 0 1 16,3 0 2-16,0-8 1 0,0-4-2 15,1-4-1-15,-1-1 2 0,3-2 5 0,0-2 1 16,-1 0 2-16,-1-1 3 0,-1 2-4 16,-3 0-2-16,-5-2-3 0,-3 0 0 15,1 0-4-15,-1 3 0 0,-2 4-1 16,1 6 1-16,-2 5 2 0,0 4-8 15,1 0-19-15,4 8-6 0,0 4-3 0,2 4-20 16,1 0-28-16,-2-1-51 0,1 0-145 16</inkml:trace>
  <inkml:trace contextRef="#ctx0" brushRef="#br0" timeOffset="22683.29">12593 12590 8 0,'0'0'227'0,"0"0"-169"0,0 0-37 15,0 2 9-15,0 4-1 0,0 1-9 0,4-1-1 16,2 2-6-16,3-2-2 0,-1-3 1 16,3 0 6-16,1-3 3 15,2 0-2-15,0-6 7 0,1-6-9 16,1-1 0-16,1-3 5 0,-3-2-3 0,-3 0-3 15,1-2-4-15,-4 1-4 0,-3-1-2 16,-4-2-3-16,-1 2-1 0,-4 0-1 16,-4 5 0-16,-3 3 1 0,0 5-2 15,2 5-1-15,-1 2-1 0,1 3 1 16,0 9-3-16,0 6 2 0,1 3 2 0,5 5 0 15,1 2-1-15,2 1 2 0,2-1-1 16,9-2 0-16,7-4 0 0,2-5-1 16,5-5 2-16,1-4-2 15,4-7 1-15,-2-1 1 0,3-8 2 0,-3-9 0 16,3-4-1-16,-5-4 2 0,0-4 3 15,-1-1 2-15,-5-1-2 0,-1-2-3 16,-3 1 2-16,-6-3-2 0,1 1-1 16,-6 0 0-16,0-3 0 0,-5 0-1 15,0 5-2-15,0 5 0 0,0 13 1 0,0 7 0 16,0 7 0-16,0 2-7 0,1 12 2 15,-1 9 5-15,0 6-2 0,0 5 1 16,-3 5 1-16,-5-1 0 0,-1 0-1 16,-3-1 0-16,4-1 1 0,-2-1 0 15,1-6-1-15,3-2-1 0,3-7 3 16,1-6-2-16,2-4-1 0,0-7 0 15,0-3 1-15,5 0 2 0,6-3-1 16,4-7-1-16,4-1 1 0,6 0-1 16,-2 0-3-16,2 3 2 0,-2 2-1 0,0 2 1 15,-1 4-2-15,0 0 1 0,-2 0-1 16,-3 6-4-16,0 3-1 0,-3 1 4 15,-3 2 2-15,-3-1-1 0,-7-2 1 16,-1 1 1-16,0-2 2 0,-8 1-1 16,-1 0 1-16,-2-2 1 0,-3-2 2 15,-1 2 0-15,-4-3 3 0,-3-1 4 16,-2 1-3-16,-3-1-2 0,4-1-4 15,0-1-1-15,3 1 1 0,6 0-1 16,3 1-3-16,5-2-1 0,4 1-8 16,2 1-16-16,0 3-25 0,2-4-34 0,7-2-69 15,6 0-225-15</inkml:trace>
  <inkml:trace contextRef="#ctx0" brushRef="#br0" timeOffset="23336.33">14134 12543 93 0,'5'0'257'15,"-3"2"-221"-15,-2 11-4 0,0 2 18 16,0 4 10-16,-7 7-35 0,-2 2-4 15,-2 4 3-15,-1 5-12 0,-5 0 0 0,1 0 0 16,-2-1 1-16,1-2-6 0,1-4 3 16,1-6-2-16,1-4 1 15,3-7-1-15,2-3-1 0,4-5-3 16,0-5 1-16,5 0 1 0,-4 0 0 0,2-7 1 15,-1-5 1-15,0-5-2 0,3-5-1 16,0-4-3-16,0-4 1 0,1-3-2 16,9-5-1-16,1-2 1 0,6-3-3 15,6-4 3-15,5-4-3 0,9-2 1 16,3 1-7-16,7 5-8 0,2 6 2 0,-2 13 5 15,-2 10 3-15,-6 10-1 0,-1 7 6 16,0 1 0-16,-9 0 0 0,-3 9-1 16,-5 1 1-16,-12 0 2 15,-4 3-2-15,-5 2 1 0,-8 0 2 0,-8 2 2 16,-4-2 3-16,-6 1-3 0,-5 2 4 15,-2 1-2-15,-6 0 0 0,4-2-2 16,-1 1-1-16,4-4-3 0,4-3 2 16,6-1-2-16,8-1 0 0,6-1 0 15,5-2-5-15,3 0-13 0,0-2-12 16,3 1-21-16,10-3-20 0,2-2-39 0,4 0-196 15</inkml:trace>
  <inkml:trace contextRef="#ctx0" brushRef="#br0" timeOffset="24558.4">14606 12505 4 0,'9'-9'232'0,"0"-3"-177"15,-7 2-15-15,3-1 19 0,-5-1-10 0,0 4-4 16,0-2-3-16,-7 4-15 0,0-1-1 15,-4 2 0-15,-3 2-3 0,1 3-1 16,1 0-4-16,0 0-4 16,1 3-2-16,-2 4-2 0,-1 4-2 0,4 3 0 15,-1 1-2-15,3 1 0 0,2 1-3 16,6-1-2-16,0 0-1 0,0-5 2 15,4 0-4-15,6-2 2 0,4-6 3 16,4-1-1-16,5-2-2 0,4 0 1 16,-1-7-3-16,-1-3-2 0,-6-1-3 0,-4 1 2 15,-2 2-2-15,-4 0-4 0,-5 2 4 16,-4 3-5-16,0 2 6 0,0 1-1 15,-4 0-1-15,-4 2-2 0,-3 6 6 16,2 2 1-16,1 1 3 0,2 1-2 16,1 1 1-16,4-1-2 0,1 0-5 15,0-1 0-15,6-1-1 0,5-1 0 16,3-1 3-16,6-2-1 0,0-1 8 15,2-4-9-15,1-1-2 0,0 0 4 16,-1 0 4-16,-2-5-4 0,-1-3 2 0,-4-1 2 16,-1-1 4-16,-4-2 0 0,0-1 0 15,0-1 5-15,-6 1 3 0,-1-2 2 16,-3-2-4-16,0 4 6 0,0 0-7 15,-4 2 1-15,-6 1 1 0,4 4-2 16,-5 2 1-16,2 3-3 0,-2 1-5 16,4 0 1-16,-4 8 1 0,1 3-3 15,1 1 1-15,0 3 0 0,4 1 1 16,2 3-3-16,1-1 1 0,2 0 1 15,0-4 0-15,5-2 0 0,4-2-6 0,4-4 0 16,-1-2 3-16,1-4-4 0,1 0 2 16,0-1 1-16,-1-6 3 0,0 1 0 15,-4-2-2-15,-1 2 6 0,-3-2-2 16,-1 2 0-16,-2 2 2 0,-1 4 3 15,1-1 0-15,-1 1-3 0,-1 0-3 16,2 0 1-16,-2 9 0 0,0 2 3 16,0 5-3-16,-5 4 2 0,-1 5 0 15,-2 3-2-15,-2 5-1 0,0 3 0 16,2 1 3-16,2 3 8 0,0-3-8 15,-2-1-2-15,-4-2 6 0,0-2 0 0,-2-4-3 16,0-4 1-16,0-5 0 0,0-4-2 16,-2-5-3-16,2-2 3 0,0-5 1 15,-3-3-3-15,3 0-1 0,2 0 3 16,3-5-2-16,1-5 0 0,3 0-2 15,2-3 1-15,3-1-1 0,0-3-3 0,2 1 2 16,8 0-3-16,1-2 0 16,3-1-4-16,0-2-4 0,5 1 3 15,-1 1-2-15,3 1-1 0,-1 3 1 16,0 3 5-16,0 1 6 0,2-1-2 0,1 0 2 15,2-2 1-15,6-2 1 0,1-1-3 16,2-3 2-16,5-2 1 0,0-2 0 16,-2-1 1-16,2-3 0 0,-2 0 4 15,-4-3-1-15,-1-2-2 0,-7 2-1 16,-5 5 0-16,-10 2 0 0,-9 4-4 0,-1 4 4 15,-8 3 7-15,-7 5 0 0,-4 2-3 16,-4 6-4-16,0 0 2 16,1 4-1-16,-1 11 0 0,4-1-2 15,4 8-1-15,2-1 0 0,2 3 0 0,5 1-1 16,6 0 1-16,0-1 0 0,2 0 1 15,9-4-5-15,4-2-4 0,8-5 2 16,5-3-2-16,9-8 8 0,1-2-7 16,-1 0-5-16,-3-1 1 0,-3-9 4 15,-5 0 4-15,-2 0 2 0,-1-2-1 0,-5 3 1 16,1 0 2-16,-3 1 1 0,-1 2-1 15,1 2 1-15,-6 2 4 0,0 2 1 16,-4 0 2-16,-3 0-1 16,0 0 4-16,0 8-1 0,0 2-1 0,4 3-4 15,-3 1 2-15,-2 0 3 0,-1 1 2 16,2 2-4-16,1 1 5 0,-3 1 1 15,-1-1-1-15,0 0-4 0,-1-2 4 16,-7 0-7-16,2-3-5 0,-2-2-2 16,3-1-2-16,5-3-15 0,3-2-29 0,13-3-36 15,10-2-47-15,4-2-266 0</inkml:trace>
  <inkml:trace contextRef="#ctx0" brushRef="#br0" timeOffset="24688.41">16018 12814 132 0,'2'0'402'0,"-1"-3"-359"16,1 1 2-16,-1 0-2 0,-1 1-3 15,0 1-18-15,0 0-19 0,-6 0-5 16,0 0-26-16,-3 0-38 0,1 0-87 16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10:08:01.59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16947 14391 12 0,'-5'0'30'0,"0"0"-6"15,-1 0 81-15,3-3-54 0,-3 3-17 0,3-2 3 16,-2 2-2-16,-1-1-4 0,0 1-4 16,1 0-1-16,4 0-9 0,-6 0-1 15,4 0 4-15,0 0-3 0,-3 0-2 16,1 0-1-16,1 0 1 0,-1 0-3 15,-1 3-4-15,3 0 2 0,-3-1-3 16,2 0-2-16,3 0-1 0,-2 0-4 16,1 0 4-16,-1 0 0 0,2 1-1 15,-1-3 2-15,0 1 1 0,2 0-4 16,-1-1 0-16,1 1-4 0,0-1 5 0,0 0 0 15,0 0-2-15,0 0 1 0,0 0 3 16,0 0-4-16,0 0 0 0,0 0 2 16,0 0-1-16,0 0 0 0,0 0 1 15,0 0-3-15,0 0 3 0,0 0 0 16,0 0-2-16,0 0 3 0,0 0-1 0,0 0 0 15,0 0-1-15,0 0 3 16,0 0-3-16,0 0-1 0,0 0-1 16,0 0 1-16,0 0-1 0,0 0-1 15,0 0 0-15,0 1 1 0,0 0 2 0,0 0-2 16,0 0-1-16,0-1 2 0,0 0 0 15,1 0-1-15,-1 0-1 0,2 0 1 16,-2 0 2-16,0 0-2 0,0 0-1 16,0 0 1-16,0 0 2 0,0 0-3 15,0 0 0-15,0 0 2 0,0 0 0 0,0 0-1 16,0 0-1-16,0 1 2 0,0-1 0 15,2 1-2-15,-2-1 1 16,1 0 0-16,-1 0 1 0,2 0-1 16,-2 0 0-16,0 0 0 0,0 0 2 0,0 0-1 15,0 0-2-15,1 0 2 0,-1 0 0 16,0 0-1-16,0 2 0 0,0-2 0 15,0 0 2-15,0 0-2 0,0 0 0 16,0 0 0-16,0 0 0 0,0 0 0 16,0 0 0-16,0 0 1 0,0 0-1 0,0 0 2 15,0 0 0-15,0 0 1 0,0 0 3 16,0 3-6-16,0-1 1 0,-1 4 1 15,-6 5 2-15,3 3-1 16,-1 0-1-16,2 4-1 0,-3 1 2 16,1-2-2-16,-1 1 1 0,0 0-1 0,0 0 1 15,1-2-2-15,0 0 0 0,2-4 2 16,0 2-1-16,2-1-1 0,-4-4 0 15,2 1 0-15,0-2-2 0,1-1 2 16,1-2 1-16,-2-2-1 0,1 0 0 16,2-2-5-16,0 0-4 0,0-1-2 0,0 0-2 15,0 0-4-15,0-5-10 0,5-3-7 16,-1-1-15-16,2-4-31 0,4-3-74 15</inkml:trace>
  <inkml:trace contextRef="#ctx0" brushRef="#br0" timeOffset="297.01">17110 14236 89 0,'1'-3'206'15,"-1"1"-153"-15,0 2-13 0,0 0 20 16,0 6 3-16,-3 7-23 0,-3 4-14 15,-3 2-2-15,-1 3-4 0,2 1-5 16,-1 2-4-16,0 1 0 0,1 2-3 16,-1 0-1-16,-1-2-6 0,3 2 1 15,-1-2 1-15,0 0-2 0,2-1-1 16,0-1 0-16,1-1 1 0,1-3 0 15,-1-1-2-15,3-3 1 0,-2-1-2 0,2-3-2 16,1-1-2-16,-3-4-5 0,3-2-9 16,-4-2-7-16,4-1-8 0,-4-2-13 15,-1 0-22-15,0 0-50 0,-2-7-92 16</inkml:trace>
  <inkml:trace contextRef="#ctx0" brushRef="#br0" timeOffset="794.04">16818 14528 253 0,'0'0'101'15,"0"1"-61"-15,5 1 18 0,1 2 2 16,3-2-14-16,5 3-15 0,3-3-9 16,3 1-4-16,4 1-6 0,-3-2-6 15,3 0-4-15,-1 0-2 0,0-1 0 16,0 1-2-16,1-1-10 0,-1-1-5 15,0 0-5-15,2 0-10 0,0 0 1 16,-2 0 1-16,0 0-42 0,-4 0 49 16,-1 0-22-16,-4-3-4 0,-1 0 48 15,-2-1-3-15,-2-3 4 0,-3 1 8 16,0-1 22-16,-4-2 16 0,-1 0 1 0,-1 2-3 15,0 0-10-15,-3-2-5 0,-3 4-5 16,-3 0-5-16,0 1-6 0,-1 4 1 16,-1 0-2-16,1 0 3 0,0 5-4 15,3 4-3-15,0 2-3 0,4 0 0 16,2 5-6-16,1-1 1 0,0 0 0 0,1 1 1 15,7-1-1-15,1-1-1 16,4-2 3-16,-2-3-4 0,4-2 2 16,-1-1 0-16,-2-4 2 0,1-2-4 15,-1 0 3-15,-4-2 0 0,1-6 0 0,-3-2 3 16,-1 1-3-16,-2-5 1 0,-1 0 2 15,-2-1-2-15,0-1 1 0,-3 0-1 16,-5-2-2-16,-1 2 2 0,-1 2-2 16,1 2-1-16,1 3 0 0,0 5 1 15,2 2 0-15,3 2-9 0,-3 0-7 0,3 6-7 16,1 4-10-16,2 3-14 0,0-2-31 15,2 0-53-15,3-1-138 16</inkml:trace>
  <inkml:trace contextRef="#ctx0" brushRef="#br0" timeOffset="1585.09">17510 14482 145 0,'0'-6'37'16,"0"2"5"-16,0 0 29 0,0 2-20 15,0 0-9-15,-2 2-4 16,0 0-12-16,1 0-7 0,-2 0 5 0,3 0-5 16,-5 2 5-16,2 4-1 0,-2 0 0 15,-1 1 2-15,0 2-6 0,1 2-4 16,1 1-4-16,-3 1 0 0,3 1 0 15,-1-1-1-15,4 2-3 0,-1-2-2 16,2-2-5-16,0-2 2 0,6 1-1 0,5-3 2 16,3-1-2-16,5-4 0 0,2-2 1 15,4 0 0-15,0 0-2 0,-2-7 0 16,-1 0 0-16,-3-1 1 0,-4 0-1 15,-6-1-3-15,-1 3 1 16,-3 0 0-16,-4 2-2 0,-1 1 3 0,0 2-4 16,-3 1-1-16,-5 0-1 0,-2 2 0 15,-1 5-2-15,3 0 1 0,3 1-1 16,4-2-10-16,1 3 0 0,0-4 5 15,6-1 4-15,2 0 8 0,4-4-16 16,-1 0 17-16,3 0 2 0,-2-4-2 0,1 0 3 16,-1-3 4-16,-1 0-1 0,-2 2-4 15,-1-1 7-15,1 1 3 0,1 0-9 16,-4 2 1-16,0 1 1 0,0 2-2 15,1 0-1-15,-4 4-2 0,0 2 1 16,-2 4 1-16,1 1-1 0,-2 1-1 16,0 3 2-16,-2-1-2 0,-2 1 1 15,-1 1 1-15,-1-4-2 0,-2 1 3 16,-1-4-1-16,1-1-1 0,-3-2 2 15,2-2 0-15,-2-2-1 0,5-2 0 0,0 0 2 16,-1 0-2-16,6 0 4 0,-1-2-4 16,2-3 3-16,0 0-2 0,8-3-2 15,6 0-2-15,1-1 1 0,9-3 0 16,2-1-1-16,5 0-4 0,2 0-1 15,5 1-3-15,1-2 1 0,1 1 7 16,4 0-8-16,-5 0 8 0,-7-1 2 16,-5 0-1-16,-9 0 0 0,-5 2 2 15,-7 0 0-15,-6 1 0 0,0 3 0 16,-10 0 9-16,-7 4 2 0,-3 2-2 0,-3 2 5 15,-2 0 3-15,3 4 0 0,-1 7-1 16,5 4-3-16,2 1-1 0,2 1-2 16,6 3-5-16,4 0 0 0,4 1-2 15,0 0-3-15,7 1-2 0,7-3-1 16,5-1 2-16,4-2-14 0,5-2-3 0,6-2-14 15,5-1 2-15,4-4-35 16,2-4-79-16,2-3-125 0</inkml:trace>
  <inkml:trace contextRef="#ctx0" brushRef="#br0" timeOffset="2270.12">18492 14569 71 0,'-1'0'13'0,"-1"0"-4"15,1 0 175-15,-1 0-113 0,1 0-32 16,1 0 3-16,0 0-4 0,0 0 2 0,0 0-15 16,0 0-7-16,9-1-4 0,3 1-2 15,4 0-3-15,3 0 1 16,5 0-6-16,3 0-1 0,4 1-2 15,3 3 0-15,0 2 0 0,-2-2-2 0,-1 2 1 16,-4 0 0-16,-5 0 0 0,-2 0-1 16,-5 0-6-16,-4-2-4 0,-2 0-4 15,-2-2 0-15,-1 1 6 0,-3 0-4 16,-2-2-23-16,1 0 7 0,-2-1-10 15,0 0-24-15,0 0-160 0</inkml:trace>
  <inkml:trace contextRef="#ctx0" brushRef="#br0" timeOffset="2614.14">18747 14400 28 0,'-10'-3'306'0,"7"3"-237"16,3 0-50-16,0 0 9 0,0 3 4 16,14 3-1-16,3 3-15 0,7 1-10 15,5 1-2-15,5 1-3 16,3-1-1-16,2 1 1 0,0 0 0 0,0 2-2 15,1-1 2-15,-6 2 3 0,-6-2-6 16,-9 0 8-16,-12 2 3 0,-2 0-1 16,-5 0-2-16,-5 2 0 0,-7-1-2 15,-5 3 2-15,-6-1 5 0,-4 1 1 16,-4 1-5-16,-3 1-4 0,2 3 0 0,-1 1-1 15,4 1-2-15,2 2 0 0,4 1-3 16,4 3-12-16,1 3-39 0,2-3-12 16,1-2-95-16</inkml:trace>
  <inkml:trace contextRef="#ctx0" brushRef="#br0" timeOffset="3914.22">17058 10918 120 0,'-3'0'112'0,"-1"-1"-41"0,1-2-11 16,-1-1-12-16,3 1-6 0,-1 0-3 16,2 1-5-16,0 2-13 0,3-1-9 15,10-3-3-15,4 3 4 0,5-1 4 0,1 0-6 16,6 1-1-16,4-4-1 0,4 2 8 15,2-2-5-15,4 2-4 0,-2 1 0 16,-4 0 0-16,-5 1-5 0,-7-1-3 16,-5 2 2-16,-4 0-3 0,-4 0 1 15,-6 0-3-15,-1 0-8 0,-5 0-10 16,0 0-8-16,-5 0-7 0,-5 3-13 15,-3 0-19-15,1 0-45 0,-2-3-138 16</inkml:trace>
  <inkml:trace contextRef="#ctx0" brushRef="#br0" timeOffset="4111.22">17331 10950 397 0,'-1'10'40'0,"-2"2"8"0,-2 2 28 15,-4 2-13-15,-2 2-13 0,1 1-15 16,1 1-12-16,-2-2-9 0,5-1-11 15,1-1 0-15,2-3-1 0,3 0-2 16,0-4-3-16,0 2-8 0,7-1-11 0,3-3-16 16,4 0-15-16,5-4-38 0,1-2-44 15,0-1-258-15</inkml:trace>
  <inkml:trace contextRef="#ctx0" brushRef="#br0" timeOffset="4622.26">17488 11134 330 0,'1'-1'59'0,"1"1"-30"15,3 0 19-15,1 0-10 0,3 0-9 0,3 0-9 16,4 1-4-16,1 1-7 0,6 0 1 16,2-1 3-16,5-1-2 0,-1 0-5 15,0 0-2-15,1-3 1 0,-5-4-3 16,1-3 1-16,-7 1 0 0,-4-4-2 15,-4 1 0-15,-5-1 1 0,-1-2 0 0,-2 1 1 16,-3-1-3-16,0 2-1 0,-9 0 2 16,-4 5-1-16,-1 3-3 15,-1 4 1-15,1 1 1 0,-2 0-1 16,2 9 1-16,-1 3-2 0,6 4 3 15,-2 2-1-15,3 2-1 0,3 3 0 0,2 1-2 16,3 2-10-16,0-4-1 0,10-2 10 16,4-2 5-16,3-3 1 0,3-4-1 15,5-5 0-15,-1-6 4 0,6 0-1 16,2-6-2-16,2-9 4 0,1-4 2 15,-3-3-1-15,2-5 0 0,-3-2 3 0,-3-2-4 16,0-4-3-16,-2-1-2 0,-1-2-1 16,-2-4 2-16,-1-5 0 15,-3-2-2-15,-5 2 0 0,-5 6 1 16,-3 13 1-16,-4 10-2 0,-2 10 3 0,0 8 3 15,-2 0-1-15,-7 14-1 0,-3 8 6 16,-4 7 3-16,-1 9 0 0,-3 4-5 16,-2 2-3-16,0 0-1 0,1 1 6 15,1-3-7-15,4 0 0 0,5-1-3 16,5-3 1-16,6-4-6 0,2-2-5 0,12-4-19 15,7-1-16-15,6-5-28 0,5-8-46 16</inkml:trace>
  <inkml:trace contextRef="#ctx0" brushRef="#br0" timeOffset="5051.28">18618 11188 165 0,'-11'0'89'0,"2"-2"4"0,1-1-37 0,3 0-4 15,2 1-14-15,2 1-3 0,1 0-10 16,0 1-7-16,4 0-8 0,9 0-5 15,5 0 3-15,7 0-4 0,6 0-6 16,7 0 2-16,5 0 1 0,0 0-2 16,4 0 1-16,2 0-2 0,6 0 2 15,1 0 0-15,-2 0 0 0,-2 0 0 16,-8 0 0-16,-7 0 1 0,-9 0-1 15,-8 0-1-15,-7 0 1 0,-9 0 1 16,-2 0-2-16,-2 0 1 0,0-1-11 16,0 0-4-16,-5-1-17 0,-1 2-9 0,0-2-4 15,0 0-37-15,1-1-118 0</inkml:trace>
  <inkml:trace contextRef="#ctx0" brushRef="#br0" timeOffset="5310.3">19021 11049 282 0,'23'3'31'0,"7"0"24"0,1-1 4 15,5 2-36-15,-1-1 5 0,4 2-1 16,0-1-3-16,-1 2-8 0,-2-2 1 15,-6 3 5-15,-9-2-6 0,-11 1-6 16,-7 1-3-16,-3-2-3 0,-7 5 6 0,-10 1-2 16,-4 3 0-16,-9 3-8 15,-2 1 1-15,-2 3 0 0,-4 1-1 16,4 5-9-16,0 4-15 0,3 2-17 15,0 3-22-15,5 1-71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1-11-30T10:25:15.95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15322 9705 29 0,'0'10'319'0,"0"-1"-289"0,-6 5 18 0,-3 3 5 15,-2 0-13-15,-2 2-7 16,-1 1-13-16,2 2-9 0,-5-1 0 0,3 0-4 15,-2 2 1-15,4-4 5 0,1 1-7 16,3-4 1-16,2-2-4 0,0-1-1 16,6-3-1-16,0-2 1 0,0-2-2 15,3-4 0-15,6 0 1 0,7-2 1 16,2 0-2-16,6-2-2 0,2-5 2 0,0 4-1 15,1-3-7-15,-2 1 3 16,-1-1 0-16,0 2 2 0,-1 1-3 0,-1-1 2 16,-1 1 1-16,-4 0 0 0,-3 2-6 15,-3-1-2-15,0 0-3 0,-5-1-6 16,2 1-12-16,-2-1-14 0,-3 0-36 15,-3-1-27-15,0-2-116 0</inkml:trace>
  <inkml:trace contextRef="#ctx0" brushRef="#br0" timeOffset="292.01">15386 9812 129 0,'0'6'326'0,"1"2"-297"0,-1 3 30 0,0 2-8 15,0 3-12-15,0-1-7 0,-1 2-15 16,-6 0-6-16,1-1-5 0,0 1-1 15,0 2 0-15,1-2-3 0,-1 1-2 16,-2-1 0-16,4-2-1 0,0-1-1 16,3-2-16-16,1-2-11 0,0-2-5 15,0-1-21-15,3-3-25 0,3-4-79 16,0 0-174-16</inkml:trace>
  <inkml:trace contextRef="#ctx0" brushRef="#br0" timeOffset="635.03">15741 9717 40 0,'0'7'88'0,"0"0"44"15,-3 3-85-15,-5 2 14 0,0 3-7 16,-4 1-10-16,2 2-10 0,-2 4-12 15,-2-1-3-15,-2 2 3 0,2-3-6 16,1 2-3-16,3-3-6 0,2-1-3 0,2-2 2 16,5-2-1-16,1-3-3 0,0-3-1 15,3 1 3-15,5-4-4 0,2-1 2 16,6-2 0-16,1-2 1 0,3 0-1 15,3 0-1-15,2 0-2 0,0-2 2 16,1-2 0-16,1 2-2 0,-4-2-1 0,2-1 2 16,-4 5-1-16,1-2 1 15,-3 1-4-15,-7 1-2 0,1 0-6 16,-7 0 0-16,-3 0-7 0,0 0-3 15,-1 0-9-15,-2 3-21 0,0-1-22 0,0-1-43 16,-2-1-111-16</inkml:trace>
  <inkml:trace contextRef="#ctx0" brushRef="#br0" timeOffset="897.05">15829 9841 250 0,'-6'13'222'0,"-5"3"-175"0,0 5 9 16,-1 1-11-16,-4 0-15 0,4 5-6 0,-2 1-13 15,3 1-8-15,3 2-2 0,2 0 0 16,1 0-2-16,5 1-14 0,0 0-27 16,5 0-31-16,4 1-120 15,1-2-171-15</inkml:trace>
  <inkml:trace contextRef="#ctx0" brushRef="#br0" timeOffset="16226.92">14995 9810 129 0,'0'-1'53'0,"0"-1"-22"0,0 1 12 16,-2-1-10-16,-1 0-3 0,0 1-5 15,2 0-6-15,1 1 0 16,-2 0-4-16,0 0-5 0,1 0-2 15,1 0 4-15,-2 0 2 0,2-3-4 0,-1 3 1 16,-1 0-1-16,1-1 1 0,-1 1-1 16,2 0 3-16,0 0 0 0,0 0-4 15,0 0-2-15,0-1 2 0,0 1 5 16,0 0-2-16,0 0 2 0,0 0-2 15,0 0-4-15,0 0 4 0,0 0-4 0,0 0 1 16,0 0-4-16,0 0 0 0,0 2-1 16,0 5-2-16,-1 4 6 15,-1 0 0-15,-1 4 1 0,3 0-3 16,0 3-1-16,-2 1 1 0,-1-1-1 0,0 0-2 15,0 2-2-15,0 1 3 0,-3-1-1 16,4 0-3-16,-2 0 1 0,1-4 1 16,-1-2-1-16,3 0-1 0,-1-4 0 15,2 0 0-15,0-3-1 0,0-3 0 16,0-1-4-16,0-1-3 0,0-2-6 0,0 0-5 15,0 0-3-15,0 0-5 0,0 0-7 16,0 0-7-16,0-4-6 0,0-1-14 16,0 0-49-16,0-4-107 15</inkml:trace>
  <inkml:trace contextRef="#ctx0" brushRef="#br0" timeOffset="16666.95">14767 9952 35 0,'0'1'110'16,"0"-1"-81"-16,0 2-3 0,0 1 28 15,0 0-4-15,0-1-10 0,0 4-9 16,5-2-4-16,1 1-2 0,2-3-1 15,2-1 1-15,6 1-4 0,3-2 3 16,2 0 0-16,4-5-4 0,1-4-5 16,2 1-5-16,0-2-2 0,-1 2-3 0,-7-1-3 15,-2 1-1-15,-2 1-1 0,-4 1 1 16,-1 3-10-16,-6 1-23 0,-4 2-20 15,1-2 0-15,-2 1-64 0,-2 1-201 16</inkml:trace>
  <inkml:trace contextRef="#ctx0" brushRef="#br0" timeOffset="26047.48">16376 9782 2 0,'0'0'97'0,"0"0"10"15,0 0-66-15,0 0 7 0,0 0 4 16,0 0-11-16,0 0-14 0,0-1 1 16,0-1 1-16,0 0-6 0,0 0-3 0,0 1-1 15,0-1 3-15,0 0-7 0,0 0 0 16,2 2 2-16,-2-2-4 15,1 2-5-15,-1-1 4 0,0 1 0 16,0 0 0-16,0 0-9 0,0 0 1 16,0 0 0-16,2 1-3 0,-2 6 1 0,0 4-1 15,0 5 6-15,0 2-2 0,-2 2 1 16,-2 4-3-16,-3 1 0 0,0 1 1 15,-4 4-2-15,0 0 6 0,-1 0 3 16,-1-3-8-16,4-2-1 0,0-2 0 16,-1-2 2-16,3-3-3 0,0-2-1 0,3-4 2 15,2-3-1-15,1-4 0 0,1-2-3 16,0-3-1-16,0 0 2 15,1 0-9-15,5-5-8 0,7-6-8 16,2-5-18-16,1 0-20 0,-1-6-13 0,-2-1-65 16,-4-2-192-16</inkml:trace>
  <inkml:trace contextRef="#ctx0" brushRef="#br0" timeOffset="26516.51">16562 9753 77 0,'-4'2'220'0,"-1"-2"-183"0,0 1 10 16,4 0 10-16,-2 0-17 0,3 0-7 16,0 1-16-16,0 1-12 0,6 2 6 15,5 0 2-15,6 0-5 0,4 0-3 16,3-1 1-16,1-1-5 0,-1 2 2 15,1 0-1-15,0 0 0 0,0 1-2 16,-5 0 0-16,-3-1 0 0,-5 1 1 16,-2 1-1-16,-6 0 0 0,-2 1 1 15,-2 2 0-15,0-1 0 0,0 4 1 16,-6 1 2-16,-2 2-2 0,-1 2-2 0,-1 1 2 15,-1 1-4-15,4 2 3 0,-6 0 0 16,4-2-1-16,-2 1 3 0,-1-2-1 16,2-1 2-16,1-1-2 0,1-4 2 15,-1-2-1-15,3-3-3 0,1-1 0 16,2-3 2-16,0-3-2 0,3-1-2 15,0 0-8-15,0 0-14 0,6 0-19 16,2-8-4-16,4-2-29 0,-1-5-71 16,0 1-110-16</inkml:trace>
  <inkml:trace contextRef="#ctx0" brushRef="#br0" timeOffset="27079.54">17186 9843 211 0,'0'-7'81'0,"0"1"-29"15,0 0 12-15,0 0-27 0,-7-2 3 16,1 0-11-16,-3 4-9 0,0-2 1 16,-1 2-3-16,-1 2-2 0,-1 2-3 15,-2 0-2-15,-3 0-1 0,0 0 0 0,0 7-2 16,-2 4 0-16,5 3 1 15,-3 1-6-15,5 3 0 0,1 0-1 16,3-2-1-16,4 0-1 0,4-2 0 16,0-2 0-16,1 0 0 0,7-5-2 0,3-3 1 15,3-1 1-15,3-3 2 0,4 0-3 16,1-6-2-16,1-4 1 0,-2 1 3 15,-3-2-2-15,-1 0-1 0,-3 2 2 16,-1-1 2-16,-6 0-1 0,1 2-1 16,-2 0-1-16,-3 1 2 0,0 5 0 0,-3 2-1 15,0 0 2-15,0 0 0 0,0 0-4 16,0 4-1-16,-6 5 4 15,-1 5 2-15,-4 0-1 0,1 1-1 16,0 2 1-16,-1-1 1 0,-2 2-2 0,4 1 2 16,-3 1 5-16,2-1 1 0,1 0-4 15,1-3-6-15,2 1 3 0,1-3 1 16,2-1-3-16,2-2-1 0,1-1 1 15,0-4 0-15,0-1-5 0,0-2-7 16,4-1-3-16,6-2-11 0,-3 0-16 0,6 0-11 16,1-7-6-16,-2-2-17 0,1-4-70 15,-4-1-114-15</inkml:trace>
  <inkml:trace contextRef="#ctx0" brushRef="#br0" timeOffset="27515.57">17437 9763 24 0,'9'-5'263'0,"2"0"-209"15,0 0 2-15,1 2-3 0,4-1-14 16,-1 3 2-16,2 1-10 15,2 0-9-15,-2 0-2 0,0 4-1 0,0 2-6 16,0 3-1-16,-3 5-5 0,-3 0 0 16,0 1-2-16,-8 3-4 0,-2 0 2 15,-1 0-1-15,-11 0 2 0,-4 3-1 16,-5-1 0-16,-3-1 1 0,-1-1-5 15,-2-1 2-15,1-1 1 0,3-3 0 0,-1-1-2 16,3-2 0-16,1-2 3 0,4-2-3 16,1-1 0-16,2-4 0 0,5 1 1 15,1-2 1-15,6 0-2 0,0 0-1 16,0 0 3-16,0 0-2 0,6 0-4 15,2 0 4-15,3-1 0 0,0 1 0 16,-2 0-2-16,3 0 0 0,-2 2 3 16,1 3 0-16,1 1-2 0,4 0 0 15,1 1 2-15,3 0 0 0,-3 0-2 16,1 0-1-16,3 1 2 0,-3 0-4 0,4 0-16 15,-2 0-16-15,2-1-26 0,1-1-24 16,-1-4-118-16</inkml:trace>
  <inkml:trace contextRef="#ctx0" brushRef="#br0" timeOffset="28707.64">15147 10313 8 0,'0'0'229'15,"-2"0"-167"-15,2 0-5 0,-1 0-6 16,1 0-17-16,0 0-5 0,0 0-2 15,0 0-6-15,0 0-5 0,0 0-4 0,0 0 0 16,0 0-3-16,0 0-2 0,0 0-1 16,0 0-3-16,0 0 0 0,6 3 1 15,3-1 3-15,4-2 0 16,2 3-2-16,5-1-3 0,5-1 0 0,3 1-1 15,5 0 0-15,1 1-2 0,3 0 1 16,-1 2 1-16,1 0 0 0,0 1-2 16,-3-1 1-16,-1-1 1 0,-5-1-1 15,-2 2 0-15,-3-2 0 0,-4 0 1 16,-7-1-1-16,-3 0-1 0,-1-1 2 0,-3-1 0 15,-1 1 0-15,-2-1-1 0,0 0 2 16,-2 0 2-16,0 0 0 0,0 0 2 16,0 0 3-16,0 0 0 0,0 0-2 15,0-1-5-15,0 1 1 0,0-1-1 16,-4 1-3-16,1 0-3 0,0 0 0 15,2 0-7-15,-1 0-11 0,1 0 0 16,-1 0 2-16,-1 4-6 0,3 0-13 16,-2-1-17-16,1-3-71 0,-2 0-208 15</inkml:trace>
  <inkml:trace contextRef="#ctx0" brushRef="#br0" timeOffset="31189.78">16240 10328 9 0,'0'0'149'0,"0"0"-99"16,0 0-4-16,0 0-5 0,0 0-9 16,0 0 1-16,0 0-5 0,0 0-1 15,0 0-3-15,0 0-6 0,0 0 2 16,0 0-1-16,0 0 0 0,0 0-4 15,0 0-1-15,0 0 3 0,0 0-3 0,0 0-1 16,0 0-2-16,0 0-1 0,3 0-7 16,0-2 1-16,3 2 0 0,2-1-3 15,1 0 1-15,1 0-1 16,0 1 2-16,6-2-2 0,-1 2-1 15,-1 0 0-15,5 0 2 0,-2 0-2 0,0 0 0 16,2-2 0-16,-2 2 1 0,-2 0 0 16,-2-1-1-16,2 1 0 0,1-2 2 15,-1 2-2-15,2-2 0 0,-3 2 0 16,3-1 1-16,-1-1-2 0,1 1 1 15,1 1 1-15,3 0-2 0,-4-1 1 0,0 1 0 16,0-1 1-16,-2 1-2 0,1 0 2 16,1-1-2-16,-3 0 1 0,1 1 1 15,1-2 0-15,-2 1-2 16,-2 1 1-16,-1-2 1 0,-2 1 0 0,1 1-2 15,-1 0 0-15,0 0 2 0,0 0-1 16,2 0-1-16,-3 0 1 0,1 0 1 16,2 0 0-16,-1 0-2 0,-1 0 0 15,2 0 3-15,1 0-2 0,-1 0-1 16,1-1 1-16,2-1 1 0,2 0 0 0,-2-1-2 15,1 1 1-15,2-1 1 0,-3 1-1 16,-1 1-1-16,-1 0 1 0,2 0 1 16,-2 1-1-16,1 0-1 0,-1 0 1 15,-2 0 1-15,-3 0-1 0,-2-1-2 16,1 1 3-16,-1 0 0 0,-4 0-1 15,4 0-2-15,-2 0 2 0,3 0 2 16,2 0-2-16,1 0-1 0,-2 0 1 16,2 0 1-16,2 0-1 0,-4 0-1 15,4 0 1-15,-1 0 2 0,0 0-2 0,-2 0-2 16,0 0 2-16,0 0 2 0,-2 0-2 15,2 0-2-15,-1 0 3 0,0 0 0 16,-1 0-2-16,0 0 0 0,0 0 1 16,-1 0 2-16,1 0-2 0,0 0-2 15,2 0 2-15,0 0 2 0,0 0-2 16,-2 0-2-16,3 0 3 0,0 0 1 15,-2 0-3-15,3 0 0 0,0 0 1 16,-1 0 1-16,0 0-1 0,-3 0-1 16,1 0 1-16,-1 0 2 0,-1 0-3 0,-1 0 0 15,1 0 1-15,-4 0 1 0,4-1-1 16,0 1-1-16,-1 0 2 0,3-2 1 15,0 1-3-15,4 0 0 0,2-1 1 16,-1 0 2-16,0 1-3 0,-4 1 0 16,0-1 1-16,-3 1 2 0,1 0-2 15,-2-1-2-15,1 1 3 0,-2-1 0 16,0 1-1-16,-1 0-2 0,-1 0 3 15,-1 0 0-15,5 0-3 0,-3 0 2 16,1 0 1-16,1 0 0 0,-1 0-2 16,0 0 0-16,4 0 2 0,-1 0 0 0,0 0-1 15,-1 0-1-15,-2 0 2 0,1 0-1 16,-2 0 2-16,0 0-4 0,1-1 4 15,-3 0 1-15,0 1 0 0,0 0-3 16,0 0 4-16,0 0 0 0,1 0-1 16,-1 0-2-16,0 0-2 0,0 0 3 0,0 0-2 15,0 0-1-15,0 0 1 16,2 0 1-16,-2 0-2 0,0 0 0 15,0 0 1-15,0 0 1 0,0 0-21 16,-5 0-33-16,-3 0-45 0,-1 0-293 0</inkml:trace>
  <inkml:trace contextRef="#ctx0" brushRef="#br0" timeOffset="33064.89">18075 9789 16 0,'0'-1'46'0,"2"-1"129"15,1 2-130-15,-1-2 1 0,1 0-2 16,0 0-8-16,-2-1-4 0,2 3-5 16,-1 0-2-16,-2-1-1 0,2 1-1 15,-2 0-5-15,0 0-3 0,1 0 5 0,1 0-6 16,-1 0-1-16,1 3-4 0,-2 4 2 15,0 1 2-15,0 2-3 16,-3 4-2-16,-5 0-1 0,-3 2 0 16,0 2-4-16,-1 3 0 0,1-3 0 0,2 1 0 15,-4-1-1-15,6-1-2 0,-1 1 1 16,2-2-2-16,2-1 1 15,4-2-1-15,0-4 1 0,4 1 1 0,5-3-2 16,3-2 3-16,5-1-3 0,8-3 4 16,3-1-2-16,5 0-1 0,-2-2 1 15,1-3 0-15,1 1-1 0,-5-1-1 0,1 2 2 16,-3 0-1-16,-1 0 0 0,-3 0 0 15,-3 0 0-15,-2 0 1 16,-3 2-1-16,-4 0-1 0,-2-1 2 16,-5-1 0-16,3 1-1 0,-2-1-1 0,0 1-2 15,1 1-1-15,-2 1-7 0,2-2 0 16,1 2 0-16,0-2-7 0,2 0-2 15,-2-1-9-15,0 3-10 0,-1-2 0 16,-2 1 7-16,0-2-24 0,-1 0-46 16,-2 0-88-16</inkml:trace>
  <inkml:trace contextRef="#ctx0" brushRef="#br0" timeOffset="33445.91">18389 9817 4 0,'1'0'215'0,"2"-1"-113"0,-3 1-65 16,0 0 17-16,3 0-10 0,0 0-8 16,2 5 1-16,-3 6-7 0,1 1-5 15,-2 5-4-15,-1-4-2 0,0 6 1 16,0-1-6-16,-1 0-1 0,-4 1 0 15,0-1-3-15,-1-1-6 0,2-1 0 0,0 1 4 16,0-3-4-16,1-2-2 0,0 0-1 16,1-2-1-16,2 1 1 0,0-3-2 15,0 0-1-15,0-3-5 0,0 0-5 16,3-1-6-16,0-1-6 0,3-2-3 15,1-1-10-15,-1 0-19 0,2 0-16 16,-4 0-50-16,1-3-118 0</inkml:trace>
  <inkml:trace contextRef="#ctx0" brushRef="#br0" timeOffset="35553.03">18857 9787 3 0,'1'0'9'0,"1"0"-6"0,1 0 11 16,-3 0 165-16,2 0-127 0,-1 0-25 15,2 0 6-15,-1 0 5 0,-1-1-3 16,2 1-7-16,-1-3 0 0,1 2-1 16,0-2-3-16,-1 0 2 0,1 0-1 0,-3 0-1 15,1-1-1-15,-1 1 0 0,0-1-3 16,0 1-6-16,0-1-2 0,-4 0-2 15,-3 1-1-15,-2-1-2 16,-3 1-4-16,-2 2-2 0,-5 1 3 0,1 0-1 16,-3 0-1-16,1 0 1 0,2 3 0 15,-1 2 1-15,7 0-1 0,-2 2 0 16,3 2-2-16,3-1 0 0,4 4-2 15,-1 1 2-15,5-1-1 0,0 4 0 16,0 1-2-16,9 0 2 0,2 1 1 0,1 0-2 16,-1 0 3-16,3 0-4 0,-3 0 3 15,3 0-1-15,-2-2-1 0,-1 1 1 16,0-2 2-16,-2 0-2 0,-2-5-1 15,-4 3 2-15,-2-4 1 0,-1-2-2 16,0 0 0-16,-1-1 0 0,-9 1 2 16,-2-2-3-16,-2 0 0 0,2-3-1 15,-2 0 4-15,1-1-4 0,2 0 1 16,2-1 2-16,0 0 1 0,0 0-2 15,2-2-2-15,1-2 4 0,0-3-2 0,3 1 0 16,1 2 0-16,2-2 1 0,0-2 0 16,0 0-3-16,8 0-2 0,6-3 6 15,2 0-3-15,4 0-1 0,4-4-1 16,3-3 2-16,2-3-5 0,4-2-1 15,-1-2-1-15,3 3 3 0,-4-2 1 16,-5 2 3-16,-4 2-1 0,-5 1 3 16,-2 4-1-16,-4 0 1 0,-5 1-2 15,-4 1 1-15,-2 3 1 0,0 2 0 16,-6 1-2-16,-7 2 0 0,-1 1 0 15,-1 4-10-15,-1 0-14 0,1 0-13 0,1 5-24 16,0 0-21-16,1 1-141 0</inkml:trace>
  <inkml:trace contextRef="#ctx0" brushRef="#br0" timeOffset="44854.56">19294 9782 23 0,'2'0'233'0,"1"0"-188"15,0-2 2-15,1-3 13 0,-1 0-20 16,-1-1 2-16,0 1-12 0,1 4-3 15,-3-2-1-15,0 0-4 0,1 1-6 16,-1-2 4-16,0 3-3 0,0 1-4 16,0 0-1-16,0 0 1 0,0 0-3 0,0 0-6 15,0 0 3-15,0 0-4 0,0 8 1 16,0 3 4-16,0 4-3 0,-1 1 2 15,-2 2-3-15,-1 2-1 0,1 1 1 16,0-1-1-16,0 1-2 0,-1-1 0 16,0 0-1-16,0 0 2 0,-1-2-2 0,-1-1 0 15,1-1 2-15,2 0-2 16,0-4 1-16,0-3-2 0,3-1 2 15,0-2-1-15,0-3-1 0,0 1-3 16,0-2 0-16,0 0-7 0,5 0-5 0,-2-2-4 16,3 0 0-16,-3 0-11 0,2 0-6 15,-1 0-2-15,3-3-14 0,-3-1 0 16,1-1-36-16,1-4-78 0,-1 0-32 15</inkml:trace>
  <inkml:trace contextRef="#ctx0" brushRef="#br0" timeOffset="45555.6">19554 9773 7 0,'0'0'-7'0,"4"0"185"16,-4 0-95-16,0 0-30 0,1 0 13 15,-1 0-20-15,0 0-10 0,0 0-15 16,0 4-4-16,0 7 9 0,-5 5-1 16,-2 1-6-16,0 3-6 0,1 1 1 15,0-1-2-15,0-1-1 0,1-1-4 0,1 0-2 16,0 0-3-16,0 0 4 0,1-1-3 15,-2-3-2-15,4-1 0 0,-4-1 1 16,2-1-1-16,1-4-1 0,1 0 0 16,-1-1 0-16,2-1-9 0,0-2-8 15,0 0-15-15,0-1-7 0,0-1-10 16,2-1-26-16,2 0-73 0,-2-2-104 15</inkml:trace>
  <inkml:trace contextRef="#ctx0" brushRef="#br0" timeOffset="47260.7">19782 9741 226 0,'3'-2'69'0,"-1"0"-16"0,-2 1 9 15,2 1-15-15,-2 0-7 0,1 0-15 0,1 2-3 16,-1 8 5-16,-1 5 0 0,0 4-8 16,-1 1-2-16,-7 4-2 0,0 1-10 15,-1-3 1-15,3 2-3 0,-1-5 1 16,1 2-4-16,2-1 0 0,-1-1 2 15,0-3-1-15,1 0-2 0,2-2 0 0,-1-5-5 16,1 0-7-16,1-3-13 0,1 0-7 16,0-1-6-16,0-2-6 0,0-2-15 15,0-1-38-15,0 0-98 16,0 0 44-16</inkml:trace>
  <inkml:trace contextRef="#ctx0" brushRef="#br0" timeOffset="47858.73">20119 9717 190 0,'3'0'68'16,"-3"0"-2"-16,0-3-11 0,1 1-11 15,-1-1-1-15,0 2-9 0,0 1-5 16,0 0-2-16,-3 0-9 0,-6 4-7 16,-5 7 3-16,0 4 0 0,-4 5-4 15,-1 1 5-15,-1 4-3 0,0 3-2 0,-1 1-3 16,0 0-2-16,-1 4 0 0,5-1-1 15,1 1 1-15,4-2-3 0,4-3-1 16,5 1-1-16,3-4-1 0,0-1 2 16,6-3 0-16,5-3-3 0,6-1 1 15,3-5 1-15,4-2-2 0,2-1-3 16,2-6 3-16,-2-3 0 0,1 0 0 15,-4 0 0-15,-1-8 2 0,-5 0 0 16,-3-2 2-16,-2-3-2 0,-4 0 2 16,-2-2 1-16,-3-1-2 0,-3-4 0 0,0-1 1 15,0-1 0-15,-3 1 0 0,-5 3-1 16,-3 4-2-16,-1 4 2 0,-3 3-1 15,-6 7-2-15,-2 0-3 0,-2 5-8 16,2 10-15-16,6 3-20 0,3-2-37 16,3 1-145-16,5-1-47 0</inkml:trace>
  <inkml:trace contextRef="#ctx0" brushRef="#br0" timeOffset="62478.57">18074 10292 85 0,'0'0'43'0,"0"0"-18"15,0-1 7-15,0-1 2 0,0 1 0 16,0-1-1-16,0 1-12 0,0-1 2 0,0 1-6 15,0 0-1-15,0 0 3 0,-2 1-5 16,2-1-4-16,0 0-2 16,0 1 0-16,0-1-1 0,0 1-2 15,0-1-2-15,0 1 0 0,0 0-2 0,0 0-1 16,0 0 0-16,0 0 1 0,0 0-1 15,0 0-2-15,0 0 2 0,5 0 1 16,0 0 0-16,2 0-2 0,1 0 1 16,5 0-1-16,0 0 2 0,3 0-2 15,-1 0 1-15,3 0 2 0,-1 0-2 0,0 0-1 16,-2 0 1-16,1 0 1 0,-2 0 0 15,0 0-2-15,1 0 0 0,1 0 2 16,-2 0-1-16,1 0 0 16,1 0-1-16,-1 0 2 0,2 0-1 0,0 1 0 15,2 0 0-15,-4 1 0 0,2 0 0 16,-1-2 0-16,-2 0-1 0,0 2 3 15,-2 0-2-15,-3-2-1 0,-1 0 0 16,-2 2 3-16,1-2-2 0,-4 0-1 16,1 0 1-16,-1 1 1 0,2-1-1 0,1 1-1 15,0-1 1-15,2 0 1 0,0 0-1 16,1 0 0-16,1 0-1 0,2 0 3 15,0 0-2-15,-1 0-2 0,0 1 2 16,-2-1 1-16,-1 1-1 0,1-1 0 16,-1 0-1-16,-3 0 2 0,0 0-1 15,-1 0 0-15,-1 0 0 0,0 0 1 16,2 0-1-16,-2 0-1 0,0 0 1 15,0 0 0-15,2 0 1 0,0 0-2 16,-1 0 0-16,1 0 2 0,1 0-1 0,0 0-1 16,-1 0 0-16,3 0 2 0,-2 0-1 15,2 0-1-15,-1 0 1 0,-2 0 0 16,0 0 1-16,-2 0-2 0,1 0 1 15,-2 0 1-15,1 0-2 0,0 0 0 16,0 0 1-16,0 1 1 0,-1-1-1 16,1 1-1-16,0-1 1 0,2 0 1 15,-2 0-1-15,0 0 0 0,0 0 0 16,-1 0 1-16,-1 0 0 0,-1 0-2 15,2 0 1-15,-1 0 2 0,-1 0-1 0,0 0-1 16,0 0 0-16,0 0 1 0,0 0-1 16,2 0-2-16,1 0 0 0,-3 0 2 15,3 0 0-15,0 0-2 0,-1 0 4 16,-1 0-2-16,2 0-2 0,-1 0 3 15,-1 0-1-15,1 0 1 0,-2 0-1 16,0 0 0-16,0 0-2 0,0 0 5 16,0 0-1-16,0 0-6 0,0 0-5 15,-2 0-8-15,-1 0-20 0,-1 0-26 16,1 0-26-16,0 0-54 0</inkml:trace>
  <inkml:trace contextRef="#ctx0" brushRef="#br0" timeOffset="65918.77">19269 10230 99 0,'0'0'28'0,"0"0"-12"16,0 0 6-16,0 0-9 0,-1 0 1 15,-1 0-1-15,2-2-4 0,-3 2 0 16,3 0-1-16,0-1 1 0,0 1-2 15,-2 0-1-15,2-1 8 0,0 1 0 0,0 0-2 16,-1-1 1-16,1 1-4 16,0 0 6-16,0-1-4 0,0 0-1 15,0-1 0-15,0 2-7 0,0 0 1 16,0 0 1-16,0 0-1 0,0 0 1 15,0-1 0-15,0 0-3 0,3 0 0 0,2 0-1 16,1 0-1-16,3-1 1 0,-1 0 0 16,1 2 3-16,0-2 0 0,4 2-2 15,1 0 1-15,0-2-1 0,3 1-1 16,1 1 0-16,3 0 3 0,2 0-5 15,2 0 3-15,1 0 1 0,5 0 0 0,0 0-1 16,3-1-2-16,3 1 1 16,1 0 3-16,-1 0-3 0,-3 0-1 15,-2-1 0-15,-4 1 2 0,2 0-1 16,-1-2-2-16,-1 2 1 0,-1 0 1 0,0 0-1 15,0 0 0-15,-4 0-1 0,0 0 2 16,1 2 0-16,0 0-2 0,3-2 0 16,-1 3 3-16,2-1-2 0,0-2 0 15,-2 3-1-15,1-3 2 0,-4 2-1 16,-1-1-1-16,2-1 0 0,1 1 0 0,-3 0-1 15,1-1-2-15,-1 1-6 0,0 3 7 16,-2-3-1-16,-3 1-3 16,0 0 5-16,-2-1 0 0,1 0-3 15,-5-1 1-15,0 0-2 0,-4 0-2 0,-2 0-22 16,0 0-16-16,-4 0-28 0,-1-4-80 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01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6012160" y="6021288"/>
            <a:ext cx="3131840" cy="8367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2205038"/>
            <a:ext cx="7772400" cy="3890962"/>
          </a:xfrm>
        </p:spPr>
        <p:txBody>
          <a:bodyPr/>
          <a:lstStyle/>
          <a:p>
            <a:pPr lvl="0"/>
            <a:endParaRPr lang="en-GB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75E0EE-3945-4E54-B9AF-D96A2EBB8208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30/11/2021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ustomXml" Target="../ink/ink7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customXml" Target="../ink/ink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3.png"/><Relationship Id="rId5" Type="http://schemas.openxmlformats.org/officeDocument/2006/relationships/customXml" Target="../ink/ink10.xml"/><Relationship Id="rId4" Type="http://schemas.openxmlformats.org/officeDocument/2006/relationships/image" Target="../media/image22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ustomXml" Target="../ink/ink11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customXml" Target="../ink/ink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customXml" Target="../ink/ink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customXml" Target="../ink/ink1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7.png"/><Relationship Id="rId4" Type="http://schemas.openxmlformats.org/officeDocument/2006/relationships/customXml" Target="../ink/ink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Network Architectures and Topologies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  <a:endParaRPr 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Network Topology</a:t>
            </a:r>
          </a:p>
          <a:p>
            <a:endParaRPr lang="en-GB" dirty="0"/>
          </a:p>
          <a:p>
            <a:r>
              <a:rPr lang="en-GB" dirty="0"/>
              <a:t>LAN, MAN, WAN, (CAN, PAN)</a:t>
            </a:r>
          </a:p>
          <a:p>
            <a:endParaRPr lang="en-GB" dirty="0"/>
          </a:p>
          <a:p>
            <a:r>
              <a:rPr lang="en-GB" dirty="0"/>
              <a:t>Peer-to-Peer, Server-Client Architecture</a:t>
            </a:r>
          </a:p>
          <a:p>
            <a:endParaRPr lang="en-GB" dirty="0"/>
          </a:p>
          <a:p>
            <a:r>
              <a:rPr lang="en-GB" dirty="0"/>
              <a:t>Logical &amp; Physical Address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0B77EF0C-BEA9-44E3-90C1-A3E67D4448B9}"/>
                  </a:ext>
                </a:extLst>
              </p14:cNvPr>
              <p14:cNvContentPartPr/>
              <p14:nvPr/>
            </p14:nvContentPartPr>
            <p14:xfrm>
              <a:off x="997920" y="3271680"/>
              <a:ext cx="652320" cy="1332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0B77EF0C-BEA9-44E3-90C1-A3E67D4448B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88560" y="3262320"/>
                <a:ext cx="671040" cy="320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Network Topology – Star</a:t>
            </a:r>
            <a:endParaRPr 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43438" y="1643050"/>
            <a:ext cx="4321175" cy="4452950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</a:pPr>
            <a:r>
              <a:rPr lang="en-GB" sz="2200" b="1" dirty="0"/>
              <a:t>Advantages:</a:t>
            </a:r>
          </a:p>
          <a:p>
            <a:pPr eaLnBrk="1" hangingPunct="1"/>
            <a:r>
              <a:rPr lang="en-GB" sz="2200" dirty="0"/>
              <a:t>Easy to install and wire</a:t>
            </a:r>
          </a:p>
          <a:p>
            <a:pPr eaLnBrk="1" hangingPunct="1"/>
            <a:endParaRPr lang="en-GB" sz="2200" dirty="0"/>
          </a:p>
          <a:p>
            <a:pPr eaLnBrk="1" hangingPunct="1"/>
            <a:r>
              <a:rPr lang="en-GB" sz="2200" dirty="0"/>
              <a:t>No disruptions to the network when connecting/removing network devices</a:t>
            </a:r>
          </a:p>
          <a:p>
            <a:pPr eaLnBrk="1" hangingPunct="1">
              <a:buFontTx/>
              <a:buNone/>
            </a:pPr>
            <a:endParaRPr lang="en-GB" sz="2200" dirty="0"/>
          </a:p>
          <a:p>
            <a:pPr eaLnBrk="1" hangingPunct="1">
              <a:buFontTx/>
              <a:buNone/>
            </a:pPr>
            <a:r>
              <a:rPr lang="en-GB" sz="2200" b="1" dirty="0"/>
              <a:t>Disadvantages:</a:t>
            </a:r>
          </a:p>
          <a:p>
            <a:pPr eaLnBrk="1" hangingPunct="1"/>
            <a:r>
              <a:rPr lang="en-GB" sz="2200" dirty="0"/>
              <a:t>Requires more cables than bus</a:t>
            </a:r>
          </a:p>
          <a:p>
            <a:pPr eaLnBrk="1" hangingPunct="1"/>
            <a:endParaRPr lang="en-GB" sz="2200" dirty="0"/>
          </a:p>
          <a:p>
            <a:pPr eaLnBrk="1" hangingPunct="1"/>
            <a:r>
              <a:rPr lang="en-GB" sz="2200" dirty="0"/>
              <a:t>If the concentration point fails, the whole network is paralyzed.</a:t>
            </a:r>
            <a:endParaRPr lang="en-US" sz="2200" dirty="0"/>
          </a:p>
        </p:txBody>
      </p:sp>
      <p:pic>
        <p:nvPicPr>
          <p:cNvPr id="6148" name="Picture 4" descr="st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06" y="2071678"/>
            <a:ext cx="4500594" cy="3878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82F9C1EB-9B09-4C86-912B-2DE0E03E1F62}"/>
                  </a:ext>
                </a:extLst>
              </p14:cNvPr>
              <p14:cNvContentPartPr/>
              <p14:nvPr/>
            </p14:nvContentPartPr>
            <p14:xfrm>
              <a:off x="544680" y="1542600"/>
              <a:ext cx="2241720" cy="258372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82F9C1EB-9B09-4C86-912B-2DE0E03E1F6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35320" y="1533240"/>
                <a:ext cx="2260440" cy="26024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Topology – Bus</a:t>
            </a:r>
            <a:endParaRPr lang="en-US" dirty="0"/>
          </a:p>
        </p:txBody>
      </p:sp>
      <p:pic>
        <p:nvPicPr>
          <p:cNvPr id="7172" name="Picture 4" descr="linebu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064" y="1714488"/>
            <a:ext cx="6877216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8181" name="Picture 5" descr="MCj0233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301" y="2433626"/>
            <a:ext cx="1692275" cy="87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600604" y="4314852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/>
              <a:t>Entire network shuts down if the main network cable breaks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/>
              <a:t>Limited in size</a:t>
            </a:r>
            <a:endParaRPr lang="en-US" sz="3200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71490" y="4314852"/>
            <a:ext cx="4257676" cy="218598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Easy to connect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Requires less cable length than star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Network Topology – Ring</a:t>
            </a:r>
            <a:endParaRPr lang="en-US" dirty="0"/>
          </a:p>
        </p:txBody>
      </p:sp>
      <p:pic>
        <p:nvPicPr>
          <p:cNvPr id="8195" name="Picture 3" descr="ringto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552582"/>
            <a:ext cx="2951162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ringp2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0775" y="1571612"/>
            <a:ext cx="302577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1714480" y="2714620"/>
            <a:ext cx="1403351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Ring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Topology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7864585" y="2362794"/>
            <a:ext cx="779381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Star-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Wired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Ring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71490" y="4214818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/>
              <a:t>Relatively easy to install and reconfigure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/>
              <a:t>Fault isolation is simplified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/>
              <a:t>Equal opportunity for all terminals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600604" y="421481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A break in the ring can disable the ring. </a:t>
            </a:r>
            <a:r>
              <a:rPr lang="en-GB" sz="2200" b="1" u="sng" dirty="0"/>
              <a:t>BUT</a:t>
            </a:r>
            <a:r>
              <a:rPr lang="en-GB" sz="2200" b="1" dirty="0"/>
              <a:t> </a:t>
            </a:r>
            <a:r>
              <a:rPr lang="en-GB" sz="2200" dirty="0"/>
              <a:t>this can be solved by using dual ring.</a:t>
            </a:r>
            <a:endParaRPr lang="en-US" sz="2200" dirty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US" sz="2200" dirty="0"/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9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Topology – Tree</a:t>
            </a:r>
            <a:endParaRPr lang="en-US" dirty="0"/>
          </a:p>
        </p:txBody>
      </p:sp>
      <p:pic>
        <p:nvPicPr>
          <p:cNvPr id="9220" name="Picture 4" descr="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488035"/>
            <a:ext cx="4500594" cy="5369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14324" y="1671646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/>
              <a:t>Supported by many software and hardware vendors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GB" sz="3200" dirty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/>
              <a:t>Point-to-Point wiring for each segment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14324" y="385762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More difficult to configure and wire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GB" sz="2200" dirty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If the backbone link breaks down, the whole network shuts down.</a:t>
            </a:r>
            <a:endParaRPr lang="en-US" sz="2200" dirty="0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97EA3D15-E4EB-470B-A62B-BD8AF48714F1}"/>
                  </a:ext>
                </a:extLst>
              </p14:cNvPr>
              <p14:cNvContentPartPr/>
              <p14:nvPr/>
            </p14:nvContentPartPr>
            <p14:xfrm>
              <a:off x="6240240" y="3396960"/>
              <a:ext cx="1933200" cy="308412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97EA3D15-E4EB-470B-A62B-BD8AF48714F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230880" y="3387600"/>
                <a:ext cx="1951920" cy="31028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Topology – Mesh</a:t>
            </a:r>
            <a:endParaRPr lang="en-US" dirty="0"/>
          </a:p>
        </p:txBody>
      </p:sp>
      <p:pic>
        <p:nvPicPr>
          <p:cNvPr id="10243" name="Picture 3" descr="VPN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643050"/>
            <a:ext cx="4248150" cy="423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76245" y="1714488"/>
            <a:ext cx="1495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Full Mesh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81254" name="Text Box 6"/>
          <p:cNvSpPr txBox="1">
            <a:spLocks noChangeArrowheads="1"/>
          </p:cNvSpPr>
          <p:nvPr/>
        </p:nvSpPr>
        <p:spPr bwMode="auto">
          <a:xfrm>
            <a:off x="142844" y="6357958"/>
            <a:ext cx="58340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 u="sng" dirty="0">
                <a:solidFill>
                  <a:schemeClr val="accent2"/>
                </a:solidFill>
              </a:rPr>
              <a:t>Partial Mesh</a:t>
            </a:r>
            <a:r>
              <a:rPr lang="en-GB" sz="2000" b="1" dirty="0">
                <a:solidFill>
                  <a:schemeClr val="accent2"/>
                </a:solidFill>
              </a:rPr>
              <a:t> is the common topology for WAN.</a:t>
            </a:r>
            <a:endParaRPr lang="en-US" sz="2000" b="1" dirty="0">
              <a:solidFill>
                <a:schemeClr val="accent2"/>
              </a:solidFill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743480" y="1643050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Robust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Less traffic on each link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Easy to troubleshoot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Excellent privacy and security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743480" y="385762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Heavy wiring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Expensive and difficult to install and configure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/>
              <a:t>Not practical for large number of devices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US" sz="2200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9DFAC9D7-30CD-4DA3-BAAB-E78E55148D8E}"/>
                  </a:ext>
                </a:extLst>
              </p14:cNvPr>
              <p14:cNvContentPartPr/>
              <p14:nvPr/>
            </p14:nvContentPartPr>
            <p14:xfrm>
              <a:off x="473760" y="1587600"/>
              <a:ext cx="5541480" cy="17816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9DFAC9D7-30CD-4DA3-BAAB-E78E55148D8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64400" y="1578240"/>
                <a:ext cx="5560200" cy="18003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Considerations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Money</a:t>
            </a:r>
          </a:p>
          <a:p>
            <a:endParaRPr lang="en-US" dirty="0"/>
          </a:p>
          <a:p>
            <a:r>
              <a:rPr lang="en-US" dirty="0"/>
              <a:t>Length of cable needed </a:t>
            </a:r>
          </a:p>
          <a:p>
            <a:endParaRPr lang="en-US" dirty="0"/>
          </a:p>
          <a:p>
            <a:r>
              <a:rPr lang="en-US" dirty="0"/>
              <a:t>Future growth</a:t>
            </a:r>
          </a:p>
          <a:p>
            <a:endParaRPr lang="en-US" dirty="0"/>
          </a:p>
          <a:p>
            <a:r>
              <a:rPr lang="en-US" dirty="0"/>
              <a:t>Cable type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LAN, MAN, WAN</a:t>
            </a:r>
            <a:endParaRPr lang="en-US" dirty="0"/>
          </a:p>
        </p:txBody>
      </p:sp>
      <p:pic>
        <p:nvPicPr>
          <p:cNvPr id="13315" name="Picture 3" descr="Tutorial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0315" y="1643050"/>
            <a:ext cx="6783371" cy="5085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E26BB410-3F52-4218-B90A-7BFDFF05906C}"/>
                  </a:ext>
                </a:extLst>
              </p14:cNvPr>
              <p14:cNvContentPartPr/>
              <p14:nvPr/>
            </p14:nvContentPartPr>
            <p14:xfrm>
              <a:off x="7440480" y="5151240"/>
              <a:ext cx="358560" cy="1584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E26BB410-3F52-4218-B90A-7BFDFF05906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31120" y="5141880"/>
                <a:ext cx="377280" cy="1771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Area Network (LAN)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Used for single buildings or campus. </a:t>
            </a:r>
          </a:p>
          <a:p>
            <a:endParaRPr lang="en-US" dirty="0"/>
          </a:p>
          <a:p>
            <a:r>
              <a:rPr lang="en-US" dirty="0"/>
              <a:t>Developed in 1970s.</a:t>
            </a:r>
          </a:p>
          <a:p>
            <a:endParaRPr lang="en-US" dirty="0"/>
          </a:p>
          <a:p>
            <a:r>
              <a:rPr lang="en-US" dirty="0"/>
              <a:t>Coaxial cables, twisted pair, wireless. </a:t>
            </a:r>
          </a:p>
          <a:p>
            <a:endParaRPr lang="en-US" dirty="0"/>
          </a:p>
          <a:p>
            <a:r>
              <a:rPr lang="en-US" dirty="0"/>
              <a:t>Low latency - except in high traffic periods</a:t>
            </a:r>
          </a:p>
          <a:p>
            <a:endParaRPr lang="en-US" dirty="0"/>
          </a:p>
          <a:p>
            <a:r>
              <a:rPr lang="en-US" dirty="0"/>
              <a:t>High speed networks - 0.2 to 10 Gb/sec</a:t>
            </a:r>
          </a:p>
          <a:p>
            <a:endParaRPr lang="en-US" dirty="0"/>
          </a:p>
          <a:p>
            <a:r>
              <a:rPr lang="en-US" dirty="0"/>
              <a:t>Star, Bus or Rings Topologies</a:t>
            </a:r>
          </a:p>
          <a:p>
            <a:endParaRPr lang="en-US" dirty="0"/>
          </a:p>
          <a:p>
            <a:r>
              <a:rPr lang="en-US" dirty="0"/>
              <a:t>Ethernet, Token Ring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E6989415-5360-48FA-88B6-73E393119E61}"/>
                  </a:ext>
                </a:extLst>
              </p14:cNvPr>
              <p14:cNvContentPartPr/>
              <p14:nvPr/>
            </p14:nvContentPartPr>
            <p14:xfrm>
              <a:off x="1023120" y="3197520"/>
              <a:ext cx="7630200" cy="29880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E6989415-5360-48FA-88B6-73E393119E6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13760" y="3188160"/>
                <a:ext cx="7648920" cy="30067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Office LAN</a:t>
            </a:r>
            <a:endParaRPr lang="en-US" dirty="0"/>
          </a:p>
        </p:txBody>
      </p:sp>
      <p:pic>
        <p:nvPicPr>
          <p:cNvPr id="15363" name="Picture 3" descr="fig2-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444" y="1571612"/>
            <a:ext cx="6669112" cy="525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F6D4F42-0AF4-459B-A6F3-D7995D4C7228}"/>
                  </a:ext>
                </a:extLst>
              </p14:cNvPr>
              <p14:cNvContentPartPr/>
              <p14:nvPr/>
            </p14:nvContentPartPr>
            <p14:xfrm>
              <a:off x="286200" y="634320"/>
              <a:ext cx="8271360" cy="51332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F6D4F42-0AF4-459B-A6F3-D7995D4C722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76840" y="624960"/>
                <a:ext cx="8290080" cy="51519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Metropolitan Area Network (MAN)</a:t>
            </a:r>
            <a:endParaRPr 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Generally covers towns and cities (50 km) </a:t>
            </a:r>
          </a:p>
          <a:p>
            <a:endParaRPr lang="en-US" dirty="0"/>
          </a:p>
          <a:p>
            <a:r>
              <a:rPr lang="en-US" dirty="0"/>
              <a:t>Developed in 1980s.</a:t>
            </a:r>
          </a:p>
          <a:p>
            <a:endParaRPr lang="en-US" dirty="0"/>
          </a:p>
          <a:p>
            <a:r>
              <a:rPr lang="en-US" dirty="0"/>
              <a:t>Optical fibers, Cables, Wireless. </a:t>
            </a:r>
          </a:p>
          <a:p>
            <a:endParaRPr lang="en-US" dirty="0"/>
          </a:p>
          <a:p>
            <a:r>
              <a:rPr lang="en-US" dirty="0"/>
              <a:t>Data rates adequate for distributed computing applications. </a:t>
            </a:r>
          </a:p>
          <a:p>
            <a:endParaRPr lang="en-US" dirty="0"/>
          </a:p>
          <a:p>
            <a:r>
              <a:rPr lang="en-US" dirty="0"/>
              <a:t>Typical latencies : &lt; 1 ms </a:t>
            </a:r>
          </a:p>
          <a:p>
            <a:endParaRPr lang="en-US" dirty="0"/>
          </a:p>
          <a:p>
            <a:r>
              <a:rPr lang="en-US" dirty="0"/>
              <a:t>Message routing is fast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06B6F0A3-D9FC-479F-AFA0-8F630CFA3651}"/>
                  </a:ext>
                </a:extLst>
              </p14:cNvPr>
              <p14:cNvContentPartPr/>
              <p14:nvPr/>
            </p14:nvContentPartPr>
            <p14:xfrm>
              <a:off x="3918600" y="5502960"/>
              <a:ext cx="872640" cy="1026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06B6F0A3-D9FC-479F-AFA0-8F630CFA365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09240" y="5493600"/>
                <a:ext cx="891360" cy="1213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MAN</a:t>
            </a:r>
            <a:endParaRPr lang="en-US" dirty="0"/>
          </a:p>
        </p:txBody>
      </p:sp>
      <p:pic>
        <p:nvPicPr>
          <p:cNvPr id="17411" name="Picture 3" descr="fig2-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3862" y="1500174"/>
            <a:ext cx="6956276" cy="5304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 Area Network (WAN)</a:t>
            </a:r>
            <a:endParaRPr 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Developed in 1960s. </a:t>
            </a:r>
          </a:p>
          <a:p>
            <a:endParaRPr lang="en-US" dirty="0"/>
          </a:p>
          <a:p>
            <a:r>
              <a:rPr lang="en-US" dirty="0"/>
              <a:t>Covers large distances (states, countries, continents). </a:t>
            </a:r>
          </a:p>
          <a:p>
            <a:endParaRPr lang="en-US" dirty="0"/>
          </a:p>
          <a:p>
            <a:r>
              <a:rPr lang="en-US" dirty="0"/>
              <a:t>Communication links connected by routers. </a:t>
            </a:r>
          </a:p>
          <a:p>
            <a:endParaRPr lang="en-US" dirty="0"/>
          </a:p>
          <a:p>
            <a:r>
              <a:rPr lang="en-US" dirty="0"/>
              <a:t>Routers follow data from sender to receiver. </a:t>
            </a:r>
          </a:p>
          <a:p>
            <a:endParaRPr lang="en-US" dirty="0"/>
          </a:p>
          <a:p>
            <a:r>
              <a:rPr lang="en-US" dirty="0"/>
              <a:t>Hosts are typically connected (or close to) the routers. </a:t>
            </a:r>
          </a:p>
          <a:p>
            <a:endParaRPr lang="en-US" dirty="0"/>
          </a:p>
          <a:p>
            <a:r>
              <a:rPr lang="en-US" dirty="0"/>
              <a:t>Typical latencies : 100ms - 500ms. </a:t>
            </a:r>
          </a:p>
          <a:p>
            <a:endParaRPr lang="en-US" dirty="0"/>
          </a:p>
          <a:p>
            <a:r>
              <a:rPr lang="en-US" dirty="0"/>
              <a:t>Not (yet) suitable for distributed computing.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2D1C38F0-79F5-46BF-B728-3D361E7775E0}"/>
                  </a:ext>
                </a:extLst>
              </p14:cNvPr>
              <p14:cNvContentPartPr/>
              <p14:nvPr/>
            </p14:nvContentPartPr>
            <p14:xfrm>
              <a:off x="3833640" y="5089680"/>
              <a:ext cx="1153440" cy="57528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2D1C38F0-79F5-46BF-B728-3D361E7775E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24280" y="5080320"/>
                <a:ext cx="1172160" cy="5940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Internet is a perfect example of a WAN!</a:t>
            </a:r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214283" y="3119904"/>
          <a:ext cx="8822214" cy="16664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Visio" r:id="rId3" imgW="6571440" imgH="1241640" progId="Visio.Drawing.11">
                  <p:embed/>
                </p:oleObj>
              </mc:Choice>
              <mc:Fallback>
                <p:oleObj name="Visio" r:id="rId3" imgW="6571440" imgH="1241640" progId="Visio.Drawing.11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283" y="3119904"/>
                        <a:ext cx="8822214" cy="166641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 cap="sq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CC8E74D-F7C1-448A-9FEE-28D6EA472C54}"/>
                  </a:ext>
                </a:extLst>
              </p14:cNvPr>
              <p14:cNvContentPartPr/>
              <p14:nvPr/>
            </p14:nvContentPartPr>
            <p14:xfrm>
              <a:off x="1775880" y="3429360"/>
              <a:ext cx="636840" cy="16308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CC8E74D-F7C1-448A-9FEE-28D6EA472C5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66520" y="3420000"/>
                <a:ext cx="655560" cy="1818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Wide Area Netwo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243" y="71426"/>
            <a:ext cx="9061515" cy="6715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28A44013-942F-48FE-B583-91B1372B78D9}"/>
                  </a:ext>
                </a:extLst>
              </p14:cNvPr>
              <p14:cNvContentPartPr/>
              <p14:nvPr/>
            </p14:nvContentPartPr>
            <p14:xfrm>
              <a:off x="5785560" y="653040"/>
              <a:ext cx="3065400" cy="6444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28A44013-942F-48FE-B583-91B1372B78D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76200" y="643680"/>
                <a:ext cx="3084120" cy="831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Topology – Summary</a:t>
            </a:r>
            <a:endParaRPr lang="en-US" dirty="0"/>
          </a:p>
        </p:txBody>
      </p:sp>
      <p:graphicFrame>
        <p:nvGraphicFramePr>
          <p:cNvPr id="182275" name="Group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1" cy="4230688"/>
        </p:xfrm>
        <a:graphic>
          <a:graphicData uri="http://schemas.openxmlformats.org/drawingml/2006/table">
            <a:tbl>
              <a:tblPr/>
              <a:tblGrid>
                <a:gridCol w="16761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306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228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Topology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Common Cables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Common Protocol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Star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Twisted Pair, Fibre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Ethernet, LocalTalk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Bus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Ethernet, LocalTalk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Ring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Twisted Pair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Token Ring, FDDI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Tree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Mesh</a:t>
                      </a:r>
                      <a:endParaRPr kumimoji="0" 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… … </a:t>
                      </a: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Networks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Networks are grouped by their scope or scale. </a:t>
            </a:r>
          </a:p>
          <a:p>
            <a:endParaRPr lang="en-US" dirty="0"/>
          </a:p>
          <a:p>
            <a:r>
              <a:rPr lang="en-US" dirty="0"/>
              <a:t>Common examples of area network types are: </a:t>
            </a:r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WLAN</a:t>
            </a:r>
            <a:r>
              <a:rPr lang="en-US" dirty="0"/>
              <a:t> - Wireless Local Area Network </a:t>
            </a:r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SAN</a:t>
            </a:r>
            <a:r>
              <a:rPr lang="en-US" dirty="0"/>
              <a:t> - Storage Area Network, System Area Network, Server Area Network, or sometimes Small Area Network </a:t>
            </a:r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CAN</a:t>
            </a:r>
            <a:r>
              <a:rPr lang="en-US" dirty="0"/>
              <a:t> - Campus Area Network, Controller Area Network, or sometimes Cluster Area Network </a:t>
            </a:r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PAN</a:t>
            </a:r>
            <a:r>
              <a:rPr lang="en-US" dirty="0"/>
              <a:t> - Personal Area Network </a:t>
            </a:r>
          </a:p>
          <a:p>
            <a:endParaRPr lang="en-US" dirty="0"/>
          </a:p>
          <a:p>
            <a:r>
              <a:rPr lang="en-US" b="1" dirty="0">
                <a:solidFill>
                  <a:srgbClr val="FF0000"/>
                </a:solidFill>
              </a:rPr>
              <a:t>DAN</a:t>
            </a:r>
            <a:r>
              <a:rPr lang="en-US" dirty="0"/>
              <a:t> - Desk Area Network </a:t>
            </a: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592138" y="1720850"/>
            <a:ext cx="8012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E553A328-C3A3-475B-B6F0-9EEF0FAE1718}"/>
                  </a:ext>
                </a:extLst>
              </p14:cNvPr>
              <p14:cNvContentPartPr/>
              <p14:nvPr/>
            </p14:nvContentPartPr>
            <p14:xfrm>
              <a:off x="857160" y="2662560"/>
              <a:ext cx="1309320" cy="32598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E553A328-C3A3-475B-B6F0-9EEF0FAE171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47800" y="2653200"/>
                <a:ext cx="1328040" cy="32785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Server-Client Architecture</a:t>
            </a:r>
            <a:endParaRPr lang="en-US" dirty="0"/>
          </a:p>
        </p:txBody>
      </p:sp>
      <p:pic>
        <p:nvPicPr>
          <p:cNvPr id="21507" name="Picture 3" descr="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2238" y="1628800"/>
            <a:ext cx="6919524" cy="5077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Server-Client Architecture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Resources are centralized in the server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All the clients can access these resources based on their rights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Security is created, managed and enforced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Active Directory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85BCF44D-5AD2-4147-8391-5D071C13759B}"/>
                  </a:ext>
                </a:extLst>
              </p14:cNvPr>
              <p14:cNvContentPartPr/>
              <p14:nvPr/>
            </p14:nvContentPartPr>
            <p14:xfrm>
              <a:off x="947160" y="5750280"/>
              <a:ext cx="2691720" cy="450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85BCF44D-5AD2-4147-8391-5D071C13759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37800" y="5740920"/>
                <a:ext cx="2710440" cy="6372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/>
              <a:t>Server-Client Architecture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Email server system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Database server system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FTP server system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Online forums</a:t>
            </a:r>
          </a:p>
          <a:p>
            <a:pPr eaLnBrk="1" hangingPunct="1"/>
            <a:endParaRPr lang="en-GB" dirty="0"/>
          </a:p>
          <a:p>
            <a:pPr eaLnBrk="1" hangingPunct="1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BD124F39-C389-410F-A978-09CA1E6C6BFA}"/>
                  </a:ext>
                </a:extLst>
              </p14:cNvPr>
              <p14:cNvContentPartPr/>
              <p14:nvPr/>
            </p14:nvContentPartPr>
            <p14:xfrm>
              <a:off x="962640" y="3530160"/>
              <a:ext cx="4806360" cy="117612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BD124F39-C389-410F-A978-09CA1E6C6BF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53280" y="3520800"/>
                <a:ext cx="4825080" cy="11948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Peer-to-Peer Architecture</a:t>
            </a:r>
            <a:endParaRPr lang="en-US" dirty="0"/>
          </a:p>
        </p:txBody>
      </p:sp>
      <p:pic>
        <p:nvPicPr>
          <p:cNvPr id="24579" name="Picture 3" descr="network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4825" y="2151856"/>
            <a:ext cx="3943350" cy="3867150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 All terminals are virtually fully interconnected with each other </a:t>
            </a:r>
            <a:r>
              <a:rPr lang="en-GB" b="1" dirty="0"/>
              <a:t>directly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 The terminal has to be on if others want to access its information.</a:t>
            </a:r>
          </a:p>
          <a:p>
            <a:endParaRPr lang="en-GB" dirty="0"/>
          </a:p>
        </p:txBody>
      </p:sp>
      <p:sp>
        <p:nvSpPr>
          <p:cNvPr id="24580" name="Line 4"/>
          <p:cNvSpPr>
            <a:spLocks noChangeShapeType="1"/>
          </p:cNvSpPr>
          <p:nvPr/>
        </p:nvSpPr>
        <p:spPr bwMode="auto">
          <a:xfrm flipH="1">
            <a:off x="1403648" y="3213150"/>
            <a:ext cx="1150938" cy="1223962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81" name="Line 5"/>
          <p:cNvSpPr>
            <a:spLocks noChangeShapeType="1"/>
          </p:cNvSpPr>
          <p:nvPr/>
        </p:nvSpPr>
        <p:spPr bwMode="auto">
          <a:xfrm>
            <a:off x="1619672" y="5229200"/>
            <a:ext cx="1944688" cy="288925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82" name="Line 6"/>
          <p:cNvSpPr>
            <a:spLocks noChangeShapeType="1"/>
          </p:cNvSpPr>
          <p:nvPr/>
        </p:nvSpPr>
        <p:spPr bwMode="auto">
          <a:xfrm>
            <a:off x="3491880" y="3068638"/>
            <a:ext cx="720725" cy="1728787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24580" grpId="0" animBg="1"/>
      <p:bldP spid="24581" grpId="0" animBg="1"/>
      <p:bldP spid="24582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/>
              <a:t>Peer-to-Peer Architecture</a:t>
            </a:r>
            <a:endParaRPr lang="en-US" sz="4000" dirty="0"/>
          </a:p>
        </p:txBody>
      </p:sp>
      <p:pic>
        <p:nvPicPr>
          <p:cNvPr id="2052" name="Picture 3" descr="yaho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492375"/>
            <a:ext cx="160972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4" descr="3_ICQ_ppc_front"/>
          <p:cNvPicPr>
            <a:picLocks noChangeAspect="1" noChangeArrowheads="1"/>
          </p:cNvPicPr>
          <p:nvPr/>
        </p:nvPicPr>
        <p:blipFill>
          <a:blip r:embed="rId3" cstate="print"/>
          <a:srcRect l="18214" r="17500"/>
          <a:stretch>
            <a:fillRect/>
          </a:stretch>
        </p:blipFill>
        <p:spPr bwMode="auto">
          <a:xfrm>
            <a:off x="3428992" y="1643050"/>
            <a:ext cx="2571768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6" descr="ms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300558"/>
            <a:ext cx="302895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1603375" y="2801938"/>
            <a:ext cx="758825" cy="457200"/>
          </a:xfrm>
          <a:prstGeom prst="rect">
            <a:avLst/>
          </a:prstGeom>
          <a:noFill/>
          <a:ln w="76200" cap="rnd" cmpd="tri" algn="ctr">
            <a:noFill/>
            <a:prstDash val="sysDot"/>
            <a:miter lim="800000"/>
            <a:headEnd type="none" w="lg" len="med"/>
            <a:tailEnd type="none" w="lg" len="med"/>
          </a:ln>
        </p:spPr>
        <p:txBody>
          <a:bodyPr wrap="none">
            <a:spAutoFit/>
          </a:bodyPr>
          <a:lstStyle/>
          <a:p>
            <a:pPr algn="ctr"/>
            <a:r>
              <a:rPr lang="en-GB" b="1" i="1" dirty="0">
                <a:solidFill>
                  <a:srgbClr val="FF0000"/>
                </a:solidFill>
              </a:rPr>
              <a:t>Talk</a:t>
            </a:r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5"/>
          <a:srcRect l="12304" t="15625" r="76563" b="75781"/>
          <a:stretch>
            <a:fillRect/>
          </a:stretch>
        </p:blipFill>
        <p:spPr bwMode="auto">
          <a:xfrm>
            <a:off x="6858016" y="5143512"/>
            <a:ext cx="1785950" cy="1033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5" descr="http://www.esmeraldasonline.com/wp-content/uploads/2010/09/emule-2010.jpg"/>
          <p:cNvPicPr>
            <a:picLocks noChangeAspect="1" noChangeArrowheads="1"/>
          </p:cNvPicPr>
          <p:nvPr/>
        </p:nvPicPr>
        <p:blipFill>
          <a:blip r:embed="rId6"/>
          <a:srcRect l="5294" t="4249" r="22353" b="4359"/>
          <a:stretch>
            <a:fillRect/>
          </a:stretch>
        </p:blipFill>
        <p:spPr bwMode="auto">
          <a:xfrm>
            <a:off x="6215074" y="1857364"/>
            <a:ext cx="2729072" cy="2449518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&amp; Physical Address</a:t>
            </a:r>
            <a:endParaRPr lang="en-US" dirty="0"/>
          </a:p>
        </p:txBody>
      </p:sp>
      <p:graphicFrame>
        <p:nvGraphicFramePr>
          <p:cNvPr id="198659" name="Group 3"/>
          <p:cNvGraphicFramePr>
            <a:graphicFrameLocks noGrp="1"/>
          </p:cNvGraphicFramePr>
          <p:nvPr>
            <p:ph idx="4294967295"/>
          </p:nvPr>
        </p:nvGraphicFramePr>
        <p:xfrm>
          <a:off x="414322" y="2038364"/>
          <a:ext cx="2014538" cy="3890966"/>
        </p:xfrm>
        <a:graphic>
          <a:graphicData uri="http://schemas.openxmlformats.org/drawingml/2006/table">
            <a:tbl>
              <a:tblPr/>
              <a:tblGrid>
                <a:gridCol w="20145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Application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Presentation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Session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Transport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Network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5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Link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Physical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5621" name="AutoShape 21"/>
          <p:cNvSpPr>
            <a:spLocks noChangeArrowheads="1"/>
          </p:cNvSpPr>
          <p:nvPr/>
        </p:nvSpPr>
        <p:spPr bwMode="auto">
          <a:xfrm>
            <a:off x="2786050" y="4314828"/>
            <a:ext cx="1223962" cy="503237"/>
          </a:xfrm>
          <a:prstGeom prst="rightArrow">
            <a:avLst>
              <a:gd name="adj1" fmla="val 50000"/>
              <a:gd name="adj2" fmla="val 60804"/>
            </a:avLst>
          </a:prstGeom>
          <a:solidFill>
            <a:srgbClr val="FF99CC"/>
          </a:solidFill>
          <a:ln w="28575" algn="ctr">
            <a:solidFill>
              <a:schemeClr val="tx1"/>
            </a:solidFill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22" name="AutoShape 22"/>
          <p:cNvSpPr>
            <a:spLocks noChangeArrowheads="1"/>
          </p:cNvSpPr>
          <p:nvPr/>
        </p:nvSpPr>
        <p:spPr bwMode="auto">
          <a:xfrm>
            <a:off x="2786050" y="5467353"/>
            <a:ext cx="1223962" cy="503237"/>
          </a:xfrm>
          <a:prstGeom prst="rightArrow">
            <a:avLst>
              <a:gd name="adj1" fmla="val 50000"/>
              <a:gd name="adj2" fmla="val 60804"/>
            </a:avLst>
          </a:prstGeom>
          <a:solidFill>
            <a:srgbClr val="99CCFF"/>
          </a:solidFill>
          <a:ln w="28575" algn="ctr">
            <a:solidFill>
              <a:schemeClr val="tx1"/>
            </a:solidFill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23" name="Rectangle 23"/>
          <p:cNvSpPr>
            <a:spLocks noChangeArrowheads="1"/>
          </p:cNvSpPr>
          <p:nvPr/>
        </p:nvSpPr>
        <p:spPr bwMode="auto">
          <a:xfrm>
            <a:off x="4140200" y="4170365"/>
            <a:ext cx="4535488" cy="792163"/>
          </a:xfrm>
          <a:prstGeom prst="rect">
            <a:avLst/>
          </a:prstGeom>
          <a:solidFill>
            <a:srgbClr val="FFFFFF"/>
          </a:solidFill>
          <a:ln w="28575" algn="ctr">
            <a:solidFill>
              <a:srgbClr val="FF00FF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Logical Network Address</a:t>
            </a:r>
          </a:p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Logical Host Address</a:t>
            </a:r>
          </a:p>
        </p:txBody>
      </p:sp>
      <p:sp>
        <p:nvSpPr>
          <p:cNvPr id="25624" name="Rectangle 24"/>
          <p:cNvSpPr>
            <a:spLocks noChangeArrowheads="1"/>
          </p:cNvSpPr>
          <p:nvPr/>
        </p:nvSpPr>
        <p:spPr bwMode="auto">
          <a:xfrm>
            <a:off x="4140200" y="5394328"/>
            <a:ext cx="4608513" cy="720725"/>
          </a:xfrm>
          <a:prstGeom prst="rect">
            <a:avLst/>
          </a:prstGeom>
          <a:solidFill>
            <a:srgbClr val="FFFFFF"/>
          </a:solidFill>
          <a:ln w="28575" algn="ctr">
            <a:solidFill>
              <a:srgbClr val="3366FF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Physical Host Address</a:t>
            </a:r>
          </a:p>
        </p:txBody>
      </p:sp>
      <p:sp>
        <p:nvSpPr>
          <p:cNvPr id="25625" name="Text Box 25"/>
          <p:cNvSpPr txBox="1">
            <a:spLocks noChangeArrowheads="1"/>
          </p:cNvSpPr>
          <p:nvPr/>
        </p:nvSpPr>
        <p:spPr bwMode="auto">
          <a:xfrm>
            <a:off x="3357554" y="1857364"/>
            <a:ext cx="4824413" cy="1200329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/>
              <a:t>Unique addressing is compulsory for  switching and routing.</a:t>
            </a:r>
          </a:p>
          <a:p>
            <a:r>
              <a:rPr lang="en-GB" sz="2400" dirty="0"/>
              <a:t>(Moving Date around a network)</a:t>
            </a:r>
          </a:p>
        </p:txBody>
      </p:sp>
      <p:sp>
        <p:nvSpPr>
          <p:cNvPr id="198682" name="Text Box 26"/>
          <p:cNvSpPr txBox="1">
            <a:spLocks noChangeArrowheads="1"/>
          </p:cNvSpPr>
          <p:nvPr/>
        </p:nvSpPr>
        <p:spPr bwMode="auto">
          <a:xfrm>
            <a:off x="6972300" y="3786190"/>
            <a:ext cx="1776413" cy="4572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rgbClr val="FF13FF"/>
                </a:solidFill>
                <a:latin typeface="Arial" charset="0"/>
              </a:rPr>
              <a:t>IP Address</a:t>
            </a:r>
          </a:p>
        </p:txBody>
      </p:sp>
      <p:sp>
        <p:nvSpPr>
          <p:cNvPr id="198683" name="Text Box 27"/>
          <p:cNvSpPr txBox="1">
            <a:spLocks noChangeArrowheads="1"/>
          </p:cNvSpPr>
          <p:nvPr/>
        </p:nvSpPr>
        <p:spPr bwMode="auto">
          <a:xfrm>
            <a:off x="6659563" y="5010153"/>
            <a:ext cx="2184400" cy="4572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rgbClr val="3F7FFF"/>
                </a:solidFill>
                <a:latin typeface="Arial" charset="0"/>
              </a:rPr>
              <a:t>MAC Address</a:t>
            </a:r>
          </a:p>
        </p:txBody>
      </p:sp>
      <p:sp>
        <p:nvSpPr>
          <p:cNvPr id="198684" name="Text Box 28"/>
          <p:cNvSpPr txBox="1">
            <a:spLocks noChangeArrowheads="1"/>
          </p:cNvSpPr>
          <p:nvPr/>
        </p:nvSpPr>
        <p:spPr bwMode="auto">
          <a:xfrm>
            <a:off x="5292725" y="6065840"/>
            <a:ext cx="3654425" cy="396875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000" b="1" dirty="0">
                <a:solidFill>
                  <a:srgbClr val="3F7FFF"/>
                </a:solidFill>
                <a:latin typeface="Arial" charset="0"/>
              </a:rPr>
              <a:t>MAC (Media Access Control)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C1077ED1-78AD-4200-A7EC-34396397CEA8}"/>
                  </a:ext>
                </a:extLst>
              </p14:cNvPr>
              <p14:cNvContentPartPr/>
              <p14:nvPr/>
            </p14:nvContentPartPr>
            <p14:xfrm>
              <a:off x="6031080" y="3848400"/>
              <a:ext cx="950400" cy="154728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C1077ED1-78AD-4200-A7EC-34396397CEA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021720" y="3839040"/>
                <a:ext cx="969120" cy="156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3ECFC69-3972-4D07-BFA8-33442F553FB2}"/>
                  </a:ext>
                </a:extLst>
              </p14:cNvPr>
              <p14:cNvContentPartPr/>
              <p14:nvPr/>
            </p14:nvContentPartPr>
            <p14:xfrm>
              <a:off x="5316120" y="3493800"/>
              <a:ext cx="2069280" cy="24624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3ECFC69-3972-4D07-BFA8-33442F553FB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306760" y="3484440"/>
                <a:ext cx="2088000" cy="2649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21" grpId="0" animBg="1"/>
      <p:bldP spid="25622" grpId="0" animBg="1"/>
      <p:bldP spid="25623" grpId="0" animBg="1"/>
      <p:bldP spid="25624" grpId="0" animBg="1"/>
      <p:bldP spid="25625" grpId="0"/>
      <p:bldP spid="198682" grpId="0"/>
      <p:bldP spid="198683" grpId="0"/>
      <p:bldP spid="198684" grpId="0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Logical &amp; Physical Address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Network address can be derived from the host IP address</a:t>
            </a:r>
          </a:p>
          <a:p>
            <a:endParaRPr lang="en-GB" dirty="0"/>
          </a:p>
          <a:p>
            <a:r>
              <a:rPr lang="en-GB" dirty="0"/>
              <a:t>IP host address is globally unique and obtained through certain ways</a:t>
            </a:r>
          </a:p>
          <a:p>
            <a:endParaRPr lang="en-GB" dirty="0"/>
          </a:p>
          <a:p>
            <a:r>
              <a:rPr lang="en-GB" dirty="0"/>
              <a:t>MAC address is marked on NICs by manufacturers</a:t>
            </a:r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Finding MAC and IP addresses 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you need to know the addresses</a:t>
            </a:r>
          </a:p>
          <a:p>
            <a:r>
              <a:rPr lang="en-GB" dirty="0"/>
              <a:t>On Windows:</a:t>
            </a:r>
          </a:p>
          <a:p>
            <a:r>
              <a:rPr lang="en-GB" dirty="0"/>
              <a:t>Click Start, then type the three letters ‘</a:t>
            </a:r>
            <a:r>
              <a:rPr lang="en-GB" dirty="0" err="1"/>
              <a:t>cmd</a:t>
            </a:r>
            <a:r>
              <a:rPr lang="en-GB" dirty="0"/>
              <a:t>’ into the Search box and press Enter</a:t>
            </a:r>
          </a:p>
          <a:p>
            <a:r>
              <a:rPr lang="en-GB" dirty="0"/>
              <a:t>Execute the CMD – a black ‘DOS’ type window should appear (command prompt)</a:t>
            </a:r>
          </a:p>
          <a:p>
            <a:r>
              <a:rPr lang="en-GB" dirty="0"/>
              <a:t>Type ‘</a:t>
            </a:r>
            <a:r>
              <a:rPr lang="en-GB" dirty="0" err="1"/>
              <a:t>ipconfig</a:t>
            </a:r>
            <a:r>
              <a:rPr lang="en-GB" dirty="0"/>
              <a:t> /all ‘</a:t>
            </a:r>
          </a:p>
          <a:p>
            <a:r>
              <a:rPr lang="en-GB" dirty="0"/>
              <a:t>(you can also add a ‘| more’ after the /all)</a:t>
            </a:r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049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Finding MAC and IP addresses 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0511"/>
            <a:ext cx="9144000" cy="528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281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Finding MAC and IP addresses 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for the ‘Physical address’ to find the MAC</a:t>
            </a:r>
          </a:p>
          <a:p>
            <a:r>
              <a:rPr lang="en-GB" dirty="0"/>
              <a:t>Look for the IP address (normally the IPV4 one).</a:t>
            </a:r>
          </a:p>
          <a:p>
            <a:r>
              <a:rPr lang="en-GB" dirty="0"/>
              <a:t>You can also see other information.</a:t>
            </a:r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31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Exercise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 an ‘</a:t>
            </a:r>
            <a:r>
              <a:rPr lang="en-GB" dirty="0" err="1"/>
              <a:t>ipconfig</a:t>
            </a:r>
            <a:r>
              <a:rPr lang="en-GB" dirty="0"/>
              <a:t> /all’ on your own or a home PC.</a:t>
            </a:r>
          </a:p>
          <a:p>
            <a:r>
              <a:rPr lang="en-GB" dirty="0"/>
              <a:t>What additional information does it give you as well as the MAC and IP addresses?</a:t>
            </a:r>
          </a:p>
          <a:p>
            <a:r>
              <a:rPr lang="en-GB" dirty="0"/>
              <a:t>If you don’t understand some of the terms – look them up!</a:t>
            </a:r>
          </a:p>
          <a:p>
            <a:r>
              <a:rPr lang="en-GB" dirty="0"/>
              <a:t>Bring your results in for next week – we’ll split into groups and discuss.</a:t>
            </a:r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08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 altLang="zh-CN" dirty="0">
                <a:ea typeface="宋体" pitchFamily="2" charset="-122"/>
              </a:rPr>
              <a:t>Questions?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subTitle" idx="1"/>
          </p:nvPr>
        </p:nvSpPr>
        <p:spPr>
          <a:noFill/>
        </p:spPr>
        <p:txBody>
          <a:bodyPr/>
          <a:lstStyle/>
          <a:p>
            <a:pPr marL="609600" indent="-609600"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1585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289</TotalTime>
  <Words>859</Words>
  <Application>Microsoft Office PowerPoint</Application>
  <PresentationFormat>On-screen Show (4:3)</PresentationFormat>
  <Paragraphs>219</Paragraphs>
  <Slides>30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Visio</vt:lpstr>
      <vt:lpstr>Network Architectures and Topologies</vt:lpstr>
      <vt:lpstr>Topics</vt:lpstr>
      <vt:lpstr>Network Topology – Star</vt:lpstr>
      <vt:lpstr>Network Topology – Bus</vt:lpstr>
      <vt:lpstr>Network Topology – Ring</vt:lpstr>
      <vt:lpstr>Network Topology – Tree</vt:lpstr>
      <vt:lpstr>Network Topology – Mesh</vt:lpstr>
      <vt:lpstr>Considerations</vt:lpstr>
      <vt:lpstr>LAN, MAN, WAN</vt:lpstr>
      <vt:lpstr>Local Area Network (LAN)</vt:lpstr>
      <vt:lpstr>Typical Office LAN</vt:lpstr>
      <vt:lpstr>Metropolitan Area Network (MAN)</vt:lpstr>
      <vt:lpstr>A MAN</vt:lpstr>
      <vt:lpstr>Wide Area Network (WAN)</vt:lpstr>
      <vt:lpstr>Internet is a perfect example of a WAN!</vt:lpstr>
      <vt:lpstr>PowerPoint Presentation</vt:lpstr>
      <vt:lpstr>Network Topology – Summary</vt:lpstr>
      <vt:lpstr>Other Networks</vt:lpstr>
      <vt:lpstr>Server-Client Architecture</vt:lpstr>
      <vt:lpstr>Server-Client Architecture</vt:lpstr>
      <vt:lpstr>Server-Client Architecture</vt:lpstr>
      <vt:lpstr>Peer-to-Peer Architecture</vt:lpstr>
      <vt:lpstr>Peer-to-Peer Architecture</vt:lpstr>
      <vt:lpstr>Logical &amp; Physical Address</vt:lpstr>
      <vt:lpstr>Logical &amp; Physical Address</vt:lpstr>
      <vt:lpstr>Finding MAC and IP addresses </vt:lpstr>
      <vt:lpstr>Finding MAC and IP addresses </vt:lpstr>
      <vt:lpstr>Finding MAC and IP addresses </vt:lpstr>
      <vt:lpstr>Exercise</vt:lpstr>
      <vt:lpstr>Questions?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sc-gr</dc:creator>
  <cp:lastModifiedBy>Gareth Jones</cp:lastModifiedBy>
  <cp:revision>20</cp:revision>
  <dcterms:created xsi:type="dcterms:W3CDTF">2012-02-08T18:47:35Z</dcterms:created>
  <dcterms:modified xsi:type="dcterms:W3CDTF">2021-11-30T11:01:07Z</dcterms:modified>
</cp:coreProperties>
</file>