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2" autoAdjust="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112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5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6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8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9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10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1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1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page_1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313</TotalTime>
  <Words>0</Words>
  <Application>Microsoft Office PowerPoint</Application>
  <PresentationFormat>On-screen Show (4:3)</PresentationFormat>
  <Paragraphs>0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Juan Martinez</dc:creator>
  <cp:keywords/>
  <dc:description>generated using python-pptx</dc:description>
  <cp:lastModifiedBy>Juan Martinez</cp:lastModifiedBy>
  <cp:revision>3</cp:revision>
  <dcterms:created xsi:type="dcterms:W3CDTF">2013-01-27T09:14:16Z</dcterms:created>
  <dcterms:modified xsi:type="dcterms:W3CDTF">2026-07-18T13:27:14Z</dcterms:modified>
  <cp:category/>
</cp:coreProperties>
</file>