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E0B4"/>
    <a:srgbClr val="F826A3"/>
    <a:srgbClr val="8FAADC"/>
    <a:srgbClr val="B4C7E7"/>
    <a:srgbClr val="F828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357917-4BF2-2D4C-B8F2-E3481765BBE7}" v="266" dt="2023-01-14T12:44:19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0219"/>
    <p:restoredTop sz="94615"/>
  </p:normalViewPr>
  <p:slideViewPr>
    <p:cSldViewPr snapToGrid="0">
      <p:cViewPr>
        <p:scale>
          <a:sx n="108" d="100"/>
          <a:sy n="108" d="100"/>
        </p:scale>
        <p:origin x="-3080" y="-1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Mathias (2204331)" userId="22b80f97-fa3a-4d48-819a-3b209c0f5c6c" providerId="ADAL" clId="{76357917-4BF2-2D4C-B8F2-E3481765BBE7}"/>
    <pc:docChg chg="undo custSel addSld delSld modSld modMainMaster">
      <pc:chgData name="Olivia Mathias (2204331)" userId="22b80f97-fa3a-4d48-819a-3b209c0f5c6c" providerId="ADAL" clId="{76357917-4BF2-2D4C-B8F2-E3481765BBE7}" dt="2023-01-14T12:45:19.524" v="11139" actId="2711"/>
      <pc:docMkLst>
        <pc:docMk/>
      </pc:docMkLst>
      <pc:sldChg chg="addSp delSp modSp mod setBg">
        <pc:chgData name="Olivia Mathias (2204331)" userId="22b80f97-fa3a-4d48-819a-3b209c0f5c6c" providerId="ADAL" clId="{76357917-4BF2-2D4C-B8F2-E3481765BBE7}" dt="2023-01-14T12:45:19.524" v="11139" actId="2711"/>
        <pc:sldMkLst>
          <pc:docMk/>
          <pc:sldMk cId="1191959541" sldId="256"/>
        </pc:sldMkLst>
        <pc:spChg chg="del mod">
          <ac:chgData name="Olivia Mathias (2204331)" userId="22b80f97-fa3a-4d48-819a-3b209c0f5c6c" providerId="ADAL" clId="{76357917-4BF2-2D4C-B8F2-E3481765BBE7}" dt="2022-12-13T12:34:02.632" v="33" actId="478"/>
          <ac:spMkLst>
            <pc:docMk/>
            <pc:sldMk cId="1191959541" sldId="256"/>
            <ac:spMk id="2" creationId="{C217E1C9-49B3-AF26-5FBB-3D42204E1015}"/>
          </ac:spMkLst>
        </pc:spChg>
        <pc:spChg chg="del mod">
          <ac:chgData name="Olivia Mathias (2204331)" userId="22b80f97-fa3a-4d48-819a-3b209c0f5c6c" providerId="ADAL" clId="{76357917-4BF2-2D4C-B8F2-E3481765BBE7}" dt="2022-12-13T12:34:06.035" v="34" actId="478"/>
          <ac:spMkLst>
            <pc:docMk/>
            <pc:sldMk cId="1191959541" sldId="256"/>
            <ac:spMk id="3" creationId="{129B5247-2D85-9EF0-4568-5638EB528338}"/>
          </ac:spMkLst>
        </pc:spChg>
        <pc:spChg chg="add mod">
          <ac:chgData name="Olivia Mathias (2204331)" userId="22b80f97-fa3a-4d48-819a-3b209c0f5c6c" providerId="ADAL" clId="{76357917-4BF2-2D4C-B8F2-E3481765BBE7}" dt="2023-01-06T17:39:59.804" v="10628" actId="404"/>
          <ac:spMkLst>
            <pc:docMk/>
            <pc:sldMk cId="1191959541" sldId="256"/>
            <ac:spMk id="4" creationId="{25CD7FF4-AD0F-DCF2-D723-241711BC0E33}"/>
          </ac:spMkLst>
        </pc:spChg>
        <pc:spChg chg="add del">
          <ac:chgData name="Olivia Mathias (2204331)" userId="22b80f97-fa3a-4d48-819a-3b209c0f5c6c" providerId="ADAL" clId="{76357917-4BF2-2D4C-B8F2-E3481765BBE7}" dt="2022-12-13T13:37:25.517" v="340" actId="478"/>
          <ac:spMkLst>
            <pc:docMk/>
            <pc:sldMk cId="1191959541" sldId="256"/>
            <ac:spMk id="6" creationId="{0FA58C93-593F-760A-CC3B-0E8EE684D75E}"/>
          </ac:spMkLst>
        </pc:spChg>
        <pc:spChg chg="add del">
          <ac:chgData name="Olivia Mathias (2204331)" userId="22b80f97-fa3a-4d48-819a-3b209c0f5c6c" providerId="ADAL" clId="{76357917-4BF2-2D4C-B8F2-E3481765BBE7}" dt="2022-12-13T13:37:31.827" v="342" actId="478"/>
          <ac:spMkLst>
            <pc:docMk/>
            <pc:sldMk cId="1191959541" sldId="256"/>
            <ac:spMk id="8" creationId="{48AFCB45-7BF6-986E-2EB0-3BB145B41687}"/>
          </ac:spMkLst>
        </pc:spChg>
        <pc:spChg chg="add del mod">
          <ac:chgData name="Olivia Mathias (2204331)" userId="22b80f97-fa3a-4d48-819a-3b209c0f5c6c" providerId="ADAL" clId="{76357917-4BF2-2D4C-B8F2-E3481765BBE7}" dt="2022-12-31T15:27:59.088" v="2909" actId="478"/>
          <ac:spMkLst>
            <pc:docMk/>
            <pc:sldMk cId="1191959541" sldId="256"/>
            <ac:spMk id="11" creationId="{194EDAB1-8AF1-0EF4-E947-191596585673}"/>
          </ac:spMkLst>
        </pc:spChg>
        <pc:spChg chg="add mod">
          <ac:chgData name="Olivia Mathias (2204331)" userId="22b80f97-fa3a-4d48-819a-3b209c0f5c6c" providerId="ADAL" clId="{76357917-4BF2-2D4C-B8F2-E3481765BBE7}" dt="2023-01-06T17:47:23.972" v="10670" actId="1076"/>
          <ac:spMkLst>
            <pc:docMk/>
            <pc:sldMk cId="1191959541" sldId="256"/>
            <ac:spMk id="12" creationId="{846A6E8E-42A4-501B-58B0-BE356226824F}"/>
          </ac:spMkLst>
        </pc:spChg>
        <pc:spChg chg="add mod">
          <ac:chgData name="Olivia Mathias (2204331)" userId="22b80f97-fa3a-4d48-819a-3b209c0f5c6c" providerId="ADAL" clId="{76357917-4BF2-2D4C-B8F2-E3481765BBE7}" dt="2023-01-11T12:31:21.111" v="10725" actId="13926"/>
          <ac:spMkLst>
            <pc:docMk/>
            <pc:sldMk cId="1191959541" sldId="256"/>
            <ac:spMk id="13" creationId="{E1E79BA3-7BD5-A01F-8B18-AB580048EC0C}"/>
          </ac:spMkLst>
        </pc:spChg>
        <pc:spChg chg="add mod">
          <ac:chgData name="Olivia Mathias (2204331)" userId="22b80f97-fa3a-4d48-819a-3b209c0f5c6c" providerId="ADAL" clId="{76357917-4BF2-2D4C-B8F2-E3481765BBE7}" dt="2023-01-14T12:45:06.770" v="11138" actId="2711"/>
          <ac:spMkLst>
            <pc:docMk/>
            <pc:sldMk cId="1191959541" sldId="256"/>
            <ac:spMk id="14" creationId="{C4AA445C-B81F-2B4A-9FCE-7B690C94329A}"/>
          </ac:spMkLst>
        </pc:spChg>
        <pc:spChg chg="add del mod">
          <ac:chgData name="Olivia Mathias (2204331)" userId="22b80f97-fa3a-4d48-819a-3b209c0f5c6c" providerId="ADAL" clId="{76357917-4BF2-2D4C-B8F2-E3481765BBE7}" dt="2022-12-28T14:26:39.406" v="1739" actId="478"/>
          <ac:spMkLst>
            <pc:docMk/>
            <pc:sldMk cId="1191959541" sldId="256"/>
            <ac:spMk id="15" creationId="{7E895D56-A88E-2282-A1A3-F396EA647782}"/>
          </ac:spMkLst>
        </pc:spChg>
        <pc:spChg chg="add mod">
          <ac:chgData name="Olivia Mathias (2204331)" userId="22b80f97-fa3a-4d48-819a-3b209c0f5c6c" providerId="ADAL" clId="{76357917-4BF2-2D4C-B8F2-E3481765BBE7}" dt="2023-01-12T21:42:39.506" v="10755" actId="20577"/>
          <ac:spMkLst>
            <pc:docMk/>
            <pc:sldMk cId="1191959541" sldId="256"/>
            <ac:spMk id="16" creationId="{627716DC-E062-75AD-67B5-895788F12B1D}"/>
          </ac:spMkLst>
        </pc:spChg>
        <pc:spChg chg="add mod">
          <ac:chgData name="Olivia Mathias (2204331)" userId="22b80f97-fa3a-4d48-819a-3b209c0f5c6c" providerId="ADAL" clId="{76357917-4BF2-2D4C-B8F2-E3481765BBE7}" dt="2023-01-06T17:57:37.704" v="10717" actId="113"/>
          <ac:spMkLst>
            <pc:docMk/>
            <pc:sldMk cId="1191959541" sldId="256"/>
            <ac:spMk id="17" creationId="{4851B6E2-DC54-2751-A6D7-F6D992A55D41}"/>
          </ac:spMkLst>
        </pc:spChg>
        <pc:spChg chg="add mod">
          <ac:chgData name="Olivia Mathias (2204331)" userId="22b80f97-fa3a-4d48-819a-3b209c0f5c6c" providerId="ADAL" clId="{76357917-4BF2-2D4C-B8F2-E3481765BBE7}" dt="2023-01-14T12:45:19.524" v="11139" actId="2711"/>
          <ac:spMkLst>
            <pc:docMk/>
            <pc:sldMk cId="1191959541" sldId="256"/>
            <ac:spMk id="19" creationId="{B4682B59-E802-E2D1-2412-A88394F653AD}"/>
          </ac:spMkLst>
        </pc:spChg>
        <pc:spChg chg="add mod">
          <ac:chgData name="Olivia Mathias (2204331)" userId="22b80f97-fa3a-4d48-819a-3b209c0f5c6c" providerId="ADAL" clId="{76357917-4BF2-2D4C-B8F2-E3481765BBE7}" dt="2023-01-06T17:51:07.058" v="10680"/>
          <ac:spMkLst>
            <pc:docMk/>
            <pc:sldMk cId="1191959541" sldId="256"/>
            <ac:spMk id="20" creationId="{22FDEF7C-D707-8B80-4597-6711B4D2DFDD}"/>
          </ac:spMkLst>
        </pc:spChg>
        <pc:spChg chg="add del mod">
          <ac:chgData name="Olivia Mathias (2204331)" userId="22b80f97-fa3a-4d48-819a-3b209c0f5c6c" providerId="ADAL" clId="{76357917-4BF2-2D4C-B8F2-E3481765BBE7}" dt="2023-01-05T13:35:14.575" v="4919" actId="478"/>
          <ac:spMkLst>
            <pc:docMk/>
            <pc:sldMk cId="1191959541" sldId="256"/>
            <ac:spMk id="21" creationId="{A66A70CE-DDFF-F93D-47E5-A5252F1C1F59}"/>
          </ac:spMkLst>
        </pc:spChg>
        <pc:spChg chg="add del mod">
          <ac:chgData name="Olivia Mathias (2204331)" userId="22b80f97-fa3a-4d48-819a-3b209c0f5c6c" providerId="ADAL" clId="{76357917-4BF2-2D4C-B8F2-E3481765BBE7}" dt="2023-01-06T16:43:45.524" v="9445" actId="478"/>
          <ac:spMkLst>
            <pc:docMk/>
            <pc:sldMk cId="1191959541" sldId="256"/>
            <ac:spMk id="22" creationId="{5CC92A3D-16CE-B026-2516-309BAE5EDA5A}"/>
          </ac:spMkLst>
        </pc:spChg>
        <pc:spChg chg="add mod">
          <ac:chgData name="Olivia Mathias (2204331)" userId="22b80f97-fa3a-4d48-819a-3b209c0f5c6c" providerId="ADAL" clId="{76357917-4BF2-2D4C-B8F2-E3481765BBE7}" dt="2023-01-14T12:42:50.543" v="11054" actId="790"/>
          <ac:spMkLst>
            <pc:docMk/>
            <pc:sldMk cId="1191959541" sldId="256"/>
            <ac:spMk id="28" creationId="{63F773A8-FD31-74CC-BE28-FF22D585AF44}"/>
          </ac:spMkLst>
        </pc:spChg>
        <pc:graphicFrameChg chg="add del mod modGraphic">
          <ac:chgData name="Olivia Mathias (2204331)" userId="22b80f97-fa3a-4d48-819a-3b209c0f5c6c" providerId="ADAL" clId="{76357917-4BF2-2D4C-B8F2-E3481765BBE7}" dt="2023-01-14T12:28:51.915" v="10885" actId="478"/>
          <ac:graphicFrameMkLst>
            <pc:docMk/>
            <pc:sldMk cId="1191959541" sldId="256"/>
            <ac:graphicFrameMk id="23" creationId="{1C5F4FEC-CB84-0D31-340A-BD5E305A8260}"/>
          </ac:graphicFrameMkLst>
        </pc:graphicFrameChg>
        <pc:graphicFrameChg chg="add del mod modGraphic">
          <ac:chgData name="Olivia Mathias (2204331)" userId="22b80f97-fa3a-4d48-819a-3b209c0f5c6c" providerId="ADAL" clId="{76357917-4BF2-2D4C-B8F2-E3481765BBE7}" dt="2023-01-14T12:36:30.213" v="11000" actId="478"/>
          <ac:graphicFrameMkLst>
            <pc:docMk/>
            <pc:sldMk cId="1191959541" sldId="256"/>
            <ac:graphicFrameMk id="24" creationId="{02D7D129-5D41-1039-197B-899577B092D3}"/>
          </ac:graphicFrameMkLst>
        </pc:graphicFrameChg>
        <pc:graphicFrameChg chg="add del mod modGraphic">
          <ac:chgData name="Olivia Mathias (2204331)" userId="22b80f97-fa3a-4d48-819a-3b209c0f5c6c" providerId="ADAL" clId="{76357917-4BF2-2D4C-B8F2-E3481765BBE7}" dt="2023-01-14T12:33:51.558" v="10925" actId="478"/>
          <ac:graphicFrameMkLst>
            <pc:docMk/>
            <pc:sldMk cId="1191959541" sldId="256"/>
            <ac:graphicFrameMk id="25" creationId="{8BE3CE61-DC88-B0BA-19BC-920CD3AFE1AB}"/>
          </ac:graphicFrameMkLst>
        </pc:graphicFrameChg>
        <pc:graphicFrameChg chg="add del modGraphic">
          <ac:chgData name="Olivia Mathias (2204331)" userId="22b80f97-fa3a-4d48-819a-3b209c0f5c6c" providerId="ADAL" clId="{76357917-4BF2-2D4C-B8F2-E3481765BBE7}" dt="2023-01-14T12:34:08.971" v="10927" actId="478"/>
          <ac:graphicFrameMkLst>
            <pc:docMk/>
            <pc:sldMk cId="1191959541" sldId="256"/>
            <ac:graphicFrameMk id="26" creationId="{E8681EAF-D6A4-2F1F-B00C-08F6464622AC}"/>
          </ac:graphicFrameMkLst>
        </pc:graphicFrameChg>
        <pc:graphicFrameChg chg="add mod modGraphic">
          <ac:chgData name="Olivia Mathias (2204331)" userId="22b80f97-fa3a-4d48-819a-3b209c0f5c6c" providerId="ADAL" clId="{76357917-4BF2-2D4C-B8F2-E3481765BBE7}" dt="2023-01-14T12:37:30.711" v="11011"/>
          <ac:graphicFrameMkLst>
            <pc:docMk/>
            <pc:sldMk cId="1191959541" sldId="256"/>
            <ac:graphicFrameMk id="27" creationId="{98D9111F-1249-B11F-9305-5B773284C9C4}"/>
          </ac:graphicFrameMkLst>
        </pc:graphicFrameChg>
        <pc:picChg chg="add del mod modCrop">
          <ac:chgData name="Olivia Mathias (2204331)" userId="22b80f97-fa3a-4d48-819a-3b209c0f5c6c" providerId="ADAL" clId="{76357917-4BF2-2D4C-B8F2-E3481765BBE7}" dt="2023-01-14T12:26:17.461" v="10812" actId="478"/>
          <ac:picMkLst>
            <pc:docMk/>
            <pc:sldMk cId="1191959541" sldId="256"/>
            <ac:picMk id="10" creationId="{3D8DB8C6-138B-11EB-9986-26994A47FF44}"/>
          </ac:picMkLst>
        </pc:picChg>
        <pc:picChg chg="add del mod">
          <ac:chgData name="Olivia Mathias (2204331)" userId="22b80f97-fa3a-4d48-819a-3b209c0f5c6c" providerId="ADAL" clId="{76357917-4BF2-2D4C-B8F2-E3481765BBE7}" dt="2023-01-06T17:57:58.802" v="10721" actId="1076"/>
          <ac:picMkLst>
            <pc:docMk/>
            <pc:sldMk cId="1191959541" sldId="256"/>
            <ac:picMk id="18" creationId="{5C55A4F0-EC1A-EC25-0BAE-A72D9166B217}"/>
          </ac:picMkLst>
        </pc:picChg>
        <pc:picChg chg="add del mod">
          <ac:chgData name="Olivia Mathias (2204331)" userId="22b80f97-fa3a-4d48-819a-3b209c0f5c6c" providerId="ADAL" clId="{76357917-4BF2-2D4C-B8F2-E3481765BBE7}" dt="2022-12-28T14:26:39.406" v="1739" actId="478"/>
          <ac:picMkLst>
            <pc:docMk/>
            <pc:sldMk cId="1191959541" sldId="256"/>
            <ac:picMk id="1026" creationId="{86568BBB-74EE-06D2-19B8-7FF1F656B070}"/>
          </ac:picMkLst>
        </pc:picChg>
      </pc:sldChg>
      <pc:sldChg chg="addSp delSp modSp new del mod">
        <pc:chgData name="Olivia Mathias (2204331)" userId="22b80f97-fa3a-4d48-819a-3b209c0f5c6c" providerId="ADAL" clId="{76357917-4BF2-2D4C-B8F2-E3481765BBE7}" dt="2023-01-06T17:43:10.813" v="10656" actId="2696"/>
        <pc:sldMkLst>
          <pc:docMk/>
          <pc:sldMk cId="3841360739" sldId="257"/>
        </pc:sldMkLst>
        <pc:spChg chg="mod">
          <ac:chgData name="Olivia Mathias (2204331)" userId="22b80f97-fa3a-4d48-819a-3b209c0f5c6c" providerId="ADAL" clId="{76357917-4BF2-2D4C-B8F2-E3481765BBE7}" dt="2022-12-13T13:36:24.654" v="319" actId="20577"/>
          <ac:spMkLst>
            <pc:docMk/>
            <pc:sldMk cId="3841360739" sldId="257"/>
            <ac:spMk id="2" creationId="{CB5BEB30-13DB-975F-4AD3-BCBC2A906F11}"/>
          </ac:spMkLst>
        </pc:spChg>
        <pc:spChg chg="mod">
          <ac:chgData name="Olivia Mathias (2204331)" userId="22b80f97-fa3a-4d48-819a-3b209c0f5c6c" providerId="ADAL" clId="{76357917-4BF2-2D4C-B8F2-E3481765BBE7}" dt="2022-12-13T13:27:49.052" v="294" actId="27636"/>
          <ac:spMkLst>
            <pc:docMk/>
            <pc:sldMk cId="3841360739" sldId="257"/>
            <ac:spMk id="3" creationId="{EF5A84F2-4CE1-02CF-A153-1FDBB23262EB}"/>
          </ac:spMkLst>
        </pc:spChg>
        <pc:spChg chg="add del">
          <ac:chgData name="Olivia Mathias (2204331)" userId="22b80f97-fa3a-4d48-819a-3b209c0f5c6c" providerId="ADAL" clId="{76357917-4BF2-2D4C-B8F2-E3481765BBE7}" dt="2022-12-13T13:27:01.618" v="275" actId="22"/>
          <ac:spMkLst>
            <pc:docMk/>
            <pc:sldMk cId="3841360739" sldId="257"/>
            <ac:spMk id="5" creationId="{186E5EEF-4893-BD19-2606-9AB365297B4B}"/>
          </ac:spMkLst>
        </pc:spChg>
        <pc:spChg chg="add mod">
          <ac:chgData name="Olivia Mathias (2204331)" userId="22b80f97-fa3a-4d48-819a-3b209c0f5c6c" providerId="ADAL" clId="{76357917-4BF2-2D4C-B8F2-E3481765BBE7}" dt="2022-12-13T13:39:39.566" v="379" actId="20577"/>
          <ac:spMkLst>
            <pc:docMk/>
            <pc:sldMk cId="3841360739" sldId="257"/>
            <ac:spMk id="6" creationId="{5290DC4E-8716-B050-885D-03D0DE2BF1D5}"/>
          </ac:spMkLst>
        </pc:spChg>
      </pc:sldChg>
      <pc:sldMasterChg chg="modSp modSldLayout">
        <pc:chgData name="Olivia Mathias (2204331)" userId="22b80f97-fa3a-4d48-819a-3b209c0f5c6c" providerId="ADAL" clId="{76357917-4BF2-2D4C-B8F2-E3481765BBE7}" dt="2022-12-13T12:33:27.216" v="32"/>
        <pc:sldMasterMkLst>
          <pc:docMk/>
          <pc:sldMasterMk cId="1243585345" sldId="2147483648"/>
        </pc:sldMasterMkLst>
        <pc:spChg chg="mod">
          <ac:chgData name="Olivia Mathias (2204331)" userId="22b80f97-fa3a-4d48-819a-3b209c0f5c6c" providerId="ADAL" clId="{76357917-4BF2-2D4C-B8F2-E3481765BBE7}" dt="2022-12-13T12:33:27.216" v="32"/>
          <ac:spMkLst>
            <pc:docMk/>
            <pc:sldMasterMk cId="1243585345" sldId="2147483648"/>
            <ac:spMk id="2" creationId="{F5FF52D2-F63E-C695-F9C6-46612061B496}"/>
          </ac:spMkLst>
        </pc:spChg>
        <pc:spChg chg="mod">
          <ac:chgData name="Olivia Mathias (2204331)" userId="22b80f97-fa3a-4d48-819a-3b209c0f5c6c" providerId="ADAL" clId="{76357917-4BF2-2D4C-B8F2-E3481765BBE7}" dt="2022-12-13T12:33:27.216" v="32"/>
          <ac:spMkLst>
            <pc:docMk/>
            <pc:sldMasterMk cId="1243585345" sldId="2147483648"/>
            <ac:spMk id="3" creationId="{08710E52-C3B1-03EF-AD19-4266A0F2BB67}"/>
          </ac:spMkLst>
        </pc:spChg>
        <pc:spChg chg="mod">
          <ac:chgData name="Olivia Mathias (2204331)" userId="22b80f97-fa3a-4d48-819a-3b209c0f5c6c" providerId="ADAL" clId="{76357917-4BF2-2D4C-B8F2-E3481765BBE7}" dt="2022-12-13T12:33:27.216" v="32"/>
          <ac:spMkLst>
            <pc:docMk/>
            <pc:sldMasterMk cId="1243585345" sldId="2147483648"/>
            <ac:spMk id="4" creationId="{82BA51B0-95C3-52A2-17EA-06EAE1355D00}"/>
          </ac:spMkLst>
        </pc:spChg>
        <pc:spChg chg="mod">
          <ac:chgData name="Olivia Mathias (2204331)" userId="22b80f97-fa3a-4d48-819a-3b209c0f5c6c" providerId="ADAL" clId="{76357917-4BF2-2D4C-B8F2-E3481765BBE7}" dt="2022-12-13T12:33:27.216" v="32"/>
          <ac:spMkLst>
            <pc:docMk/>
            <pc:sldMasterMk cId="1243585345" sldId="2147483648"/>
            <ac:spMk id="5" creationId="{21FCA3CF-E044-DD6E-1FE2-21D3B2A9DE62}"/>
          </ac:spMkLst>
        </pc:spChg>
        <pc:spChg chg="mod">
          <ac:chgData name="Olivia Mathias (2204331)" userId="22b80f97-fa3a-4d48-819a-3b209c0f5c6c" providerId="ADAL" clId="{76357917-4BF2-2D4C-B8F2-E3481765BBE7}" dt="2022-12-13T12:33:27.216" v="32"/>
          <ac:spMkLst>
            <pc:docMk/>
            <pc:sldMasterMk cId="1243585345" sldId="2147483648"/>
            <ac:spMk id="6" creationId="{2AAEA123-E8A5-509C-F2E0-3DD08C7E8849}"/>
          </ac:spMkLst>
        </pc:sp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2282167549" sldId="2147483649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282167549" sldId="2147483649"/>
              <ac:spMk id="2" creationId="{E11EE025-F692-48B0-EF7C-656CB4D91644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282167549" sldId="2147483649"/>
              <ac:spMk id="3" creationId="{E46061E2-0C75-0BDE-3FB1-A07CA080E5C0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4291226876" sldId="2147483651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4291226876" sldId="2147483651"/>
              <ac:spMk id="2" creationId="{D79B6371-9839-084D-4DEE-1F79B9023AE6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4291226876" sldId="2147483651"/>
              <ac:spMk id="3" creationId="{2AF9192A-73E3-6167-C30C-C95E29404AD5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3531159298" sldId="2147483652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3531159298" sldId="2147483652"/>
              <ac:spMk id="3" creationId="{B0835471-812E-EEC1-8585-4ACB3F15EC8B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3531159298" sldId="2147483652"/>
              <ac:spMk id="4" creationId="{DD6A2A95-9ED8-EBE3-03B4-6490253F8B61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2767930074" sldId="2147483653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767930074" sldId="2147483653"/>
              <ac:spMk id="2" creationId="{FB9B97CE-48F1-7FC3-07DC-34AC9C7D0AB1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767930074" sldId="2147483653"/>
              <ac:spMk id="3" creationId="{B7925E4A-A17F-7693-92D7-20AF38D2465E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767930074" sldId="2147483653"/>
              <ac:spMk id="4" creationId="{EEEAEBFD-C9BD-21F3-F6AC-CBFF2A2437C7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767930074" sldId="2147483653"/>
              <ac:spMk id="5" creationId="{A47CA2B2-D83A-B93C-034C-DC2B16226869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767930074" sldId="2147483653"/>
              <ac:spMk id="6" creationId="{4DD02602-B23F-4AC5-11DC-0ED19E32E94B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2092792381" sldId="2147483656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092792381" sldId="2147483656"/>
              <ac:spMk id="2" creationId="{9FAC3A4B-A5CE-CF65-F798-245A680AAE1A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092792381" sldId="2147483656"/>
              <ac:spMk id="3" creationId="{454A5437-7C66-3709-B870-F018F0E6B817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092792381" sldId="2147483656"/>
              <ac:spMk id="4" creationId="{116480CD-228E-FB47-BF61-49BD74920C9F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2610025264" sldId="2147483657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610025264" sldId="2147483657"/>
              <ac:spMk id="2" creationId="{584E41E7-A000-589D-FFBA-425A563AE9AD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610025264" sldId="2147483657"/>
              <ac:spMk id="3" creationId="{363B3990-2860-68EB-754A-820E1A62E0F9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610025264" sldId="2147483657"/>
              <ac:spMk id="4" creationId="{39B10011-3115-0F27-72E7-9FB7B638C024}"/>
            </ac:spMkLst>
          </pc:spChg>
        </pc:sldLayoutChg>
        <pc:sldLayoutChg chg="modSp">
          <pc:chgData name="Olivia Mathias (2204331)" userId="22b80f97-fa3a-4d48-819a-3b209c0f5c6c" providerId="ADAL" clId="{76357917-4BF2-2D4C-B8F2-E3481765BBE7}" dt="2022-12-13T12:33:27.216" v="32"/>
          <pc:sldLayoutMkLst>
            <pc:docMk/>
            <pc:sldMasterMk cId="1243585345" sldId="2147483648"/>
            <pc:sldLayoutMk cId="2529758567" sldId="2147483659"/>
          </pc:sldLayoutMkLst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529758567" sldId="2147483659"/>
              <ac:spMk id="2" creationId="{99B6BA25-F0B2-FF39-6130-1A87FEA4C018}"/>
            </ac:spMkLst>
          </pc:spChg>
          <pc:spChg chg="mod">
            <ac:chgData name="Olivia Mathias (2204331)" userId="22b80f97-fa3a-4d48-819a-3b209c0f5c6c" providerId="ADAL" clId="{76357917-4BF2-2D4C-B8F2-E3481765BBE7}" dt="2022-12-13T12:33:27.216" v="32"/>
            <ac:spMkLst>
              <pc:docMk/>
              <pc:sldMasterMk cId="1243585345" sldId="2147483648"/>
              <pc:sldLayoutMk cId="2529758567" sldId="2147483659"/>
              <ac:spMk id="3" creationId="{4CE9E7DF-6A32-7658-64FB-5F285BD2557A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4F3963-3F4F-EC4A-B02B-D0635D47229B}" type="doc">
      <dgm:prSet loTypeId="urn:microsoft.com/office/officeart/2005/8/layout/radial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80ABC11-1B86-1B43-AD98-F1A37D2E2FF8}">
      <dgm:prSet phldrT="[Text]"/>
      <dgm:spPr/>
      <dgm:t>
        <a:bodyPr/>
        <a:lstStyle/>
        <a:p>
          <a:r>
            <a:rPr lang="cy-GB" noProof="0" dirty="0"/>
            <a:t>Llwyddiant</a:t>
          </a:r>
        </a:p>
      </dgm:t>
    </dgm:pt>
    <dgm:pt modelId="{5CC3417B-11F0-E548-A4EF-893572CF5AB5}" type="parTrans" cxnId="{93914E36-00FE-B644-9432-C6BD189FCDBE}">
      <dgm:prSet/>
      <dgm:spPr/>
      <dgm:t>
        <a:bodyPr/>
        <a:lstStyle/>
        <a:p>
          <a:endParaRPr lang="en-GB"/>
        </a:p>
      </dgm:t>
    </dgm:pt>
    <dgm:pt modelId="{F29C663D-41D6-C542-BABD-821D05D1AE89}" type="sibTrans" cxnId="{93914E36-00FE-B644-9432-C6BD189FCDBE}">
      <dgm:prSet/>
      <dgm:spPr/>
      <dgm:t>
        <a:bodyPr/>
        <a:lstStyle/>
        <a:p>
          <a:endParaRPr lang="en-GB"/>
        </a:p>
      </dgm:t>
    </dgm:pt>
    <dgm:pt modelId="{A458865E-986E-BF46-AD70-14CC29A69843}">
      <dgm:prSet phldrT="[Text]"/>
      <dgm:spPr/>
      <dgm:t>
        <a:bodyPr/>
        <a:lstStyle/>
        <a:p>
          <a:r>
            <a:rPr lang="cy-GB" noProof="0" dirty="0"/>
            <a:t>Y dysgwr</a:t>
          </a:r>
        </a:p>
      </dgm:t>
    </dgm:pt>
    <dgm:pt modelId="{4013CD53-6473-F24A-BA12-30B75726B9AB}" type="parTrans" cxnId="{8087ABC0-8786-CB4B-91F7-4A578394895A}">
      <dgm:prSet/>
      <dgm:spPr/>
      <dgm:t>
        <a:bodyPr/>
        <a:lstStyle/>
        <a:p>
          <a:endParaRPr lang="en-GB"/>
        </a:p>
      </dgm:t>
    </dgm:pt>
    <dgm:pt modelId="{41D6AD70-4FDE-914D-873C-BBF692BA6C60}" type="sibTrans" cxnId="{8087ABC0-8786-CB4B-91F7-4A578394895A}">
      <dgm:prSet/>
      <dgm:spPr/>
      <dgm:t>
        <a:bodyPr/>
        <a:lstStyle/>
        <a:p>
          <a:endParaRPr lang="en-GB"/>
        </a:p>
      </dgm:t>
    </dgm:pt>
    <dgm:pt modelId="{7BB8CDDD-A062-5F4F-9E4C-8956144AEC27}">
      <dgm:prSet phldrT="[Text]"/>
      <dgm:spPr/>
      <dgm:t>
        <a:bodyPr/>
        <a:lstStyle/>
        <a:p>
          <a:r>
            <a:rPr lang="cy-GB" noProof="0" dirty="0"/>
            <a:t>Yr athro</a:t>
          </a:r>
        </a:p>
      </dgm:t>
    </dgm:pt>
    <dgm:pt modelId="{DE1BD495-2FB9-4741-99DD-9C383531B502}" type="parTrans" cxnId="{F6CA88D5-6A18-9D49-AA5D-9B2238CFF303}">
      <dgm:prSet/>
      <dgm:spPr/>
      <dgm:t>
        <a:bodyPr/>
        <a:lstStyle/>
        <a:p>
          <a:endParaRPr lang="en-GB"/>
        </a:p>
      </dgm:t>
    </dgm:pt>
    <dgm:pt modelId="{DE282944-89A4-7248-90B7-440B6142802D}" type="sibTrans" cxnId="{F6CA88D5-6A18-9D49-AA5D-9B2238CFF303}">
      <dgm:prSet/>
      <dgm:spPr/>
      <dgm:t>
        <a:bodyPr/>
        <a:lstStyle/>
        <a:p>
          <a:endParaRPr lang="en-GB"/>
        </a:p>
      </dgm:t>
    </dgm:pt>
    <dgm:pt modelId="{8211DCED-2F9E-8D43-A45E-572971306B18}">
      <dgm:prSet phldrT="[Text]"/>
      <dgm:spPr/>
      <dgm:t>
        <a:bodyPr/>
        <a:lstStyle/>
        <a:p>
          <a:r>
            <a:rPr lang="cy-GB" noProof="0" dirty="0"/>
            <a:t>Y rhiant/ Gofalwr</a:t>
          </a:r>
        </a:p>
      </dgm:t>
    </dgm:pt>
    <dgm:pt modelId="{F6B34206-A937-2D4A-A42D-E7E14320F7BB}" type="parTrans" cxnId="{F8D7F372-B6A7-B74B-B6C8-15CD601996A9}">
      <dgm:prSet/>
      <dgm:spPr/>
      <dgm:t>
        <a:bodyPr/>
        <a:lstStyle/>
        <a:p>
          <a:endParaRPr lang="en-GB"/>
        </a:p>
      </dgm:t>
    </dgm:pt>
    <dgm:pt modelId="{A78C6DA3-1407-9844-98C0-F33BA5F35724}" type="sibTrans" cxnId="{F8D7F372-B6A7-B74B-B6C8-15CD601996A9}">
      <dgm:prSet/>
      <dgm:spPr/>
      <dgm:t>
        <a:bodyPr/>
        <a:lstStyle/>
        <a:p>
          <a:endParaRPr lang="en-GB"/>
        </a:p>
      </dgm:t>
    </dgm:pt>
    <dgm:pt modelId="{0338FC09-DE1D-1046-9076-F406A8547CDA}">
      <dgm:prSet phldrT="[Text]"/>
      <dgm:spPr/>
      <dgm:t>
        <a:bodyPr/>
        <a:lstStyle/>
        <a:p>
          <a:r>
            <a:rPr lang="cy-GB" noProof="0" dirty="0"/>
            <a:t>Yr gymuned</a:t>
          </a:r>
        </a:p>
      </dgm:t>
    </dgm:pt>
    <dgm:pt modelId="{07D0FFCD-864B-964E-95FC-66DB265EA9EE}" type="parTrans" cxnId="{C078ACAE-7B1B-2C45-80D0-2FBADF7155F9}">
      <dgm:prSet/>
      <dgm:spPr/>
      <dgm:t>
        <a:bodyPr/>
        <a:lstStyle/>
        <a:p>
          <a:endParaRPr lang="en-GB"/>
        </a:p>
      </dgm:t>
    </dgm:pt>
    <dgm:pt modelId="{CB25E2D9-8B68-E74F-B886-FEE06129741D}" type="sibTrans" cxnId="{C078ACAE-7B1B-2C45-80D0-2FBADF7155F9}">
      <dgm:prSet/>
      <dgm:spPr/>
      <dgm:t>
        <a:bodyPr/>
        <a:lstStyle/>
        <a:p>
          <a:endParaRPr lang="en-GB"/>
        </a:p>
      </dgm:t>
    </dgm:pt>
    <dgm:pt modelId="{D0CFA776-F261-6B48-AB4E-8FF7864F632D}" type="pres">
      <dgm:prSet presAssocID="{414F3963-3F4F-EC4A-B02B-D0635D47229B}" presName="composite" presStyleCnt="0">
        <dgm:presLayoutVars>
          <dgm:chMax val="1"/>
          <dgm:dir/>
          <dgm:resizeHandles val="exact"/>
        </dgm:presLayoutVars>
      </dgm:prSet>
      <dgm:spPr/>
    </dgm:pt>
    <dgm:pt modelId="{9AFD656A-5A86-6F42-AE72-1AFB49F7A402}" type="pres">
      <dgm:prSet presAssocID="{414F3963-3F4F-EC4A-B02B-D0635D47229B}" presName="radial" presStyleCnt="0">
        <dgm:presLayoutVars>
          <dgm:animLvl val="ctr"/>
        </dgm:presLayoutVars>
      </dgm:prSet>
      <dgm:spPr/>
    </dgm:pt>
    <dgm:pt modelId="{6604A0C5-0E81-634B-B083-BFC8BF10A241}" type="pres">
      <dgm:prSet presAssocID="{E80ABC11-1B86-1B43-AD98-F1A37D2E2FF8}" presName="centerShape" presStyleLbl="vennNode1" presStyleIdx="0" presStyleCnt="5" custScaleX="74651" custScaleY="73187"/>
      <dgm:spPr/>
    </dgm:pt>
    <dgm:pt modelId="{5B2ADE84-7CF1-F447-A2A0-3F3F372F3A4E}" type="pres">
      <dgm:prSet presAssocID="{A458865E-986E-BF46-AD70-14CC29A69843}" presName="node" presStyleLbl="vennNode1" presStyleIdx="1" presStyleCnt="5" custRadScaleRad="82474">
        <dgm:presLayoutVars>
          <dgm:bulletEnabled val="1"/>
        </dgm:presLayoutVars>
      </dgm:prSet>
      <dgm:spPr/>
    </dgm:pt>
    <dgm:pt modelId="{9CB040F9-0E84-8E4E-A4FA-BEFEC696C6CD}" type="pres">
      <dgm:prSet presAssocID="{7BB8CDDD-A062-5F4F-9E4C-8956144AEC27}" presName="node" presStyleLbl="vennNode1" presStyleIdx="2" presStyleCnt="5" custRadScaleRad="83821">
        <dgm:presLayoutVars>
          <dgm:bulletEnabled val="1"/>
        </dgm:presLayoutVars>
      </dgm:prSet>
      <dgm:spPr/>
    </dgm:pt>
    <dgm:pt modelId="{7A3E2207-2E46-7A44-81CD-4450B860F34F}" type="pres">
      <dgm:prSet presAssocID="{8211DCED-2F9E-8D43-A45E-572971306B18}" presName="node" presStyleLbl="vennNode1" presStyleIdx="3" presStyleCnt="5" custRadScaleRad="79371">
        <dgm:presLayoutVars>
          <dgm:bulletEnabled val="1"/>
        </dgm:presLayoutVars>
      </dgm:prSet>
      <dgm:spPr/>
    </dgm:pt>
    <dgm:pt modelId="{65C7183B-7E05-CD40-AFD4-8AA7B533E857}" type="pres">
      <dgm:prSet presAssocID="{0338FC09-DE1D-1046-9076-F406A8547CDA}" presName="node" presStyleLbl="vennNode1" presStyleIdx="4" presStyleCnt="5" custRadScaleRad="82741">
        <dgm:presLayoutVars>
          <dgm:bulletEnabled val="1"/>
        </dgm:presLayoutVars>
      </dgm:prSet>
      <dgm:spPr/>
    </dgm:pt>
  </dgm:ptLst>
  <dgm:cxnLst>
    <dgm:cxn modelId="{24A66911-9D79-5C46-8769-336D895DB52D}" type="presOf" srcId="{8211DCED-2F9E-8D43-A45E-572971306B18}" destId="{7A3E2207-2E46-7A44-81CD-4450B860F34F}" srcOrd="0" destOrd="0" presId="urn:microsoft.com/office/officeart/2005/8/layout/radial3"/>
    <dgm:cxn modelId="{7B8ADF1C-C613-8645-897C-07006206A43E}" type="presOf" srcId="{7BB8CDDD-A062-5F4F-9E4C-8956144AEC27}" destId="{9CB040F9-0E84-8E4E-A4FA-BEFEC696C6CD}" srcOrd="0" destOrd="0" presId="urn:microsoft.com/office/officeart/2005/8/layout/radial3"/>
    <dgm:cxn modelId="{93914E36-00FE-B644-9432-C6BD189FCDBE}" srcId="{414F3963-3F4F-EC4A-B02B-D0635D47229B}" destId="{E80ABC11-1B86-1B43-AD98-F1A37D2E2FF8}" srcOrd="0" destOrd="0" parTransId="{5CC3417B-11F0-E548-A4EF-893572CF5AB5}" sibTransId="{F29C663D-41D6-C542-BABD-821D05D1AE89}"/>
    <dgm:cxn modelId="{151D3349-B145-164B-8D4C-A759D9B3412C}" type="presOf" srcId="{A458865E-986E-BF46-AD70-14CC29A69843}" destId="{5B2ADE84-7CF1-F447-A2A0-3F3F372F3A4E}" srcOrd="0" destOrd="0" presId="urn:microsoft.com/office/officeart/2005/8/layout/radial3"/>
    <dgm:cxn modelId="{5D582E5A-506B-244A-B8ED-2EDE49D71206}" type="presOf" srcId="{414F3963-3F4F-EC4A-B02B-D0635D47229B}" destId="{D0CFA776-F261-6B48-AB4E-8FF7864F632D}" srcOrd="0" destOrd="0" presId="urn:microsoft.com/office/officeart/2005/8/layout/radial3"/>
    <dgm:cxn modelId="{F8D7F372-B6A7-B74B-B6C8-15CD601996A9}" srcId="{E80ABC11-1B86-1B43-AD98-F1A37D2E2FF8}" destId="{8211DCED-2F9E-8D43-A45E-572971306B18}" srcOrd="2" destOrd="0" parTransId="{F6B34206-A937-2D4A-A42D-E7E14320F7BB}" sibTransId="{A78C6DA3-1407-9844-98C0-F33BA5F35724}"/>
    <dgm:cxn modelId="{59EDA896-E50E-C544-8511-B0A1BD4325D3}" type="presOf" srcId="{E80ABC11-1B86-1B43-AD98-F1A37D2E2FF8}" destId="{6604A0C5-0E81-634B-B083-BFC8BF10A241}" srcOrd="0" destOrd="0" presId="urn:microsoft.com/office/officeart/2005/8/layout/radial3"/>
    <dgm:cxn modelId="{C078ACAE-7B1B-2C45-80D0-2FBADF7155F9}" srcId="{E80ABC11-1B86-1B43-AD98-F1A37D2E2FF8}" destId="{0338FC09-DE1D-1046-9076-F406A8547CDA}" srcOrd="3" destOrd="0" parTransId="{07D0FFCD-864B-964E-95FC-66DB265EA9EE}" sibTransId="{CB25E2D9-8B68-E74F-B886-FEE06129741D}"/>
    <dgm:cxn modelId="{6669E7BF-C41F-964E-A9DF-A213D615F486}" type="presOf" srcId="{0338FC09-DE1D-1046-9076-F406A8547CDA}" destId="{65C7183B-7E05-CD40-AFD4-8AA7B533E857}" srcOrd="0" destOrd="0" presId="urn:microsoft.com/office/officeart/2005/8/layout/radial3"/>
    <dgm:cxn modelId="{8087ABC0-8786-CB4B-91F7-4A578394895A}" srcId="{E80ABC11-1B86-1B43-AD98-F1A37D2E2FF8}" destId="{A458865E-986E-BF46-AD70-14CC29A69843}" srcOrd="0" destOrd="0" parTransId="{4013CD53-6473-F24A-BA12-30B75726B9AB}" sibTransId="{41D6AD70-4FDE-914D-873C-BBF692BA6C60}"/>
    <dgm:cxn modelId="{F6CA88D5-6A18-9D49-AA5D-9B2238CFF303}" srcId="{E80ABC11-1B86-1B43-AD98-F1A37D2E2FF8}" destId="{7BB8CDDD-A062-5F4F-9E4C-8956144AEC27}" srcOrd="1" destOrd="0" parTransId="{DE1BD495-2FB9-4741-99DD-9C383531B502}" sibTransId="{DE282944-89A4-7248-90B7-440B6142802D}"/>
    <dgm:cxn modelId="{A63BBE67-8269-2940-8D75-F50EE41310C1}" type="presParOf" srcId="{D0CFA776-F261-6B48-AB4E-8FF7864F632D}" destId="{9AFD656A-5A86-6F42-AE72-1AFB49F7A402}" srcOrd="0" destOrd="0" presId="urn:microsoft.com/office/officeart/2005/8/layout/radial3"/>
    <dgm:cxn modelId="{6C32FA52-8F98-844C-905B-38903E245246}" type="presParOf" srcId="{9AFD656A-5A86-6F42-AE72-1AFB49F7A402}" destId="{6604A0C5-0E81-634B-B083-BFC8BF10A241}" srcOrd="0" destOrd="0" presId="urn:microsoft.com/office/officeart/2005/8/layout/radial3"/>
    <dgm:cxn modelId="{F1130257-022D-2040-A7A6-4CF83418E4E8}" type="presParOf" srcId="{9AFD656A-5A86-6F42-AE72-1AFB49F7A402}" destId="{5B2ADE84-7CF1-F447-A2A0-3F3F372F3A4E}" srcOrd="1" destOrd="0" presId="urn:microsoft.com/office/officeart/2005/8/layout/radial3"/>
    <dgm:cxn modelId="{94B220EE-15BD-C14B-81A7-469AA03CE39F}" type="presParOf" srcId="{9AFD656A-5A86-6F42-AE72-1AFB49F7A402}" destId="{9CB040F9-0E84-8E4E-A4FA-BEFEC696C6CD}" srcOrd="2" destOrd="0" presId="urn:microsoft.com/office/officeart/2005/8/layout/radial3"/>
    <dgm:cxn modelId="{4F1D1400-D343-144A-89F8-C060D70A864D}" type="presParOf" srcId="{9AFD656A-5A86-6F42-AE72-1AFB49F7A402}" destId="{7A3E2207-2E46-7A44-81CD-4450B860F34F}" srcOrd="3" destOrd="0" presId="urn:microsoft.com/office/officeart/2005/8/layout/radial3"/>
    <dgm:cxn modelId="{1F408E64-8FC5-7349-A6C8-7D351B034E42}" type="presParOf" srcId="{9AFD656A-5A86-6F42-AE72-1AFB49F7A402}" destId="{65C7183B-7E05-CD40-AFD4-8AA7B533E857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4A0C5-0E81-634B-B083-BFC8BF10A241}">
      <dsp:nvSpPr>
        <dsp:cNvPr id="0" name=""/>
        <dsp:cNvSpPr/>
      </dsp:nvSpPr>
      <dsp:spPr>
        <a:xfrm>
          <a:off x="1066436" y="761878"/>
          <a:ext cx="1062143" cy="104131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Llwyddiant</a:t>
          </a:r>
        </a:p>
      </dsp:txBody>
      <dsp:txXfrm>
        <a:off x="1221983" y="914375"/>
        <a:ext cx="751049" cy="736319"/>
      </dsp:txXfrm>
    </dsp:sp>
    <dsp:sp modelId="{5B2ADE84-7CF1-F447-A2A0-3F3F372F3A4E}">
      <dsp:nvSpPr>
        <dsp:cNvPr id="0" name=""/>
        <dsp:cNvSpPr/>
      </dsp:nvSpPr>
      <dsp:spPr>
        <a:xfrm>
          <a:off x="1241805" y="162646"/>
          <a:ext cx="711406" cy="7114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/>
            <a:t>Y dysgwr</a:t>
          </a:r>
        </a:p>
      </dsp:txBody>
      <dsp:txXfrm>
        <a:off x="1345988" y="266829"/>
        <a:ext cx="503040" cy="503040"/>
      </dsp:txXfrm>
    </dsp:sp>
    <dsp:sp modelId="{9CB040F9-0E84-8E4E-A4FA-BEFEC696C6CD}">
      <dsp:nvSpPr>
        <dsp:cNvPr id="0" name=""/>
        <dsp:cNvSpPr/>
      </dsp:nvSpPr>
      <dsp:spPr>
        <a:xfrm>
          <a:off x="2018472" y="926831"/>
          <a:ext cx="711406" cy="7114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/>
            <a:t>Yr athro</a:t>
          </a:r>
        </a:p>
      </dsp:txBody>
      <dsp:txXfrm>
        <a:off x="2122655" y="1031014"/>
        <a:ext cx="503040" cy="503040"/>
      </dsp:txXfrm>
    </dsp:sp>
    <dsp:sp modelId="{7A3E2207-2E46-7A44-81CD-4450B860F34F}">
      <dsp:nvSpPr>
        <dsp:cNvPr id="0" name=""/>
        <dsp:cNvSpPr/>
      </dsp:nvSpPr>
      <dsp:spPr>
        <a:xfrm>
          <a:off x="1241805" y="1662266"/>
          <a:ext cx="711406" cy="7114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/>
            <a:t>Y rhiant/ Gofalwr</a:t>
          </a:r>
        </a:p>
      </dsp:txBody>
      <dsp:txXfrm>
        <a:off x="1345988" y="1766449"/>
        <a:ext cx="503040" cy="503040"/>
      </dsp:txXfrm>
    </dsp:sp>
    <dsp:sp modelId="{65C7183B-7E05-CD40-AFD4-8AA7B533E857}">
      <dsp:nvSpPr>
        <dsp:cNvPr id="0" name=""/>
        <dsp:cNvSpPr/>
      </dsp:nvSpPr>
      <dsp:spPr>
        <a:xfrm>
          <a:off x="475145" y="926831"/>
          <a:ext cx="711406" cy="7114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kern="1200" noProof="0" dirty="0"/>
            <a:t>Yr gymuned</a:t>
          </a:r>
        </a:p>
      </dsp:txBody>
      <dsp:txXfrm>
        <a:off x="579328" y="1031014"/>
        <a:ext cx="503040" cy="503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ECD49F-05D7-F24F-96D6-4F4A63F1D5BD}" type="datetimeFigureOut">
              <a:rPr lang="en-US" smtClean="0"/>
              <a:t>1/6/23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F8B27-1428-1F48-A702-64B963048F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078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F8B27-1428-1F48-A702-64B963048F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911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729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10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858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458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29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33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76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04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37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724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853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2F05F-D4E3-AE42-8E1F-95BC87F0B6B8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06D16-1188-F847-9547-526EB3FDF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08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1.jpeg"/><Relationship Id="rId7" Type="http://schemas.openxmlformats.org/officeDocument/2006/relationships/hyperlink" Target="https://northendenprimary.co.uk/home-school-agreement" TargetMode="External"/><Relationship Id="rId12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ra.ioe.ac.uk/2981/1/download%3Fid%3D147205%26filename%3Dschools-communities-social-capital-full-report.pdf" TargetMode="External"/><Relationship Id="rId11" Type="http://schemas.openxmlformats.org/officeDocument/2006/relationships/diagramColors" Target="../diagrams/colors1.xml"/><Relationship Id="rId5" Type="http://schemas.openxmlformats.org/officeDocument/2006/relationships/hyperlink" Target="https://www.ygglonlas.co.uk/crach-pta/" TargetMode="External"/><Relationship Id="rId10" Type="http://schemas.openxmlformats.org/officeDocument/2006/relationships/diagramQuickStyle" Target="../diagrams/quickStyle1.xml"/><Relationship Id="rId4" Type="http://schemas.openxmlformats.org/officeDocument/2006/relationships/hyperlink" Target="http://www.ygglonlas.co.uk/" TargetMode="External"/><Relationship Id="rId9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5CD7FF4-AD0F-DCF2-D723-241711BC0E33}"/>
              </a:ext>
            </a:extLst>
          </p:cNvPr>
          <p:cNvSpPr/>
          <p:nvPr/>
        </p:nvSpPr>
        <p:spPr>
          <a:xfrm>
            <a:off x="3365698" y="0"/>
            <a:ext cx="57443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Dechrau wrth fy nhraed</a:t>
            </a:r>
            <a:endParaRPr lang="cy-GB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A6E8E-42A4-501B-58B0-BE356226824F}"/>
              </a:ext>
            </a:extLst>
          </p:cNvPr>
          <p:cNvSpPr txBox="1"/>
          <p:nvPr/>
        </p:nvSpPr>
        <p:spPr>
          <a:xfrm>
            <a:off x="136606" y="4958697"/>
            <a:ext cx="2607188" cy="45243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1200" b="1" dirty="0"/>
              <a:t>Cyfnod Sylfaen</a:t>
            </a:r>
          </a:p>
          <a:p>
            <a:r>
              <a:rPr lang="cy-GB" sz="1200" dirty="0"/>
              <a:t>Mae’r cyfnod sylfaen yn gyfnod tyngedfennol ar gyfer cerrig milltir ddatblygiadol ac addysgol, felly mae’n debygol bydd yr ysgol a rhieni yn cael fwy o gyswllt yn y cyfnod yma. Y pwrpas o hyn yw adeiladu partneriaeth gref ac i sicrhau bod anghenion y plentyn yn cael ei chyrraedd. Gall y cyswllt â rhieni lleihau pan fydd y plentyn yn tyfu lan er bod yn fwy hunan dibynnol ac yn fwy cyfrifol am addysg ei hun. Gyda’r cyfnod sylfaen, mae ysgol A yn anfon llyfr cyswllt adref pob hanner tymor i rieni gweld y fath o waith mae ei phlentyn yn wneud ac ansawdd y gwaith. Un waith y flwyddyn, mae gwasanaeth nyrsio ysgolion yn dod i ddosbarth derbyn er mwyn hybu iechyd, darparu cymorth, cyngor a chefnogaeth ac i fesur taldra, pwysau a golwg. Y nod o hyn yw sicrhau bod y plant yn cael ei gofalu adref.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E79BA3-7BD5-A01F-8B18-AB580048EC0C}"/>
              </a:ext>
            </a:extLst>
          </p:cNvPr>
          <p:cNvSpPr txBox="1"/>
          <p:nvPr/>
        </p:nvSpPr>
        <p:spPr>
          <a:xfrm>
            <a:off x="5464139" y="3942835"/>
            <a:ext cx="7212040" cy="36009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1200" b="1" dirty="0"/>
              <a:t>Cydweithio â rhieni</a:t>
            </a:r>
          </a:p>
          <a:p>
            <a:r>
              <a:rPr lang="cy-GB" sz="1200" dirty="0"/>
              <a:t>Mae ysgol A yn credu ei fod nhw yn wneud mwy na chydweithio â rhieni, mae hyn oherwydd mae’r ysgol yn darparu: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Gwersi Cymraeg i rieni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Polisi drws agored. Golyga hyn os bydd rhieni yn cael problem neu gwestiwn, mae’r drysau bob amser ar agor i gael ateb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Wythnos ”Dewch a rhiant i’r ysgol” er mwyn cynnwys rhieni yn fwy yn fywyd ysgol y disgyblion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Diwrnod sgiliau sef diwrnod i ddangos sgiliau fel chwaraeon a gwneud gweithgareddau iechyd a lles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Riant llywodraethwyr yn ymweld â’r ysgol yn dymhorol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Arddangosfeydd o waith y disgyblion i ddangos yr ansawdd gwaith i’r rhieni ac ymwelwyr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CAMS (Child and Adolescent Mental Health Service) yn mynd i’r ysgol i gefnogi disgyblion gydag iechyd meddwl gwael, disgyblion sydd wedi mynd trwy brofiadau anodd ac i siarad am deimladau neu ofidiau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CRACh sef y gymdeithas, rhieni, athrawon a chyfeillion yr ysgol yn rhoi gwahanol fathau o gefnogaeth i’r ysgol “yn derbyn cefnogaeth ariannol ac ymarferol cyson ganddynt i hybu safon addysgu’r ysgol” (www.</a:t>
            </a:r>
            <a:r>
              <a:rPr lang="cy-GB" sz="1200" dirty="0">
                <a:highlight>
                  <a:srgbClr val="000000"/>
                </a:highlight>
              </a:rPr>
              <a:t>ygglonlas</a:t>
            </a:r>
            <a:r>
              <a:rPr lang="cy-GB" sz="1200" dirty="0"/>
              <a:t>.co.uk, n.d)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Adran ar wefan yr ysgol i helpu gyda dysgu o adref ac awgrymiadau ar gyfer darllen gydag eich plentyn</a:t>
            </a:r>
          </a:p>
          <a:p>
            <a:r>
              <a:rPr lang="cy-GB" sz="1200" dirty="0"/>
              <a:t>Mae ysgol A yn rhoi asesiadau ar ddechrau bob blwyddyn ysgol. Pwrpas yr asesiadau yma yw gosod nodau a gwneud cynlluniau ar gyfer gweddill y flwyddyn ysgol ac i weld os oes anghenion dysgu ychwanegol â rhai o’r disgyblion. Bydd hyn yn sicrhau cyfleodd cyfartal i bawb.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AA445C-B81F-2B4A-9FCE-7B690C94329A}"/>
              </a:ext>
            </a:extLst>
          </p:cNvPr>
          <p:cNvSpPr txBox="1"/>
          <p:nvPr/>
        </p:nvSpPr>
        <p:spPr>
          <a:xfrm>
            <a:off x="125421" y="118188"/>
            <a:ext cx="2629558" cy="47089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1200" b="1" dirty="0"/>
              <a:t>Cymuned leol</a:t>
            </a:r>
          </a:p>
          <a:p>
            <a:r>
              <a:rPr lang="cy-GB" sz="1200" dirty="0"/>
              <a:t>Roedd y disgyblion yn yr ysgol pontio sef ysgol A yn cael y cyfle i weld gwahanol bethau yn y gymuned leol, cawsant nhw'r cyfle i ddysgu am bobl tân, heddlu, boy scouts, pobl sydd yn gweithio gydag anifeiliaid anwes, pobl sydd yn gweithio mewn marchnad Abertawe a llawer mwy. Gall cael profiad o wahanol weithle i blant fod yn arbennig o fuddiol i blant sy’n dymuno dewis gyrfa gan y gall eu cynorthwyo i ddeall yn well y posibiliadau sydd ar gael iddynt. Ymhellach, bydd y disgyblion yn ddeall yn wel sut y gellir defnyddio eu haddysg a’u sgiliau yn y byd go iawn trwy weld y gwaith y mae pobl yn ei wneud drostynt eu hunain.</a:t>
            </a:r>
          </a:p>
          <a:p>
            <a:r>
              <a:rPr lang="cy-GB" sz="1200" dirty="0"/>
              <a:t>Mae’r ysgol hefyd yn wneud cyfraniadau i fanciau bwyd lleol a gwneud casgliad eglwys i’r digartref sydd yn pwysleisio i’r disgyblion  sut gallant nhw helpu pobl yn y gymuned sydd yn llai ffodus na nhw.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7716DC-E062-75AD-67B5-895788F12B1D}"/>
              </a:ext>
            </a:extLst>
          </p:cNvPr>
          <p:cNvSpPr txBox="1"/>
          <p:nvPr/>
        </p:nvSpPr>
        <p:spPr>
          <a:xfrm>
            <a:off x="2873815" y="7728686"/>
            <a:ext cx="8039300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1200" b="1" dirty="0"/>
              <a:t>Cyswllt â rhieni</a:t>
            </a:r>
          </a:p>
          <a:p>
            <a:r>
              <a:rPr lang="cy-GB" sz="1200" dirty="0"/>
              <a:t>Mae ysgol A yn defnyddio llawer o ffyrdd gwahanol i gyfathrebu a chadw cyswllt gyda rhieni. Adroddiadau ysgol a noson rhieni yw’r ddwy ffordd fwyaf amlwg o gysylltu â rhieni. Mae’r ddwy ffordd yn bwysig iawn oherwydd mae’n cadw rhieni yn wybodus am gynnydd eu plentyn, eu cryfderau a meysydd i’w wella. Yn ychwanegol, mae’n rhoi cyfle i rieni ofyn cwestiynau neu drafod am unrhyw bryderon sydd ganddynt. Fel cyfnod sylfaen, mae llyfrau yn mynd adref pob hanner tymor i rieni i wirio'r gwaith. Mae ysgol A yn wneud nosweithiau arall i rieni mwy o wybodaeth mewn mwy o fanylder er enghraifft: 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Noson targedau 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Noson agored i gyflwyno gweithdrefnau, themâu, rheolau, ymweliadau a phreswyl</a:t>
            </a:r>
          </a:p>
          <a:p>
            <a:pPr marL="171450" indent="-171450">
              <a:buFontTx/>
              <a:buChar char="-"/>
            </a:pPr>
            <a:r>
              <a:rPr lang="cy-GB" sz="1200" dirty="0"/>
              <a:t>Nosweithiau hyfforddiant i addysgu rhieni am ddiogelwch ar y we ac i roi gwersi coginio i deuluoedd bregus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851B6E2-DC54-2751-A6D7-F6D992A55D41}"/>
              </a:ext>
            </a:extLst>
          </p:cNvPr>
          <p:cNvSpPr txBox="1"/>
          <p:nvPr/>
        </p:nvSpPr>
        <p:spPr>
          <a:xfrm>
            <a:off x="2915619" y="729341"/>
            <a:ext cx="6666858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y-GB" sz="1200" b="1" dirty="0"/>
              <a:t>Cyn dechrau yn yr ysgol</a:t>
            </a:r>
          </a:p>
          <a:p>
            <a:r>
              <a:rPr lang="cy-GB" sz="1200" dirty="0"/>
              <a:t>Mae rhieni'r plant sydd yn barod i ddechrau ysgol yn cael mynd am dro o amgylch yr ysgol. Pwrpas hyn yw i rieni dysgu amdano ddiwylliant ac awyrgylch yr ysgol, gweld ansawdd y cyfleusterau a’r ystafelloedd dosbarth, cwrdd â’r athrawon a staff ac i ofyn amdano’r cwricwlwm a gweithgareddau allgyrsiol. Ymhellach, gall ymweld ag ysgol helpu rhieni i wneud penderfyniad gwybodus am sut fydd ei phlentyn yn wneud yn yr awyrgylch. Mae ysgol A yn cynnal cyfarfod croesawi'r hanner tymor cyn i ddisgyblion dechrau i gyflwyno gwybodaeth a gweithgareddau i rieni. Yn y cyfarfod yma, gall rhieni newydd dderbyn llyfr o’r enw ‘Dysgu gyda Sam’. Pwrpas y llyfr yw helpu gyda phroblemau y mae rhieni newydd yn aml yn dioddef o fel diffyg cwsg, rheoli gwaith a bywyd cartref a theimlo’n llethu gan gyfrifoldebau bod yn rhiant. Mae’r ysgol pontio yn darparu cwrs dysgu Cymraeg i’r rhieni sydd eisiau ddysgu'r iaith bydd ei phlant yn dysgu a siarad. Y manteision o siarad yr un iaith ac eich plentyn yw gall helpu i hwyluso gwell cyfathrebu rhwng rhieni a phlant. Bydd plant ifanc yn elwa fwyaf o hyn oherwydd efallai nad ydynt wedi gorffen datblygu sgiliau iaith yn un o’r ieithoedd. Gwella twf gwybyddol ac atgyfnerthu eu hunaniaeth ddiwylliannol yw’r manteision arall i blant sydd gyda rhieni yn siarad yr un ddwy iaith. Ar ôl chwe wythnos o’r disgyblion dechrau ysgol, bydd cyfarfod wyneb i wyneb gyda’r rhieni i drafod sut mae’r plant wedi ymgartrefi hyd yn hyn, gosod targedau os oes angen, derbyn pecyn cefnogaeth a llawer mwy.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C55A4F0-EC1A-EC25-0BAE-A72D9166B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619" y="3942835"/>
            <a:ext cx="2413000" cy="360098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4682B59-E802-E2D1-2412-A88394F653AD}"/>
              </a:ext>
            </a:extLst>
          </p:cNvPr>
          <p:cNvSpPr txBox="1"/>
          <p:nvPr/>
        </p:nvSpPr>
        <p:spPr>
          <a:xfrm>
            <a:off x="10941821" y="7631430"/>
            <a:ext cx="17343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>
                <a:cs typeface="Arial" panose="020B0604020202020204" pitchFamily="34" charset="0"/>
              </a:rPr>
              <a:t>Cyfeiriadau</a:t>
            </a:r>
          </a:p>
          <a:p>
            <a:r>
              <a:rPr lang="cy-GB" sz="900" dirty="0">
                <a:cs typeface="Arial" panose="020B0604020202020204" pitchFamily="34" charset="0"/>
                <a:hlinkClick r:id="rId4"/>
              </a:rPr>
              <a:t>www.</a:t>
            </a:r>
            <a:r>
              <a:rPr lang="cy-GB" sz="900" dirty="0">
                <a:highlight>
                  <a:srgbClr val="000000"/>
                </a:highlight>
                <a:cs typeface="Arial" panose="020B0604020202020204" pitchFamily="34" charset="0"/>
                <a:hlinkClick r:id="rId4"/>
              </a:rPr>
              <a:t>ygglonlas</a:t>
            </a:r>
            <a:r>
              <a:rPr lang="cy-GB" sz="900" dirty="0">
                <a:cs typeface="Arial" panose="020B0604020202020204" pitchFamily="34" charset="0"/>
                <a:hlinkClick r:id="rId4"/>
              </a:rPr>
              <a:t>.co.uk</a:t>
            </a:r>
            <a:r>
              <a:rPr lang="cy-GB" sz="900" dirty="0">
                <a:cs typeface="Arial" panose="020B0604020202020204" pitchFamily="34" charset="0"/>
              </a:rPr>
              <a:t> (n.d.) CRACh | PTA | </a:t>
            </a:r>
            <a:r>
              <a:rPr lang="cy-GB" sz="900" dirty="0">
                <a:highlight>
                  <a:srgbClr val="000000"/>
                </a:highlight>
                <a:cs typeface="Arial" panose="020B0604020202020204" pitchFamily="34" charset="0"/>
              </a:rPr>
              <a:t>Ysgol Gynradd Gymraeg Lon Las</a:t>
            </a:r>
            <a:r>
              <a:rPr lang="cy-GB" sz="900" dirty="0">
                <a:cs typeface="Arial" panose="020B0604020202020204" pitchFamily="34" charset="0"/>
              </a:rPr>
              <a:t>. </a:t>
            </a:r>
            <a:r>
              <a:rPr lang="cy-GB" sz="900" dirty="0">
                <a:cs typeface="Arial" panose="020B0604020202020204" pitchFamily="34" charset="0"/>
                <a:hlinkClick r:id="rId5"/>
              </a:rPr>
              <a:t>https://www.</a:t>
            </a:r>
            <a:r>
              <a:rPr lang="cy-GB" sz="900" dirty="0">
                <a:highlight>
                  <a:srgbClr val="000000"/>
                </a:highlight>
                <a:cs typeface="Arial" panose="020B0604020202020204" pitchFamily="34" charset="0"/>
                <a:hlinkClick r:id="rId5"/>
              </a:rPr>
              <a:t>ygglonlas</a:t>
            </a:r>
            <a:r>
              <a:rPr lang="cy-GB" sz="900" dirty="0">
                <a:cs typeface="Arial" panose="020B0604020202020204" pitchFamily="34" charset="0"/>
                <a:hlinkClick r:id="rId5"/>
              </a:rPr>
              <a:t>.co.uk/crach-pta/</a:t>
            </a:r>
            <a:r>
              <a:rPr lang="cy-GB" sz="900" dirty="0">
                <a:cs typeface="Arial" panose="020B0604020202020204" pitchFamily="34" charset="0"/>
              </a:rPr>
              <a:t> </a:t>
            </a:r>
          </a:p>
          <a:p>
            <a:endParaRPr lang="en-US" sz="900" dirty="0">
              <a:cs typeface="Arial" panose="020B0604020202020204" pitchFamily="34" charset="0"/>
              <a:hlinkClick r:id="rId6"/>
            </a:endParaRPr>
          </a:p>
          <a:p>
            <a:r>
              <a:rPr lang="en-US" sz="900" dirty="0" err="1">
                <a:cs typeface="Arial" panose="020B0604020202020204" pitchFamily="34" charset="0"/>
              </a:rPr>
              <a:t>Northendenprimary.co.uk</a:t>
            </a:r>
            <a:r>
              <a:rPr lang="en-US" sz="900" dirty="0">
                <a:cs typeface="Arial" panose="020B0604020202020204" pitchFamily="34" charset="0"/>
              </a:rPr>
              <a:t> (n.d.) Home School Agreement – My CMS </a:t>
            </a:r>
            <a:r>
              <a:rPr lang="en-US" sz="900" dirty="0">
                <a:cs typeface="Arial" panose="020B0604020202020204" pitchFamily="34" charset="0"/>
                <a:hlinkClick r:id="rId7"/>
              </a:rPr>
              <a:t>https://northendenprimary.co.uk/home-school-agreement</a:t>
            </a:r>
            <a:r>
              <a:rPr lang="en-US" sz="900" dirty="0">
                <a:cs typeface="Arial" panose="020B0604020202020204" pitchFamily="34" charset="0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FDEF7C-D707-8B80-4597-6711B4D2DFDD}"/>
              </a:ext>
            </a:extLst>
          </p:cNvPr>
          <p:cNvSpPr txBox="1"/>
          <p:nvPr/>
        </p:nvSpPr>
        <p:spPr>
          <a:xfrm>
            <a:off x="9732715" y="2206669"/>
            <a:ext cx="2943464" cy="15696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1200" dirty="0"/>
              <a:t>Mae’n rhaid i’r dysgwr, y rhiant ac yr athro gweithio gyda’i gilydd i sicrhau llwyddiant i’r disgybl. Er bod rhieni yn chwarae rhan hanfodol wrth gefnogi addysg eu plant gartref, mae ysgolion yn darparu’r cwricwlwm academaidd. Yn ogystal, mae dyletswydd ar fyfyrwyr i gymryd rhan yn eu haddysg a chyfrannu at eu dysgu eu hunain.</a:t>
            </a:r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98D9111F-1249-B11F-9305-5B773284C9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7557754"/>
              </p:ext>
            </p:extLst>
          </p:nvPr>
        </p:nvGraphicFramePr>
        <p:xfrm>
          <a:off x="9582477" y="-142504"/>
          <a:ext cx="3195017" cy="2565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63F773A8-FD31-74CC-BE28-FF22D585AF44}"/>
              </a:ext>
            </a:extLst>
          </p:cNvPr>
          <p:cNvSpPr txBox="1"/>
          <p:nvPr/>
        </p:nvSpPr>
        <p:spPr>
          <a:xfrm>
            <a:off x="3365698" y="7350826"/>
            <a:ext cx="15269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" dirty="0"/>
              <a:t>(northendenprimary.co.uk, n.d)</a:t>
            </a:r>
          </a:p>
        </p:txBody>
      </p:sp>
    </p:spTree>
    <p:extLst>
      <p:ext uri="{BB962C8B-B14F-4D97-AF65-F5344CB8AC3E}">
        <p14:creationId xmlns:p14="http://schemas.microsoft.com/office/powerpoint/2010/main" val="11919595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47123</TotalTime>
  <Words>1169</Words>
  <Application>Microsoft Macintosh PowerPoint</Application>
  <PresentationFormat>A3 Paper (297x420 mm)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Olivia Mathias</dc:creator>
  <cp:keywords/>
  <dc:description/>
  <cp:lastModifiedBy>Olivia Mathias</cp:lastModifiedBy>
  <cp:revision>1</cp:revision>
  <dcterms:created xsi:type="dcterms:W3CDTF">2022-12-12T19:22:26Z</dcterms:created>
  <dcterms:modified xsi:type="dcterms:W3CDTF">2023-01-14T12:45:27Z</dcterms:modified>
  <cp:category/>
</cp:coreProperties>
</file>