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3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D3493-2E56-4A9B-898E-AF4707189965}" type="doc">
      <dgm:prSet loTypeId="urn:microsoft.com/office/officeart/2005/8/layout/venn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5FC8E7-B2E3-4F95-986A-43AC7BFFB99B}">
      <dgm:prSet phldrT="[Text]"/>
      <dgm:spPr/>
      <dgm:t>
        <a:bodyPr/>
        <a:lstStyle/>
        <a:p>
          <a:r>
            <a:rPr lang="en-US" dirty="0"/>
            <a:t>Transparency</a:t>
          </a:r>
        </a:p>
      </dgm:t>
    </dgm:pt>
    <dgm:pt modelId="{A3810A05-68EF-45B0-9279-4EA4975E9845}" type="parTrans" cxnId="{771383F1-39D5-4297-896F-F9E675E1AE47}">
      <dgm:prSet/>
      <dgm:spPr/>
      <dgm:t>
        <a:bodyPr/>
        <a:lstStyle/>
        <a:p>
          <a:endParaRPr lang="en-US"/>
        </a:p>
      </dgm:t>
    </dgm:pt>
    <dgm:pt modelId="{98AC2772-E9C9-4CB9-BD63-5254CAF76DD1}" type="sibTrans" cxnId="{771383F1-39D5-4297-896F-F9E675E1AE47}">
      <dgm:prSet/>
      <dgm:spPr/>
      <dgm:t>
        <a:bodyPr/>
        <a:lstStyle/>
        <a:p>
          <a:endParaRPr lang="en-US"/>
        </a:p>
      </dgm:t>
    </dgm:pt>
    <dgm:pt modelId="{4A5EE8F4-7E39-48A6-87C0-5B1D4178D318}">
      <dgm:prSet phldrT="[Text]"/>
      <dgm:spPr/>
      <dgm:t>
        <a:bodyPr/>
        <a:lstStyle/>
        <a:p>
          <a:r>
            <a:rPr lang="en-US" dirty="0"/>
            <a:t>Professional Duty of Candor</a:t>
          </a:r>
        </a:p>
      </dgm:t>
    </dgm:pt>
    <dgm:pt modelId="{48515729-7E9B-4006-82FC-1507DECB4A47}" type="parTrans" cxnId="{91E3B12D-450E-49E9-A1B4-7F6772516BE7}">
      <dgm:prSet/>
      <dgm:spPr/>
      <dgm:t>
        <a:bodyPr/>
        <a:lstStyle/>
        <a:p>
          <a:endParaRPr lang="en-US"/>
        </a:p>
      </dgm:t>
    </dgm:pt>
    <dgm:pt modelId="{0B014CBB-5328-4914-BF52-068AFE4095CF}" type="sibTrans" cxnId="{91E3B12D-450E-49E9-A1B4-7F6772516BE7}">
      <dgm:prSet/>
      <dgm:spPr/>
      <dgm:t>
        <a:bodyPr/>
        <a:lstStyle/>
        <a:p>
          <a:endParaRPr lang="en-US"/>
        </a:p>
      </dgm:t>
    </dgm:pt>
    <dgm:pt modelId="{BCBECCE2-7CCE-4773-B9E3-8C474E0E0078}">
      <dgm:prSet phldrT="[Text]"/>
      <dgm:spPr/>
      <dgm:t>
        <a:bodyPr/>
        <a:lstStyle/>
        <a:p>
          <a:r>
            <a:rPr lang="en-US" dirty="0"/>
            <a:t>courage</a:t>
          </a:r>
        </a:p>
      </dgm:t>
    </dgm:pt>
    <dgm:pt modelId="{83F7319F-0676-411C-A27B-A09718588CC5}" type="parTrans" cxnId="{8ADC53CA-6414-4A16-8FC3-951C97672376}">
      <dgm:prSet/>
      <dgm:spPr/>
      <dgm:t>
        <a:bodyPr/>
        <a:lstStyle/>
        <a:p>
          <a:endParaRPr lang="en-US"/>
        </a:p>
      </dgm:t>
    </dgm:pt>
    <dgm:pt modelId="{7B87FCEF-69CA-4416-9BAD-440F64B162B7}" type="sibTrans" cxnId="{8ADC53CA-6414-4A16-8FC3-951C97672376}">
      <dgm:prSet/>
      <dgm:spPr/>
      <dgm:t>
        <a:bodyPr/>
        <a:lstStyle/>
        <a:p>
          <a:endParaRPr lang="en-US"/>
        </a:p>
      </dgm:t>
    </dgm:pt>
    <dgm:pt modelId="{E869862E-802E-4A1C-8DAD-C0A64A302579}">
      <dgm:prSet/>
      <dgm:spPr/>
      <dgm:t>
        <a:bodyPr/>
        <a:lstStyle/>
        <a:p>
          <a:r>
            <a:rPr lang="en-US" dirty="0"/>
            <a:t>Respect</a:t>
          </a:r>
        </a:p>
      </dgm:t>
    </dgm:pt>
    <dgm:pt modelId="{36FE8D17-1F2E-4030-B93B-7A591DF6FD14}" type="parTrans" cxnId="{C322E4E8-6F2A-4C2B-9303-9A77C3E2F0DB}">
      <dgm:prSet/>
      <dgm:spPr/>
      <dgm:t>
        <a:bodyPr/>
        <a:lstStyle/>
        <a:p>
          <a:endParaRPr lang="en-US"/>
        </a:p>
      </dgm:t>
    </dgm:pt>
    <dgm:pt modelId="{93D20971-A05D-49B3-9370-308088B16C76}" type="sibTrans" cxnId="{C322E4E8-6F2A-4C2B-9303-9A77C3E2F0DB}">
      <dgm:prSet/>
      <dgm:spPr/>
      <dgm:t>
        <a:bodyPr/>
        <a:lstStyle/>
        <a:p>
          <a:endParaRPr lang="en-US"/>
        </a:p>
      </dgm:t>
    </dgm:pt>
    <dgm:pt modelId="{F82989DA-857B-45E9-8374-10D5BEE38ACC}" type="pres">
      <dgm:prSet presAssocID="{478D3493-2E56-4A9B-898E-AF4707189965}" presName="Name0" presStyleCnt="0">
        <dgm:presLayoutVars>
          <dgm:dir/>
          <dgm:resizeHandles val="exact"/>
        </dgm:presLayoutVars>
      </dgm:prSet>
      <dgm:spPr/>
    </dgm:pt>
    <dgm:pt modelId="{4CBEA351-D682-4B1D-A447-2A0B56F50695}" type="pres">
      <dgm:prSet presAssocID="{CE5FC8E7-B2E3-4F95-986A-43AC7BFFB99B}" presName="Name5" presStyleLbl="vennNode1" presStyleIdx="0" presStyleCnt="4" custLinFactNeighborX="9893" custLinFactNeighborY="1583">
        <dgm:presLayoutVars>
          <dgm:bulletEnabled val="1"/>
        </dgm:presLayoutVars>
      </dgm:prSet>
      <dgm:spPr/>
    </dgm:pt>
    <dgm:pt modelId="{0E914065-DC6A-40D3-B928-84E270FDBADC}" type="pres">
      <dgm:prSet presAssocID="{98AC2772-E9C9-4CB9-BD63-5254CAF76DD1}" presName="space" presStyleCnt="0"/>
      <dgm:spPr/>
    </dgm:pt>
    <dgm:pt modelId="{9993443A-75AE-462D-B232-13D3F1962BAA}" type="pres">
      <dgm:prSet presAssocID="{4A5EE8F4-7E39-48A6-87C0-5B1D4178D318}" presName="Name5" presStyleLbl="vennNode1" presStyleIdx="1" presStyleCnt="4">
        <dgm:presLayoutVars>
          <dgm:bulletEnabled val="1"/>
        </dgm:presLayoutVars>
      </dgm:prSet>
      <dgm:spPr/>
    </dgm:pt>
    <dgm:pt modelId="{8433BDDA-990D-4E72-89B2-2CA0ED2503F1}" type="pres">
      <dgm:prSet presAssocID="{0B014CBB-5328-4914-BF52-068AFE4095CF}" presName="space" presStyleCnt="0"/>
      <dgm:spPr/>
    </dgm:pt>
    <dgm:pt modelId="{C2E46505-5EED-4688-A4DE-FC76049414DE}" type="pres">
      <dgm:prSet presAssocID="{BCBECCE2-7CCE-4773-B9E3-8C474E0E0078}" presName="Name5" presStyleLbl="vennNode1" presStyleIdx="2" presStyleCnt="4">
        <dgm:presLayoutVars>
          <dgm:bulletEnabled val="1"/>
        </dgm:presLayoutVars>
      </dgm:prSet>
      <dgm:spPr/>
    </dgm:pt>
    <dgm:pt modelId="{93963D9A-91C4-4F8C-BD74-9AC1788684DE}" type="pres">
      <dgm:prSet presAssocID="{7B87FCEF-69CA-4416-9BAD-440F64B162B7}" presName="space" presStyleCnt="0"/>
      <dgm:spPr/>
    </dgm:pt>
    <dgm:pt modelId="{E46501CE-4610-4C48-98E6-0FED5297E015}" type="pres">
      <dgm:prSet presAssocID="{E869862E-802E-4A1C-8DAD-C0A64A302579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1B246D11-AAA6-46F7-9C67-ADE4694AC816}" type="presOf" srcId="{CE5FC8E7-B2E3-4F95-986A-43AC7BFFB99B}" destId="{4CBEA351-D682-4B1D-A447-2A0B56F50695}" srcOrd="0" destOrd="0" presId="urn:microsoft.com/office/officeart/2005/8/layout/venn3"/>
    <dgm:cxn modelId="{EE8B9A19-A2C1-4375-AE26-15673BCAE5B9}" type="presOf" srcId="{E869862E-802E-4A1C-8DAD-C0A64A302579}" destId="{E46501CE-4610-4C48-98E6-0FED5297E015}" srcOrd="0" destOrd="0" presId="urn:microsoft.com/office/officeart/2005/8/layout/venn3"/>
    <dgm:cxn modelId="{8496FE26-7059-477E-A9A9-D9EB17BCE4F6}" type="presOf" srcId="{478D3493-2E56-4A9B-898E-AF4707189965}" destId="{F82989DA-857B-45E9-8374-10D5BEE38ACC}" srcOrd="0" destOrd="0" presId="urn:microsoft.com/office/officeart/2005/8/layout/venn3"/>
    <dgm:cxn modelId="{91E3B12D-450E-49E9-A1B4-7F6772516BE7}" srcId="{478D3493-2E56-4A9B-898E-AF4707189965}" destId="{4A5EE8F4-7E39-48A6-87C0-5B1D4178D318}" srcOrd="1" destOrd="0" parTransId="{48515729-7E9B-4006-82FC-1507DECB4A47}" sibTransId="{0B014CBB-5328-4914-BF52-068AFE4095CF}"/>
    <dgm:cxn modelId="{6CDC5669-7D8F-42C7-AC8D-FA056EDBA796}" type="presOf" srcId="{4A5EE8F4-7E39-48A6-87C0-5B1D4178D318}" destId="{9993443A-75AE-462D-B232-13D3F1962BAA}" srcOrd="0" destOrd="0" presId="urn:microsoft.com/office/officeart/2005/8/layout/venn3"/>
    <dgm:cxn modelId="{FE5506B8-6EEC-4B78-AB1D-EDDA76F87BBD}" type="presOf" srcId="{BCBECCE2-7CCE-4773-B9E3-8C474E0E0078}" destId="{C2E46505-5EED-4688-A4DE-FC76049414DE}" srcOrd="0" destOrd="0" presId="urn:microsoft.com/office/officeart/2005/8/layout/venn3"/>
    <dgm:cxn modelId="{8ADC53CA-6414-4A16-8FC3-951C97672376}" srcId="{478D3493-2E56-4A9B-898E-AF4707189965}" destId="{BCBECCE2-7CCE-4773-B9E3-8C474E0E0078}" srcOrd="2" destOrd="0" parTransId="{83F7319F-0676-411C-A27B-A09718588CC5}" sibTransId="{7B87FCEF-69CA-4416-9BAD-440F64B162B7}"/>
    <dgm:cxn modelId="{C322E4E8-6F2A-4C2B-9303-9A77C3E2F0DB}" srcId="{478D3493-2E56-4A9B-898E-AF4707189965}" destId="{E869862E-802E-4A1C-8DAD-C0A64A302579}" srcOrd="3" destOrd="0" parTransId="{36FE8D17-1F2E-4030-B93B-7A591DF6FD14}" sibTransId="{93D20971-A05D-49B3-9370-308088B16C76}"/>
    <dgm:cxn modelId="{771383F1-39D5-4297-896F-F9E675E1AE47}" srcId="{478D3493-2E56-4A9B-898E-AF4707189965}" destId="{CE5FC8E7-B2E3-4F95-986A-43AC7BFFB99B}" srcOrd="0" destOrd="0" parTransId="{A3810A05-68EF-45B0-9279-4EA4975E9845}" sibTransId="{98AC2772-E9C9-4CB9-BD63-5254CAF76DD1}"/>
    <dgm:cxn modelId="{A3487B11-AD6A-46A2-98B6-441F201F94CE}" type="presParOf" srcId="{F82989DA-857B-45E9-8374-10D5BEE38ACC}" destId="{4CBEA351-D682-4B1D-A447-2A0B56F50695}" srcOrd="0" destOrd="0" presId="urn:microsoft.com/office/officeart/2005/8/layout/venn3"/>
    <dgm:cxn modelId="{C2A59B44-813E-4E51-8F46-CBD6EBDB1836}" type="presParOf" srcId="{F82989DA-857B-45E9-8374-10D5BEE38ACC}" destId="{0E914065-DC6A-40D3-B928-84E270FDBADC}" srcOrd="1" destOrd="0" presId="urn:microsoft.com/office/officeart/2005/8/layout/venn3"/>
    <dgm:cxn modelId="{97ADC33E-5086-476B-8CD9-C05259F52CAB}" type="presParOf" srcId="{F82989DA-857B-45E9-8374-10D5BEE38ACC}" destId="{9993443A-75AE-462D-B232-13D3F1962BAA}" srcOrd="2" destOrd="0" presId="urn:microsoft.com/office/officeart/2005/8/layout/venn3"/>
    <dgm:cxn modelId="{E702E794-8EC9-430A-869E-940CF0F989E5}" type="presParOf" srcId="{F82989DA-857B-45E9-8374-10D5BEE38ACC}" destId="{8433BDDA-990D-4E72-89B2-2CA0ED2503F1}" srcOrd="3" destOrd="0" presId="urn:microsoft.com/office/officeart/2005/8/layout/venn3"/>
    <dgm:cxn modelId="{836D5822-096E-4BF9-A8F1-6FEB6BD488BF}" type="presParOf" srcId="{F82989DA-857B-45E9-8374-10D5BEE38ACC}" destId="{C2E46505-5EED-4688-A4DE-FC76049414DE}" srcOrd="4" destOrd="0" presId="urn:microsoft.com/office/officeart/2005/8/layout/venn3"/>
    <dgm:cxn modelId="{79C6D957-CECD-4F7B-A2EA-47D0D75463DA}" type="presParOf" srcId="{F82989DA-857B-45E9-8374-10D5BEE38ACC}" destId="{93963D9A-91C4-4F8C-BD74-9AC1788684DE}" srcOrd="5" destOrd="0" presId="urn:microsoft.com/office/officeart/2005/8/layout/venn3"/>
    <dgm:cxn modelId="{1E667D87-746C-4AFA-AE8E-63E402307C96}" type="presParOf" srcId="{F82989DA-857B-45E9-8374-10D5BEE38ACC}" destId="{E46501CE-4610-4C48-98E6-0FED5297E01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507B83-F343-4F40-9936-8B0417097912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76548B-3106-40CC-BA52-4390AE815559}">
      <dgm:prSet phldrT="[Text]"/>
      <dgm:spPr/>
      <dgm:t>
        <a:bodyPr/>
        <a:lstStyle/>
        <a:p>
          <a:r>
            <a:rPr lang="en-US" dirty="0"/>
            <a:t>Active Listening</a:t>
          </a:r>
        </a:p>
      </dgm:t>
    </dgm:pt>
    <dgm:pt modelId="{EB72267A-6A6E-44F3-A9B1-AAF776E7B61F}" type="parTrans" cxnId="{CAD673AD-1E00-4F89-A40E-795E9CDE89D4}">
      <dgm:prSet/>
      <dgm:spPr/>
      <dgm:t>
        <a:bodyPr/>
        <a:lstStyle/>
        <a:p>
          <a:endParaRPr lang="en-US"/>
        </a:p>
      </dgm:t>
    </dgm:pt>
    <dgm:pt modelId="{39E5141F-F57A-435D-94A9-F744A80F7E8D}" type="sibTrans" cxnId="{CAD673AD-1E00-4F89-A40E-795E9CDE89D4}">
      <dgm:prSet/>
      <dgm:spPr/>
      <dgm:t>
        <a:bodyPr/>
        <a:lstStyle/>
        <a:p>
          <a:endParaRPr lang="en-US"/>
        </a:p>
      </dgm:t>
    </dgm:pt>
    <dgm:pt modelId="{E4A4D6B8-29FE-495F-8F23-E217A4056A65}">
      <dgm:prSet phldrT="[Text]"/>
      <dgm:spPr/>
      <dgm:t>
        <a:bodyPr/>
        <a:lstStyle/>
        <a:p>
          <a:r>
            <a:rPr lang="en-US" dirty="0"/>
            <a:t>Non Discriminatory</a:t>
          </a:r>
        </a:p>
      </dgm:t>
    </dgm:pt>
    <dgm:pt modelId="{F6C1CACF-7DA1-435D-8A7E-EB31613FE240}" type="parTrans" cxnId="{64034877-FC1E-43A1-9EA5-77F61A3743A2}">
      <dgm:prSet/>
      <dgm:spPr/>
      <dgm:t>
        <a:bodyPr/>
        <a:lstStyle/>
        <a:p>
          <a:endParaRPr lang="en-US"/>
        </a:p>
      </dgm:t>
    </dgm:pt>
    <dgm:pt modelId="{8D60622F-5E2D-468B-A715-E9056F4AFA18}" type="sibTrans" cxnId="{64034877-FC1E-43A1-9EA5-77F61A3743A2}">
      <dgm:prSet/>
      <dgm:spPr/>
      <dgm:t>
        <a:bodyPr/>
        <a:lstStyle/>
        <a:p>
          <a:endParaRPr lang="en-US"/>
        </a:p>
      </dgm:t>
    </dgm:pt>
    <dgm:pt modelId="{DEAF5E02-773F-472C-8827-2B16615F40CA}">
      <dgm:prSet phldrT="[Text]"/>
      <dgm:spPr/>
      <dgm:t>
        <a:bodyPr/>
        <a:lstStyle/>
        <a:p>
          <a:r>
            <a:rPr lang="en-US" dirty="0"/>
            <a:t>Person centered</a:t>
          </a:r>
        </a:p>
      </dgm:t>
    </dgm:pt>
    <dgm:pt modelId="{0D90FF91-D10E-4A0C-98CE-4AA9BF41030D}" type="parTrans" cxnId="{AB4413D9-91B4-436D-BD8C-E1B79387C83C}">
      <dgm:prSet/>
      <dgm:spPr/>
      <dgm:t>
        <a:bodyPr/>
        <a:lstStyle/>
        <a:p>
          <a:endParaRPr lang="en-US"/>
        </a:p>
      </dgm:t>
    </dgm:pt>
    <dgm:pt modelId="{EA7F0420-6F0D-4088-BE19-C5A7BA7E774E}" type="sibTrans" cxnId="{AB4413D9-91B4-436D-BD8C-E1B79387C83C}">
      <dgm:prSet/>
      <dgm:spPr/>
      <dgm:t>
        <a:bodyPr/>
        <a:lstStyle/>
        <a:p>
          <a:endParaRPr lang="en-US"/>
        </a:p>
      </dgm:t>
    </dgm:pt>
    <dgm:pt modelId="{8040635A-9DF1-442B-B9BD-455085A2BA7F}">
      <dgm:prSet phldrT="[Text]"/>
      <dgm:spPr/>
      <dgm:t>
        <a:bodyPr/>
        <a:lstStyle/>
        <a:p>
          <a:r>
            <a:rPr lang="en-US" dirty="0"/>
            <a:t>Sensitivity</a:t>
          </a:r>
        </a:p>
      </dgm:t>
    </dgm:pt>
    <dgm:pt modelId="{BE5259B7-671B-43DF-AB10-6188D50C746A}" type="parTrans" cxnId="{C616C63A-F943-4CD1-9D15-D0F3F41261CE}">
      <dgm:prSet/>
      <dgm:spPr/>
      <dgm:t>
        <a:bodyPr/>
        <a:lstStyle/>
        <a:p>
          <a:endParaRPr lang="en-US"/>
        </a:p>
      </dgm:t>
    </dgm:pt>
    <dgm:pt modelId="{32618AEF-75D4-45DF-8374-7957900DB605}" type="sibTrans" cxnId="{C616C63A-F943-4CD1-9D15-D0F3F41261CE}">
      <dgm:prSet/>
      <dgm:spPr/>
      <dgm:t>
        <a:bodyPr/>
        <a:lstStyle/>
        <a:p>
          <a:endParaRPr lang="en-US"/>
        </a:p>
      </dgm:t>
    </dgm:pt>
    <dgm:pt modelId="{C0D8379C-8643-4438-B43B-5C1914C93EB4}" type="pres">
      <dgm:prSet presAssocID="{16507B83-F343-4F40-9936-8B0417097912}" presName="Name0" presStyleCnt="0">
        <dgm:presLayoutVars>
          <dgm:dir/>
          <dgm:resizeHandles val="exact"/>
        </dgm:presLayoutVars>
      </dgm:prSet>
      <dgm:spPr/>
    </dgm:pt>
    <dgm:pt modelId="{33B82D94-29D6-4B46-B781-08F13E1BD34E}" type="pres">
      <dgm:prSet presAssocID="{DF76548B-3106-40CC-BA52-4390AE815559}" presName="Name5" presStyleLbl="vennNode1" presStyleIdx="0" presStyleCnt="4">
        <dgm:presLayoutVars>
          <dgm:bulletEnabled val="1"/>
        </dgm:presLayoutVars>
      </dgm:prSet>
      <dgm:spPr/>
    </dgm:pt>
    <dgm:pt modelId="{8BC2CE4D-A505-4A46-A43C-933FC1B54A0A}" type="pres">
      <dgm:prSet presAssocID="{39E5141F-F57A-435D-94A9-F744A80F7E8D}" presName="space" presStyleCnt="0"/>
      <dgm:spPr/>
    </dgm:pt>
    <dgm:pt modelId="{D482F7E3-0A69-4C29-98C8-88522F6075C0}" type="pres">
      <dgm:prSet presAssocID="{E4A4D6B8-29FE-495F-8F23-E217A4056A65}" presName="Name5" presStyleLbl="vennNode1" presStyleIdx="1" presStyleCnt="4">
        <dgm:presLayoutVars>
          <dgm:bulletEnabled val="1"/>
        </dgm:presLayoutVars>
      </dgm:prSet>
      <dgm:spPr/>
    </dgm:pt>
    <dgm:pt modelId="{D9715450-22D0-4DBD-A4F6-9FA8A6CCCBE9}" type="pres">
      <dgm:prSet presAssocID="{8D60622F-5E2D-468B-A715-E9056F4AFA18}" presName="space" presStyleCnt="0"/>
      <dgm:spPr/>
    </dgm:pt>
    <dgm:pt modelId="{C722DCF9-4627-4449-B499-888CA8434A24}" type="pres">
      <dgm:prSet presAssocID="{DEAF5E02-773F-472C-8827-2B16615F40CA}" presName="Name5" presStyleLbl="vennNode1" presStyleIdx="2" presStyleCnt="4">
        <dgm:presLayoutVars>
          <dgm:bulletEnabled val="1"/>
        </dgm:presLayoutVars>
      </dgm:prSet>
      <dgm:spPr/>
    </dgm:pt>
    <dgm:pt modelId="{F04FEA9D-58BC-47D8-B0FE-B6EB6E3EA5CF}" type="pres">
      <dgm:prSet presAssocID="{EA7F0420-6F0D-4088-BE19-C5A7BA7E774E}" presName="space" presStyleCnt="0"/>
      <dgm:spPr/>
    </dgm:pt>
    <dgm:pt modelId="{8941E16A-F921-4058-BE82-482DF3D55612}" type="pres">
      <dgm:prSet presAssocID="{8040635A-9DF1-442B-B9BD-455085A2BA7F}" presName="Name5" presStyleLbl="vennNode1" presStyleIdx="3" presStyleCnt="4" custLinFactNeighborX="58797" custLinFactNeighborY="-296">
        <dgm:presLayoutVars>
          <dgm:bulletEnabled val="1"/>
        </dgm:presLayoutVars>
      </dgm:prSet>
      <dgm:spPr/>
    </dgm:pt>
  </dgm:ptLst>
  <dgm:cxnLst>
    <dgm:cxn modelId="{9F40290A-139F-4901-9F09-61FB40D2AA7C}" type="presOf" srcId="{8040635A-9DF1-442B-B9BD-455085A2BA7F}" destId="{8941E16A-F921-4058-BE82-482DF3D55612}" srcOrd="0" destOrd="0" presId="urn:microsoft.com/office/officeart/2005/8/layout/venn3"/>
    <dgm:cxn modelId="{C616C63A-F943-4CD1-9D15-D0F3F41261CE}" srcId="{16507B83-F343-4F40-9936-8B0417097912}" destId="{8040635A-9DF1-442B-B9BD-455085A2BA7F}" srcOrd="3" destOrd="0" parTransId="{BE5259B7-671B-43DF-AB10-6188D50C746A}" sibTransId="{32618AEF-75D4-45DF-8374-7957900DB605}"/>
    <dgm:cxn modelId="{C80D5347-CA40-4C27-85D5-79B4FAB00D64}" type="presOf" srcId="{16507B83-F343-4F40-9936-8B0417097912}" destId="{C0D8379C-8643-4438-B43B-5C1914C93EB4}" srcOrd="0" destOrd="0" presId="urn:microsoft.com/office/officeart/2005/8/layout/venn3"/>
    <dgm:cxn modelId="{64034877-FC1E-43A1-9EA5-77F61A3743A2}" srcId="{16507B83-F343-4F40-9936-8B0417097912}" destId="{E4A4D6B8-29FE-495F-8F23-E217A4056A65}" srcOrd="1" destOrd="0" parTransId="{F6C1CACF-7DA1-435D-8A7E-EB31613FE240}" sibTransId="{8D60622F-5E2D-468B-A715-E9056F4AFA18}"/>
    <dgm:cxn modelId="{CAD673AD-1E00-4F89-A40E-795E9CDE89D4}" srcId="{16507B83-F343-4F40-9936-8B0417097912}" destId="{DF76548B-3106-40CC-BA52-4390AE815559}" srcOrd="0" destOrd="0" parTransId="{EB72267A-6A6E-44F3-A9B1-AAF776E7B61F}" sibTransId="{39E5141F-F57A-435D-94A9-F744A80F7E8D}"/>
    <dgm:cxn modelId="{02AC90B5-ECFA-4DF5-97F8-532325EA82C4}" type="presOf" srcId="{E4A4D6B8-29FE-495F-8F23-E217A4056A65}" destId="{D482F7E3-0A69-4C29-98C8-88522F6075C0}" srcOrd="0" destOrd="0" presId="urn:microsoft.com/office/officeart/2005/8/layout/venn3"/>
    <dgm:cxn modelId="{E03570B6-9F12-4CDA-88F1-59BEF18712E9}" type="presOf" srcId="{DEAF5E02-773F-472C-8827-2B16615F40CA}" destId="{C722DCF9-4627-4449-B499-888CA8434A24}" srcOrd="0" destOrd="0" presId="urn:microsoft.com/office/officeart/2005/8/layout/venn3"/>
    <dgm:cxn modelId="{687098C7-0260-4C6F-BAA0-AC75495227EA}" type="presOf" srcId="{DF76548B-3106-40CC-BA52-4390AE815559}" destId="{33B82D94-29D6-4B46-B781-08F13E1BD34E}" srcOrd="0" destOrd="0" presId="urn:microsoft.com/office/officeart/2005/8/layout/venn3"/>
    <dgm:cxn modelId="{AB4413D9-91B4-436D-BD8C-E1B79387C83C}" srcId="{16507B83-F343-4F40-9936-8B0417097912}" destId="{DEAF5E02-773F-472C-8827-2B16615F40CA}" srcOrd="2" destOrd="0" parTransId="{0D90FF91-D10E-4A0C-98CE-4AA9BF41030D}" sibTransId="{EA7F0420-6F0D-4088-BE19-C5A7BA7E774E}"/>
    <dgm:cxn modelId="{54434E16-F1D2-4A3A-A8A2-61FBE23F374D}" type="presParOf" srcId="{C0D8379C-8643-4438-B43B-5C1914C93EB4}" destId="{33B82D94-29D6-4B46-B781-08F13E1BD34E}" srcOrd="0" destOrd="0" presId="urn:microsoft.com/office/officeart/2005/8/layout/venn3"/>
    <dgm:cxn modelId="{F753A3E0-F349-4445-A5BC-53DE02770B82}" type="presParOf" srcId="{C0D8379C-8643-4438-B43B-5C1914C93EB4}" destId="{8BC2CE4D-A505-4A46-A43C-933FC1B54A0A}" srcOrd="1" destOrd="0" presId="urn:microsoft.com/office/officeart/2005/8/layout/venn3"/>
    <dgm:cxn modelId="{C326E1A1-7020-4190-AA9D-EA4DE74B488A}" type="presParOf" srcId="{C0D8379C-8643-4438-B43B-5C1914C93EB4}" destId="{D482F7E3-0A69-4C29-98C8-88522F6075C0}" srcOrd="2" destOrd="0" presId="urn:microsoft.com/office/officeart/2005/8/layout/venn3"/>
    <dgm:cxn modelId="{F8D8151B-6E02-4CCA-BC6D-06EDB51DA60F}" type="presParOf" srcId="{C0D8379C-8643-4438-B43B-5C1914C93EB4}" destId="{D9715450-22D0-4DBD-A4F6-9FA8A6CCCBE9}" srcOrd="3" destOrd="0" presId="urn:microsoft.com/office/officeart/2005/8/layout/venn3"/>
    <dgm:cxn modelId="{F19760BB-4671-4F8A-9824-1FA14556A046}" type="presParOf" srcId="{C0D8379C-8643-4438-B43B-5C1914C93EB4}" destId="{C722DCF9-4627-4449-B499-888CA8434A24}" srcOrd="4" destOrd="0" presId="urn:microsoft.com/office/officeart/2005/8/layout/venn3"/>
    <dgm:cxn modelId="{2716E6F3-8DE4-463B-BD34-790CBC6CA95C}" type="presParOf" srcId="{C0D8379C-8643-4438-B43B-5C1914C93EB4}" destId="{F04FEA9D-58BC-47D8-B0FE-B6EB6E3EA5CF}" srcOrd="5" destOrd="0" presId="urn:microsoft.com/office/officeart/2005/8/layout/venn3"/>
    <dgm:cxn modelId="{64A16501-4CF2-48B8-B89D-38C58DB3E94A}" type="presParOf" srcId="{C0D8379C-8643-4438-B43B-5C1914C93EB4}" destId="{8941E16A-F921-4058-BE82-482DF3D5561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BEA351-D682-4B1D-A447-2A0B56F50695}">
      <dsp:nvSpPr>
        <dsp:cNvPr id="0" name=""/>
        <dsp:cNvSpPr/>
      </dsp:nvSpPr>
      <dsp:spPr>
        <a:xfrm>
          <a:off x="60320" y="838329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Transparency</a:t>
          </a:r>
        </a:p>
      </dsp:txBody>
      <dsp:txXfrm>
        <a:off x="485375" y="1263384"/>
        <a:ext cx="2052347" cy="2052347"/>
      </dsp:txXfrm>
    </dsp:sp>
    <dsp:sp modelId="{9993443A-75AE-462D-B232-13D3F1962BAA}">
      <dsp:nvSpPr>
        <dsp:cNvPr id="0" name=""/>
        <dsp:cNvSpPr/>
      </dsp:nvSpPr>
      <dsp:spPr>
        <a:xfrm>
          <a:off x="2324858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Professional Duty of Candor</a:t>
          </a:r>
        </a:p>
      </dsp:txBody>
      <dsp:txXfrm>
        <a:off x="2749913" y="1217438"/>
        <a:ext cx="2052347" cy="2052347"/>
      </dsp:txXfrm>
    </dsp:sp>
    <dsp:sp modelId="{C2E46505-5EED-4688-A4DE-FC76049414DE}">
      <dsp:nvSpPr>
        <dsp:cNvPr id="0" name=""/>
        <dsp:cNvSpPr/>
      </dsp:nvSpPr>
      <dsp:spPr>
        <a:xfrm>
          <a:off x="4646824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courage</a:t>
          </a:r>
        </a:p>
      </dsp:txBody>
      <dsp:txXfrm>
        <a:off x="5071879" y="1217438"/>
        <a:ext cx="2052347" cy="2052347"/>
      </dsp:txXfrm>
    </dsp:sp>
    <dsp:sp modelId="{E46501CE-4610-4C48-98E6-0FED5297E015}">
      <dsp:nvSpPr>
        <dsp:cNvPr id="0" name=""/>
        <dsp:cNvSpPr/>
      </dsp:nvSpPr>
      <dsp:spPr>
        <a:xfrm>
          <a:off x="6968790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Respect</a:t>
          </a:r>
        </a:p>
      </dsp:txBody>
      <dsp:txXfrm>
        <a:off x="7393845" y="1217438"/>
        <a:ext cx="2052347" cy="20523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82D94-29D6-4B46-B781-08F13E1BD34E}">
      <dsp:nvSpPr>
        <dsp:cNvPr id="0" name=""/>
        <dsp:cNvSpPr/>
      </dsp:nvSpPr>
      <dsp:spPr>
        <a:xfrm>
          <a:off x="2892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Active Listening</a:t>
          </a:r>
        </a:p>
      </dsp:txBody>
      <dsp:txXfrm>
        <a:off x="427947" y="1253879"/>
        <a:ext cx="2052347" cy="2052347"/>
      </dsp:txXfrm>
    </dsp:sp>
    <dsp:sp modelId="{D482F7E3-0A69-4C29-98C8-88522F6075C0}">
      <dsp:nvSpPr>
        <dsp:cNvPr id="0" name=""/>
        <dsp:cNvSpPr/>
      </dsp:nvSpPr>
      <dsp:spPr>
        <a:xfrm>
          <a:off x="2324858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Non Discriminatory</a:t>
          </a:r>
        </a:p>
      </dsp:txBody>
      <dsp:txXfrm>
        <a:off x="2749913" y="1253879"/>
        <a:ext cx="2052347" cy="2052347"/>
      </dsp:txXfrm>
    </dsp:sp>
    <dsp:sp modelId="{C722DCF9-4627-4449-B499-888CA8434A24}">
      <dsp:nvSpPr>
        <dsp:cNvPr id="0" name=""/>
        <dsp:cNvSpPr/>
      </dsp:nvSpPr>
      <dsp:spPr>
        <a:xfrm>
          <a:off x="4646824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Person centered</a:t>
          </a:r>
        </a:p>
      </dsp:txBody>
      <dsp:txXfrm>
        <a:off x="5071879" y="1253879"/>
        <a:ext cx="2052347" cy="2052347"/>
      </dsp:txXfrm>
    </dsp:sp>
    <dsp:sp modelId="{8941E16A-F921-4058-BE82-482DF3D55612}">
      <dsp:nvSpPr>
        <dsp:cNvPr id="0" name=""/>
        <dsp:cNvSpPr/>
      </dsp:nvSpPr>
      <dsp:spPr>
        <a:xfrm>
          <a:off x="6971682" y="82023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Sensitivity</a:t>
          </a:r>
        </a:p>
      </dsp:txBody>
      <dsp:txXfrm>
        <a:off x="7396737" y="1245288"/>
        <a:ext cx="2052347" cy="20523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2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83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57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113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299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71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7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35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71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85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494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180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64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360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5251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471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420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570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healthcarequalityconsulting.com/2018/04/24/the-importance-and-benefits-of-transparency-for-healthcare-providers/" TargetMode="External"/><Relationship Id="rId2" Type="http://schemas.openxmlformats.org/officeDocument/2006/relationships/hyperlink" Target="https://sa.berkeley.edu/sites/default/files/images/communicatingwithtransparency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Tools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5</a:t>
            </a:r>
          </a:p>
        </p:txBody>
      </p:sp>
    </p:spTree>
    <p:extLst>
      <p:ext uri="{BB962C8B-B14F-4D97-AF65-F5344CB8AC3E}">
        <p14:creationId xmlns:p14="http://schemas.microsoft.com/office/powerpoint/2010/main" val="1960272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8" y="99212"/>
            <a:ext cx="9404723" cy="1400530"/>
          </a:xfrm>
        </p:spPr>
        <p:txBody>
          <a:bodyPr/>
          <a:lstStyle/>
          <a:p>
            <a:r>
              <a:rPr lang="en-GB" dirty="0"/>
              <a:t>Communication Techniques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427707"/>
              </p:ext>
            </p:extLst>
          </p:nvPr>
        </p:nvGraphicFramePr>
        <p:xfrm>
          <a:off x="1103684" y="872359"/>
          <a:ext cx="9874141" cy="4487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08938560"/>
              </p:ext>
            </p:extLst>
          </p:nvPr>
        </p:nvGraphicFramePr>
        <p:xfrm>
          <a:off x="1103684" y="2827282"/>
          <a:ext cx="9874140" cy="4560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72220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36428" y="343960"/>
            <a:ext cx="8610600" cy="129302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872" y="682605"/>
            <a:ext cx="6980630" cy="5747224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4000" b="1" dirty="0"/>
              <a:t>Transparent Communication</a:t>
            </a:r>
          </a:p>
          <a:p>
            <a:pPr marL="0" indent="0" fontAlgn="base">
              <a:buNone/>
            </a:pPr>
            <a:endParaRPr lang="en-GB" b="1" dirty="0"/>
          </a:p>
          <a:p>
            <a:pPr fontAlgn="base"/>
            <a:r>
              <a:rPr lang="en-GB" dirty="0"/>
              <a:t>It gives the information that people need in order to understand what is going on at the time that they need it.</a:t>
            </a:r>
          </a:p>
          <a:p>
            <a:pPr fontAlgn="base"/>
            <a:r>
              <a:rPr lang="en-GB" dirty="0"/>
              <a:t>It avoids surprises.</a:t>
            </a:r>
          </a:p>
          <a:p>
            <a:pPr fontAlgn="base"/>
            <a:r>
              <a:rPr lang="en-GB" dirty="0"/>
              <a:t>It provides follow-up for concerns that are raised.</a:t>
            </a:r>
          </a:p>
          <a:p>
            <a:pPr fontAlgn="base"/>
            <a:r>
              <a:rPr lang="en-GB" dirty="0"/>
              <a:t>It is consistent both in content and process.</a:t>
            </a:r>
          </a:p>
          <a:p>
            <a:pPr fontAlgn="base"/>
            <a:r>
              <a:rPr lang="en-GB" dirty="0"/>
              <a:t>It creates expectations that are then carried out.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   (</a:t>
            </a:r>
            <a:r>
              <a:rPr lang="en-GB" dirty="0" err="1"/>
              <a:t>Zena</a:t>
            </a:r>
            <a:r>
              <a:rPr lang="en-GB" dirty="0"/>
              <a:t> D. </a:t>
            </a:r>
            <a:r>
              <a:rPr lang="en-GB" dirty="0" err="1"/>
              <a:t>Zumeta</a:t>
            </a:r>
            <a:r>
              <a:rPr lang="en-GB" dirty="0"/>
              <a:t>, 2019)</a:t>
            </a:r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502" y="2584441"/>
            <a:ext cx="4076893" cy="249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4780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Behaviours in Transparency</a:t>
            </a:r>
          </a:p>
        </p:txBody>
      </p:sp>
      <p:sp>
        <p:nvSpPr>
          <p:cNvPr id="8" name="Rectangle 7"/>
          <p:cNvSpPr/>
          <p:nvPr/>
        </p:nvSpPr>
        <p:spPr>
          <a:xfrm>
            <a:off x="5617029" y="1853248"/>
            <a:ext cx="56896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Share news of what you know, when you know it, even when you may not have all of the answers.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Be clear with your colleagues what you can and can't share and why.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Clarify that information can change, and when it does, update them as soon as you know it. </a:t>
            </a:r>
          </a:p>
        </p:txBody>
      </p:sp>
      <p:pic>
        <p:nvPicPr>
          <p:cNvPr id="2050" name="Picture 2" descr="Image result for informing family members of information in waiting ro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04" y="2220685"/>
            <a:ext cx="4833257" cy="322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8331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Transparency and Integrity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https://sa.berkeley.edu/sites/default/files/images/communicatingwithtransparency.pdf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https://www.sehealthcarequalityconsulting.com/2018/04/24/the-importance-and-benefits-of-transparency-for-healthcare-providers/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735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Lack of Transparency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issues with a lack of transparency?</a:t>
            </a:r>
          </a:p>
          <a:p>
            <a:r>
              <a:rPr lang="en-GB" dirty="0"/>
              <a:t>What clinical problems can lack of transparency cause?</a:t>
            </a:r>
          </a:p>
          <a:p>
            <a:r>
              <a:rPr lang="en-GB" dirty="0"/>
              <a:t>Is a fear among staff of reporting error and mistakes an issue for patients?</a:t>
            </a:r>
          </a:p>
          <a:p>
            <a:r>
              <a:rPr lang="en-GB" dirty="0"/>
              <a:t>Why must we encourage a culture of transparency?</a:t>
            </a:r>
          </a:p>
        </p:txBody>
      </p:sp>
    </p:spTree>
    <p:extLst>
      <p:ext uri="{BB962C8B-B14F-4D97-AF65-F5344CB8AC3E}">
        <p14:creationId xmlns:p14="http://schemas.microsoft.com/office/powerpoint/2010/main" val="146993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Grp="1" noChangeArrowheads="1"/>
          </p:cNvSpPr>
          <p:nvPr>
            <p:ph type="ctrTitle"/>
          </p:nvPr>
        </p:nvSpPr>
        <p:spPr bwMode="auto">
          <a:xfrm>
            <a:off x="1015999" y="1668229"/>
            <a:ext cx="10086409" cy="295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2E74B5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Berkley.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Communicating With Transparency.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University of Berkley: https://sa.berkeley.edu/sites/default/files/images/communicatingwithtransparency.pdf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Zena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Zumeta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(2019).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Transaprent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Communication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Collaborative Workplace: http://www.collaborateatwork.com/resources/transparency.php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8228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119</TotalTime>
  <Words>228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Times New Roman</vt:lpstr>
      <vt:lpstr>Wingdings 3</vt:lpstr>
      <vt:lpstr>Ion</vt:lpstr>
      <vt:lpstr>Communication Tools</vt:lpstr>
      <vt:lpstr>Communication Techniques</vt:lpstr>
      <vt:lpstr>Transparency</vt:lpstr>
      <vt:lpstr>Positive Behaviours in Transparency</vt:lpstr>
      <vt:lpstr>Transparency and Integrity</vt:lpstr>
      <vt:lpstr>Lack of Transparency</vt:lpstr>
      <vt:lpstr>References  University of Berkley. (n.d.). Communicating With Transparency. Retrieved from University of Berkley: https://sa.berkeley.edu/sites/default/files/images/communicatingwithtransparency.pdf Zena D. Zumeta, J. (2019). Transaprent Communication. Retrieved from The Collaborative Workplace: http://www.collaborateatwork.com/resources/transparency.php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Tools</dc:title>
  <dc:creator>Neil Hapgood</dc:creator>
  <cp:lastModifiedBy>Neil Hapgood</cp:lastModifiedBy>
  <cp:revision>9</cp:revision>
  <dcterms:created xsi:type="dcterms:W3CDTF">2019-11-07T08:52:28Z</dcterms:created>
  <dcterms:modified xsi:type="dcterms:W3CDTF">2019-11-07T14:40:54Z</dcterms:modified>
</cp:coreProperties>
</file>