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6" r:id="rId4"/>
  </p:sldMasterIdLst>
  <p:sldIdLst>
    <p:sldId id="270" r:id="rId5"/>
    <p:sldId id="271" r:id="rId6"/>
    <p:sldId id="272" r:id="rId7"/>
    <p:sldId id="274" r:id="rId8"/>
    <p:sldId id="273" r:id="rId9"/>
    <p:sldId id="364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93232B-746B-7BA7-3707-30D748E8602A}" v="4" dt="2026-06-15T13:48:51.785"/>
    <p1510:client id="{8673867B-7A9C-7852-9F91-5C2D05F3751F}" v="6" dt="2026-06-15T13:46:18.138"/>
    <p1510:client id="{B332DFFF-8657-C25B-FE64-3DD6FB668632}" v="9" dt="2026-06-14T19:34:53.706"/>
    <p1510:client id="{DE90DCBB-7557-5788-86EB-7ACC62E64D73}" v="499" dt="2026-06-15T15:28:38.209"/>
    <p1510:client id="{F529729E-6A51-6632-CD8A-D9878199B282}" v="24" dt="2026-06-15T14:02:50.5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7" d="100"/>
          <a:sy n="97" d="100"/>
        </p:scale>
        <p:origin x="8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Adam Wahid (2028355)" userId="S::2028355@student.uwtsd.ac.uk::fc240610-13a7-4275-b62e-e95a501a2ffa" providerId="AD" clId="Web-{8673867B-7A9C-7852-9F91-5C2D05F3751F}"/>
    <pc:docChg chg="mod modSld addMainMaster delMainMaster">
      <pc:chgData name="Muhammad Adam Wahid (2028355)" userId="S::2028355@student.uwtsd.ac.uk::fc240610-13a7-4275-b62e-e95a501a2ffa" providerId="AD" clId="Web-{8673867B-7A9C-7852-9F91-5C2D05F3751F}" dt="2026-06-15T13:46:18.138" v="5" actId="1076"/>
      <pc:docMkLst>
        <pc:docMk/>
      </pc:docMkLst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2451324015" sldId="263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2451324015" sldId="263"/>
            <ac:spMk id="2" creationId="{68A8AF1C-86E0-7043-44A2-DA950ED42D52}"/>
          </ac:spMkLst>
        </pc:spChg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2451324015" sldId="263"/>
            <ac:spMk id="3" creationId="{E04C29E1-0FF6-7114-4118-5B68E71110F6}"/>
          </ac:spMkLst>
        </pc:sp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1037257886" sldId="265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1037257886" sldId="265"/>
            <ac:spMk id="2" creationId="{68A8AF1C-86E0-7043-44A2-DA950ED42D52}"/>
          </ac:spMkLst>
        </pc:spChg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1037257886" sldId="265"/>
            <ac:spMk id="3" creationId="{E04C29E1-0FF6-7114-4118-5B68E71110F6}"/>
          </ac:spMkLst>
        </pc:sp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3258301802" sldId="266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3258301802" sldId="266"/>
            <ac:spMk id="2" creationId="{68A8AF1C-86E0-7043-44A2-DA950ED42D52}"/>
          </ac:spMkLst>
        </pc:spChg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3258301802" sldId="266"/>
            <ac:spMk id="3" creationId="{E04C29E1-0FF6-7114-4118-5B68E71110F6}"/>
          </ac:spMkLst>
        </pc:sp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3206334785" sldId="268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3206334785" sldId="268"/>
            <ac:spMk id="3" creationId="{AB6873B1-82D2-71A9-F5A9-13A8B7E33DE2}"/>
          </ac:spMkLst>
        </pc:sp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702059637" sldId="270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702059637" sldId="270"/>
            <ac:spMk id="14" creationId="{56AE2C14-4134-282D-619F-5CCAF2CBCD1C}"/>
          </ac:spMkLst>
        </pc:sp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3321023050" sldId="271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3321023050" sldId="271"/>
            <ac:spMk id="2" creationId="{23379A11-1CF0-5125-F775-02C08085203B}"/>
          </ac:spMkLst>
        </pc:spChg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3321023050" sldId="271"/>
            <ac:spMk id="3" creationId="{04A3744F-9B08-5DB9-23DC-76B7A65F7E67}"/>
          </ac:spMkLst>
        </pc:sp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1027608494" sldId="272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1027608494" sldId="272"/>
            <ac:spMk id="2" creationId="{8A50C2D0-4F0F-32FA-368C-29CAACE5786E}"/>
          </ac:spMkLst>
        </pc:spChg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1027608494" sldId="272"/>
            <ac:spMk id="3" creationId="{E292113E-450D-CB08-601E-E45AB99509E7}"/>
          </ac:spMkLst>
        </pc:sp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18.138" v="5" actId="1076"/>
        <pc:sldMkLst>
          <pc:docMk/>
          <pc:sldMk cId="2661610389" sldId="273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2661610389" sldId="273"/>
            <ac:spMk id="2" creationId="{F1DF348C-F75E-75E9-74BA-22A65FB9E02F}"/>
          </ac:spMkLst>
        </pc:spChg>
        <pc:graphicFrameChg chg="mod">
          <ac:chgData name="Muhammad Adam Wahid (2028355)" userId="S::2028355@student.uwtsd.ac.uk::fc240610-13a7-4275-b62e-e95a501a2ffa" providerId="AD" clId="Web-{8673867B-7A9C-7852-9F91-5C2D05F3751F}" dt="2026-06-15T13:46:18.138" v="5" actId="1076"/>
          <ac:graphicFrameMkLst>
            <pc:docMk/>
            <pc:sldMk cId="2661610389" sldId="273"/>
            <ac:graphicFrameMk id="21" creationId="{E374DD50-FB52-595C-780E-B54BF2835E35}"/>
          </ac:graphicFrameMkLst>
        </pc:graphicFrame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860344735" sldId="274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860344735" sldId="274"/>
            <ac:spMk id="2" creationId="{A4625D9A-89A8-7973-B86A-02BB98C95A4B}"/>
          </ac:spMkLst>
        </pc:spChg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860344735" sldId="274"/>
            <ac:spMk id="3" creationId="{5A83545D-6FBE-2985-5F35-4C84283CFC53}"/>
          </ac:spMkLst>
        </pc:sp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2319079123" sldId="337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2319079123" sldId="337"/>
            <ac:spMk id="2" creationId="{F6A380E8-2AC0-F0B7-9432-FB8903B92FD6}"/>
          </ac:spMkLst>
        </pc:spChg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2319079123" sldId="337"/>
            <ac:spMk id="3" creationId="{1B4D8426-20C5-630E-80E5-EAB06B11CCD5}"/>
          </ac:spMkLst>
        </pc:sp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642852813" sldId="363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642852813" sldId="363"/>
            <ac:spMk id="2" creationId="{4123C5DD-9135-EA5A-0C12-57ABF0012AEF}"/>
          </ac:spMkLst>
        </pc:spChg>
      </pc:sldChg>
      <pc:sldChg chg="modSp mod modClrScheme chgLayout">
        <pc:chgData name="Muhammad Adam Wahid (2028355)" userId="S::2028355@student.uwtsd.ac.uk::fc240610-13a7-4275-b62e-e95a501a2ffa" providerId="AD" clId="Web-{8673867B-7A9C-7852-9F91-5C2D05F3751F}" dt="2026-06-15T13:46:04.669" v="4"/>
        <pc:sldMkLst>
          <pc:docMk/>
          <pc:sldMk cId="3316404970" sldId="364"/>
        </pc:sldMkLst>
        <pc:spChg chg="mod ord">
          <ac:chgData name="Muhammad Adam Wahid (2028355)" userId="S::2028355@student.uwtsd.ac.uk::fc240610-13a7-4275-b62e-e95a501a2ffa" providerId="AD" clId="Web-{8673867B-7A9C-7852-9F91-5C2D05F3751F}" dt="2026-06-15T13:46:04.669" v="4"/>
          <ac:spMkLst>
            <pc:docMk/>
            <pc:sldMk cId="3316404970" sldId="364"/>
            <ac:spMk id="2" creationId="{EDA59549-99BE-FE9A-AA51-825224969325}"/>
          </ac:spMkLst>
        </pc:spChg>
      </pc:sldChg>
      <pc:sldMasterChg chg="del delSldLayout">
        <pc:chgData name="Muhammad Adam Wahid (2028355)" userId="S::2028355@student.uwtsd.ac.uk::fc240610-13a7-4275-b62e-e95a501a2ffa" providerId="AD" clId="Web-{8673867B-7A9C-7852-9F91-5C2D05F3751F}" dt="2026-06-15T13:44:37.025" v="0"/>
        <pc:sldMasterMkLst>
          <pc:docMk/>
          <pc:sldMasterMk cId="1202351733" sldId="2147483861"/>
        </pc:sldMasterMkLst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2506907293" sldId="2147483862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3129755159" sldId="2147483863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3986918539" sldId="2147483864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1971528444" sldId="2147483865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651629832" sldId="2147483866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1724164896" sldId="2147483867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2438071240" sldId="2147483868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2935062257" sldId="2147483869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13623831" sldId="2147483870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2888437661" sldId="2147483871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304221549" sldId="2147483872"/>
          </pc:sldLayoutMkLst>
        </pc:sldLayoutChg>
        <pc:sldLayoutChg chg="del">
          <pc:chgData name="Muhammad Adam Wahid (2028355)" userId="S::2028355@student.uwtsd.ac.uk::fc240610-13a7-4275-b62e-e95a501a2ffa" providerId="AD" clId="Web-{8673867B-7A9C-7852-9F91-5C2D05F3751F}" dt="2026-06-15T13:44:37.025" v="0"/>
          <pc:sldLayoutMkLst>
            <pc:docMk/>
            <pc:sldMasterMk cId="1202351733" sldId="2147483861"/>
            <pc:sldLayoutMk cId="2436886348" sldId="2147483873"/>
          </pc:sldLayoutMkLst>
        </pc:sldLayoutChg>
      </pc:sldMasterChg>
      <pc:sldMasterChg chg="add del addSldLayout delSldLayout modSldLayout">
        <pc:chgData name="Muhammad Adam Wahid (2028355)" userId="S::2028355@student.uwtsd.ac.uk::fc240610-13a7-4275-b62e-e95a501a2ffa" providerId="AD" clId="Web-{8673867B-7A9C-7852-9F91-5C2D05F3751F}" dt="2026-06-15T13:45:21.402" v="1"/>
        <pc:sldMasterMkLst>
          <pc:docMk/>
          <pc:sldMasterMk cId="2470035342" sldId="2147483874"/>
        </pc:sldMasterMkLst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1628671982" sldId="2147483875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3046049121" sldId="2147483876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898866718" sldId="2147483877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3919953698" sldId="2147483878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2987671000" sldId="2147483879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985724268" sldId="2147483880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2334712030" sldId="2147483881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1705160407" sldId="2147483882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1195081044" sldId="2147483883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569582733" sldId="2147483884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2103414093" sldId="2147483885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21.402" v="1"/>
          <pc:sldLayoutMkLst>
            <pc:docMk/>
            <pc:sldMasterMk cId="2470035342" sldId="2147483874"/>
            <pc:sldLayoutMk cId="2267474803" sldId="2147483886"/>
          </pc:sldLayoutMkLst>
        </pc:sldLayoutChg>
      </pc:sldMasterChg>
      <pc:sldMasterChg chg="add del addSldLayout delSldLayout modSldLayout">
        <pc:chgData name="Muhammad Adam Wahid (2028355)" userId="S::2028355@student.uwtsd.ac.uk::fc240610-13a7-4275-b62e-e95a501a2ffa" providerId="AD" clId="Web-{8673867B-7A9C-7852-9F91-5C2D05F3751F}" dt="2026-06-15T13:45:36.731" v="2"/>
        <pc:sldMasterMkLst>
          <pc:docMk/>
          <pc:sldMasterMk cId="1805715306" sldId="2147483887"/>
        </pc:sldMasterMkLst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4256097837" sldId="2147483888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872150164" sldId="2147483889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1845285884" sldId="2147483890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2428626408" sldId="2147483891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651107571" sldId="2147483892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1286099765" sldId="2147483893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4276446596" sldId="2147483894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752833630" sldId="2147483895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2310334325" sldId="2147483896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620948252" sldId="2147483897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499085742" sldId="2147483898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36.731" v="2"/>
          <pc:sldLayoutMkLst>
            <pc:docMk/>
            <pc:sldMasterMk cId="1805715306" sldId="2147483887"/>
            <pc:sldLayoutMk cId="2445372078" sldId="2147483899"/>
          </pc:sldLayoutMkLst>
        </pc:sldLayoutChg>
      </pc:sldMasterChg>
      <pc:sldMasterChg chg="add del addSldLayout delSldLayout modSldLayout">
        <pc:chgData name="Muhammad Adam Wahid (2028355)" userId="S::2028355@student.uwtsd.ac.uk::fc240610-13a7-4275-b62e-e95a501a2ffa" providerId="AD" clId="Web-{8673867B-7A9C-7852-9F91-5C2D05F3751F}" dt="2026-06-15T13:45:52.778" v="3"/>
        <pc:sldMasterMkLst>
          <pc:docMk/>
          <pc:sldMasterMk cId="1369974546" sldId="2147483900"/>
        </pc:sldMasterMkLst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2512834334" sldId="2147483901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487543766" sldId="2147483902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949195935" sldId="2147483903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3855533807" sldId="2147483904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158213310" sldId="2147483905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1054253881" sldId="2147483906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1061843794" sldId="2147483907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1288616308" sldId="2147483908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3483134337" sldId="2147483909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3469630871" sldId="2147483910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1729307120" sldId="2147483911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5:52.778" v="3"/>
          <pc:sldLayoutMkLst>
            <pc:docMk/>
            <pc:sldMasterMk cId="1369974546" sldId="2147483900"/>
            <pc:sldLayoutMk cId="4055228588" sldId="2147483912"/>
          </pc:sldLayoutMkLst>
        </pc:sldLayoutChg>
      </pc:sldMasterChg>
      <pc:sldMasterChg chg="add del addSldLayout delSldLayout modSldLayout">
        <pc:chgData name="Muhammad Adam Wahid (2028355)" userId="S::2028355@student.uwtsd.ac.uk::fc240610-13a7-4275-b62e-e95a501a2ffa" providerId="AD" clId="Web-{8673867B-7A9C-7852-9F91-5C2D05F3751F}" dt="2026-06-15T13:46:04.669" v="4"/>
        <pc:sldMasterMkLst>
          <pc:docMk/>
          <pc:sldMasterMk cId="1348151876" sldId="2147483913"/>
        </pc:sldMasterMkLst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1705199202" sldId="2147483914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3293371420" sldId="2147483915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2539642397" sldId="2147483916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3030097372" sldId="2147483917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1311295898" sldId="2147483918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1300108709" sldId="2147483919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2529136005" sldId="2147483920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23107544" sldId="2147483921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732680504" sldId="2147483922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3021820897" sldId="2147483923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3533913044" sldId="2147483924"/>
          </pc:sldLayoutMkLst>
        </pc:sldLayoutChg>
        <pc:sldLayoutChg chg="add del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1348151876" sldId="2147483913"/>
            <pc:sldLayoutMk cId="2849880015" sldId="2147483925"/>
          </pc:sldLayoutMkLst>
        </pc:sldLayoutChg>
      </pc:sldMasterChg>
      <pc:sldMasterChg chg="add addSldLayout modSldLayout">
        <pc:chgData name="Muhammad Adam Wahid (2028355)" userId="S::2028355@student.uwtsd.ac.uk::fc240610-13a7-4275-b62e-e95a501a2ffa" providerId="AD" clId="Web-{8673867B-7A9C-7852-9F91-5C2D05F3751F}" dt="2026-06-15T13:46:04.669" v="4"/>
        <pc:sldMasterMkLst>
          <pc:docMk/>
          <pc:sldMasterMk cId="2799019634" sldId="2147483926"/>
        </pc:sldMasterMkLst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1647963072" sldId="2147483927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3346908389" sldId="2147483928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2028974084" sldId="2147483929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2969303312" sldId="2147483930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2470239975" sldId="2147483931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1713297980" sldId="2147483932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1424755100" sldId="2147483933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3482161147" sldId="2147483934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201457206" sldId="2147483935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369767313" sldId="2147483936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176249824" sldId="2147483937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3651768213" sldId="2147483938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121542634" sldId="2147483939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392299244" sldId="2147483940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4245553566" sldId="2147483941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1065982584" sldId="2147483942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2955705095" sldId="2147483943"/>
          </pc:sldLayoutMkLst>
        </pc:sldLayoutChg>
        <pc:sldLayoutChg chg="add mod replId">
          <pc:chgData name="Muhammad Adam Wahid (2028355)" userId="S::2028355@student.uwtsd.ac.uk::fc240610-13a7-4275-b62e-e95a501a2ffa" providerId="AD" clId="Web-{8673867B-7A9C-7852-9F91-5C2D05F3751F}" dt="2026-06-15T13:46:04.669" v="4"/>
          <pc:sldLayoutMkLst>
            <pc:docMk/>
            <pc:sldMasterMk cId="2799019634" sldId="2147483926"/>
            <pc:sldLayoutMk cId="1865936929" sldId="2147483944"/>
          </pc:sldLayoutMkLst>
        </pc:sldLayoutChg>
      </pc:sldMasterChg>
    </pc:docChg>
  </pc:docChgLst>
  <pc:docChgLst>
    <pc:chgData name="Muhammad Adam Wahid (2028355)" userId="S::2028355@student.uwtsd.ac.uk::fc240610-13a7-4275-b62e-e95a501a2ffa" providerId="AD" clId="Web-{7293232B-746B-7BA7-3707-30D748E8602A}"/>
    <pc:docChg chg="mod modSld">
      <pc:chgData name="Muhammad Adam Wahid (2028355)" userId="S::2028355@student.uwtsd.ac.uk::fc240610-13a7-4275-b62e-e95a501a2ffa" providerId="AD" clId="Web-{7293232B-746B-7BA7-3707-30D748E8602A}" dt="2026-06-15T13:48:51.785" v="3"/>
      <pc:docMkLst>
        <pc:docMk/>
      </pc:docMkLst>
      <pc:sldChg chg="modSp">
        <pc:chgData name="Muhammad Adam Wahid (2028355)" userId="S::2028355@student.uwtsd.ac.uk::fc240610-13a7-4275-b62e-e95a501a2ffa" providerId="AD" clId="Web-{7293232B-746B-7BA7-3707-30D748E8602A}" dt="2026-06-15T13:48:20.658" v="2"/>
        <pc:sldMkLst>
          <pc:docMk/>
          <pc:sldMk cId="3316404970" sldId="364"/>
        </pc:sldMkLst>
        <pc:graphicFrameChg chg="mod modGraphic">
          <ac:chgData name="Muhammad Adam Wahid (2028355)" userId="S::2028355@student.uwtsd.ac.uk::fc240610-13a7-4275-b62e-e95a501a2ffa" providerId="AD" clId="Web-{7293232B-746B-7BA7-3707-30D748E8602A}" dt="2026-06-15T13:48:20.658" v="2"/>
          <ac:graphicFrameMkLst>
            <pc:docMk/>
            <pc:sldMk cId="3316404970" sldId="364"/>
            <ac:graphicFrameMk id="21" creationId="{155CF807-72B4-CF24-6460-5B1D11DCC487}"/>
          </ac:graphicFrameMkLst>
        </pc:graphicFrameChg>
      </pc:sldChg>
    </pc:docChg>
  </pc:docChgLst>
  <pc:docChgLst>
    <pc:chgData name="Muhammad Adam Wahid (2028355)" userId="S::2028355@student.uwtsd.ac.uk::fc240610-13a7-4275-b62e-e95a501a2ffa" providerId="AD" clId="Web-{C4BA3CE1-A62B-9783-BC8A-60CDE268C24F}"/>
    <pc:docChg chg="delSld modSld">
      <pc:chgData name="Muhammad Adam Wahid (2028355)" userId="S::2028355@student.uwtsd.ac.uk::fc240610-13a7-4275-b62e-e95a501a2ffa" providerId="AD" clId="Web-{C4BA3CE1-A62B-9783-BC8A-60CDE268C24F}" dt="2026-06-10T15:03:35.947" v="738" actId="20577"/>
      <pc:docMkLst>
        <pc:docMk/>
      </pc:docMkLst>
      <pc:sldChg chg="modSp">
        <pc:chgData name="Muhammad Adam Wahid (2028355)" userId="S::2028355@student.uwtsd.ac.uk::fc240610-13a7-4275-b62e-e95a501a2ffa" providerId="AD" clId="Web-{C4BA3CE1-A62B-9783-BC8A-60CDE268C24F}" dt="2026-06-10T15:03:35.947" v="738" actId="20577"/>
        <pc:sldMkLst>
          <pc:docMk/>
          <pc:sldMk cId="2319079123" sldId="337"/>
        </pc:sldMkLst>
        <pc:spChg chg="mod">
          <ac:chgData name="Muhammad Adam Wahid (2028355)" userId="S::2028355@student.uwtsd.ac.uk::fc240610-13a7-4275-b62e-e95a501a2ffa" providerId="AD" clId="Web-{C4BA3CE1-A62B-9783-BC8A-60CDE268C24F}" dt="2026-06-10T14:48:29.743" v="652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Muhammad Adam Wahid (2028355)" userId="S::2028355@student.uwtsd.ac.uk::fc240610-13a7-4275-b62e-e95a501a2ffa" providerId="AD" clId="Web-{C4BA3CE1-A62B-9783-BC8A-60CDE268C24F}" dt="2026-06-10T15:03:35.947" v="738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modSp">
        <pc:chgData name="Muhammad Adam Wahid (2028355)" userId="S::2028355@student.uwtsd.ac.uk::fc240610-13a7-4275-b62e-e95a501a2ffa" providerId="AD" clId="Web-{C4BA3CE1-A62B-9783-BC8A-60CDE268C24F}" dt="2026-06-10T14:36:18.045" v="634"/>
        <pc:sldMkLst>
          <pc:docMk/>
          <pc:sldMk cId="3316404970" sldId="364"/>
        </pc:sldMkLst>
        <pc:spChg chg="mod">
          <ac:chgData name="Muhammad Adam Wahid (2028355)" userId="S::2028355@student.uwtsd.ac.uk::fc240610-13a7-4275-b62e-e95a501a2ffa" providerId="AD" clId="Web-{C4BA3CE1-A62B-9783-BC8A-60CDE268C24F}" dt="2026-06-10T14:34:01.085" v="540" actId="1076"/>
          <ac:spMkLst>
            <pc:docMk/>
            <pc:sldMk cId="3316404970" sldId="364"/>
            <ac:spMk id="2" creationId="{EDA59549-99BE-FE9A-AA51-825224969325}"/>
          </ac:spMkLst>
        </pc:spChg>
        <pc:graphicFrameChg chg="mod modGraphic">
          <ac:chgData name="Muhammad Adam Wahid (2028355)" userId="S::2028355@student.uwtsd.ac.uk::fc240610-13a7-4275-b62e-e95a501a2ffa" providerId="AD" clId="Web-{C4BA3CE1-A62B-9783-BC8A-60CDE268C24F}" dt="2026-06-10T14:36:18.045" v="634"/>
          <ac:graphicFrameMkLst>
            <pc:docMk/>
            <pc:sldMk cId="3316404970" sldId="364"/>
            <ac:graphicFrameMk id="21" creationId="{155CF807-72B4-CF24-6460-5B1D11DCC487}"/>
          </ac:graphicFrameMkLst>
        </pc:graphicFrameChg>
      </pc:sldChg>
    </pc:docChg>
  </pc:docChgLst>
  <pc:docChgLst>
    <pc:chgData name="Zaine Hussain (2521083)" userId="S::2521083@student.uwtsd.ac.uk::285b5cbf-2919-4cc3-a4f9-d9326db28417" providerId="AD" clId="Web-{B332DFFF-8657-C25B-FE64-3DD6FB668632}"/>
    <pc:docChg chg="modSld">
      <pc:chgData name="Zaine Hussain (2521083)" userId="S::2521083@student.uwtsd.ac.uk::285b5cbf-2919-4cc3-a4f9-d9326db28417" providerId="AD" clId="Web-{B332DFFF-8657-C25B-FE64-3DD6FB668632}" dt="2026-06-14T19:34:53.706" v="8"/>
      <pc:docMkLst>
        <pc:docMk/>
      </pc:docMkLst>
      <pc:sldChg chg="modSp">
        <pc:chgData name="Zaine Hussain (2521083)" userId="S::2521083@student.uwtsd.ac.uk::285b5cbf-2919-4cc3-a4f9-d9326db28417" providerId="AD" clId="Web-{B332DFFF-8657-C25B-FE64-3DD6FB668632}" dt="2026-06-14T19:23:00.536" v="0"/>
        <pc:sldMkLst>
          <pc:docMk/>
          <pc:sldMk cId="2661610389" sldId="273"/>
        </pc:sldMkLst>
        <pc:graphicFrameChg chg="mod modGraphic">
          <ac:chgData name="Zaine Hussain (2521083)" userId="S::2521083@student.uwtsd.ac.uk::285b5cbf-2919-4cc3-a4f9-d9326db28417" providerId="AD" clId="Web-{B332DFFF-8657-C25B-FE64-3DD6FB668632}" dt="2026-06-14T19:23:00.536" v="0"/>
          <ac:graphicFrameMkLst>
            <pc:docMk/>
            <pc:sldMk cId="2661610389" sldId="273"/>
            <ac:graphicFrameMk id="21" creationId="{E374DD50-FB52-595C-780E-B54BF2835E35}"/>
          </ac:graphicFrameMkLst>
        </pc:graphicFrameChg>
      </pc:sldChg>
      <pc:sldChg chg="modSp">
        <pc:chgData name="Zaine Hussain (2521083)" userId="S::2521083@student.uwtsd.ac.uk::285b5cbf-2919-4cc3-a4f9-d9326db28417" providerId="AD" clId="Web-{B332DFFF-8657-C25B-FE64-3DD6FB668632}" dt="2026-06-14T19:34:53.706" v="8"/>
        <pc:sldMkLst>
          <pc:docMk/>
          <pc:sldMk cId="3316404970" sldId="364"/>
        </pc:sldMkLst>
        <pc:graphicFrameChg chg="mod modGraphic">
          <ac:chgData name="Zaine Hussain (2521083)" userId="S::2521083@student.uwtsd.ac.uk::285b5cbf-2919-4cc3-a4f9-d9326db28417" providerId="AD" clId="Web-{B332DFFF-8657-C25B-FE64-3DD6FB668632}" dt="2026-06-14T19:34:53.706" v="8"/>
          <ac:graphicFrameMkLst>
            <pc:docMk/>
            <pc:sldMk cId="3316404970" sldId="364"/>
            <ac:graphicFrameMk id="21" creationId="{155CF807-72B4-CF24-6460-5B1D11DCC487}"/>
          </ac:graphicFrameMkLst>
        </pc:graphicFrameChg>
      </pc:sldChg>
    </pc:docChg>
  </pc:docChgLst>
  <pc:docChgLst>
    <pc:chgData name="Muhammad Adam Wahid (2028355)" userId="S::2028355@student.uwtsd.ac.uk::fc240610-13a7-4275-b62e-e95a501a2ffa" providerId="AD" clId="Web-{DE90DCBB-7557-5788-86EB-7ACC62E64D73}"/>
    <pc:docChg chg="modSld">
      <pc:chgData name="Muhammad Adam Wahid (2028355)" userId="S::2028355@student.uwtsd.ac.uk::fc240610-13a7-4275-b62e-e95a501a2ffa" providerId="AD" clId="Web-{DE90DCBB-7557-5788-86EB-7ACC62E64D73}" dt="2026-06-15T15:28:36.709" v="250" actId="20577"/>
      <pc:docMkLst>
        <pc:docMk/>
      </pc:docMkLst>
      <pc:sldChg chg="addSp modSp">
        <pc:chgData name="Muhammad Adam Wahid (2028355)" userId="S::2028355@student.uwtsd.ac.uk::fc240610-13a7-4275-b62e-e95a501a2ffa" providerId="AD" clId="Web-{DE90DCBB-7557-5788-86EB-7ACC62E64D73}" dt="2026-06-15T15:28:36.709" v="250" actId="20577"/>
        <pc:sldMkLst>
          <pc:docMk/>
          <pc:sldMk cId="2451324015" sldId="263"/>
        </pc:sldMkLst>
        <pc:spChg chg="add mod">
          <ac:chgData name="Muhammad Adam Wahid (2028355)" userId="S::2028355@student.uwtsd.ac.uk::fc240610-13a7-4275-b62e-e95a501a2ffa" providerId="AD" clId="Web-{DE90DCBB-7557-5788-86EB-7ACC62E64D73}" dt="2026-06-15T15:28:36.709" v="250" actId="20577"/>
          <ac:spMkLst>
            <pc:docMk/>
            <pc:sldMk cId="2451324015" sldId="263"/>
            <ac:spMk id="4" creationId="{1C31D857-EE3A-4AAD-030F-B14186EED1EA}"/>
          </ac:spMkLst>
        </pc:spChg>
      </pc:sldChg>
      <pc:sldChg chg="modSp">
        <pc:chgData name="Muhammad Adam Wahid (2028355)" userId="S::2028355@student.uwtsd.ac.uk::fc240610-13a7-4275-b62e-e95a501a2ffa" providerId="AD" clId="Web-{DE90DCBB-7557-5788-86EB-7ACC62E64D73}" dt="2026-06-15T14:45:17.148" v="7" actId="20577"/>
        <pc:sldMkLst>
          <pc:docMk/>
          <pc:sldMk cId="1037257886" sldId="265"/>
        </pc:sldMkLst>
        <pc:spChg chg="mod">
          <ac:chgData name="Muhammad Adam Wahid (2028355)" userId="S::2028355@student.uwtsd.ac.uk::fc240610-13a7-4275-b62e-e95a501a2ffa" providerId="AD" clId="Web-{DE90DCBB-7557-5788-86EB-7ACC62E64D73}" dt="2026-06-15T14:45:17.148" v="7" actId="20577"/>
          <ac:spMkLst>
            <pc:docMk/>
            <pc:sldMk cId="1037257886" sldId="265"/>
            <ac:spMk id="2" creationId="{68A8AF1C-86E0-7043-44A2-DA950ED42D52}"/>
          </ac:spMkLst>
        </pc:spChg>
      </pc:sldChg>
      <pc:sldChg chg="modSp">
        <pc:chgData name="Muhammad Adam Wahid (2028355)" userId="S::2028355@student.uwtsd.ac.uk::fc240610-13a7-4275-b62e-e95a501a2ffa" providerId="AD" clId="Web-{DE90DCBB-7557-5788-86EB-7ACC62E64D73}" dt="2026-06-15T15:16:18.980" v="222" actId="20577"/>
        <pc:sldMkLst>
          <pc:docMk/>
          <pc:sldMk cId="642852813" sldId="363"/>
        </pc:sldMkLst>
        <pc:spChg chg="mod">
          <ac:chgData name="Muhammad Adam Wahid (2028355)" userId="S::2028355@student.uwtsd.ac.uk::fc240610-13a7-4275-b62e-e95a501a2ffa" providerId="AD" clId="Web-{DE90DCBB-7557-5788-86EB-7ACC62E64D73}" dt="2026-06-15T15:16:18.980" v="222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5:15:36.914" v="207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5:00:09.999" v="92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5:11:27.520" v="120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5:15:03.693" v="194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5:13:21.670" v="178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5:12:59.746" v="161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5:12:07.070" v="139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4:58:32.710" v="55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4:59:09.072" v="73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4:57:18.048" v="23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Muhammad Adam Wahid (2028355)" userId="S::2028355@student.uwtsd.ac.uk::fc240610-13a7-4275-b62e-e95a501a2ffa" providerId="AD" clId="Web-{DE90DCBB-7557-5788-86EB-7ACC62E64D73}" dt="2026-06-15T14:57:55.457" v="39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Muhammad Adam Wahid (2028355)" userId="S::2028355@student.uwtsd.ac.uk::fc240610-13a7-4275-b62e-e95a501a2ffa" providerId="AD" clId="Web-{BDAFEE9E-3E34-2094-9C9E-7D2BCFFC17E5}"/>
    <pc:docChg chg="modSld">
      <pc:chgData name="Muhammad Adam Wahid (2028355)" userId="S::2028355@student.uwtsd.ac.uk::fc240610-13a7-4275-b62e-e95a501a2ffa" providerId="AD" clId="Web-{BDAFEE9E-3E34-2094-9C9E-7D2BCFFC17E5}" dt="2026-06-10T15:11:30.288" v="29"/>
      <pc:docMkLst>
        <pc:docMk/>
      </pc:docMkLst>
      <pc:sldChg chg="modSp">
        <pc:chgData name="Muhammad Adam Wahid (2028355)" userId="S::2028355@student.uwtsd.ac.uk::fc240610-13a7-4275-b62e-e95a501a2ffa" providerId="AD" clId="Web-{BDAFEE9E-3E34-2094-9C9E-7D2BCFFC17E5}" dt="2026-06-10T15:10:05.020" v="27" actId="20577"/>
        <pc:sldMkLst>
          <pc:docMk/>
          <pc:sldMk cId="2319079123" sldId="337"/>
        </pc:sldMkLst>
        <pc:spChg chg="mod">
          <ac:chgData name="Muhammad Adam Wahid (2028355)" userId="S::2028355@student.uwtsd.ac.uk::fc240610-13a7-4275-b62e-e95a501a2ffa" providerId="AD" clId="Web-{BDAFEE9E-3E34-2094-9C9E-7D2BCFFC17E5}" dt="2026-06-10T15:10:05.020" v="27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delSp modSp">
        <pc:chgData name="Muhammad Adam Wahid (2028355)" userId="S::2028355@student.uwtsd.ac.uk::fc240610-13a7-4275-b62e-e95a501a2ffa" providerId="AD" clId="Web-{BDAFEE9E-3E34-2094-9C9E-7D2BCFFC17E5}" dt="2026-06-10T15:11:30.288" v="29"/>
        <pc:sldMkLst>
          <pc:docMk/>
          <pc:sldMk cId="642852813" sldId="363"/>
        </pc:sldMkLst>
      </pc:sldChg>
    </pc:docChg>
  </pc:docChgLst>
  <pc:docChgLst>
    <pc:chgData name="Muhammad Adam Wahid (2028355)" userId="S::2028355@student.uwtsd.ac.uk::fc240610-13a7-4275-b62e-e95a501a2ffa" providerId="AD" clId="Web-{F529729E-6A51-6632-CD8A-D9878199B282}"/>
    <pc:docChg chg="modSld">
      <pc:chgData name="Muhammad Adam Wahid (2028355)" userId="S::2028355@student.uwtsd.ac.uk::fc240610-13a7-4275-b62e-e95a501a2ffa" providerId="AD" clId="Web-{F529729E-6A51-6632-CD8A-D9878199B282}" dt="2026-06-15T14:02:50.523" v="12" actId="20577"/>
      <pc:docMkLst>
        <pc:docMk/>
      </pc:docMkLst>
      <pc:sldChg chg="modSp">
        <pc:chgData name="Muhammad Adam Wahid (2028355)" userId="S::2028355@student.uwtsd.ac.uk::fc240610-13a7-4275-b62e-e95a501a2ffa" providerId="AD" clId="Web-{F529729E-6A51-6632-CD8A-D9878199B282}" dt="2026-06-15T14:02:50.523" v="12" actId="20577"/>
        <pc:sldMkLst>
          <pc:docMk/>
          <pc:sldMk cId="2451324015" sldId="263"/>
        </pc:sldMkLst>
        <pc:spChg chg="mod">
          <ac:chgData name="Muhammad Adam Wahid (2028355)" userId="S::2028355@student.uwtsd.ac.uk::fc240610-13a7-4275-b62e-e95a501a2ffa" providerId="AD" clId="Web-{F529729E-6A51-6632-CD8A-D9878199B282}" dt="2026-06-15T14:02:50.523" v="12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Muhammad Adam Wahid (2028355)" userId="S::2028355@student.uwtsd.ac.uk::fc240610-13a7-4275-b62e-e95a501a2ffa" providerId="AD" clId="Web-{F529729E-6A51-6632-CD8A-D9878199B282}" dt="2026-06-15T14:02:00.630" v="9" actId="20577"/>
        <pc:sldMkLst>
          <pc:docMk/>
          <pc:sldMk cId="642852813" sldId="363"/>
        </pc:sldMkLst>
        <pc:spChg chg="mod">
          <ac:chgData name="Muhammad Adam Wahid (2028355)" userId="S::2028355@student.uwtsd.ac.uk::fc240610-13a7-4275-b62e-e95a501a2ffa" providerId="AD" clId="Web-{F529729E-6A51-6632-CD8A-D9878199B282}" dt="2026-06-15T14:02:00.630" v="9" actId="20577"/>
          <ac:spMkLst>
            <pc:docMk/>
            <pc:sldMk cId="642852813" sldId="363"/>
            <ac:spMk id="5" creationId="{180A04F2-4F22-A08C-F5B4-F30F002E227B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3T15:58:51.47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3T15:59:02.95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3T15:59:13.94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3T16:48:08.72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3T16:48:09.34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3T16:48:08.72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3T16:48:09.34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963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6908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974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303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0239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297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755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2161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57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67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2498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1768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426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2992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55535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9825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57050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936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01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7" r:id="rId1"/>
    <p:sldLayoutId id="2147483928" r:id="rId2"/>
    <p:sldLayoutId id="2147483929" r:id="rId3"/>
    <p:sldLayoutId id="2147483930" r:id="rId4"/>
    <p:sldLayoutId id="2147483931" r:id="rId5"/>
    <p:sldLayoutId id="2147483932" r:id="rId6"/>
    <p:sldLayoutId id="2147483933" r:id="rId7"/>
    <p:sldLayoutId id="2147483934" r:id="rId8"/>
    <p:sldLayoutId id="2147483935" r:id="rId9"/>
    <p:sldLayoutId id="2147483936" r:id="rId10"/>
    <p:sldLayoutId id="2147483937" r:id="rId11"/>
    <p:sldLayoutId id="2147483938" r:id="rId12"/>
    <p:sldLayoutId id="2147483939" r:id="rId13"/>
    <p:sldLayoutId id="2147483940" r:id="rId14"/>
    <p:sldLayoutId id="2147483941" r:id="rId15"/>
    <p:sldLayoutId id="2147483942" r:id="rId16"/>
    <p:sldLayoutId id="2147483943" r:id="rId17"/>
    <p:sldLayoutId id="2147483944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.xml"/><Relationship Id="rId4" Type="http://schemas.openxmlformats.org/officeDocument/2006/relationships/customXml" Target="../ink/ink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customXml" Target="../ink/ink6.xml"/><Relationship Id="rId1" Type="http://schemas.openxmlformats.org/officeDocument/2006/relationships/slideLayout" Target="../slideLayouts/slideLayout2.xml"/><Relationship Id="rId4" Type="http://schemas.openxmlformats.org/officeDocument/2006/relationships/customXml" Target="../ink/ink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akeryinfo.co.uk/reports/bakery-market-report" TargetMode="External"/><Relationship Id="rId2" Type="http://schemas.openxmlformats.org/officeDocument/2006/relationships/hyperlink" Target="https://www.fob.uk.com/about-the-federation-of-baker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unchnorth.co.uk/press-releases/britains-bakery-boom-whats-driving-growth-in-the-treat-economy/" TargetMode="External"/><Relationship Id="rId4" Type="http://schemas.openxmlformats.org/officeDocument/2006/relationships/hyperlink" Target="https://www.fdf.org.uk/fdf/resources/publications/state-of-industry-reports/state-of-industry-report-q4-2025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0" y="4057233"/>
            <a:ext cx="1077439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Adam Wahid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2028355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Yohan Mendis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Code: 	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Name: 	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Component 1: 	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5FB8769-34A7-90AD-EA6D-5CA2A764D638}"/>
                  </a:ext>
                </a:extLst>
              </p14:cNvPr>
              <p14:cNvContentPartPr/>
              <p14:nvPr/>
            </p14:nvContentPartPr>
            <p14:xfrm>
              <a:off x="5627936" y="-760421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5FB8769-34A7-90AD-EA6D-5CA2A764D63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621816" y="-766541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ABABA9F-5D9F-2F99-C967-7F8BEB53FA57}"/>
                  </a:ext>
                </a:extLst>
              </p14:cNvPr>
              <p14:cNvContentPartPr/>
              <p14:nvPr/>
            </p14:nvContentPartPr>
            <p14:xfrm>
              <a:off x="3863216" y="-902261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ABABA9F-5D9F-2F99-C967-7F8BEB53FA5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857096" y="-908381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itle 1">
            <a:extLst>
              <a:ext uri="{FF2B5EF4-FFF2-40B4-BE49-F238E27FC236}">
                <a16:creationId xmlns:a16="http://schemas.microsoft.com/office/drawing/2014/main" id="{56AE2C14-4134-282D-619F-5CCAF2CBC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758" y="75906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5400" u="sng" dirty="0">
                <a:latin typeface="Arial" panose="020B0604020202020204" pitchFamily="34" charset="0"/>
                <a:cs typeface="Arial" panose="020B0604020202020204" pitchFamily="34" charset="0"/>
              </a:rPr>
              <a:t>Basil's bakery 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5400" u="sng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and identify the source of the issues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thats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impacting the sales of basils bakery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and apply a PESTEL to basils bakery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and create a fishbone diagram for basils bakery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summary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0C76923-85FC-A2C2-F1E5-8355C2F37CE4}"/>
                  </a:ext>
                </a:extLst>
              </p14:cNvPr>
              <p14:cNvContentPartPr/>
              <p14:nvPr/>
            </p14:nvContentPartPr>
            <p14:xfrm>
              <a:off x="1907148" y="25507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0C76923-85FC-A2C2-F1E5-8355C2F37CE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01028" y="248950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81014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GB" sz="54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2282825"/>
            <a:ext cx="10515600" cy="353137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Basil’s bakery, it’s a small independent business located in a shopping retail park in Coventry.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 himself is quite an extraordinary baker who sources in high quality ingredients for his cakes bakes and pastries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business began In 2015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Through out the years there's been increase in sales year on year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Then in 2020 there was footfall in sales due to the lockdown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276" y="95000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Nature and </a:t>
            </a:r>
            <a:b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scope of the problem 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2408"/>
            <a:ext cx="10515600" cy="4976215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Shopping centres are quieter than they were in 2019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Basil's loyal customers who have worked in local shops have been redundant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office workers they work from home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people have been laid of from work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customers do delivery orders  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1A9C217C-9676-F7E1-66CB-38084CAC999D}"/>
                  </a:ext>
                </a:extLst>
              </p14:cNvPr>
              <p14:cNvContentPartPr/>
              <p14:nvPr/>
            </p14:nvContentPartPr>
            <p14:xfrm>
              <a:off x="4492668" y="4139110"/>
              <a:ext cx="36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1A9C217C-9676-F7E1-66CB-38084CAC999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486548" y="4132990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8239DA35-064B-65C6-1183-E23B81E656AD}"/>
                  </a:ext>
                </a:extLst>
              </p14:cNvPr>
              <p14:cNvContentPartPr/>
              <p14:nvPr/>
            </p14:nvContentPartPr>
            <p14:xfrm>
              <a:off x="4699308" y="3382030"/>
              <a:ext cx="360" cy="3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8239DA35-064B-65C6-1183-E23B81E656A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693188" y="3375910"/>
                <a:ext cx="12600" cy="1260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E374DD50-FB52-595C-780E-B54BF2835E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397408"/>
              </p:ext>
            </p:extLst>
          </p:nvPr>
        </p:nvGraphicFramePr>
        <p:xfrm>
          <a:off x="1532220" y="1712177"/>
          <a:ext cx="8462277" cy="4571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8371">
                  <a:extLst>
                    <a:ext uri="{9D8B030D-6E8A-4147-A177-3AD203B41FA5}">
                      <a16:colId xmlns:a16="http://schemas.microsoft.com/office/drawing/2014/main" val="3572806417"/>
                    </a:ext>
                  </a:extLst>
                </a:gridCol>
                <a:gridCol w="6513906">
                  <a:extLst>
                    <a:ext uri="{9D8B030D-6E8A-4147-A177-3AD203B41FA5}">
                      <a16:colId xmlns:a16="http://schemas.microsoft.com/office/drawing/2014/main" val="1609164191"/>
                    </a:ext>
                  </a:extLst>
                </a:gridCol>
              </a:tblGrid>
              <a:tr h="393417">
                <a:tc>
                  <a:txBody>
                    <a:bodyPr/>
                    <a:lstStyle/>
                    <a:p>
                      <a:r>
                        <a:rPr lang="en-GB" dirty="0"/>
                        <a:t>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Trend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2678863"/>
                  </a:ext>
                </a:extLst>
              </a:tr>
              <a:tr h="1592404">
                <a:tc>
                  <a:txBody>
                    <a:bodyPr/>
                    <a:lstStyle/>
                    <a:p>
                      <a:r>
                        <a:rPr lang="en-GB" dirty="0"/>
                        <a:t>Political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Geo-political tensions and barriers (federation of bakers, 2026)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Complications of Brexit (British Baker, 2021)</a:t>
                      </a:r>
                    </a:p>
                    <a:p>
                      <a:r>
                        <a:rPr lang="en-GB" dirty="0"/>
                        <a:t>(</a:t>
                      </a:r>
                      <a:r>
                        <a:rPr lang="en-GB" dirty="0" err="1"/>
                        <a:t>roO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2258411"/>
                  </a:ext>
                </a:extLst>
              </a:tr>
              <a:tr h="992911">
                <a:tc>
                  <a:txBody>
                    <a:bodyPr/>
                    <a:lstStyle/>
                    <a:p>
                      <a:r>
                        <a:rPr lang="en-GB" dirty="0"/>
                        <a:t>Economic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Labour shortages and wage increase (Feely,2024)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High cost of living (lunch north, 2026)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3220978"/>
                  </a:ext>
                </a:extLst>
              </a:tr>
              <a:tr h="1592404">
                <a:tc>
                  <a:txBody>
                    <a:bodyPr/>
                    <a:lstStyle/>
                    <a:p>
                      <a:r>
                        <a:rPr lang="en-GB" dirty="0"/>
                        <a:t>Social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Snackfication</a:t>
                      </a:r>
                      <a:r>
                        <a:rPr lang="en-GB" dirty="0"/>
                        <a:t> and portion formats (sweet goods and trend reports, 2026)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Changing buying habits (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UK Bakeries and Pastry Shops Market Report, 2025)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600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694D2C-A764-5330-9E65-1D2372477D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9549-99BE-FE9A-AA51-825224969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692" y="-34179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F398785D-B8D7-8FBA-E95B-C669BDEB34C8}"/>
                  </a:ext>
                </a:extLst>
              </p14:cNvPr>
              <p14:cNvContentPartPr/>
              <p14:nvPr/>
            </p14:nvContentPartPr>
            <p14:xfrm>
              <a:off x="4492668" y="4139110"/>
              <a:ext cx="36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F398785D-B8D7-8FBA-E95B-C669BDEB34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486548" y="4132990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37A8F5D5-1843-318B-BE27-CAB1B10EDC7E}"/>
                  </a:ext>
                </a:extLst>
              </p14:cNvPr>
              <p14:cNvContentPartPr/>
              <p14:nvPr/>
            </p14:nvContentPartPr>
            <p14:xfrm>
              <a:off x="4699308" y="3382030"/>
              <a:ext cx="360" cy="3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37A8F5D5-1843-318B-BE27-CAB1B10EDC7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693188" y="3375910"/>
                <a:ext cx="12600" cy="1260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155CF807-72B4-CF24-6460-5B1D11DCC4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8412028"/>
              </p:ext>
            </p:extLst>
          </p:nvPr>
        </p:nvGraphicFramePr>
        <p:xfrm>
          <a:off x="1900051" y="752103"/>
          <a:ext cx="7612170" cy="585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3969">
                  <a:extLst>
                    <a:ext uri="{9D8B030D-6E8A-4147-A177-3AD203B41FA5}">
                      <a16:colId xmlns:a16="http://schemas.microsoft.com/office/drawing/2014/main" val="3572806417"/>
                    </a:ext>
                  </a:extLst>
                </a:gridCol>
                <a:gridCol w="5748201">
                  <a:extLst>
                    <a:ext uri="{9D8B030D-6E8A-4147-A177-3AD203B41FA5}">
                      <a16:colId xmlns:a16="http://schemas.microsoft.com/office/drawing/2014/main" val="1609164191"/>
                    </a:ext>
                  </a:extLst>
                </a:gridCol>
              </a:tblGrid>
              <a:tr h="339952">
                <a:tc>
                  <a:txBody>
                    <a:bodyPr/>
                    <a:lstStyle/>
                    <a:p>
                      <a:r>
                        <a:rPr lang="en-GB" dirty="0"/>
                        <a:t>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Trend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2678863"/>
                  </a:ext>
                </a:extLst>
              </a:tr>
              <a:tr h="1112574">
                <a:tc>
                  <a:txBody>
                    <a:bodyPr/>
                    <a:lstStyle/>
                    <a:p>
                      <a:r>
                        <a:rPr lang="en-GB" dirty="0"/>
                        <a:t>Technological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Bakery sectors are </a:t>
                      </a:r>
                      <a:r>
                        <a:rPr lang="en-GB"/>
                        <a:t>undergoing digital transformation (MDPI,2025)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The use of robots will have an </a:t>
                      </a:r>
                      <a:r>
                        <a:rPr lang="en-GB"/>
                        <a:t>impact on bakers (PMC,2025)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2258411"/>
                  </a:ext>
                </a:extLst>
              </a:tr>
              <a:tr h="1926401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Rockwell"/>
                        </a:rPr>
                        <a:t>flour, sugar, and palm oil are the most significant environmental hotspots in the baker industry (</a:t>
                      </a:r>
                      <a:r>
                        <a:rPr lang="en-GB" sz="1800" b="0" i="0" u="none" strike="noStrike" noProof="0" dirty="0" err="1"/>
                        <a:t>Konstantas</a:t>
                      </a:r>
                      <a:r>
                        <a:rPr lang="en-GB" sz="1800" b="0" i="0" u="none" strike="noStrike" noProof="0" dirty="0"/>
                        <a:t>, A., Stamford, L. and </a:t>
                      </a:r>
                      <a:r>
                        <a:rPr lang="en-GB" sz="1800" b="0" i="0" u="none" strike="noStrike" noProof="0" dirty="0" err="1"/>
                        <a:t>Azapagic</a:t>
                      </a:r>
                      <a:r>
                        <a:rPr lang="en-GB" sz="1800" b="0" i="0" u="none" strike="noStrike" noProof="0" dirty="0"/>
                        <a:t>, A. 2019)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 dirty="0"/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 dirty="0"/>
                        <a:t>The use of electricity has a impact on bakers (</a:t>
                      </a:r>
                      <a:r>
                        <a:rPr lang="en-GB" sz="1800" b="0" i="0" u="none" strike="noStrike" noProof="0" dirty="0">
                          <a:latin typeface="Rockwell"/>
                        </a:rPr>
                        <a:t>Notarnicola, B., </a:t>
                      </a:r>
                      <a:r>
                        <a:rPr lang="en-GB" sz="1800" b="0" i="0" u="none" strike="noStrike" noProof="0" dirty="0" err="1">
                          <a:latin typeface="Rockwell"/>
                        </a:rPr>
                        <a:t>Tassielli</a:t>
                      </a:r>
                      <a:r>
                        <a:rPr lang="en-GB" sz="1800" b="0" i="0" u="none" strike="noStrike" noProof="0" dirty="0">
                          <a:latin typeface="Rockwell"/>
                        </a:rPr>
                        <a:t>, G., Renzulli, P.A. and </a:t>
                      </a:r>
                      <a:r>
                        <a:rPr lang="en-GB" sz="1800" b="0" i="0" u="none" strike="noStrike" noProof="0" dirty="0" err="1">
                          <a:latin typeface="Rockwell"/>
                        </a:rPr>
                        <a:t>Monforti</a:t>
                      </a:r>
                      <a:r>
                        <a:rPr lang="en-GB" sz="1800" b="0" i="0" u="none" strike="noStrike" noProof="0" dirty="0">
                          <a:latin typeface="Rockwell"/>
                        </a:rPr>
                        <a:t>, F. 2017)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3220978"/>
                  </a:ext>
                </a:extLst>
              </a:tr>
              <a:tr h="218393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latin typeface="Rockwell"/>
                        </a:rPr>
                        <a:t>Legal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Rockwell"/>
                        </a:rPr>
                        <a:t>Food businesses, including bakeries, face growing legal requirements to track ingredients throughout the supply chain (</a:t>
                      </a:r>
                      <a:r>
                        <a:rPr lang="en-GB" sz="1800" b="0" i="0" u="none" strike="noStrike" noProof="0"/>
                        <a:t>Karlsen, K.M. et al. 2021)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 dirty="0"/>
                    </a:p>
                    <a:p>
                      <a:pPr lvl="0">
                        <a:buNone/>
                      </a:pPr>
                      <a:endParaRPr lang="en-GB" sz="1800" b="0" i="0" u="none" strike="noStrike" noProof="0" dirty="0"/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/>
                        <a:t>Labelling bakery items is a legal requirement </a:t>
                      </a:r>
                      <a:endParaRPr lang="en-GB" sz="1800" b="0" i="0" u="none" strike="noStrike" noProof="0" dirty="0"/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/>
                        <a:t>(</a:t>
                      </a:r>
                      <a:r>
                        <a:rPr lang="en-GB" sz="1800" b="0" i="0" u="none" strike="noStrike" noProof="0">
                          <a:latin typeface="Rockwell"/>
                        </a:rPr>
                        <a:t>Delhomme, V. 2024)</a:t>
                      </a:r>
                      <a:endParaRPr lang="en-GB" sz="1800" b="0" i="0" u="none" strike="noStrike" noProof="0" dirty="0"/>
                    </a:p>
                    <a:p>
                      <a:pPr lvl="0">
                        <a:buNone/>
                      </a:pPr>
                      <a:endParaRPr lang="en-GB" sz="1800" b="0" i="0" u="none" strike="noStrike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600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6404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Arial"/>
                <a:cs typeface="Arial"/>
              </a:rPr>
              <a:t>Fishbone </a:t>
            </a:r>
            <a:r>
              <a:rPr lang="en-GB" b="1" u="sng">
                <a:latin typeface="Arial"/>
                <a:cs typeface="Arial"/>
              </a:rPr>
              <a:t>analysis</a:t>
            </a:r>
            <a:endParaRPr lang="en-GB" sz="3200" b="1" u="sng" dirty="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124779"/>
            <a:ext cx="9291215" cy="4341566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>
                <a:latin typeface="Arial"/>
                <a:cs typeface="Arial"/>
              </a:rPr>
              <a:t>Explain what the Cause-and-Effect Model is. 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500" dirty="0">
                <a:ea typeface="+mn-lt"/>
                <a:cs typeface="+mn-lt"/>
              </a:rPr>
              <a:t>(The Cause-and-Effect Model in fishbone analysis is essentially a structured problem-solving tool used to identify the root causes of a problem</a:t>
            </a:r>
            <a:r>
              <a:rPr lang="en-GB" sz="1400" dirty="0">
                <a:ea typeface="+mn-lt"/>
                <a:cs typeface="+mn-lt"/>
              </a:rPr>
              <a:t>)</a:t>
            </a:r>
            <a:endParaRPr lang="en-GB" dirty="0"/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1500" dirty="0">
                <a:ea typeface="+mn-lt"/>
                <a:cs typeface="+mn-lt"/>
              </a:rPr>
              <a:t>(is used because it helps organizations and teams identify the root causes of a problem in a structured, visual, and systematic way)</a:t>
            </a:r>
            <a:endParaRPr lang="en-GB" sz="15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1500" dirty="0">
                <a:ea typeface="+mn-lt"/>
                <a:cs typeface="+mn-lt"/>
              </a:rPr>
              <a:t>(is used in various industries and situations wherever there’s a problem that needs root cause identification. Here’s a detailed breakdown of where and how it is used, with a focus on practical applications like bakeries, used in manufacturing and production)</a:t>
            </a:r>
            <a:endParaRPr lang="en-GB" sz="1500" dirty="0">
              <a:latin typeface="Rockwel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1500">
                <a:ea typeface="+mn-lt"/>
                <a:cs typeface="+mn-lt"/>
              </a:rPr>
              <a:t>(model” itself—the structured cause-and-effect diagram—has several key benefits in problem-solving and root cause analysis.)</a:t>
            </a:r>
            <a:endParaRPr lang="en-GB" sz="15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1500" dirty="0">
                <a:ea typeface="+mn-lt"/>
                <a:cs typeface="+mn-lt"/>
              </a:rPr>
              <a:t>(One major criticism is that it doesn’t identify actual root causes on its own.)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Limited </a:t>
            </a:r>
            <a:r>
              <a:rPr lang="en-GB" sz="1200" dirty="0" err="1">
                <a:latin typeface="Arial"/>
                <a:cs typeface="Arial"/>
              </a:rPr>
              <a:t>parkings</a:t>
            </a:r>
            <a:r>
              <a:rPr lang="en-GB" sz="1200" dirty="0">
                <a:latin typeface="Arial"/>
                <a:cs typeface="Arial"/>
              </a:rPr>
              <a:t> access for customers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Increased competition from local </a:t>
            </a:r>
            <a:r>
              <a:rPr lang="en-GB" sz="1200">
                <a:latin typeface="Arial"/>
                <a:cs typeface="Arial"/>
              </a:rPr>
              <a:t>bakers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Insufficient</a:t>
            </a:r>
            <a:r>
              <a:rPr lang="en-GB" sz="1200" dirty="0">
                <a:latin typeface="Arial"/>
                <a:cs typeface="Arial"/>
              </a:rPr>
              <a:t> staff training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Poor communication between </a:t>
            </a:r>
            <a:r>
              <a:rPr lang="en-GB" sz="1200">
                <a:latin typeface="Arial"/>
                <a:cs typeface="Arial"/>
              </a:rPr>
              <a:t>employees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Inaccurate inventory records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No customer </a:t>
            </a:r>
            <a:r>
              <a:rPr lang="en-GB" sz="1200">
                <a:latin typeface="Arial"/>
                <a:cs typeface="Arial"/>
              </a:rPr>
              <a:t>feedback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Ingredient shortages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Rising </a:t>
            </a:r>
            <a:r>
              <a:rPr lang="en-GB" sz="1200">
                <a:latin typeface="Arial"/>
                <a:cs typeface="Arial"/>
              </a:rPr>
              <a:t>ingredient cost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Oven </a:t>
            </a:r>
            <a:r>
              <a:rPr lang="en-GB" sz="1200" dirty="0" err="1">
                <a:latin typeface="Arial"/>
                <a:cs typeface="Arial"/>
              </a:rPr>
              <a:t>breakdow</a:t>
            </a:r>
            <a:r>
              <a:rPr lang="en-GB" sz="1200" dirty="0">
                <a:latin typeface="Arial"/>
                <a:cs typeface="Arial"/>
              </a:rPr>
              <a:t>ns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Outdated baking equipment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Inconsistent</a:t>
            </a:r>
            <a:r>
              <a:rPr lang="en-GB" sz="1200" dirty="0">
                <a:latin typeface="Arial"/>
                <a:cs typeface="Arial"/>
              </a:rPr>
              <a:t> baking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Lack of quality control</a:t>
            </a:r>
            <a:endParaRPr lang="en-GB" sz="12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u="sng" dirty="0">
                <a:latin typeface="Arial"/>
                <a:cs typeface="Arial"/>
              </a:rPr>
              <a:t>Provide an application and discuss the information provided in </a:t>
            </a:r>
            <a:r>
              <a:rPr lang="en-GB" sz="2800" b="1" u="sng">
                <a:latin typeface="Arial"/>
                <a:cs typeface="Arial"/>
              </a:rPr>
              <a:t>your Cause-and-Effect diagram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/>
                <a:cs typeface="Arial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31D857-EE3A-4AAD-030F-B14186EED1EA}"/>
              </a:ext>
            </a:extLst>
          </p:cNvPr>
          <p:cNvSpPr txBox="1"/>
          <p:nvPr/>
        </p:nvSpPr>
        <p:spPr>
          <a:xfrm>
            <a:off x="732312" y="2558143"/>
            <a:ext cx="60960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2"/>
              </a:rPr>
              <a:t>https://www.fob.uk.com/about-the-federation-of-bakers/</a:t>
            </a:r>
            <a:endParaRPr lang="en-US"/>
          </a:p>
          <a:p>
            <a:endParaRPr lang="en-US" dirty="0"/>
          </a:p>
          <a:p>
            <a:r>
              <a:rPr lang="en-US" dirty="0">
                <a:hlinkClick r:id="rId3"/>
              </a:rPr>
              <a:t>https://bakeryinfo.co.uk/reports/bakery-market-report</a:t>
            </a:r>
          </a:p>
          <a:p>
            <a:endParaRPr lang="en-US" dirty="0"/>
          </a:p>
          <a:p>
            <a:r>
              <a:rPr lang="en-US" dirty="0">
                <a:hlinkClick r:id="rId4"/>
              </a:rPr>
              <a:t>https://www.fdf.org.uk/fdf/resources/publications/state-of-industry-reports/state-of-industry-report-q4-2025/</a:t>
            </a:r>
          </a:p>
          <a:p>
            <a:endParaRPr lang="en-US" dirty="0"/>
          </a:p>
          <a:p>
            <a:r>
              <a:rPr lang="en-US" dirty="0">
                <a:hlinkClick r:id="rId5"/>
              </a:rPr>
              <a:t>https://www.lunchnorth.co.uk/press-releases/britains-bakery-boom-whats-driving-growth-in-the-treat-economy/</a:t>
            </a:r>
          </a:p>
          <a:p>
            <a:endParaRPr lang="en-US" dirty="0"/>
          </a:p>
          <a:p>
            <a:endParaRPr lang="en-US" dirty="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23a078e51f6ac7e94d0ae14823e13d9e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0bd6eb8f065293926146a057cefbdd61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purl.org/dc/terms/"/>
    <ds:schemaRef ds:uri="901b7179-a49d-4669-ab88-101a0e80079b"/>
    <ds:schemaRef ds:uri="http://www.w3.org/XML/1998/namespace"/>
    <ds:schemaRef ds:uri="http://schemas.microsoft.com/office/2006/documentManagement/types"/>
    <ds:schemaRef ds:uri="http://purl.org/dc/elements/1.1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F68EF2A6-5007-4DB5-9FA0-2C2D180282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2056</TotalTime>
  <Words>619</Words>
  <Application>Microsoft Office PowerPoint</Application>
  <PresentationFormat>Widescreen</PresentationFormat>
  <Paragraphs>148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Organic</vt:lpstr>
      <vt:lpstr>Basil's bakery </vt:lpstr>
      <vt:lpstr>Overview </vt:lpstr>
      <vt:lpstr>Introduction </vt:lpstr>
      <vt:lpstr>Nature and  scope of the problem </vt:lpstr>
      <vt:lpstr>Pestel analysis </vt:lpstr>
      <vt:lpstr>Pestel analysis </vt:lpstr>
      <vt:lpstr>Fishbone analysis</vt:lpstr>
      <vt:lpstr>PowerPoint Presentation</vt:lpstr>
      <vt:lpstr>Provide a summary of your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Muhammad Adam Wahid (2028355)</cp:lastModifiedBy>
  <cp:revision>523</cp:revision>
  <dcterms:created xsi:type="dcterms:W3CDTF">2024-01-29T11:42:05Z</dcterms:created>
  <dcterms:modified xsi:type="dcterms:W3CDTF">2026-06-15T15:28:44Z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