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media/audio1.bin" ContentType="audio/unknown"/>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46"/>
  </p:notesMasterIdLst>
  <p:sldIdLst>
    <p:sldId id="532" r:id="rId5"/>
    <p:sldId id="256" r:id="rId6"/>
    <p:sldId id="275" r:id="rId7"/>
    <p:sldId id="296" r:id="rId8"/>
    <p:sldId id="528" r:id="rId9"/>
    <p:sldId id="290" r:id="rId10"/>
    <p:sldId id="285" r:id="rId11"/>
    <p:sldId id="530" r:id="rId12"/>
    <p:sldId id="529" r:id="rId13"/>
    <p:sldId id="531" r:id="rId14"/>
    <p:sldId id="276" r:id="rId15"/>
    <p:sldId id="294" r:id="rId16"/>
    <p:sldId id="533" r:id="rId17"/>
    <p:sldId id="291" r:id="rId18"/>
    <p:sldId id="289" r:id="rId19"/>
    <p:sldId id="278" r:id="rId20"/>
    <p:sldId id="287" r:id="rId21"/>
    <p:sldId id="279" r:id="rId22"/>
    <p:sldId id="280" r:id="rId23"/>
    <p:sldId id="281" r:id="rId24"/>
    <p:sldId id="283" r:id="rId25"/>
    <p:sldId id="282" r:id="rId26"/>
    <p:sldId id="534" r:id="rId27"/>
    <p:sldId id="257" r:id="rId28"/>
    <p:sldId id="258" r:id="rId29"/>
    <p:sldId id="267" r:id="rId30"/>
    <p:sldId id="265" r:id="rId31"/>
    <p:sldId id="259" r:id="rId32"/>
    <p:sldId id="260" r:id="rId33"/>
    <p:sldId id="535" r:id="rId34"/>
    <p:sldId id="271" r:id="rId35"/>
    <p:sldId id="272" r:id="rId36"/>
    <p:sldId id="266" r:id="rId37"/>
    <p:sldId id="261" r:id="rId38"/>
    <p:sldId id="262" r:id="rId39"/>
    <p:sldId id="263" r:id="rId40"/>
    <p:sldId id="269" r:id="rId41"/>
    <p:sldId id="264" r:id="rId42"/>
    <p:sldId id="536" r:id="rId43"/>
    <p:sldId id="274" r:id="rId44"/>
    <p:sldId id="270" r:id="rId4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144DF9-162B-4C74-8250-C0E1E9471A2D}" v="64" dt="2023-03-16T07:56:10.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9" autoAdjust="0"/>
    <p:restoredTop sz="94195" autoAdjust="0"/>
  </p:normalViewPr>
  <p:slideViewPr>
    <p:cSldViewPr snapToGrid="0">
      <p:cViewPr varScale="1">
        <p:scale>
          <a:sx n="78" d="100"/>
          <a:sy n="78" d="100"/>
        </p:scale>
        <p:origin x="854" y="58"/>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305413-1493-421E-9DBE-3945E013DC68}" type="doc">
      <dgm:prSet loTypeId="urn:microsoft.com/office/officeart/2011/layout/TabList" loCatId="list" qsTypeId="urn:microsoft.com/office/officeart/2005/8/quickstyle/simple1" qsCatId="simple" csTypeId="urn:microsoft.com/office/officeart/2005/8/colors/accent0_3" csCatId="mainScheme" phldr="1"/>
      <dgm:spPr/>
      <dgm:t>
        <a:bodyPr/>
        <a:lstStyle/>
        <a:p>
          <a:endParaRPr lang="en-GB"/>
        </a:p>
      </dgm:t>
    </dgm:pt>
    <dgm:pt modelId="{0FC51D3F-6CC1-46FE-9B18-2D6DF0312F05}">
      <dgm:prSet phldrT="[Text]"/>
      <dgm:spPr/>
      <dgm:t>
        <a:bodyPr/>
        <a:lstStyle/>
        <a:p>
          <a:r>
            <a:rPr lang="en-GB" dirty="0"/>
            <a:t>Other</a:t>
          </a:r>
        </a:p>
      </dgm:t>
    </dgm:pt>
    <dgm:pt modelId="{5DF77B7D-D201-4F2A-ACB1-5BBC1216A2C1}" type="parTrans" cxnId="{CB89FE16-FADD-419C-AE28-62A8348BBEB6}">
      <dgm:prSet/>
      <dgm:spPr/>
      <dgm:t>
        <a:bodyPr/>
        <a:lstStyle/>
        <a:p>
          <a:endParaRPr lang="en-GB"/>
        </a:p>
      </dgm:t>
    </dgm:pt>
    <dgm:pt modelId="{81DACDBC-771A-4DF3-937E-442768B47FA5}" type="sibTrans" cxnId="{CB89FE16-FADD-419C-AE28-62A8348BBEB6}">
      <dgm:prSet/>
      <dgm:spPr/>
      <dgm:t>
        <a:bodyPr/>
        <a:lstStyle/>
        <a:p>
          <a:endParaRPr lang="en-GB"/>
        </a:p>
      </dgm:t>
    </dgm:pt>
    <dgm:pt modelId="{743BC142-4B77-4195-99D7-2A0E8A7AD00C}">
      <dgm:prSet phldrT="[Text]"/>
      <dgm:spPr/>
      <dgm:t>
        <a:bodyPr/>
        <a:lstStyle/>
        <a:p>
          <a:r>
            <a:rPr lang="en-GB" dirty="0"/>
            <a:t>(Noun)</a:t>
          </a:r>
        </a:p>
      </dgm:t>
    </dgm:pt>
    <dgm:pt modelId="{FAFD3800-D7CC-4DB9-9AF5-4E26E63D126C}" type="parTrans" cxnId="{FBE0A174-94C8-4C4A-AF7A-216CDB9F2407}">
      <dgm:prSet/>
      <dgm:spPr/>
      <dgm:t>
        <a:bodyPr/>
        <a:lstStyle/>
        <a:p>
          <a:endParaRPr lang="en-GB"/>
        </a:p>
      </dgm:t>
    </dgm:pt>
    <dgm:pt modelId="{DF55806B-F599-42F8-A5BE-0E959C0BE97C}" type="sibTrans" cxnId="{FBE0A174-94C8-4C4A-AF7A-216CDB9F2407}">
      <dgm:prSet/>
      <dgm:spPr/>
      <dgm:t>
        <a:bodyPr/>
        <a:lstStyle/>
        <a:p>
          <a:endParaRPr lang="en-GB"/>
        </a:p>
      </dgm:t>
    </dgm:pt>
    <dgm:pt modelId="{419BB7B3-6D0C-4EC8-8F81-A65A59160AB3}">
      <dgm:prSet phldrT="[Text]" custT="1"/>
      <dgm:spPr/>
      <dgm:t>
        <a:bodyPr/>
        <a:lstStyle/>
        <a:p>
          <a:r>
            <a:rPr lang="en-GB" sz="1600" dirty="0"/>
            <a:t>A person of a marginalised or excluded group or demographic within society</a:t>
          </a:r>
          <a:r>
            <a:rPr lang="en-GB" sz="1200" dirty="0"/>
            <a:t>.</a:t>
          </a:r>
        </a:p>
      </dgm:t>
    </dgm:pt>
    <dgm:pt modelId="{38E35365-C38E-475B-B980-B2B8602FAB3F}" type="parTrans" cxnId="{70F46D90-FFC2-42AB-9DD6-62763FB5467C}">
      <dgm:prSet/>
      <dgm:spPr/>
      <dgm:t>
        <a:bodyPr/>
        <a:lstStyle/>
        <a:p>
          <a:endParaRPr lang="en-GB"/>
        </a:p>
      </dgm:t>
    </dgm:pt>
    <dgm:pt modelId="{E08FB6CE-1797-4C6A-8BC8-C3837C2CE907}" type="sibTrans" cxnId="{70F46D90-FFC2-42AB-9DD6-62763FB5467C}">
      <dgm:prSet/>
      <dgm:spPr/>
      <dgm:t>
        <a:bodyPr/>
        <a:lstStyle/>
        <a:p>
          <a:endParaRPr lang="en-GB"/>
        </a:p>
      </dgm:t>
    </dgm:pt>
    <dgm:pt modelId="{D12D4B76-0607-4E70-A6EC-4E9F37B1C958}">
      <dgm:prSet phldrT="[Text]"/>
      <dgm:spPr/>
      <dgm:t>
        <a:bodyPr/>
        <a:lstStyle/>
        <a:p>
          <a:r>
            <a:rPr lang="en-GB" dirty="0" err="1"/>
            <a:t>Otherism</a:t>
          </a:r>
          <a:endParaRPr lang="en-GB" dirty="0"/>
        </a:p>
      </dgm:t>
    </dgm:pt>
    <dgm:pt modelId="{2EBCAECC-40CD-4ADD-9A8A-473B9828CFC9}" type="parTrans" cxnId="{FBFEBF57-8FBC-418F-9F6E-A41D5453FDBE}">
      <dgm:prSet/>
      <dgm:spPr/>
      <dgm:t>
        <a:bodyPr/>
        <a:lstStyle/>
        <a:p>
          <a:endParaRPr lang="en-GB"/>
        </a:p>
      </dgm:t>
    </dgm:pt>
    <dgm:pt modelId="{2606F7A9-EA05-4939-BD9B-3DABC5A0823B}" type="sibTrans" cxnId="{FBFEBF57-8FBC-418F-9F6E-A41D5453FDBE}">
      <dgm:prSet/>
      <dgm:spPr/>
      <dgm:t>
        <a:bodyPr/>
        <a:lstStyle/>
        <a:p>
          <a:endParaRPr lang="en-GB"/>
        </a:p>
      </dgm:t>
    </dgm:pt>
    <dgm:pt modelId="{4B56B55B-84E1-4DD6-BFAD-556257C50BB5}">
      <dgm:prSet phldrT="[Text]"/>
      <dgm:spPr/>
      <dgm:t>
        <a:bodyPr/>
        <a:lstStyle/>
        <a:p>
          <a:r>
            <a:rPr lang="en-GB" dirty="0"/>
            <a:t>(Noun)</a:t>
          </a:r>
        </a:p>
      </dgm:t>
    </dgm:pt>
    <dgm:pt modelId="{C3667722-9C00-491F-8CDE-983D37A3B587}" type="parTrans" cxnId="{A35BC6E8-AB68-40FB-A4C5-CA0507195FB8}">
      <dgm:prSet/>
      <dgm:spPr/>
      <dgm:t>
        <a:bodyPr/>
        <a:lstStyle/>
        <a:p>
          <a:endParaRPr lang="en-GB"/>
        </a:p>
      </dgm:t>
    </dgm:pt>
    <dgm:pt modelId="{EC892153-2AE2-49CD-85C2-797E2203C24D}" type="sibTrans" cxnId="{A35BC6E8-AB68-40FB-A4C5-CA0507195FB8}">
      <dgm:prSet/>
      <dgm:spPr/>
      <dgm:t>
        <a:bodyPr/>
        <a:lstStyle/>
        <a:p>
          <a:endParaRPr lang="en-GB"/>
        </a:p>
      </dgm:t>
    </dgm:pt>
    <dgm:pt modelId="{BCDFFCF3-1440-47BB-85B2-E01663812A9F}">
      <dgm:prSet phldrT="[Text]" custT="1"/>
      <dgm:spPr/>
      <dgm:t>
        <a:bodyPr/>
        <a:lstStyle/>
        <a:p>
          <a:r>
            <a:rPr lang="en-GB" sz="1600" dirty="0"/>
            <a:t>A conscious or unconscious bias that is formed through ignorance or conditioning that results in beliefs or actions that exclude individuals or groups deemed different or ‘other’.</a:t>
          </a:r>
        </a:p>
      </dgm:t>
    </dgm:pt>
    <dgm:pt modelId="{69D70659-9CD6-46ED-B68C-99E6E22F4490}" type="parTrans" cxnId="{FD1AD54C-86F4-442C-860A-25D20D937103}">
      <dgm:prSet/>
      <dgm:spPr/>
      <dgm:t>
        <a:bodyPr/>
        <a:lstStyle/>
        <a:p>
          <a:endParaRPr lang="en-GB"/>
        </a:p>
      </dgm:t>
    </dgm:pt>
    <dgm:pt modelId="{43D8D0A2-273A-44FB-B4EF-ADEBCD85C1D2}" type="sibTrans" cxnId="{FD1AD54C-86F4-442C-860A-25D20D937103}">
      <dgm:prSet/>
      <dgm:spPr/>
      <dgm:t>
        <a:bodyPr/>
        <a:lstStyle/>
        <a:p>
          <a:endParaRPr lang="en-GB"/>
        </a:p>
      </dgm:t>
    </dgm:pt>
    <dgm:pt modelId="{3A46FA48-7D84-4962-B4AA-6182A7DECA9B}">
      <dgm:prSet phldrT="[Text]"/>
      <dgm:spPr/>
      <dgm:t>
        <a:bodyPr/>
        <a:lstStyle/>
        <a:p>
          <a:r>
            <a:rPr lang="en-GB" dirty="0" err="1"/>
            <a:t>Otherise</a:t>
          </a:r>
          <a:endParaRPr lang="en-GB" dirty="0"/>
        </a:p>
      </dgm:t>
    </dgm:pt>
    <dgm:pt modelId="{3F275524-428A-46D5-8AF1-679E15A492BD}" type="parTrans" cxnId="{4B6A5F3C-9A5A-4F1C-8760-D2BF8CB55307}">
      <dgm:prSet/>
      <dgm:spPr/>
      <dgm:t>
        <a:bodyPr/>
        <a:lstStyle/>
        <a:p>
          <a:endParaRPr lang="en-GB"/>
        </a:p>
      </dgm:t>
    </dgm:pt>
    <dgm:pt modelId="{1E7AAB8A-4250-490F-AE17-9BC0B9B2A908}" type="sibTrans" cxnId="{4B6A5F3C-9A5A-4F1C-8760-D2BF8CB55307}">
      <dgm:prSet/>
      <dgm:spPr/>
      <dgm:t>
        <a:bodyPr/>
        <a:lstStyle/>
        <a:p>
          <a:endParaRPr lang="en-GB"/>
        </a:p>
      </dgm:t>
    </dgm:pt>
    <dgm:pt modelId="{E2D99234-43F5-4EB9-93D3-0C5A28285B2C}">
      <dgm:prSet phldrT="[Text]"/>
      <dgm:spPr/>
      <dgm:t>
        <a:bodyPr/>
        <a:lstStyle/>
        <a:p>
          <a:r>
            <a:rPr lang="en-GB" dirty="0"/>
            <a:t>(Verb)</a:t>
          </a:r>
        </a:p>
      </dgm:t>
    </dgm:pt>
    <dgm:pt modelId="{53F59962-0834-4788-9A47-7B301840EBB5}" type="parTrans" cxnId="{88AFE5AF-6E04-4679-961A-5C768EE5F92E}">
      <dgm:prSet/>
      <dgm:spPr/>
      <dgm:t>
        <a:bodyPr/>
        <a:lstStyle/>
        <a:p>
          <a:endParaRPr lang="en-GB"/>
        </a:p>
      </dgm:t>
    </dgm:pt>
    <dgm:pt modelId="{BD6F8AD2-AB3C-416B-BE81-C4274D7983C5}" type="sibTrans" cxnId="{88AFE5AF-6E04-4679-961A-5C768EE5F92E}">
      <dgm:prSet/>
      <dgm:spPr/>
      <dgm:t>
        <a:bodyPr/>
        <a:lstStyle/>
        <a:p>
          <a:endParaRPr lang="en-GB"/>
        </a:p>
      </dgm:t>
    </dgm:pt>
    <dgm:pt modelId="{48C1199E-C9E0-49C9-9EA1-8873638434CF}">
      <dgm:prSet phldrT="[Text]" custT="1"/>
      <dgm:spPr/>
      <dgm:t>
        <a:bodyPr/>
        <a:lstStyle/>
        <a:p>
          <a:r>
            <a:rPr lang="en-GB" sz="1600" dirty="0"/>
            <a:t>To exclude or facilitate the exclusion of an individual or group through action or inaction</a:t>
          </a:r>
          <a:r>
            <a:rPr lang="en-GB" sz="1200" dirty="0"/>
            <a:t>.</a:t>
          </a:r>
        </a:p>
      </dgm:t>
    </dgm:pt>
    <dgm:pt modelId="{714D7D0D-CC71-40B5-BD53-D4987A9EBF3D}" type="parTrans" cxnId="{839A00D7-62D4-4670-BFAA-41E4FC9D40CB}">
      <dgm:prSet/>
      <dgm:spPr/>
      <dgm:t>
        <a:bodyPr/>
        <a:lstStyle/>
        <a:p>
          <a:endParaRPr lang="en-GB"/>
        </a:p>
      </dgm:t>
    </dgm:pt>
    <dgm:pt modelId="{7229214D-6EE9-492B-8D2E-666F37CB3E1A}" type="sibTrans" cxnId="{839A00D7-62D4-4670-BFAA-41E4FC9D40CB}">
      <dgm:prSet/>
      <dgm:spPr/>
      <dgm:t>
        <a:bodyPr/>
        <a:lstStyle/>
        <a:p>
          <a:endParaRPr lang="en-GB"/>
        </a:p>
      </dgm:t>
    </dgm:pt>
    <dgm:pt modelId="{C32D9C34-AA21-4E23-BC78-6A493D607561}" type="pres">
      <dgm:prSet presAssocID="{3F305413-1493-421E-9DBE-3945E013DC68}" presName="Name0" presStyleCnt="0">
        <dgm:presLayoutVars>
          <dgm:chMax/>
          <dgm:chPref val="3"/>
          <dgm:dir/>
          <dgm:animOne val="branch"/>
          <dgm:animLvl val="lvl"/>
        </dgm:presLayoutVars>
      </dgm:prSet>
      <dgm:spPr/>
    </dgm:pt>
    <dgm:pt modelId="{8FC58A8C-EAFC-44C5-A13C-27BA5EE1689A}" type="pres">
      <dgm:prSet presAssocID="{0FC51D3F-6CC1-46FE-9B18-2D6DF0312F05}" presName="composite" presStyleCnt="0"/>
      <dgm:spPr/>
    </dgm:pt>
    <dgm:pt modelId="{4FA7FE91-5D39-450D-9041-DA274772CBFA}" type="pres">
      <dgm:prSet presAssocID="{0FC51D3F-6CC1-46FE-9B18-2D6DF0312F05}" presName="FirstChild" presStyleLbl="revTx" presStyleIdx="0" presStyleCnt="6">
        <dgm:presLayoutVars>
          <dgm:chMax val="0"/>
          <dgm:chPref val="0"/>
          <dgm:bulletEnabled val="1"/>
        </dgm:presLayoutVars>
      </dgm:prSet>
      <dgm:spPr/>
    </dgm:pt>
    <dgm:pt modelId="{F0862D3F-D436-4AD8-9C27-283AE4634804}" type="pres">
      <dgm:prSet presAssocID="{0FC51D3F-6CC1-46FE-9B18-2D6DF0312F05}" presName="Parent" presStyleLbl="alignNode1" presStyleIdx="0" presStyleCnt="3">
        <dgm:presLayoutVars>
          <dgm:chMax val="3"/>
          <dgm:chPref val="3"/>
          <dgm:bulletEnabled val="1"/>
        </dgm:presLayoutVars>
      </dgm:prSet>
      <dgm:spPr/>
    </dgm:pt>
    <dgm:pt modelId="{BB8F394D-9008-4601-AE51-F74E59534AC9}" type="pres">
      <dgm:prSet presAssocID="{0FC51D3F-6CC1-46FE-9B18-2D6DF0312F05}" presName="Accent" presStyleLbl="parChTrans1D1" presStyleIdx="0" presStyleCnt="3"/>
      <dgm:spPr/>
    </dgm:pt>
    <dgm:pt modelId="{D4662777-1AEE-468D-BF4C-B4530B889C4B}" type="pres">
      <dgm:prSet presAssocID="{0FC51D3F-6CC1-46FE-9B18-2D6DF0312F05}" presName="Child" presStyleLbl="revTx" presStyleIdx="1" presStyleCnt="6">
        <dgm:presLayoutVars>
          <dgm:chMax val="0"/>
          <dgm:chPref val="0"/>
          <dgm:bulletEnabled val="1"/>
        </dgm:presLayoutVars>
      </dgm:prSet>
      <dgm:spPr/>
    </dgm:pt>
    <dgm:pt modelId="{0002DECC-0902-4F44-9E1B-5AC27A6BF199}" type="pres">
      <dgm:prSet presAssocID="{81DACDBC-771A-4DF3-937E-442768B47FA5}" presName="sibTrans" presStyleCnt="0"/>
      <dgm:spPr/>
    </dgm:pt>
    <dgm:pt modelId="{9216C74A-2304-4322-BBEA-E3A60BE22AD9}" type="pres">
      <dgm:prSet presAssocID="{D12D4B76-0607-4E70-A6EC-4E9F37B1C958}" presName="composite" presStyleCnt="0"/>
      <dgm:spPr/>
    </dgm:pt>
    <dgm:pt modelId="{DB5B20D1-30E5-4D29-9EA4-24CBE0B3B9CA}" type="pres">
      <dgm:prSet presAssocID="{D12D4B76-0607-4E70-A6EC-4E9F37B1C958}" presName="FirstChild" presStyleLbl="revTx" presStyleIdx="2" presStyleCnt="6">
        <dgm:presLayoutVars>
          <dgm:chMax val="0"/>
          <dgm:chPref val="0"/>
          <dgm:bulletEnabled val="1"/>
        </dgm:presLayoutVars>
      </dgm:prSet>
      <dgm:spPr/>
    </dgm:pt>
    <dgm:pt modelId="{1220F52A-7A93-46EE-A4B2-29EE32C78621}" type="pres">
      <dgm:prSet presAssocID="{D12D4B76-0607-4E70-A6EC-4E9F37B1C958}" presName="Parent" presStyleLbl="alignNode1" presStyleIdx="1" presStyleCnt="3">
        <dgm:presLayoutVars>
          <dgm:chMax val="3"/>
          <dgm:chPref val="3"/>
          <dgm:bulletEnabled val="1"/>
        </dgm:presLayoutVars>
      </dgm:prSet>
      <dgm:spPr/>
    </dgm:pt>
    <dgm:pt modelId="{150576FA-C2EA-4610-B7A6-910B04CE6865}" type="pres">
      <dgm:prSet presAssocID="{D12D4B76-0607-4E70-A6EC-4E9F37B1C958}" presName="Accent" presStyleLbl="parChTrans1D1" presStyleIdx="1" presStyleCnt="3"/>
      <dgm:spPr/>
    </dgm:pt>
    <dgm:pt modelId="{B7EB6B50-5441-49B1-8D8D-49189F12321D}" type="pres">
      <dgm:prSet presAssocID="{D12D4B76-0607-4E70-A6EC-4E9F37B1C958}" presName="Child" presStyleLbl="revTx" presStyleIdx="3" presStyleCnt="6">
        <dgm:presLayoutVars>
          <dgm:chMax val="0"/>
          <dgm:chPref val="0"/>
          <dgm:bulletEnabled val="1"/>
        </dgm:presLayoutVars>
      </dgm:prSet>
      <dgm:spPr/>
    </dgm:pt>
    <dgm:pt modelId="{F8E48267-F2F3-466E-8D8F-996D736F9CE3}" type="pres">
      <dgm:prSet presAssocID="{2606F7A9-EA05-4939-BD9B-3DABC5A0823B}" presName="sibTrans" presStyleCnt="0"/>
      <dgm:spPr/>
    </dgm:pt>
    <dgm:pt modelId="{3B5FAFF3-5926-471B-804E-09F7983172B7}" type="pres">
      <dgm:prSet presAssocID="{3A46FA48-7D84-4962-B4AA-6182A7DECA9B}" presName="composite" presStyleCnt="0"/>
      <dgm:spPr/>
    </dgm:pt>
    <dgm:pt modelId="{80317C04-0C72-4712-8953-49AC7A9DCA26}" type="pres">
      <dgm:prSet presAssocID="{3A46FA48-7D84-4962-B4AA-6182A7DECA9B}" presName="FirstChild" presStyleLbl="revTx" presStyleIdx="4" presStyleCnt="6">
        <dgm:presLayoutVars>
          <dgm:chMax val="0"/>
          <dgm:chPref val="0"/>
          <dgm:bulletEnabled val="1"/>
        </dgm:presLayoutVars>
      </dgm:prSet>
      <dgm:spPr/>
    </dgm:pt>
    <dgm:pt modelId="{395180A7-4D15-485D-9C39-5257D720474E}" type="pres">
      <dgm:prSet presAssocID="{3A46FA48-7D84-4962-B4AA-6182A7DECA9B}" presName="Parent" presStyleLbl="alignNode1" presStyleIdx="2" presStyleCnt="3">
        <dgm:presLayoutVars>
          <dgm:chMax val="3"/>
          <dgm:chPref val="3"/>
          <dgm:bulletEnabled val="1"/>
        </dgm:presLayoutVars>
      </dgm:prSet>
      <dgm:spPr/>
    </dgm:pt>
    <dgm:pt modelId="{09B8A9E9-F67A-4C56-9337-1E1D37F8EFB6}" type="pres">
      <dgm:prSet presAssocID="{3A46FA48-7D84-4962-B4AA-6182A7DECA9B}" presName="Accent" presStyleLbl="parChTrans1D1" presStyleIdx="2" presStyleCnt="3"/>
      <dgm:spPr/>
    </dgm:pt>
    <dgm:pt modelId="{44164903-1634-4B30-B59C-4E1B4C037447}" type="pres">
      <dgm:prSet presAssocID="{3A46FA48-7D84-4962-B4AA-6182A7DECA9B}" presName="Child" presStyleLbl="revTx" presStyleIdx="5" presStyleCnt="6">
        <dgm:presLayoutVars>
          <dgm:chMax val="0"/>
          <dgm:chPref val="0"/>
          <dgm:bulletEnabled val="1"/>
        </dgm:presLayoutVars>
      </dgm:prSet>
      <dgm:spPr/>
    </dgm:pt>
  </dgm:ptLst>
  <dgm:cxnLst>
    <dgm:cxn modelId="{CB89FE16-FADD-419C-AE28-62A8348BBEB6}" srcId="{3F305413-1493-421E-9DBE-3945E013DC68}" destId="{0FC51D3F-6CC1-46FE-9B18-2D6DF0312F05}" srcOrd="0" destOrd="0" parTransId="{5DF77B7D-D201-4F2A-ACB1-5BBC1216A2C1}" sibTransId="{81DACDBC-771A-4DF3-937E-442768B47FA5}"/>
    <dgm:cxn modelId="{6131BE2D-8D00-4614-BEF6-CF81CE00B43B}" type="presOf" srcId="{3A46FA48-7D84-4962-B4AA-6182A7DECA9B}" destId="{395180A7-4D15-485D-9C39-5257D720474E}" srcOrd="0" destOrd="0" presId="urn:microsoft.com/office/officeart/2011/layout/TabList"/>
    <dgm:cxn modelId="{709CAB3B-B133-4CBE-BF89-669EE5D1039D}" type="presOf" srcId="{BCDFFCF3-1440-47BB-85B2-E01663812A9F}" destId="{B7EB6B50-5441-49B1-8D8D-49189F12321D}" srcOrd="0" destOrd="0" presId="urn:microsoft.com/office/officeart/2011/layout/TabList"/>
    <dgm:cxn modelId="{44381D3C-5F7E-410E-B928-2935654E2802}" type="presOf" srcId="{E2D99234-43F5-4EB9-93D3-0C5A28285B2C}" destId="{80317C04-0C72-4712-8953-49AC7A9DCA26}" srcOrd="0" destOrd="0" presId="urn:microsoft.com/office/officeart/2011/layout/TabList"/>
    <dgm:cxn modelId="{4B6A5F3C-9A5A-4F1C-8760-D2BF8CB55307}" srcId="{3F305413-1493-421E-9DBE-3945E013DC68}" destId="{3A46FA48-7D84-4962-B4AA-6182A7DECA9B}" srcOrd="2" destOrd="0" parTransId="{3F275524-428A-46D5-8AF1-679E15A492BD}" sibTransId="{1E7AAB8A-4250-490F-AE17-9BC0B9B2A908}"/>
    <dgm:cxn modelId="{E8194548-B8F3-47C6-A5F6-B8696BF19948}" type="presOf" srcId="{48C1199E-C9E0-49C9-9EA1-8873638434CF}" destId="{44164903-1634-4B30-B59C-4E1B4C037447}" srcOrd="0" destOrd="0" presId="urn:microsoft.com/office/officeart/2011/layout/TabList"/>
    <dgm:cxn modelId="{FD1AD54C-86F4-442C-860A-25D20D937103}" srcId="{D12D4B76-0607-4E70-A6EC-4E9F37B1C958}" destId="{BCDFFCF3-1440-47BB-85B2-E01663812A9F}" srcOrd="1" destOrd="0" parTransId="{69D70659-9CD6-46ED-B68C-99E6E22F4490}" sibTransId="{43D8D0A2-273A-44FB-B4EF-ADEBCD85C1D2}"/>
    <dgm:cxn modelId="{EE5E874E-3CC6-4D47-94A5-FBC81227F24E}" type="presOf" srcId="{3F305413-1493-421E-9DBE-3945E013DC68}" destId="{C32D9C34-AA21-4E23-BC78-6A493D607561}" srcOrd="0" destOrd="0" presId="urn:microsoft.com/office/officeart/2011/layout/TabList"/>
    <dgm:cxn modelId="{857E8D51-53FA-4BEE-94C4-2990F6274702}" type="presOf" srcId="{D12D4B76-0607-4E70-A6EC-4E9F37B1C958}" destId="{1220F52A-7A93-46EE-A4B2-29EE32C78621}" srcOrd="0" destOrd="0" presId="urn:microsoft.com/office/officeart/2011/layout/TabList"/>
    <dgm:cxn modelId="{FBE0A174-94C8-4C4A-AF7A-216CDB9F2407}" srcId="{0FC51D3F-6CC1-46FE-9B18-2D6DF0312F05}" destId="{743BC142-4B77-4195-99D7-2A0E8A7AD00C}" srcOrd="0" destOrd="0" parTransId="{FAFD3800-D7CC-4DB9-9AF5-4E26E63D126C}" sibTransId="{DF55806B-F599-42F8-A5BE-0E959C0BE97C}"/>
    <dgm:cxn modelId="{FBFEBF57-8FBC-418F-9F6E-A41D5453FDBE}" srcId="{3F305413-1493-421E-9DBE-3945E013DC68}" destId="{D12D4B76-0607-4E70-A6EC-4E9F37B1C958}" srcOrd="1" destOrd="0" parTransId="{2EBCAECC-40CD-4ADD-9A8A-473B9828CFC9}" sibTransId="{2606F7A9-EA05-4939-BD9B-3DABC5A0823B}"/>
    <dgm:cxn modelId="{70F46D90-FFC2-42AB-9DD6-62763FB5467C}" srcId="{0FC51D3F-6CC1-46FE-9B18-2D6DF0312F05}" destId="{419BB7B3-6D0C-4EC8-8F81-A65A59160AB3}" srcOrd="1" destOrd="0" parTransId="{38E35365-C38E-475B-B980-B2B8602FAB3F}" sibTransId="{E08FB6CE-1797-4C6A-8BC8-C3837C2CE907}"/>
    <dgm:cxn modelId="{88AFE5AF-6E04-4679-961A-5C768EE5F92E}" srcId="{3A46FA48-7D84-4962-B4AA-6182A7DECA9B}" destId="{E2D99234-43F5-4EB9-93D3-0C5A28285B2C}" srcOrd="0" destOrd="0" parTransId="{53F59962-0834-4788-9A47-7B301840EBB5}" sibTransId="{BD6F8AD2-AB3C-416B-BE81-C4274D7983C5}"/>
    <dgm:cxn modelId="{EACD46CD-577D-444F-BE9F-6CDE5FC7D8D5}" type="presOf" srcId="{419BB7B3-6D0C-4EC8-8F81-A65A59160AB3}" destId="{D4662777-1AEE-468D-BF4C-B4530B889C4B}" srcOrd="0" destOrd="0" presId="urn:microsoft.com/office/officeart/2011/layout/TabList"/>
    <dgm:cxn modelId="{839A00D7-62D4-4670-BFAA-41E4FC9D40CB}" srcId="{3A46FA48-7D84-4962-B4AA-6182A7DECA9B}" destId="{48C1199E-C9E0-49C9-9EA1-8873638434CF}" srcOrd="1" destOrd="0" parTransId="{714D7D0D-CC71-40B5-BD53-D4987A9EBF3D}" sibTransId="{7229214D-6EE9-492B-8D2E-666F37CB3E1A}"/>
    <dgm:cxn modelId="{A35BC6E8-AB68-40FB-A4C5-CA0507195FB8}" srcId="{D12D4B76-0607-4E70-A6EC-4E9F37B1C958}" destId="{4B56B55B-84E1-4DD6-BFAD-556257C50BB5}" srcOrd="0" destOrd="0" parTransId="{C3667722-9C00-491F-8CDE-983D37A3B587}" sibTransId="{EC892153-2AE2-49CD-85C2-797E2203C24D}"/>
    <dgm:cxn modelId="{F5FCA2EF-9E31-4AC0-8021-0DE674658928}" type="presOf" srcId="{4B56B55B-84E1-4DD6-BFAD-556257C50BB5}" destId="{DB5B20D1-30E5-4D29-9EA4-24CBE0B3B9CA}" srcOrd="0" destOrd="0" presId="urn:microsoft.com/office/officeart/2011/layout/TabList"/>
    <dgm:cxn modelId="{6A91A5F8-C6D1-474A-A960-5D94406C909A}" type="presOf" srcId="{743BC142-4B77-4195-99D7-2A0E8A7AD00C}" destId="{4FA7FE91-5D39-450D-9041-DA274772CBFA}" srcOrd="0" destOrd="0" presId="urn:microsoft.com/office/officeart/2011/layout/TabList"/>
    <dgm:cxn modelId="{5F2ED9FA-0E6A-47C8-8DD7-2BF27690839A}" type="presOf" srcId="{0FC51D3F-6CC1-46FE-9B18-2D6DF0312F05}" destId="{F0862D3F-D436-4AD8-9C27-283AE4634804}" srcOrd="0" destOrd="0" presId="urn:microsoft.com/office/officeart/2011/layout/TabList"/>
    <dgm:cxn modelId="{4E3A7DD0-558C-4F96-9C8D-816CC999988A}" type="presParOf" srcId="{C32D9C34-AA21-4E23-BC78-6A493D607561}" destId="{8FC58A8C-EAFC-44C5-A13C-27BA5EE1689A}" srcOrd="0" destOrd="0" presId="urn:microsoft.com/office/officeart/2011/layout/TabList"/>
    <dgm:cxn modelId="{02EC7C7D-CBA3-4329-B6A8-944633B7A89E}" type="presParOf" srcId="{8FC58A8C-EAFC-44C5-A13C-27BA5EE1689A}" destId="{4FA7FE91-5D39-450D-9041-DA274772CBFA}" srcOrd="0" destOrd="0" presId="urn:microsoft.com/office/officeart/2011/layout/TabList"/>
    <dgm:cxn modelId="{F2175ED9-903D-4514-8B27-D568FACC8EB0}" type="presParOf" srcId="{8FC58A8C-EAFC-44C5-A13C-27BA5EE1689A}" destId="{F0862D3F-D436-4AD8-9C27-283AE4634804}" srcOrd="1" destOrd="0" presId="urn:microsoft.com/office/officeart/2011/layout/TabList"/>
    <dgm:cxn modelId="{5E5B1500-434A-4316-9C07-2698237EAC59}" type="presParOf" srcId="{8FC58A8C-EAFC-44C5-A13C-27BA5EE1689A}" destId="{BB8F394D-9008-4601-AE51-F74E59534AC9}" srcOrd="2" destOrd="0" presId="urn:microsoft.com/office/officeart/2011/layout/TabList"/>
    <dgm:cxn modelId="{DBF223A1-01FE-4E38-9E3C-42009353D9F9}" type="presParOf" srcId="{C32D9C34-AA21-4E23-BC78-6A493D607561}" destId="{D4662777-1AEE-468D-BF4C-B4530B889C4B}" srcOrd="1" destOrd="0" presId="urn:microsoft.com/office/officeart/2011/layout/TabList"/>
    <dgm:cxn modelId="{0A5CFE90-6812-4BFD-9FA6-E40E2605B428}" type="presParOf" srcId="{C32D9C34-AA21-4E23-BC78-6A493D607561}" destId="{0002DECC-0902-4F44-9E1B-5AC27A6BF199}" srcOrd="2" destOrd="0" presId="urn:microsoft.com/office/officeart/2011/layout/TabList"/>
    <dgm:cxn modelId="{3F3566D5-7044-483C-93F6-D7F2F0CF2083}" type="presParOf" srcId="{C32D9C34-AA21-4E23-BC78-6A493D607561}" destId="{9216C74A-2304-4322-BBEA-E3A60BE22AD9}" srcOrd="3" destOrd="0" presId="urn:microsoft.com/office/officeart/2011/layout/TabList"/>
    <dgm:cxn modelId="{C673A772-2371-455A-8470-C4425FCF414F}" type="presParOf" srcId="{9216C74A-2304-4322-BBEA-E3A60BE22AD9}" destId="{DB5B20D1-30E5-4D29-9EA4-24CBE0B3B9CA}" srcOrd="0" destOrd="0" presId="urn:microsoft.com/office/officeart/2011/layout/TabList"/>
    <dgm:cxn modelId="{1FEA9970-F4B3-4FC9-8A29-3B9E811CA064}" type="presParOf" srcId="{9216C74A-2304-4322-BBEA-E3A60BE22AD9}" destId="{1220F52A-7A93-46EE-A4B2-29EE32C78621}" srcOrd="1" destOrd="0" presId="urn:microsoft.com/office/officeart/2011/layout/TabList"/>
    <dgm:cxn modelId="{215C8010-F160-4057-8229-49A6C4BF5EFC}" type="presParOf" srcId="{9216C74A-2304-4322-BBEA-E3A60BE22AD9}" destId="{150576FA-C2EA-4610-B7A6-910B04CE6865}" srcOrd="2" destOrd="0" presId="urn:microsoft.com/office/officeart/2011/layout/TabList"/>
    <dgm:cxn modelId="{85ECF75D-9F76-4D7E-9883-0A11E7652BC4}" type="presParOf" srcId="{C32D9C34-AA21-4E23-BC78-6A493D607561}" destId="{B7EB6B50-5441-49B1-8D8D-49189F12321D}" srcOrd="4" destOrd="0" presId="urn:microsoft.com/office/officeart/2011/layout/TabList"/>
    <dgm:cxn modelId="{62E75382-F69C-4DC3-844D-A9FAF0552A39}" type="presParOf" srcId="{C32D9C34-AA21-4E23-BC78-6A493D607561}" destId="{F8E48267-F2F3-466E-8D8F-996D736F9CE3}" srcOrd="5" destOrd="0" presId="urn:microsoft.com/office/officeart/2011/layout/TabList"/>
    <dgm:cxn modelId="{1C7B1837-76FB-4F1D-8AA3-D567348ADD78}" type="presParOf" srcId="{C32D9C34-AA21-4E23-BC78-6A493D607561}" destId="{3B5FAFF3-5926-471B-804E-09F7983172B7}" srcOrd="6" destOrd="0" presId="urn:microsoft.com/office/officeart/2011/layout/TabList"/>
    <dgm:cxn modelId="{A2923DBE-C641-4063-A56B-DC2EBBC46835}" type="presParOf" srcId="{3B5FAFF3-5926-471B-804E-09F7983172B7}" destId="{80317C04-0C72-4712-8953-49AC7A9DCA26}" srcOrd="0" destOrd="0" presId="urn:microsoft.com/office/officeart/2011/layout/TabList"/>
    <dgm:cxn modelId="{4378BD98-8FD5-45F4-818B-935027E34C98}" type="presParOf" srcId="{3B5FAFF3-5926-471B-804E-09F7983172B7}" destId="{395180A7-4D15-485D-9C39-5257D720474E}" srcOrd="1" destOrd="0" presId="urn:microsoft.com/office/officeart/2011/layout/TabList"/>
    <dgm:cxn modelId="{36EA08ED-E54A-4A8C-B2D2-5D7489729924}" type="presParOf" srcId="{3B5FAFF3-5926-471B-804E-09F7983172B7}" destId="{09B8A9E9-F67A-4C56-9337-1E1D37F8EFB6}" srcOrd="2" destOrd="0" presId="urn:microsoft.com/office/officeart/2011/layout/TabList"/>
    <dgm:cxn modelId="{929D3DBD-1494-4C51-9DD5-B1EF7A8AFA88}" type="presParOf" srcId="{C32D9C34-AA21-4E23-BC78-6A493D607561}" destId="{44164903-1634-4B30-B59C-4E1B4C037447}" srcOrd="7"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dgm:t>
        <a:bodyPr/>
        <a:lstStyle/>
        <a:p>
          <a:r>
            <a:rPr lang="en-GB"/>
            <a:t>2</a:t>
          </a:r>
          <a:r>
            <a:rPr lang="en-GB">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dgm:t>
        <a:bodyPr/>
        <a:lstStyle/>
        <a:p>
          <a:r>
            <a:rPr lang="en-GB"/>
            <a:t>3</a:t>
          </a:r>
          <a:r>
            <a:rPr lang="en-GB">
              <a:latin typeface="Calibri" panose="020F0502020204030204" pitchFamily="34" charset="0"/>
              <a:cs typeface="Calibri" panose="020F0502020204030204" pitchFamily="34" charset="0"/>
            </a:rPr>
            <a:t>°</a:t>
          </a:r>
          <a:endParaRPr lang="en-GB"/>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dgm:t>
        <a:bodyPr/>
        <a:lstStyle/>
        <a:p>
          <a:r>
            <a:rPr lang="en-GB"/>
            <a:t>4</a:t>
          </a:r>
          <a:r>
            <a:rPr lang="en-GB">
              <a:latin typeface="Calibri" panose="020F0502020204030204" pitchFamily="34" charset="0"/>
              <a:cs typeface="Calibri" panose="020F0502020204030204" pitchFamily="34" charset="0"/>
            </a:rPr>
            <a:t>°</a:t>
          </a:r>
          <a:endParaRPr lang="en-GB"/>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dgm:t>
        <a:bodyPr/>
        <a:lstStyle/>
        <a:p>
          <a:r>
            <a:rPr lang="en-GB"/>
            <a:t>5</a:t>
          </a:r>
          <a:r>
            <a:rPr lang="en-GB">
              <a:latin typeface="Calibri" panose="020F0502020204030204" pitchFamily="34" charset="0"/>
              <a:cs typeface="Calibri" panose="020F0502020204030204" pitchFamily="34" charset="0"/>
            </a:rPr>
            <a:t>°</a:t>
          </a:r>
          <a:endParaRPr lang="en-GB"/>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dgm:t>
        <a:bodyPr/>
        <a:lstStyle/>
        <a:p>
          <a:r>
            <a:rPr lang="en-GB"/>
            <a:t>6</a:t>
          </a:r>
          <a:r>
            <a:rPr lang="en-GB">
              <a:latin typeface="Calibri" panose="020F0502020204030204" pitchFamily="34" charset="0"/>
              <a:cs typeface="Calibri" panose="020F0502020204030204" pitchFamily="34" charset="0"/>
            </a:rPr>
            <a:t>°</a:t>
          </a:r>
          <a:endParaRPr lang="en-GB"/>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tx2"/>
        </a:solidFill>
      </dgm:spPr>
      <dgm:t>
        <a:bodyPr/>
        <a:lstStyle/>
        <a:p>
          <a:r>
            <a:rPr lang="en-GB" dirty="0">
              <a:solidFill>
                <a:schemeClr val="bg1"/>
              </a:solidFill>
            </a:rPr>
            <a:t>1</a:t>
          </a:r>
          <a:r>
            <a:rPr lang="en-GB" dirty="0">
              <a:solidFill>
                <a:schemeClr val="bg1"/>
              </a:solidFill>
              <a:latin typeface="Calibri" panose="020F0502020204030204" pitchFamily="34" charset="0"/>
              <a:cs typeface="Calibri" panose="020F0502020204030204" pitchFamily="34" charset="0"/>
            </a:rPr>
            <a:t> °</a:t>
          </a:r>
          <a:endParaRPr lang="en-GB" dirty="0">
            <a:solidFill>
              <a:schemeClr val="bg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pt>
    <dgm:pt modelId="{0BCB2BB5-053F-4E35-A654-3CD6FFEA4B88}" type="pres">
      <dgm:prSet presAssocID="{B9087576-6756-4C6B-AE7A-0BAFC9FC85ED}" presName="wedge1" presStyleLbl="node1" presStyleIdx="0" presStyleCnt="6"/>
      <dgm:spPr/>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pt>
    <dgm:pt modelId="{9B12212C-D4C7-4ECE-B405-2E0B06092A6D}" type="pres">
      <dgm:prSet presAssocID="{B9087576-6756-4C6B-AE7A-0BAFC9FC85ED}" presName="wedge2" presStyleLbl="node1" presStyleIdx="1" presStyleCnt="6"/>
      <dgm:spPr/>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pt>
    <dgm:pt modelId="{ACD9C0AE-5983-40D5-B58A-FE9E271F9A5D}" type="pres">
      <dgm:prSet presAssocID="{B9087576-6756-4C6B-AE7A-0BAFC9FC85ED}" presName="wedge3" presStyleLbl="node1" presStyleIdx="2" presStyleCnt="6"/>
      <dgm:spPr/>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pt>
    <dgm:pt modelId="{69E94B14-E807-4B49-8DAE-3C1C2931472B}" type="pres">
      <dgm:prSet presAssocID="{B9087576-6756-4C6B-AE7A-0BAFC9FC85ED}" presName="wedge4" presStyleLbl="node1" presStyleIdx="3" presStyleCnt="6"/>
      <dgm:spPr/>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pt>
    <dgm:pt modelId="{637A5CB2-722C-44D2-989C-5E2D5C65696D}" type="pres">
      <dgm:prSet presAssocID="{B9087576-6756-4C6B-AE7A-0BAFC9FC85ED}" presName="wedge5" presStyleLbl="node1" presStyleIdx="4" presStyleCnt="6"/>
      <dgm:spPr/>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pt>
    <dgm:pt modelId="{AA214872-BC2A-490C-A89D-E28B272AB781}" type="pres">
      <dgm:prSet presAssocID="{B9087576-6756-4C6B-AE7A-0BAFC9FC85ED}" presName="wedge6" presStyleLbl="node1" presStyleIdx="5" presStyleCnt="6"/>
      <dgm:spPr/>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75C1240D-78DE-4500-9B4D-238274C5DD69}" type="presOf" srcId="{C7541681-6126-4668-9A18-BF0A8AB6E525}" destId="{0BCB2BB5-053F-4E35-A654-3CD6FFEA4B88}" srcOrd="0" destOrd="0" presId="urn:microsoft.com/office/officeart/2005/8/layout/cycle8"/>
    <dgm:cxn modelId="{9B4C8324-1F9E-47E4-8C07-5E2B1688F333}" srcId="{B9087576-6756-4C6B-AE7A-0BAFC9FC85ED}" destId="{9DA1E89D-910A-44DE-9123-1232741C8E5B}" srcOrd="4" destOrd="0" parTransId="{3884F449-E13F-48FB-84C6-8CDE6059C411}" sibTransId="{B8E4074C-FDA2-4155-8808-C429F40A486E}"/>
    <dgm:cxn modelId="{6DD5FA41-6A36-4FB2-9685-3C722DCE24F3}" type="presOf" srcId="{B9087576-6756-4C6B-AE7A-0BAFC9FC85ED}" destId="{CF38D1BA-486E-4F05-B027-69E7A54EB588}" srcOrd="0" destOrd="0" presId="urn:microsoft.com/office/officeart/2005/8/layout/cycle8"/>
    <dgm:cxn modelId="{C081F359-3B74-473A-8D92-1303E62FC414}" type="presOf" srcId="{9DA1E89D-910A-44DE-9123-1232741C8E5B}" destId="{F1F1CEF3-4FBB-492F-A6AF-025045DF1173}" srcOrd="1"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6B08FD99-F97A-447C-AAF9-330CBAAA6EFF}" type="presOf" srcId="{B574C10C-07B6-46DE-A1C5-C7347BCF66B6}" destId="{E3F85482-75BF-4DC7-8A52-015D0435325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DEBBF79B-406F-4404-BC15-43E1C01E2E40}" type="presOf" srcId="{9DA1E89D-910A-44DE-9123-1232741C8E5B}" destId="{637A5CB2-722C-44D2-989C-5E2D5C65696D}" srcOrd="0" destOrd="0" presId="urn:microsoft.com/office/officeart/2005/8/layout/cycle8"/>
    <dgm:cxn modelId="{3912E4AD-3889-4B07-BD10-A4B89177EC32}" type="presOf" srcId="{B574C10C-07B6-46DE-A1C5-C7347BCF66B6}" destId="{AA214872-BC2A-490C-A89D-E28B272AB781}" srcOrd="0" destOrd="0" presId="urn:microsoft.com/office/officeart/2005/8/layout/cycle8"/>
    <dgm:cxn modelId="{742C8EAE-AD16-4042-B5F6-76A42F64E71B}" type="presOf" srcId="{FB595A05-432C-48A7-BB7E-6E1E9478981F}" destId="{69E94B14-E807-4B49-8DAE-3C1C2931472B}"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7500EED2-4A6D-43BA-A4C5-3152B522595D}" srcId="{B9087576-6756-4C6B-AE7A-0BAFC9FC85ED}" destId="{423DC6DF-E833-4A04-93AC-8AD6F05D16F4}" srcOrd="2" destOrd="0" parTransId="{631F04B5-6367-4F56-8BE3-29B025F873D0}" sibTransId="{F8F80CAA-67F1-4169-8683-98A57A11C5FE}"/>
    <dgm:cxn modelId="{4BCB29DA-60F9-4DB9-8B74-283DEBF9F5E5}" srcId="{B9087576-6756-4C6B-AE7A-0BAFC9FC85ED}" destId="{C7541681-6126-4668-9A18-BF0A8AB6E525}" srcOrd="0" destOrd="0" parTransId="{41846E1D-DDF2-44EC-BB36-942A7438C0D4}" sibTransId="{F1A765B6-DE85-44F7-8651-16B0AE0C74AB}"/>
    <dgm:cxn modelId="{7C1DA1DC-1BF6-44E6-8A0D-4053CA222586}" type="presOf" srcId="{C7541681-6126-4668-9A18-BF0A8AB6E525}" destId="{620940CC-7571-4204-B7FD-C90D604D4E65}"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C95FD4-98C6-444C-B74C-7120E02EBA83}" type="doc">
      <dgm:prSet loTypeId="urn:microsoft.com/office/officeart/2005/8/layout/process4" loCatId="list" qsTypeId="urn:microsoft.com/office/officeart/2005/8/quickstyle/simple1" qsCatId="simple" csTypeId="urn:microsoft.com/office/officeart/2005/8/colors/accent0_3" csCatId="mainScheme" phldr="1"/>
      <dgm:spPr/>
      <dgm:t>
        <a:bodyPr/>
        <a:lstStyle/>
        <a:p>
          <a:endParaRPr lang="en-GB"/>
        </a:p>
      </dgm:t>
    </dgm:pt>
    <dgm:pt modelId="{64C65195-896D-4429-B6CE-F0A2A35E4AA2}">
      <dgm:prSet phldrT="[Text]"/>
      <dgm:spPr/>
      <dgm:t>
        <a:bodyPr/>
        <a:lstStyle/>
        <a:p>
          <a:r>
            <a:rPr lang="en-GB" dirty="0"/>
            <a:t>Check</a:t>
          </a:r>
        </a:p>
      </dgm:t>
    </dgm:pt>
    <dgm:pt modelId="{C92CF758-3091-4CCD-BB81-3C37DAC7E826}" type="parTrans" cxnId="{9A754290-7FED-40D6-9F52-B29120678B69}">
      <dgm:prSet/>
      <dgm:spPr/>
      <dgm:t>
        <a:bodyPr/>
        <a:lstStyle/>
        <a:p>
          <a:endParaRPr lang="en-GB"/>
        </a:p>
      </dgm:t>
    </dgm:pt>
    <dgm:pt modelId="{8497AA78-692F-4AF3-8414-65319FFF8DB6}" type="sibTrans" cxnId="{9A754290-7FED-40D6-9F52-B29120678B69}">
      <dgm:prSet/>
      <dgm:spPr/>
      <dgm:t>
        <a:bodyPr/>
        <a:lstStyle/>
        <a:p>
          <a:endParaRPr lang="en-GB"/>
        </a:p>
      </dgm:t>
    </dgm:pt>
    <dgm:pt modelId="{78762D08-2CD0-453D-BBCE-1B62D92703A1}">
      <dgm:prSet phldrT="[Text]"/>
      <dgm:spPr/>
      <dgm:t>
        <a:bodyPr/>
        <a:lstStyle/>
        <a:p>
          <a:r>
            <a:rPr lang="en-GB" dirty="0"/>
            <a:t>Create</a:t>
          </a:r>
        </a:p>
      </dgm:t>
    </dgm:pt>
    <dgm:pt modelId="{16589B37-F545-47A0-A519-C883BEF18D20}" type="parTrans" cxnId="{DDD0F773-3148-4B2D-ACD2-B2D9ADF58565}">
      <dgm:prSet/>
      <dgm:spPr/>
      <dgm:t>
        <a:bodyPr/>
        <a:lstStyle/>
        <a:p>
          <a:endParaRPr lang="en-GB"/>
        </a:p>
      </dgm:t>
    </dgm:pt>
    <dgm:pt modelId="{21B38E83-4AE0-4BA4-BC55-9E4FA3B767AA}" type="sibTrans" cxnId="{DDD0F773-3148-4B2D-ACD2-B2D9ADF58565}">
      <dgm:prSet/>
      <dgm:spPr/>
      <dgm:t>
        <a:bodyPr/>
        <a:lstStyle/>
        <a:p>
          <a:endParaRPr lang="en-GB"/>
        </a:p>
      </dgm:t>
    </dgm:pt>
    <dgm:pt modelId="{DA70DF78-B2CB-429A-81F1-A6784E5663DF}">
      <dgm:prSet phldrT="[Text]"/>
      <dgm:spPr/>
      <dgm:t>
        <a:bodyPr/>
        <a:lstStyle/>
        <a:p>
          <a:r>
            <a:rPr lang="en-GB" dirty="0"/>
            <a:t>Change</a:t>
          </a:r>
        </a:p>
      </dgm:t>
    </dgm:pt>
    <dgm:pt modelId="{23A4D57B-0A4E-4072-B222-64F8907D506E}" type="parTrans" cxnId="{4F192B44-1D52-4F73-90D9-05E91862C36E}">
      <dgm:prSet/>
      <dgm:spPr/>
      <dgm:t>
        <a:bodyPr/>
        <a:lstStyle/>
        <a:p>
          <a:endParaRPr lang="en-GB"/>
        </a:p>
      </dgm:t>
    </dgm:pt>
    <dgm:pt modelId="{99DB77DA-3E87-442A-9234-2C73EB857FE3}" type="sibTrans" cxnId="{4F192B44-1D52-4F73-90D9-05E91862C36E}">
      <dgm:prSet/>
      <dgm:spPr/>
      <dgm:t>
        <a:bodyPr/>
        <a:lstStyle/>
        <a:p>
          <a:endParaRPr lang="en-GB"/>
        </a:p>
      </dgm:t>
    </dgm:pt>
    <dgm:pt modelId="{47D77327-1C6D-4963-9871-A09E9513127D}">
      <dgm:prSet phldrT="[Text]"/>
      <dgm:spPr/>
      <dgm:t>
        <a:bodyPr/>
        <a:lstStyle/>
        <a:p>
          <a:r>
            <a:rPr lang="en-GB" dirty="0"/>
            <a:t>Celebrate</a:t>
          </a:r>
        </a:p>
      </dgm:t>
    </dgm:pt>
    <dgm:pt modelId="{65AD5052-921E-4F92-BD03-75C0C3F51E39}" type="parTrans" cxnId="{2EA4D38C-5424-4C86-B119-EEDFB62C0826}">
      <dgm:prSet/>
      <dgm:spPr/>
      <dgm:t>
        <a:bodyPr/>
        <a:lstStyle/>
        <a:p>
          <a:endParaRPr lang="en-GB"/>
        </a:p>
      </dgm:t>
    </dgm:pt>
    <dgm:pt modelId="{DD07F925-FC34-4256-B87E-98CA896C5BD5}" type="sibTrans" cxnId="{2EA4D38C-5424-4C86-B119-EEDFB62C0826}">
      <dgm:prSet/>
      <dgm:spPr/>
      <dgm:t>
        <a:bodyPr/>
        <a:lstStyle/>
        <a:p>
          <a:endParaRPr lang="en-GB"/>
        </a:p>
      </dgm:t>
    </dgm:pt>
    <dgm:pt modelId="{2B6CF5EB-A642-4108-A520-B2818EB0541B}">
      <dgm:prSet phldrT="[Text]"/>
      <dgm:spPr/>
      <dgm:t>
        <a:bodyPr/>
        <a:lstStyle/>
        <a:p>
          <a:r>
            <a:rPr lang="en-GB" dirty="0"/>
            <a:t>Champion</a:t>
          </a:r>
        </a:p>
      </dgm:t>
    </dgm:pt>
    <dgm:pt modelId="{FD22D298-5734-4AE0-8915-40BCE689D6B5}" type="parTrans" cxnId="{47D2F3BC-00A0-4543-823C-33D4CA7916B3}">
      <dgm:prSet/>
      <dgm:spPr/>
      <dgm:t>
        <a:bodyPr/>
        <a:lstStyle/>
        <a:p>
          <a:endParaRPr lang="en-GB"/>
        </a:p>
      </dgm:t>
    </dgm:pt>
    <dgm:pt modelId="{FD3CD138-D80D-4F1D-ADDF-72FDC7006235}" type="sibTrans" cxnId="{47D2F3BC-00A0-4543-823C-33D4CA7916B3}">
      <dgm:prSet/>
      <dgm:spPr/>
      <dgm:t>
        <a:bodyPr/>
        <a:lstStyle/>
        <a:p>
          <a:endParaRPr lang="en-GB"/>
        </a:p>
      </dgm:t>
    </dgm:pt>
    <dgm:pt modelId="{712E2783-9F82-4547-91BD-6A2E4B46DF26}">
      <dgm:prSet phldrT="[Text]"/>
      <dgm:spPr/>
      <dgm:t>
        <a:bodyPr/>
        <a:lstStyle/>
        <a:p>
          <a:r>
            <a:rPr lang="en-GB" dirty="0"/>
            <a:t>Challenge</a:t>
          </a:r>
        </a:p>
      </dgm:t>
    </dgm:pt>
    <dgm:pt modelId="{7DCE7866-4BC1-44C4-AB9B-FEEEB2ECD0ED}" type="sibTrans" cxnId="{983C476D-066C-4951-B9CC-36BA8C65961C}">
      <dgm:prSet/>
      <dgm:spPr/>
      <dgm:t>
        <a:bodyPr/>
        <a:lstStyle/>
        <a:p>
          <a:endParaRPr lang="en-GB"/>
        </a:p>
      </dgm:t>
    </dgm:pt>
    <dgm:pt modelId="{96CED1A1-EBE3-41F9-AE53-438673DD74E3}" type="parTrans" cxnId="{983C476D-066C-4951-B9CC-36BA8C65961C}">
      <dgm:prSet/>
      <dgm:spPr/>
      <dgm:t>
        <a:bodyPr/>
        <a:lstStyle/>
        <a:p>
          <a:endParaRPr lang="en-GB"/>
        </a:p>
      </dgm:t>
    </dgm:pt>
    <dgm:pt modelId="{6092CA44-E064-4188-AEA1-98C17CE2318F}" type="pres">
      <dgm:prSet presAssocID="{DDC95FD4-98C6-444C-B74C-7120E02EBA83}" presName="Name0" presStyleCnt="0">
        <dgm:presLayoutVars>
          <dgm:dir/>
          <dgm:animLvl val="lvl"/>
          <dgm:resizeHandles val="exact"/>
        </dgm:presLayoutVars>
      </dgm:prSet>
      <dgm:spPr/>
    </dgm:pt>
    <dgm:pt modelId="{E11B15A0-DD9E-42EB-BBB0-8613EFA829B1}" type="pres">
      <dgm:prSet presAssocID="{2B6CF5EB-A642-4108-A520-B2818EB0541B}" presName="boxAndChildren" presStyleCnt="0"/>
      <dgm:spPr/>
    </dgm:pt>
    <dgm:pt modelId="{6CCF9A27-F194-4FF4-A6A3-09EEA6557D15}" type="pres">
      <dgm:prSet presAssocID="{2B6CF5EB-A642-4108-A520-B2818EB0541B}" presName="parentTextBox" presStyleLbl="node1" presStyleIdx="0" presStyleCnt="6"/>
      <dgm:spPr/>
    </dgm:pt>
    <dgm:pt modelId="{F0E4F7FC-9AC0-426F-8531-0F82B29B8AB1}" type="pres">
      <dgm:prSet presAssocID="{DD07F925-FC34-4256-B87E-98CA896C5BD5}" presName="sp" presStyleCnt="0"/>
      <dgm:spPr/>
    </dgm:pt>
    <dgm:pt modelId="{242A456E-EFBF-44C9-863D-2BB0E6151FC5}" type="pres">
      <dgm:prSet presAssocID="{47D77327-1C6D-4963-9871-A09E9513127D}" presName="arrowAndChildren" presStyleCnt="0"/>
      <dgm:spPr/>
    </dgm:pt>
    <dgm:pt modelId="{76BCD443-F79B-4807-AAAF-C93AA6F456BF}" type="pres">
      <dgm:prSet presAssocID="{47D77327-1C6D-4963-9871-A09E9513127D}" presName="parentTextArrow" presStyleLbl="node1" presStyleIdx="1" presStyleCnt="6"/>
      <dgm:spPr/>
    </dgm:pt>
    <dgm:pt modelId="{4CABCA3B-94BE-4AA9-A627-9B8EAE4800C8}" type="pres">
      <dgm:prSet presAssocID="{99DB77DA-3E87-442A-9234-2C73EB857FE3}" presName="sp" presStyleCnt="0"/>
      <dgm:spPr/>
    </dgm:pt>
    <dgm:pt modelId="{0C458090-F2A0-460C-BBB6-3ADB95B1BB33}" type="pres">
      <dgm:prSet presAssocID="{DA70DF78-B2CB-429A-81F1-A6784E5663DF}" presName="arrowAndChildren" presStyleCnt="0"/>
      <dgm:spPr/>
    </dgm:pt>
    <dgm:pt modelId="{67D23F48-8E18-4F36-97CC-5324925679D1}" type="pres">
      <dgm:prSet presAssocID="{DA70DF78-B2CB-429A-81F1-A6784E5663DF}" presName="parentTextArrow" presStyleLbl="node1" presStyleIdx="2" presStyleCnt="6"/>
      <dgm:spPr/>
    </dgm:pt>
    <dgm:pt modelId="{A58E30F8-6FE3-4072-BB74-39DA73292E87}" type="pres">
      <dgm:prSet presAssocID="{21B38E83-4AE0-4BA4-BC55-9E4FA3B767AA}" presName="sp" presStyleCnt="0"/>
      <dgm:spPr/>
    </dgm:pt>
    <dgm:pt modelId="{747EA4EA-4CF5-4A17-8AD9-6C3C27025659}" type="pres">
      <dgm:prSet presAssocID="{78762D08-2CD0-453D-BBCE-1B62D92703A1}" presName="arrowAndChildren" presStyleCnt="0"/>
      <dgm:spPr/>
    </dgm:pt>
    <dgm:pt modelId="{5A9BCCA2-35C3-4F31-820E-665064648832}" type="pres">
      <dgm:prSet presAssocID="{78762D08-2CD0-453D-BBCE-1B62D92703A1}" presName="parentTextArrow" presStyleLbl="node1" presStyleIdx="3" presStyleCnt="6"/>
      <dgm:spPr/>
    </dgm:pt>
    <dgm:pt modelId="{0B6372F6-518F-4AA7-988A-6980C2A2D8F1}" type="pres">
      <dgm:prSet presAssocID="{8497AA78-692F-4AF3-8414-65319FFF8DB6}" presName="sp" presStyleCnt="0"/>
      <dgm:spPr/>
    </dgm:pt>
    <dgm:pt modelId="{2F662E84-8D1C-41D3-AA7B-3131082427CD}" type="pres">
      <dgm:prSet presAssocID="{64C65195-896D-4429-B6CE-F0A2A35E4AA2}" presName="arrowAndChildren" presStyleCnt="0"/>
      <dgm:spPr/>
    </dgm:pt>
    <dgm:pt modelId="{30C40B12-6631-42B3-B0EF-2F61DE364DAD}" type="pres">
      <dgm:prSet presAssocID="{64C65195-896D-4429-B6CE-F0A2A35E4AA2}" presName="parentTextArrow" presStyleLbl="node1" presStyleIdx="4" presStyleCnt="6"/>
      <dgm:spPr/>
    </dgm:pt>
    <dgm:pt modelId="{2EA00A5B-F2F1-4B05-B0B4-8181B87FB8FD}" type="pres">
      <dgm:prSet presAssocID="{7DCE7866-4BC1-44C4-AB9B-FEEEB2ECD0ED}" presName="sp" presStyleCnt="0"/>
      <dgm:spPr/>
    </dgm:pt>
    <dgm:pt modelId="{53814F41-F1EB-42D5-B040-1E257527A763}" type="pres">
      <dgm:prSet presAssocID="{712E2783-9F82-4547-91BD-6A2E4B46DF26}" presName="arrowAndChildren" presStyleCnt="0"/>
      <dgm:spPr/>
    </dgm:pt>
    <dgm:pt modelId="{916ECCFF-23A1-464E-8776-2B54C5DF7DCB}" type="pres">
      <dgm:prSet presAssocID="{712E2783-9F82-4547-91BD-6A2E4B46DF26}" presName="parentTextArrow" presStyleLbl="node1" presStyleIdx="5" presStyleCnt="6"/>
      <dgm:spPr/>
    </dgm:pt>
  </dgm:ptLst>
  <dgm:cxnLst>
    <dgm:cxn modelId="{4F192B44-1D52-4F73-90D9-05E91862C36E}" srcId="{DDC95FD4-98C6-444C-B74C-7120E02EBA83}" destId="{DA70DF78-B2CB-429A-81F1-A6784E5663DF}" srcOrd="3" destOrd="0" parTransId="{23A4D57B-0A4E-4072-B222-64F8907D506E}" sibTransId="{99DB77DA-3E87-442A-9234-2C73EB857FE3}"/>
    <dgm:cxn modelId="{0F25D66A-7FF2-4891-AAD7-1CF7B255D081}" type="presOf" srcId="{78762D08-2CD0-453D-BBCE-1B62D92703A1}" destId="{5A9BCCA2-35C3-4F31-820E-665064648832}" srcOrd="0" destOrd="0" presId="urn:microsoft.com/office/officeart/2005/8/layout/process4"/>
    <dgm:cxn modelId="{983C476D-066C-4951-B9CC-36BA8C65961C}" srcId="{DDC95FD4-98C6-444C-B74C-7120E02EBA83}" destId="{712E2783-9F82-4547-91BD-6A2E4B46DF26}" srcOrd="0" destOrd="0" parTransId="{96CED1A1-EBE3-41F9-AE53-438673DD74E3}" sibTransId="{7DCE7866-4BC1-44C4-AB9B-FEEEB2ECD0ED}"/>
    <dgm:cxn modelId="{DDD0F773-3148-4B2D-ACD2-B2D9ADF58565}" srcId="{DDC95FD4-98C6-444C-B74C-7120E02EBA83}" destId="{78762D08-2CD0-453D-BBCE-1B62D92703A1}" srcOrd="2" destOrd="0" parTransId="{16589B37-F545-47A0-A519-C883BEF18D20}" sibTransId="{21B38E83-4AE0-4BA4-BC55-9E4FA3B767AA}"/>
    <dgm:cxn modelId="{4030E254-1AB9-4D9F-8EAF-9B0BC9200C73}" type="presOf" srcId="{2B6CF5EB-A642-4108-A520-B2818EB0541B}" destId="{6CCF9A27-F194-4FF4-A6A3-09EEA6557D15}" srcOrd="0" destOrd="0" presId="urn:microsoft.com/office/officeart/2005/8/layout/process4"/>
    <dgm:cxn modelId="{0BC40083-0C19-4774-AD62-C4A0E84E4EB0}" type="presOf" srcId="{DDC95FD4-98C6-444C-B74C-7120E02EBA83}" destId="{6092CA44-E064-4188-AEA1-98C17CE2318F}" srcOrd="0" destOrd="0" presId="urn:microsoft.com/office/officeart/2005/8/layout/process4"/>
    <dgm:cxn modelId="{2EA4D38C-5424-4C86-B119-EEDFB62C0826}" srcId="{DDC95FD4-98C6-444C-B74C-7120E02EBA83}" destId="{47D77327-1C6D-4963-9871-A09E9513127D}" srcOrd="4" destOrd="0" parTransId="{65AD5052-921E-4F92-BD03-75C0C3F51E39}" sibTransId="{DD07F925-FC34-4256-B87E-98CA896C5BD5}"/>
    <dgm:cxn modelId="{9A754290-7FED-40D6-9F52-B29120678B69}" srcId="{DDC95FD4-98C6-444C-B74C-7120E02EBA83}" destId="{64C65195-896D-4429-B6CE-F0A2A35E4AA2}" srcOrd="1" destOrd="0" parTransId="{C92CF758-3091-4CCD-BB81-3C37DAC7E826}" sibTransId="{8497AA78-692F-4AF3-8414-65319FFF8DB6}"/>
    <dgm:cxn modelId="{AB828499-931E-406C-8768-886B39A56875}" type="presOf" srcId="{712E2783-9F82-4547-91BD-6A2E4B46DF26}" destId="{916ECCFF-23A1-464E-8776-2B54C5DF7DCB}" srcOrd="0" destOrd="0" presId="urn:microsoft.com/office/officeart/2005/8/layout/process4"/>
    <dgm:cxn modelId="{1DC00FB8-611B-4606-951B-2BC1D1707AD4}" type="presOf" srcId="{64C65195-896D-4429-B6CE-F0A2A35E4AA2}" destId="{30C40B12-6631-42B3-B0EF-2F61DE364DAD}" srcOrd="0" destOrd="0" presId="urn:microsoft.com/office/officeart/2005/8/layout/process4"/>
    <dgm:cxn modelId="{08A459B9-29AB-4A4A-B9B6-756CDC4C3E5F}" type="presOf" srcId="{DA70DF78-B2CB-429A-81F1-A6784E5663DF}" destId="{67D23F48-8E18-4F36-97CC-5324925679D1}" srcOrd="0" destOrd="0" presId="urn:microsoft.com/office/officeart/2005/8/layout/process4"/>
    <dgm:cxn modelId="{47D2F3BC-00A0-4543-823C-33D4CA7916B3}" srcId="{DDC95FD4-98C6-444C-B74C-7120E02EBA83}" destId="{2B6CF5EB-A642-4108-A520-B2818EB0541B}" srcOrd="5" destOrd="0" parTransId="{FD22D298-5734-4AE0-8915-40BCE689D6B5}" sibTransId="{FD3CD138-D80D-4F1D-ADDF-72FDC7006235}"/>
    <dgm:cxn modelId="{C7FB25CB-C49D-452D-A25C-8C7A22A10752}" type="presOf" srcId="{47D77327-1C6D-4963-9871-A09E9513127D}" destId="{76BCD443-F79B-4807-AAAF-C93AA6F456BF}" srcOrd="0" destOrd="0" presId="urn:microsoft.com/office/officeart/2005/8/layout/process4"/>
    <dgm:cxn modelId="{3180AFC5-3C5C-417A-9A8F-3792F5764A8F}" type="presParOf" srcId="{6092CA44-E064-4188-AEA1-98C17CE2318F}" destId="{E11B15A0-DD9E-42EB-BBB0-8613EFA829B1}" srcOrd="0" destOrd="0" presId="urn:microsoft.com/office/officeart/2005/8/layout/process4"/>
    <dgm:cxn modelId="{18868C6F-B141-4142-93B8-F48F7E957359}" type="presParOf" srcId="{E11B15A0-DD9E-42EB-BBB0-8613EFA829B1}" destId="{6CCF9A27-F194-4FF4-A6A3-09EEA6557D15}" srcOrd="0" destOrd="0" presId="urn:microsoft.com/office/officeart/2005/8/layout/process4"/>
    <dgm:cxn modelId="{2B2C924C-3111-4140-B900-9195122E2BCB}" type="presParOf" srcId="{6092CA44-E064-4188-AEA1-98C17CE2318F}" destId="{F0E4F7FC-9AC0-426F-8531-0F82B29B8AB1}" srcOrd="1" destOrd="0" presId="urn:microsoft.com/office/officeart/2005/8/layout/process4"/>
    <dgm:cxn modelId="{0A40ED2A-50B5-463B-A230-6D782966CC5F}" type="presParOf" srcId="{6092CA44-E064-4188-AEA1-98C17CE2318F}" destId="{242A456E-EFBF-44C9-863D-2BB0E6151FC5}" srcOrd="2" destOrd="0" presId="urn:microsoft.com/office/officeart/2005/8/layout/process4"/>
    <dgm:cxn modelId="{1144A19F-4FD1-4430-9E56-5199070DE93D}" type="presParOf" srcId="{242A456E-EFBF-44C9-863D-2BB0E6151FC5}" destId="{76BCD443-F79B-4807-AAAF-C93AA6F456BF}" srcOrd="0" destOrd="0" presId="urn:microsoft.com/office/officeart/2005/8/layout/process4"/>
    <dgm:cxn modelId="{74DD4A5D-CEF4-4878-A742-D1DB837A8052}" type="presParOf" srcId="{6092CA44-E064-4188-AEA1-98C17CE2318F}" destId="{4CABCA3B-94BE-4AA9-A627-9B8EAE4800C8}" srcOrd="3" destOrd="0" presId="urn:microsoft.com/office/officeart/2005/8/layout/process4"/>
    <dgm:cxn modelId="{2B1F1409-4CBC-445C-9929-4885D6E8196F}" type="presParOf" srcId="{6092CA44-E064-4188-AEA1-98C17CE2318F}" destId="{0C458090-F2A0-460C-BBB6-3ADB95B1BB33}" srcOrd="4" destOrd="0" presId="urn:microsoft.com/office/officeart/2005/8/layout/process4"/>
    <dgm:cxn modelId="{E757539F-9082-49BD-A262-5B52AABB0E88}" type="presParOf" srcId="{0C458090-F2A0-460C-BBB6-3ADB95B1BB33}" destId="{67D23F48-8E18-4F36-97CC-5324925679D1}" srcOrd="0" destOrd="0" presId="urn:microsoft.com/office/officeart/2005/8/layout/process4"/>
    <dgm:cxn modelId="{8E37454C-2743-494D-BA89-141C48251264}" type="presParOf" srcId="{6092CA44-E064-4188-AEA1-98C17CE2318F}" destId="{A58E30F8-6FE3-4072-BB74-39DA73292E87}" srcOrd="5" destOrd="0" presId="urn:microsoft.com/office/officeart/2005/8/layout/process4"/>
    <dgm:cxn modelId="{D9F9D3DC-4FAE-4F11-A884-7B395BE05215}" type="presParOf" srcId="{6092CA44-E064-4188-AEA1-98C17CE2318F}" destId="{747EA4EA-4CF5-4A17-8AD9-6C3C27025659}" srcOrd="6" destOrd="0" presId="urn:microsoft.com/office/officeart/2005/8/layout/process4"/>
    <dgm:cxn modelId="{93B70B25-A31B-4F90-BC25-71B6EF27B39D}" type="presParOf" srcId="{747EA4EA-4CF5-4A17-8AD9-6C3C27025659}" destId="{5A9BCCA2-35C3-4F31-820E-665064648832}" srcOrd="0" destOrd="0" presId="urn:microsoft.com/office/officeart/2005/8/layout/process4"/>
    <dgm:cxn modelId="{119BAD5D-24B3-4BAA-A3A7-D10D54EC85A3}" type="presParOf" srcId="{6092CA44-E064-4188-AEA1-98C17CE2318F}" destId="{0B6372F6-518F-4AA7-988A-6980C2A2D8F1}" srcOrd="7" destOrd="0" presId="urn:microsoft.com/office/officeart/2005/8/layout/process4"/>
    <dgm:cxn modelId="{CF4D9279-204B-4199-BAB9-93CD1649EBB1}" type="presParOf" srcId="{6092CA44-E064-4188-AEA1-98C17CE2318F}" destId="{2F662E84-8D1C-41D3-AA7B-3131082427CD}" srcOrd="8" destOrd="0" presId="urn:microsoft.com/office/officeart/2005/8/layout/process4"/>
    <dgm:cxn modelId="{B2B4F3FB-361A-41AD-8E21-B5866F56A8C6}" type="presParOf" srcId="{2F662E84-8D1C-41D3-AA7B-3131082427CD}" destId="{30C40B12-6631-42B3-B0EF-2F61DE364DAD}" srcOrd="0" destOrd="0" presId="urn:microsoft.com/office/officeart/2005/8/layout/process4"/>
    <dgm:cxn modelId="{8B80BF13-352C-4A70-B1CE-6EF92DE198E6}" type="presParOf" srcId="{6092CA44-E064-4188-AEA1-98C17CE2318F}" destId="{2EA00A5B-F2F1-4B05-B0B4-8181B87FB8FD}" srcOrd="9" destOrd="0" presId="urn:microsoft.com/office/officeart/2005/8/layout/process4"/>
    <dgm:cxn modelId="{378DE15F-3719-4C20-89DB-D5DBAE039AEB}" type="presParOf" srcId="{6092CA44-E064-4188-AEA1-98C17CE2318F}" destId="{53814F41-F1EB-42D5-B040-1E257527A763}" srcOrd="10" destOrd="0" presId="urn:microsoft.com/office/officeart/2005/8/layout/process4"/>
    <dgm:cxn modelId="{F55D0401-4E44-42BA-8399-D16787C4D39A}" type="presParOf" srcId="{53814F41-F1EB-42D5-B040-1E257527A763}" destId="{916ECCFF-23A1-464E-8776-2B54C5DF7DCB}"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dgm:t>
        <a:bodyPr/>
        <a:lstStyle/>
        <a:p>
          <a:r>
            <a:rPr lang="en-GB"/>
            <a:t>2</a:t>
          </a:r>
          <a:r>
            <a:rPr lang="en-GB">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dgm:t>
        <a:bodyPr/>
        <a:lstStyle/>
        <a:p>
          <a:r>
            <a:rPr lang="en-GB"/>
            <a:t>3</a:t>
          </a:r>
          <a:r>
            <a:rPr lang="en-GB">
              <a:latin typeface="Calibri" panose="020F0502020204030204" pitchFamily="34" charset="0"/>
              <a:cs typeface="Calibri" panose="020F0502020204030204" pitchFamily="34" charset="0"/>
            </a:rPr>
            <a:t>°</a:t>
          </a:r>
          <a:endParaRPr lang="en-GB"/>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dgm:t>
        <a:bodyPr/>
        <a:lstStyle/>
        <a:p>
          <a:r>
            <a:rPr lang="en-GB"/>
            <a:t>4</a:t>
          </a:r>
          <a:r>
            <a:rPr lang="en-GB">
              <a:latin typeface="Calibri" panose="020F0502020204030204" pitchFamily="34" charset="0"/>
              <a:cs typeface="Calibri" panose="020F0502020204030204" pitchFamily="34" charset="0"/>
            </a:rPr>
            <a:t>°</a:t>
          </a:r>
          <a:endParaRPr lang="en-GB"/>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dgm:t>
        <a:bodyPr/>
        <a:lstStyle/>
        <a:p>
          <a:r>
            <a:rPr lang="en-GB"/>
            <a:t>5</a:t>
          </a:r>
          <a:r>
            <a:rPr lang="en-GB">
              <a:latin typeface="Calibri" panose="020F0502020204030204" pitchFamily="34" charset="0"/>
              <a:cs typeface="Calibri" panose="020F0502020204030204" pitchFamily="34" charset="0"/>
            </a:rPr>
            <a:t>°</a:t>
          </a:r>
          <a:endParaRPr lang="en-GB"/>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dgm:t>
        <a:bodyPr/>
        <a:lstStyle/>
        <a:p>
          <a:r>
            <a:rPr lang="en-GB"/>
            <a:t>6</a:t>
          </a:r>
          <a:r>
            <a:rPr lang="en-GB">
              <a:latin typeface="Calibri" panose="020F0502020204030204" pitchFamily="34" charset="0"/>
              <a:cs typeface="Calibri" panose="020F0502020204030204" pitchFamily="34" charset="0"/>
            </a:rPr>
            <a:t>°</a:t>
          </a:r>
          <a:endParaRPr lang="en-GB"/>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bg2"/>
        </a:solidFill>
      </dgm:spPr>
      <dgm:t>
        <a:bodyPr/>
        <a:lstStyle/>
        <a:p>
          <a:r>
            <a:rPr lang="en-GB" dirty="0">
              <a:solidFill>
                <a:schemeClr val="tx1"/>
              </a:solidFill>
            </a:rPr>
            <a:t>1</a:t>
          </a:r>
          <a:r>
            <a:rPr lang="en-GB" dirty="0">
              <a:solidFill>
                <a:schemeClr val="tx1"/>
              </a:solidFill>
              <a:latin typeface="Calibri" panose="020F0502020204030204" pitchFamily="34" charset="0"/>
              <a:cs typeface="Calibri" panose="020F0502020204030204" pitchFamily="34" charset="0"/>
            </a:rPr>
            <a:t> °</a:t>
          </a:r>
          <a:endParaRPr lang="en-GB" dirty="0">
            <a:solidFill>
              <a:schemeClr val="tx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pt>
    <dgm:pt modelId="{0BCB2BB5-053F-4E35-A654-3CD6FFEA4B88}" type="pres">
      <dgm:prSet presAssocID="{B9087576-6756-4C6B-AE7A-0BAFC9FC85ED}" presName="wedge1" presStyleLbl="node1" presStyleIdx="0" presStyleCnt="6"/>
      <dgm:spPr/>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pt>
    <dgm:pt modelId="{9B12212C-D4C7-4ECE-B405-2E0B06092A6D}" type="pres">
      <dgm:prSet presAssocID="{B9087576-6756-4C6B-AE7A-0BAFC9FC85ED}" presName="wedge2" presStyleLbl="node1" presStyleIdx="1" presStyleCnt="6"/>
      <dgm:spPr/>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pt>
    <dgm:pt modelId="{ACD9C0AE-5983-40D5-B58A-FE9E271F9A5D}" type="pres">
      <dgm:prSet presAssocID="{B9087576-6756-4C6B-AE7A-0BAFC9FC85ED}" presName="wedge3" presStyleLbl="node1" presStyleIdx="2" presStyleCnt="6"/>
      <dgm:spPr/>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pt>
    <dgm:pt modelId="{69E94B14-E807-4B49-8DAE-3C1C2931472B}" type="pres">
      <dgm:prSet presAssocID="{B9087576-6756-4C6B-AE7A-0BAFC9FC85ED}" presName="wedge4" presStyleLbl="node1" presStyleIdx="3" presStyleCnt="6"/>
      <dgm:spPr/>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pt>
    <dgm:pt modelId="{637A5CB2-722C-44D2-989C-5E2D5C65696D}" type="pres">
      <dgm:prSet presAssocID="{B9087576-6756-4C6B-AE7A-0BAFC9FC85ED}" presName="wedge5" presStyleLbl="node1" presStyleIdx="4" presStyleCnt="6"/>
      <dgm:spPr/>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pt>
    <dgm:pt modelId="{AA214872-BC2A-490C-A89D-E28B272AB781}" type="pres">
      <dgm:prSet presAssocID="{B9087576-6756-4C6B-AE7A-0BAFC9FC85ED}" presName="wedge6" presStyleLbl="node1" presStyleIdx="5" presStyleCnt="6"/>
      <dgm:spPr/>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75C1240D-78DE-4500-9B4D-238274C5DD69}" type="presOf" srcId="{C7541681-6126-4668-9A18-BF0A8AB6E525}" destId="{0BCB2BB5-053F-4E35-A654-3CD6FFEA4B88}" srcOrd="0" destOrd="0" presId="urn:microsoft.com/office/officeart/2005/8/layout/cycle8"/>
    <dgm:cxn modelId="{9B4C8324-1F9E-47E4-8C07-5E2B1688F333}" srcId="{B9087576-6756-4C6B-AE7A-0BAFC9FC85ED}" destId="{9DA1E89D-910A-44DE-9123-1232741C8E5B}" srcOrd="4" destOrd="0" parTransId="{3884F449-E13F-48FB-84C6-8CDE6059C411}" sibTransId="{B8E4074C-FDA2-4155-8808-C429F40A486E}"/>
    <dgm:cxn modelId="{6DD5FA41-6A36-4FB2-9685-3C722DCE24F3}" type="presOf" srcId="{B9087576-6756-4C6B-AE7A-0BAFC9FC85ED}" destId="{CF38D1BA-486E-4F05-B027-69E7A54EB588}" srcOrd="0" destOrd="0" presId="urn:microsoft.com/office/officeart/2005/8/layout/cycle8"/>
    <dgm:cxn modelId="{C081F359-3B74-473A-8D92-1303E62FC414}" type="presOf" srcId="{9DA1E89D-910A-44DE-9123-1232741C8E5B}" destId="{F1F1CEF3-4FBB-492F-A6AF-025045DF1173}" srcOrd="1"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6B08FD99-F97A-447C-AAF9-330CBAAA6EFF}" type="presOf" srcId="{B574C10C-07B6-46DE-A1C5-C7347BCF66B6}" destId="{E3F85482-75BF-4DC7-8A52-015D0435325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DEBBF79B-406F-4404-BC15-43E1C01E2E40}" type="presOf" srcId="{9DA1E89D-910A-44DE-9123-1232741C8E5B}" destId="{637A5CB2-722C-44D2-989C-5E2D5C65696D}" srcOrd="0" destOrd="0" presId="urn:microsoft.com/office/officeart/2005/8/layout/cycle8"/>
    <dgm:cxn modelId="{3912E4AD-3889-4B07-BD10-A4B89177EC32}" type="presOf" srcId="{B574C10C-07B6-46DE-A1C5-C7347BCF66B6}" destId="{AA214872-BC2A-490C-A89D-E28B272AB781}" srcOrd="0" destOrd="0" presId="urn:microsoft.com/office/officeart/2005/8/layout/cycle8"/>
    <dgm:cxn modelId="{742C8EAE-AD16-4042-B5F6-76A42F64E71B}" type="presOf" srcId="{FB595A05-432C-48A7-BB7E-6E1E9478981F}" destId="{69E94B14-E807-4B49-8DAE-3C1C2931472B}"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7500EED2-4A6D-43BA-A4C5-3152B522595D}" srcId="{B9087576-6756-4C6B-AE7A-0BAFC9FC85ED}" destId="{423DC6DF-E833-4A04-93AC-8AD6F05D16F4}" srcOrd="2" destOrd="0" parTransId="{631F04B5-6367-4F56-8BE3-29B025F873D0}" sibTransId="{F8F80CAA-67F1-4169-8683-98A57A11C5FE}"/>
    <dgm:cxn modelId="{4BCB29DA-60F9-4DB9-8B74-283DEBF9F5E5}" srcId="{B9087576-6756-4C6B-AE7A-0BAFC9FC85ED}" destId="{C7541681-6126-4668-9A18-BF0A8AB6E525}" srcOrd="0" destOrd="0" parTransId="{41846E1D-DDF2-44EC-BB36-942A7438C0D4}" sibTransId="{F1A765B6-DE85-44F7-8651-16B0AE0C74AB}"/>
    <dgm:cxn modelId="{7C1DA1DC-1BF6-44E6-8A0D-4053CA222586}" type="presOf" srcId="{C7541681-6126-4668-9A18-BF0A8AB6E525}" destId="{620940CC-7571-4204-B7FD-C90D604D4E65}"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a:solidFill>
          <a:schemeClr val="bg2"/>
        </a:solidFill>
      </dgm:spPr>
      <dgm:t>
        <a:bodyPr/>
        <a:lstStyle/>
        <a:p>
          <a:r>
            <a:rPr lang="en-GB" dirty="0">
              <a:solidFill>
                <a:schemeClr val="tx1"/>
              </a:solidFill>
            </a:rPr>
            <a:t>2</a:t>
          </a:r>
          <a:r>
            <a:rPr lang="en-GB" dirty="0">
              <a:solidFill>
                <a:schemeClr val="tx1"/>
              </a:solidFill>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dgm:t>
        <a:bodyPr/>
        <a:lstStyle/>
        <a:p>
          <a:r>
            <a:rPr lang="en-GB"/>
            <a:t>3</a:t>
          </a:r>
          <a:r>
            <a:rPr lang="en-GB">
              <a:latin typeface="Calibri" panose="020F0502020204030204" pitchFamily="34" charset="0"/>
              <a:cs typeface="Calibri" panose="020F0502020204030204" pitchFamily="34" charset="0"/>
            </a:rPr>
            <a:t>°</a:t>
          </a:r>
          <a:endParaRPr lang="en-GB"/>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dgm:t>
        <a:bodyPr/>
        <a:lstStyle/>
        <a:p>
          <a:r>
            <a:rPr lang="en-GB"/>
            <a:t>4</a:t>
          </a:r>
          <a:r>
            <a:rPr lang="en-GB">
              <a:latin typeface="Calibri" panose="020F0502020204030204" pitchFamily="34" charset="0"/>
              <a:cs typeface="Calibri" panose="020F0502020204030204" pitchFamily="34" charset="0"/>
            </a:rPr>
            <a:t>°</a:t>
          </a:r>
          <a:endParaRPr lang="en-GB"/>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dgm:t>
        <a:bodyPr/>
        <a:lstStyle/>
        <a:p>
          <a:r>
            <a:rPr lang="en-GB"/>
            <a:t>5</a:t>
          </a:r>
          <a:r>
            <a:rPr lang="en-GB">
              <a:latin typeface="Calibri" panose="020F0502020204030204" pitchFamily="34" charset="0"/>
              <a:cs typeface="Calibri" panose="020F0502020204030204" pitchFamily="34" charset="0"/>
            </a:rPr>
            <a:t>°</a:t>
          </a:r>
          <a:endParaRPr lang="en-GB"/>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dgm:t>
        <a:bodyPr/>
        <a:lstStyle/>
        <a:p>
          <a:r>
            <a:rPr lang="en-GB"/>
            <a:t>6</a:t>
          </a:r>
          <a:r>
            <a:rPr lang="en-GB">
              <a:latin typeface="Calibri" panose="020F0502020204030204" pitchFamily="34" charset="0"/>
              <a:cs typeface="Calibri" panose="020F0502020204030204" pitchFamily="34" charset="0"/>
            </a:rPr>
            <a:t>°</a:t>
          </a:r>
          <a:endParaRPr lang="en-GB"/>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tx2"/>
        </a:solidFill>
      </dgm:spPr>
      <dgm:t>
        <a:bodyPr/>
        <a:lstStyle/>
        <a:p>
          <a:r>
            <a:rPr lang="en-GB" dirty="0">
              <a:solidFill>
                <a:schemeClr val="bg1"/>
              </a:solidFill>
            </a:rPr>
            <a:t>1</a:t>
          </a:r>
          <a:r>
            <a:rPr lang="en-GB" dirty="0">
              <a:solidFill>
                <a:schemeClr val="bg1"/>
              </a:solidFill>
              <a:latin typeface="Calibri" panose="020F0502020204030204" pitchFamily="34" charset="0"/>
              <a:cs typeface="Calibri" panose="020F0502020204030204" pitchFamily="34" charset="0"/>
            </a:rPr>
            <a:t> °</a:t>
          </a:r>
          <a:endParaRPr lang="en-GB" dirty="0">
            <a:solidFill>
              <a:schemeClr val="bg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pt>
    <dgm:pt modelId="{0BCB2BB5-053F-4E35-A654-3CD6FFEA4B88}" type="pres">
      <dgm:prSet presAssocID="{B9087576-6756-4C6B-AE7A-0BAFC9FC85ED}" presName="wedge1" presStyleLbl="node1" presStyleIdx="0" presStyleCnt="6"/>
      <dgm:spPr/>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pt>
    <dgm:pt modelId="{9B12212C-D4C7-4ECE-B405-2E0B06092A6D}" type="pres">
      <dgm:prSet presAssocID="{B9087576-6756-4C6B-AE7A-0BAFC9FC85ED}" presName="wedge2" presStyleLbl="node1" presStyleIdx="1" presStyleCnt="6"/>
      <dgm:spPr/>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pt>
    <dgm:pt modelId="{ACD9C0AE-5983-40D5-B58A-FE9E271F9A5D}" type="pres">
      <dgm:prSet presAssocID="{B9087576-6756-4C6B-AE7A-0BAFC9FC85ED}" presName="wedge3" presStyleLbl="node1" presStyleIdx="2" presStyleCnt="6"/>
      <dgm:spPr/>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pt>
    <dgm:pt modelId="{69E94B14-E807-4B49-8DAE-3C1C2931472B}" type="pres">
      <dgm:prSet presAssocID="{B9087576-6756-4C6B-AE7A-0BAFC9FC85ED}" presName="wedge4" presStyleLbl="node1" presStyleIdx="3" presStyleCnt="6"/>
      <dgm:spPr/>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pt>
    <dgm:pt modelId="{637A5CB2-722C-44D2-989C-5E2D5C65696D}" type="pres">
      <dgm:prSet presAssocID="{B9087576-6756-4C6B-AE7A-0BAFC9FC85ED}" presName="wedge5" presStyleLbl="node1" presStyleIdx="4" presStyleCnt="6"/>
      <dgm:spPr/>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pt>
    <dgm:pt modelId="{AA214872-BC2A-490C-A89D-E28B272AB781}" type="pres">
      <dgm:prSet presAssocID="{B9087576-6756-4C6B-AE7A-0BAFC9FC85ED}" presName="wedge6" presStyleLbl="node1" presStyleIdx="5" presStyleCnt="6"/>
      <dgm:spPr/>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75C1240D-78DE-4500-9B4D-238274C5DD69}" type="presOf" srcId="{C7541681-6126-4668-9A18-BF0A8AB6E525}" destId="{0BCB2BB5-053F-4E35-A654-3CD6FFEA4B88}" srcOrd="0" destOrd="0" presId="urn:microsoft.com/office/officeart/2005/8/layout/cycle8"/>
    <dgm:cxn modelId="{9B4C8324-1F9E-47E4-8C07-5E2B1688F333}" srcId="{B9087576-6756-4C6B-AE7A-0BAFC9FC85ED}" destId="{9DA1E89D-910A-44DE-9123-1232741C8E5B}" srcOrd="4" destOrd="0" parTransId="{3884F449-E13F-48FB-84C6-8CDE6059C411}" sibTransId="{B8E4074C-FDA2-4155-8808-C429F40A486E}"/>
    <dgm:cxn modelId="{6DD5FA41-6A36-4FB2-9685-3C722DCE24F3}" type="presOf" srcId="{B9087576-6756-4C6B-AE7A-0BAFC9FC85ED}" destId="{CF38D1BA-486E-4F05-B027-69E7A54EB588}" srcOrd="0" destOrd="0" presId="urn:microsoft.com/office/officeart/2005/8/layout/cycle8"/>
    <dgm:cxn modelId="{C081F359-3B74-473A-8D92-1303E62FC414}" type="presOf" srcId="{9DA1E89D-910A-44DE-9123-1232741C8E5B}" destId="{F1F1CEF3-4FBB-492F-A6AF-025045DF1173}" srcOrd="1"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6B08FD99-F97A-447C-AAF9-330CBAAA6EFF}" type="presOf" srcId="{B574C10C-07B6-46DE-A1C5-C7347BCF66B6}" destId="{E3F85482-75BF-4DC7-8A52-015D0435325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DEBBF79B-406F-4404-BC15-43E1C01E2E40}" type="presOf" srcId="{9DA1E89D-910A-44DE-9123-1232741C8E5B}" destId="{637A5CB2-722C-44D2-989C-5E2D5C65696D}" srcOrd="0" destOrd="0" presId="urn:microsoft.com/office/officeart/2005/8/layout/cycle8"/>
    <dgm:cxn modelId="{3912E4AD-3889-4B07-BD10-A4B89177EC32}" type="presOf" srcId="{B574C10C-07B6-46DE-A1C5-C7347BCF66B6}" destId="{AA214872-BC2A-490C-A89D-E28B272AB781}" srcOrd="0" destOrd="0" presId="urn:microsoft.com/office/officeart/2005/8/layout/cycle8"/>
    <dgm:cxn modelId="{742C8EAE-AD16-4042-B5F6-76A42F64E71B}" type="presOf" srcId="{FB595A05-432C-48A7-BB7E-6E1E9478981F}" destId="{69E94B14-E807-4B49-8DAE-3C1C2931472B}"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7500EED2-4A6D-43BA-A4C5-3152B522595D}" srcId="{B9087576-6756-4C6B-AE7A-0BAFC9FC85ED}" destId="{423DC6DF-E833-4A04-93AC-8AD6F05D16F4}" srcOrd="2" destOrd="0" parTransId="{631F04B5-6367-4F56-8BE3-29B025F873D0}" sibTransId="{F8F80CAA-67F1-4169-8683-98A57A11C5FE}"/>
    <dgm:cxn modelId="{4BCB29DA-60F9-4DB9-8B74-283DEBF9F5E5}" srcId="{B9087576-6756-4C6B-AE7A-0BAFC9FC85ED}" destId="{C7541681-6126-4668-9A18-BF0A8AB6E525}" srcOrd="0" destOrd="0" parTransId="{41846E1D-DDF2-44EC-BB36-942A7438C0D4}" sibTransId="{F1A765B6-DE85-44F7-8651-16B0AE0C74AB}"/>
    <dgm:cxn modelId="{7C1DA1DC-1BF6-44E6-8A0D-4053CA222586}" type="presOf" srcId="{C7541681-6126-4668-9A18-BF0A8AB6E525}" destId="{620940CC-7571-4204-B7FD-C90D604D4E65}"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dgm:t>
        <a:bodyPr/>
        <a:lstStyle/>
        <a:p>
          <a:r>
            <a:rPr lang="en-GB"/>
            <a:t>2</a:t>
          </a:r>
          <a:r>
            <a:rPr lang="en-GB">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a:solidFill>
          <a:schemeClr val="bg2"/>
        </a:solidFill>
      </dgm:spPr>
      <dgm:t>
        <a:bodyPr/>
        <a:lstStyle/>
        <a:p>
          <a:r>
            <a:rPr lang="en-GB" dirty="0">
              <a:solidFill>
                <a:schemeClr val="tx1"/>
              </a:solidFill>
            </a:rPr>
            <a:t>3</a:t>
          </a:r>
          <a:r>
            <a:rPr lang="en-GB" dirty="0">
              <a:solidFill>
                <a:schemeClr val="tx1"/>
              </a:solidFill>
              <a:latin typeface="Calibri" panose="020F0502020204030204" pitchFamily="34" charset="0"/>
              <a:cs typeface="Calibri" panose="020F0502020204030204" pitchFamily="34" charset="0"/>
            </a:rPr>
            <a:t>°</a:t>
          </a:r>
          <a:endParaRPr lang="en-GB" dirty="0">
            <a:solidFill>
              <a:schemeClr val="tx1"/>
            </a:solidFill>
          </a:endParaRPr>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dgm:t>
        <a:bodyPr/>
        <a:lstStyle/>
        <a:p>
          <a:r>
            <a:rPr lang="en-GB"/>
            <a:t>4</a:t>
          </a:r>
          <a:r>
            <a:rPr lang="en-GB">
              <a:latin typeface="Calibri" panose="020F0502020204030204" pitchFamily="34" charset="0"/>
              <a:cs typeface="Calibri" panose="020F0502020204030204" pitchFamily="34" charset="0"/>
            </a:rPr>
            <a:t>°</a:t>
          </a:r>
          <a:endParaRPr lang="en-GB"/>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dgm:t>
        <a:bodyPr/>
        <a:lstStyle/>
        <a:p>
          <a:r>
            <a:rPr lang="en-GB"/>
            <a:t>5</a:t>
          </a:r>
          <a:r>
            <a:rPr lang="en-GB">
              <a:latin typeface="Calibri" panose="020F0502020204030204" pitchFamily="34" charset="0"/>
              <a:cs typeface="Calibri" panose="020F0502020204030204" pitchFamily="34" charset="0"/>
            </a:rPr>
            <a:t>°</a:t>
          </a:r>
          <a:endParaRPr lang="en-GB"/>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dgm:t>
        <a:bodyPr/>
        <a:lstStyle/>
        <a:p>
          <a:r>
            <a:rPr lang="en-GB"/>
            <a:t>6</a:t>
          </a:r>
          <a:r>
            <a:rPr lang="en-GB">
              <a:latin typeface="Calibri" panose="020F0502020204030204" pitchFamily="34" charset="0"/>
              <a:cs typeface="Calibri" panose="020F0502020204030204" pitchFamily="34" charset="0"/>
            </a:rPr>
            <a:t>°</a:t>
          </a:r>
          <a:endParaRPr lang="en-GB"/>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tx2"/>
        </a:solidFill>
      </dgm:spPr>
      <dgm:t>
        <a:bodyPr/>
        <a:lstStyle/>
        <a:p>
          <a:r>
            <a:rPr lang="en-GB" dirty="0">
              <a:solidFill>
                <a:schemeClr val="bg1"/>
              </a:solidFill>
            </a:rPr>
            <a:t>1</a:t>
          </a:r>
          <a:r>
            <a:rPr lang="en-GB" dirty="0">
              <a:solidFill>
                <a:schemeClr val="bg1"/>
              </a:solidFill>
              <a:latin typeface="Calibri" panose="020F0502020204030204" pitchFamily="34" charset="0"/>
              <a:cs typeface="Calibri" panose="020F0502020204030204" pitchFamily="34" charset="0"/>
            </a:rPr>
            <a:t> °</a:t>
          </a:r>
          <a:endParaRPr lang="en-GB" dirty="0">
            <a:solidFill>
              <a:schemeClr val="bg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pt>
    <dgm:pt modelId="{0BCB2BB5-053F-4E35-A654-3CD6FFEA4B88}" type="pres">
      <dgm:prSet presAssocID="{B9087576-6756-4C6B-AE7A-0BAFC9FC85ED}" presName="wedge1" presStyleLbl="node1" presStyleIdx="0" presStyleCnt="6"/>
      <dgm:spPr/>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pt>
    <dgm:pt modelId="{9B12212C-D4C7-4ECE-B405-2E0B06092A6D}" type="pres">
      <dgm:prSet presAssocID="{B9087576-6756-4C6B-AE7A-0BAFC9FC85ED}" presName="wedge2" presStyleLbl="node1" presStyleIdx="1" presStyleCnt="6"/>
      <dgm:spPr/>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pt>
    <dgm:pt modelId="{ACD9C0AE-5983-40D5-B58A-FE9E271F9A5D}" type="pres">
      <dgm:prSet presAssocID="{B9087576-6756-4C6B-AE7A-0BAFC9FC85ED}" presName="wedge3" presStyleLbl="node1" presStyleIdx="2" presStyleCnt="6"/>
      <dgm:spPr/>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pt>
    <dgm:pt modelId="{69E94B14-E807-4B49-8DAE-3C1C2931472B}" type="pres">
      <dgm:prSet presAssocID="{B9087576-6756-4C6B-AE7A-0BAFC9FC85ED}" presName="wedge4" presStyleLbl="node1" presStyleIdx="3" presStyleCnt="6"/>
      <dgm:spPr/>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pt>
    <dgm:pt modelId="{637A5CB2-722C-44D2-989C-5E2D5C65696D}" type="pres">
      <dgm:prSet presAssocID="{B9087576-6756-4C6B-AE7A-0BAFC9FC85ED}" presName="wedge5" presStyleLbl="node1" presStyleIdx="4" presStyleCnt="6"/>
      <dgm:spPr/>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pt>
    <dgm:pt modelId="{AA214872-BC2A-490C-A89D-E28B272AB781}" type="pres">
      <dgm:prSet presAssocID="{B9087576-6756-4C6B-AE7A-0BAFC9FC85ED}" presName="wedge6" presStyleLbl="node1" presStyleIdx="5" presStyleCnt="6"/>
      <dgm:spPr/>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75C1240D-78DE-4500-9B4D-238274C5DD69}" type="presOf" srcId="{C7541681-6126-4668-9A18-BF0A8AB6E525}" destId="{0BCB2BB5-053F-4E35-A654-3CD6FFEA4B88}" srcOrd="0" destOrd="0" presId="urn:microsoft.com/office/officeart/2005/8/layout/cycle8"/>
    <dgm:cxn modelId="{9B4C8324-1F9E-47E4-8C07-5E2B1688F333}" srcId="{B9087576-6756-4C6B-AE7A-0BAFC9FC85ED}" destId="{9DA1E89D-910A-44DE-9123-1232741C8E5B}" srcOrd="4" destOrd="0" parTransId="{3884F449-E13F-48FB-84C6-8CDE6059C411}" sibTransId="{B8E4074C-FDA2-4155-8808-C429F40A486E}"/>
    <dgm:cxn modelId="{6DD5FA41-6A36-4FB2-9685-3C722DCE24F3}" type="presOf" srcId="{B9087576-6756-4C6B-AE7A-0BAFC9FC85ED}" destId="{CF38D1BA-486E-4F05-B027-69E7A54EB588}" srcOrd="0" destOrd="0" presId="urn:microsoft.com/office/officeart/2005/8/layout/cycle8"/>
    <dgm:cxn modelId="{C081F359-3B74-473A-8D92-1303E62FC414}" type="presOf" srcId="{9DA1E89D-910A-44DE-9123-1232741C8E5B}" destId="{F1F1CEF3-4FBB-492F-A6AF-025045DF1173}" srcOrd="1"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6B08FD99-F97A-447C-AAF9-330CBAAA6EFF}" type="presOf" srcId="{B574C10C-07B6-46DE-A1C5-C7347BCF66B6}" destId="{E3F85482-75BF-4DC7-8A52-015D0435325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DEBBF79B-406F-4404-BC15-43E1C01E2E40}" type="presOf" srcId="{9DA1E89D-910A-44DE-9123-1232741C8E5B}" destId="{637A5CB2-722C-44D2-989C-5E2D5C65696D}" srcOrd="0" destOrd="0" presId="urn:microsoft.com/office/officeart/2005/8/layout/cycle8"/>
    <dgm:cxn modelId="{3912E4AD-3889-4B07-BD10-A4B89177EC32}" type="presOf" srcId="{B574C10C-07B6-46DE-A1C5-C7347BCF66B6}" destId="{AA214872-BC2A-490C-A89D-E28B272AB781}" srcOrd="0" destOrd="0" presId="urn:microsoft.com/office/officeart/2005/8/layout/cycle8"/>
    <dgm:cxn modelId="{742C8EAE-AD16-4042-B5F6-76A42F64E71B}" type="presOf" srcId="{FB595A05-432C-48A7-BB7E-6E1E9478981F}" destId="{69E94B14-E807-4B49-8DAE-3C1C2931472B}"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7500EED2-4A6D-43BA-A4C5-3152B522595D}" srcId="{B9087576-6756-4C6B-AE7A-0BAFC9FC85ED}" destId="{423DC6DF-E833-4A04-93AC-8AD6F05D16F4}" srcOrd="2" destOrd="0" parTransId="{631F04B5-6367-4F56-8BE3-29B025F873D0}" sibTransId="{F8F80CAA-67F1-4169-8683-98A57A11C5FE}"/>
    <dgm:cxn modelId="{4BCB29DA-60F9-4DB9-8B74-283DEBF9F5E5}" srcId="{B9087576-6756-4C6B-AE7A-0BAFC9FC85ED}" destId="{C7541681-6126-4668-9A18-BF0A8AB6E525}" srcOrd="0" destOrd="0" parTransId="{41846E1D-DDF2-44EC-BB36-942A7438C0D4}" sibTransId="{F1A765B6-DE85-44F7-8651-16B0AE0C74AB}"/>
    <dgm:cxn modelId="{7C1DA1DC-1BF6-44E6-8A0D-4053CA222586}" type="presOf" srcId="{C7541681-6126-4668-9A18-BF0A8AB6E525}" destId="{620940CC-7571-4204-B7FD-C90D604D4E65}"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dgm:t>
        <a:bodyPr/>
        <a:lstStyle/>
        <a:p>
          <a:r>
            <a:rPr lang="en-GB"/>
            <a:t>2</a:t>
          </a:r>
          <a:r>
            <a:rPr lang="en-GB">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dgm:t>
        <a:bodyPr/>
        <a:lstStyle/>
        <a:p>
          <a:r>
            <a:rPr lang="en-GB"/>
            <a:t>3</a:t>
          </a:r>
          <a:r>
            <a:rPr lang="en-GB">
              <a:latin typeface="Calibri" panose="020F0502020204030204" pitchFamily="34" charset="0"/>
              <a:cs typeface="Calibri" panose="020F0502020204030204" pitchFamily="34" charset="0"/>
            </a:rPr>
            <a:t>°</a:t>
          </a:r>
          <a:endParaRPr lang="en-GB"/>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a:solidFill>
          <a:schemeClr val="bg2"/>
        </a:solidFill>
      </dgm:spPr>
      <dgm:t>
        <a:bodyPr/>
        <a:lstStyle/>
        <a:p>
          <a:r>
            <a:rPr lang="en-GB" dirty="0">
              <a:solidFill>
                <a:schemeClr val="tx1"/>
              </a:solidFill>
            </a:rPr>
            <a:t>4</a:t>
          </a:r>
          <a:r>
            <a:rPr lang="en-GB" dirty="0">
              <a:solidFill>
                <a:schemeClr val="tx1"/>
              </a:solidFill>
              <a:latin typeface="Calibri" panose="020F0502020204030204" pitchFamily="34" charset="0"/>
              <a:cs typeface="Calibri" panose="020F0502020204030204" pitchFamily="34" charset="0"/>
            </a:rPr>
            <a:t>°</a:t>
          </a:r>
          <a:endParaRPr lang="en-GB" dirty="0">
            <a:solidFill>
              <a:schemeClr val="tx1"/>
            </a:solidFill>
          </a:endParaRPr>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dgm:t>
        <a:bodyPr/>
        <a:lstStyle/>
        <a:p>
          <a:r>
            <a:rPr lang="en-GB"/>
            <a:t>5</a:t>
          </a:r>
          <a:r>
            <a:rPr lang="en-GB">
              <a:latin typeface="Calibri" panose="020F0502020204030204" pitchFamily="34" charset="0"/>
              <a:cs typeface="Calibri" panose="020F0502020204030204" pitchFamily="34" charset="0"/>
            </a:rPr>
            <a:t>°</a:t>
          </a:r>
          <a:endParaRPr lang="en-GB"/>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dgm:t>
        <a:bodyPr/>
        <a:lstStyle/>
        <a:p>
          <a:r>
            <a:rPr lang="en-GB"/>
            <a:t>6</a:t>
          </a:r>
          <a:r>
            <a:rPr lang="en-GB">
              <a:latin typeface="Calibri" panose="020F0502020204030204" pitchFamily="34" charset="0"/>
              <a:cs typeface="Calibri" panose="020F0502020204030204" pitchFamily="34" charset="0"/>
            </a:rPr>
            <a:t>°</a:t>
          </a:r>
          <a:endParaRPr lang="en-GB"/>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tx2"/>
        </a:solidFill>
      </dgm:spPr>
      <dgm:t>
        <a:bodyPr/>
        <a:lstStyle/>
        <a:p>
          <a:r>
            <a:rPr lang="en-GB" dirty="0">
              <a:solidFill>
                <a:schemeClr val="bg1"/>
              </a:solidFill>
            </a:rPr>
            <a:t>1</a:t>
          </a:r>
          <a:r>
            <a:rPr lang="en-GB" dirty="0">
              <a:solidFill>
                <a:schemeClr val="bg1"/>
              </a:solidFill>
              <a:latin typeface="Calibri" panose="020F0502020204030204" pitchFamily="34" charset="0"/>
              <a:cs typeface="Calibri" panose="020F0502020204030204" pitchFamily="34" charset="0"/>
            </a:rPr>
            <a:t> °</a:t>
          </a:r>
          <a:endParaRPr lang="en-GB" dirty="0">
            <a:solidFill>
              <a:schemeClr val="bg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pt>
    <dgm:pt modelId="{0BCB2BB5-053F-4E35-A654-3CD6FFEA4B88}" type="pres">
      <dgm:prSet presAssocID="{B9087576-6756-4C6B-AE7A-0BAFC9FC85ED}" presName="wedge1" presStyleLbl="node1" presStyleIdx="0" presStyleCnt="6"/>
      <dgm:spPr/>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pt>
    <dgm:pt modelId="{9B12212C-D4C7-4ECE-B405-2E0B06092A6D}" type="pres">
      <dgm:prSet presAssocID="{B9087576-6756-4C6B-AE7A-0BAFC9FC85ED}" presName="wedge2" presStyleLbl="node1" presStyleIdx="1" presStyleCnt="6"/>
      <dgm:spPr/>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pt>
    <dgm:pt modelId="{ACD9C0AE-5983-40D5-B58A-FE9E271F9A5D}" type="pres">
      <dgm:prSet presAssocID="{B9087576-6756-4C6B-AE7A-0BAFC9FC85ED}" presName="wedge3" presStyleLbl="node1" presStyleIdx="2" presStyleCnt="6"/>
      <dgm:spPr/>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pt>
    <dgm:pt modelId="{69E94B14-E807-4B49-8DAE-3C1C2931472B}" type="pres">
      <dgm:prSet presAssocID="{B9087576-6756-4C6B-AE7A-0BAFC9FC85ED}" presName="wedge4" presStyleLbl="node1" presStyleIdx="3" presStyleCnt="6"/>
      <dgm:spPr/>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pt>
    <dgm:pt modelId="{637A5CB2-722C-44D2-989C-5E2D5C65696D}" type="pres">
      <dgm:prSet presAssocID="{B9087576-6756-4C6B-AE7A-0BAFC9FC85ED}" presName="wedge5" presStyleLbl="node1" presStyleIdx="4" presStyleCnt="6"/>
      <dgm:spPr/>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pt>
    <dgm:pt modelId="{AA214872-BC2A-490C-A89D-E28B272AB781}" type="pres">
      <dgm:prSet presAssocID="{B9087576-6756-4C6B-AE7A-0BAFC9FC85ED}" presName="wedge6" presStyleLbl="node1" presStyleIdx="5" presStyleCnt="6"/>
      <dgm:spPr/>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75C1240D-78DE-4500-9B4D-238274C5DD69}" type="presOf" srcId="{C7541681-6126-4668-9A18-BF0A8AB6E525}" destId="{0BCB2BB5-053F-4E35-A654-3CD6FFEA4B88}" srcOrd="0" destOrd="0" presId="urn:microsoft.com/office/officeart/2005/8/layout/cycle8"/>
    <dgm:cxn modelId="{9B4C8324-1F9E-47E4-8C07-5E2B1688F333}" srcId="{B9087576-6756-4C6B-AE7A-0BAFC9FC85ED}" destId="{9DA1E89D-910A-44DE-9123-1232741C8E5B}" srcOrd="4" destOrd="0" parTransId="{3884F449-E13F-48FB-84C6-8CDE6059C411}" sibTransId="{B8E4074C-FDA2-4155-8808-C429F40A486E}"/>
    <dgm:cxn modelId="{6DD5FA41-6A36-4FB2-9685-3C722DCE24F3}" type="presOf" srcId="{B9087576-6756-4C6B-AE7A-0BAFC9FC85ED}" destId="{CF38D1BA-486E-4F05-B027-69E7A54EB588}" srcOrd="0" destOrd="0" presId="urn:microsoft.com/office/officeart/2005/8/layout/cycle8"/>
    <dgm:cxn modelId="{C081F359-3B74-473A-8D92-1303E62FC414}" type="presOf" srcId="{9DA1E89D-910A-44DE-9123-1232741C8E5B}" destId="{F1F1CEF3-4FBB-492F-A6AF-025045DF1173}" srcOrd="1"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6B08FD99-F97A-447C-AAF9-330CBAAA6EFF}" type="presOf" srcId="{B574C10C-07B6-46DE-A1C5-C7347BCF66B6}" destId="{E3F85482-75BF-4DC7-8A52-015D0435325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DEBBF79B-406F-4404-BC15-43E1C01E2E40}" type="presOf" srcId="{9DA1E89D-910A-44DE-9123-1232741C8E5B}" destId="{637A5CB2-722C-44D2-989C-5E2D5C65696D}" srcOrd="0" destOrd="0" presId="urn:microsoft.com/office/officeart/2005/8/layout/cycle8"/>
    <dgm:cxn modelId="{3912E4AD-3889-4B07-BD10-A4B89177EC32}" type="presOf" srcId="{B574C10C-07B6-46DE-A1C5-C7347BCF66B6}" destId="{AA214872-BC2A-490C-A89D-E28B272AB781}" srcOrd="0" destOrd="0" presId="urn:microsoft.com/office/officeart/2005/8/layout/cycle8"/>
    <dgm:cxn modelId="{742C8EAE-AD16-4042-B5F6-76A42F64E71B}" type="presOf" srcId="{FB595A05-432C-48A7-BB7E-6E1E9478981F}" destId="{69E94B14-E807-4B49-8DAE-3C1C2931472B}"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7500EED2-4A6D-43BA-A4C5-3152B522595D}" srcId="{B9087576-6756-4C6B-AE7A-0BAFC9FC85ED}" destId="{423DC6DF-E833-4A04-93AC-8AD6F05D16F4}" srcOrd="2" destOrd="0" parTransId="{631F04B5-6367-4F56-8BE3-29B025F873D0}" sibTransId="{F8F80CAA-67F1-4169-8683-98A57A11C5FE}"/>
    <dgm:cxn modelId="{4BCB29DA-60F9-4DB9-8B74-283DEBF9F5E5}" srcId="{B9087576-6756-4C6B-AE7A-0BAFC9FC85ED}" destId="{C7541681-6126-4668-9A18-BF0A8AB6E525}" srcOrd="0" destOrd="0" parTransId="{41846E1D-DDF2-44EC-BB36-942A7438C0D4}" sibTransId="{F1A765B6-DE85-44F7-8651-16B0AE0C74AB}"/>
    <dgm:cxn modelId="{7C1DA1DC-1BF6-44E6-8A0D-4053CA222586}" type="presOf" srcId="{C7541681-6126-4668-9A18-BF0A8AB6E525}" destId="{620940CC-7571-4204-B7FD-C90D604D4E65}"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dgm:t>
        <a:bodyPr/>
        <a:lstStyle/>
        <a:p>
          <a:r>
            <a:rPr lang="en-GB"/>
            <a:t>2</a:t>
          </a:r>
          <a:r>
            <a:rPr lang="en-GB">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dgm:t>
        <a:bodyPr/>
        <a:lstStyle/>
        <a:p>
          <a:r>
            <a:rPr lang="en-GB"/>
            <a:t>3</a:t>
          </a:r>
          <a:r>
            <a:rPr lang="en-GB">
              <a:latin typeface="Calibri" panose="020F0502020204030204" pitchFamily="34" charset="0"/>
              <a:cs typeface="Calibri" panose="020F0502020204030204" pitchFamily="34" charset="0"/>
            </a:rPr>
            <a:t>°</a:t>
          </a:r>
          <a:endParaRPr lang="en-GB"/>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dgm:t>
        <a:bodyPr/>
        <a:lstStyle/>
        <a:p>
          <a:r>
            <a:rPr lang="en-GB"/>
            <a:t>4</a:t>
          </a:r>
          <a:r>
            <a:rPr lang="en-GB">
              <a:latin typeface="Calibri" panose="020F0502020204030204" pitchFamily="34" charset="0"/>
              <a:cs typeface="Calibri" panose="020F0502020204030204" pitchFamily="34" charset="0"/>
            </a:rPr>
            <a:t>°</a:t>
          </a:r>
          <a:endParaRPr lang="en-GB"/>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a:solidFill>
          <a:schemeClr val="bg2"/>
        </a:solidFill>
      </dgm:spPr>
      <dgm:t>
        <a:bodyPr/>
        <a:lstStyle/>
        <a:p>
          <a:r>
            <a:rPr lang="en-GB" dirty="0">
              <a:solidFill>
                <a:schemeClr val="tx1"/>
              </a:solidFill>
            </a:rPr>
            <a:t>5</a:t>
          </a:r>
          <a:r>
            <a:rPr lang="en-GB" dirty="0">
              <a:solidFill>
                <a:schemeClr val="tx1"/>
              </a:solidFill>
              <a:latin typeface="Calibri" panose="020F0502020204030204" pitchFamily="34" charset="0"/>
              <a:cs typeface="Calibri" panose="020F0502020204030204" pitchFamily="34" charset="0"/>
            </a:rPr>
            <a:t>°</a:t>
          </a:r>
          <a:endParaRPr lang="en-GB" dirty="0">
            <a:solidFill>
              <a:schemeClr val="tx1"/>
            </a:solidFill>
          </a:endParaRPr>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dgm:t>
        <a:bodyPr/>
        <a:lstStyle/>
        <a:p>
          <a:r>
            <a:rPr lang="en-GB"/>
            <a:t>6</a:t>
          </a:r>
          <a:r>
            <a:rPr lang="en-GB">
              <a:latin typeface="Calibri" panose="020F0502020204030204" pitchFamily="34" charset="0"/>
              <a:cs typeface="Calibri" panose="020F0502020204030204" pitchFamily="34" charset="0"/>
            </a:rPr>
            <a:t>°</a:t>
          </a:r>
          <a:endParaRPr lang="en-GB"/>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tx2"/>
        </a:solidFill>
      </dgm:spPr>
      <dgm:t>
        <a:bodyPr/>
        <a:lstStyle/>
        <a:p>
          <a:r>
            <a:rPr lang="en-GB" dirty="0">
              <a:solidFill>
                <a:schemeClr val="bg1"/>
              </a:solidFill>
            </a:rPr>
            <a:t>1</a:t>
          </a:r>
          <a:r>
            <a:rPr lang="en-GB" dirty="0">
              <a:solidFill>
                <a:schemeClr val="bg1"/>
              </a:solidFill>
              <a:latin typeface="Calibri" panose="020F0502020204030204" pitchFamily="34" charset="0"/>
              <a:cs typeface="Calibri" panose="020F0502020204030204" pitchFamily="34" charset="0"/>
            </a:rPr>
            <a:t> °</a:t>
          </a:r>
          <a:endParaRPr lang="en-GB" dirty="0">
            <a:solidFill>
              <a:schemeClr val="bg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pt>
    <dgm:pt modelId="{0BCB2BB5-053F-4E35-A654-3CD6FFEA4B88}" type="pres">
      <dgm:prSet presAssocID="{B9087576-6756-4C6B-AE7A-0BAFC9FC85ED}" presName="wedge1" presStyleLbl="node1" presStyleIdx="0" presStyleCnt="6"/>
      <dgm:spPr/>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pt>
    <dgm:pt modelId="{9B12212C-D4C7-4ECE-B405-2E0B06092A6D}" type="pres">
      <dgm:prSet presAssocID="{B9087576-6756-4C6B-AE7A-0BAFC9FC85ED}" presName="wedge2" presStyleLbl="node1" presStyleIdx="1" presStyleCnt="6"/>
      <dgm:spPr/>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pt>
    <dgm:pt modelId="{ACD9C0AE-5983-40D5-B58A-FE9E271F9A5D}" type="pres">
      <dgm:prSet presAssocID="{B9087576-6756-4C6B-AE7A-0BAFC9FC85ED}" presName="wedge3" presStyleLbl="node1" presStyleIdx="2" presStyleCnt="6"/>
      <dgm:spPr/>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pt>
    <dgm:pt modelId="{69E94B14-E807-4B49-8DAE-3C1C2931472B}" type="pres">
      <dgm:prSet presAssocID="{B9087576-6756-4C6B-AE7A-0BAFC9FC85ED}" presName="wedge4" presStyleLbl="node1" presStyleIdx="3" presStyleCnt="6"/>
      <dgm:spPr/>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pt>
    <dgm:pt modelId="{637A5CB2-722C-44D2-989C-5E2D5C65696D}" type="pres">
      <dgm:prSet presAssocID="{B9087576-6756-4C6B-AE7A-0BAFC9FC85ED}" presName="wedge5" presStyleLbl="node1" presStyleIdx="4" presStyleCnt="6"/>
      <dgm:spPr/>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pt>
    <dgm:pt modelId="{AA214872-BC2A-490C-A89D-E28B272AB781}" type="pres">
      <dgm:prSet presAssocID="{B9087576-6756-4C6B-AE7A-0BAFC9FC85ED}" presName="wedge6" presStyleLbl="node1" presStyleIdx="5" presStyleCnt="6"/>
      <dgm:spPr/>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75C1240D-78DE-4500-9B4D-238274C5DD69}" type="presOf" srcId="{C7541681-6126-4668-9A18-BF0A8AB6E525}" destId="{0BCB2BB5-053F-4E35-A654-3CD6FFEA4B88}" srcOrd="0" destOrd="0" presId="urn:microsoft.com/office/officeart/2005/8/layout/cycle8"/>
    <dgm:cxn modelId="{9B4C8324-1F9E-47E4-8C07-5E2B1688F333}" srcId="{B9087576-6756-4C6B-AE7A-0BAFC9FC85ED}" destId="{9DA1E89D-910A-44DE-9123-1232741C8E5B}" srcOrd="4" destOrd="0" parTransId="{3884F449-E13F-48FB-84C6-8CDE6059C411}" sibTransId="{B8E4074C-FDA2-4155-8808-C429F40A486E}"/>
    <dgm:cxn modelId="{6DD5FA41-6A36-4FB2-9685-3C722DCE24F3}" type="presOf" srcId="{B9087576-6756-4C6B-AE7A-0BAFC9FC85ED}" destId="{CF38D1BA-486E-4F05-B027-69E7A54EB588}" srcOrd="0" destOrd="0" presId="urn:microsoft.com/office/officeart/2005/8/layout/cycle8"/>
    <dgm:cxn modelId="{C081F359-3B74-473A-8D92-1303E62FC414}" type="presOf" srcId="{9DA1E89D-910A-44DE-9123-1232741C8E5B}" destId="{F1F1CEF3-4FBB-492F-A6AF-025045DF1173}" srcOrd="1"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6B08FD99-F97A-447C-AAF9-330CBAAA6EFF}" type="presOf" srcId="{B574C10C-07B6-46DE-A1C5-C7347BCF66B6}" destId="{E3F85482-75BF-4DC7-8A52-015D0435325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DEBBF79B-406F-4404-BC15-43E1C01E2E40}" type="presOf" srcId="{9DA1E89D-910A-44DE-9123-1232741C8E5B}" destId="{637A5CB2-722C-44D2-989C-5E2D5C65696D}" srcOrd="0" destOrd="0" presId="urn:microsoft.com/office/officeart/2005/8/layout/cycle8"/>
    <dgm:cxn modelId="{3912E4AD-3889-4B07-BD10-A4B89177EC32}" type="presOf" srcId="{B574C10C-07B6-46DE-A1C5-C7347BCF66B6}" destId="{AA214872-BC2A-490C-A89D-E28B272AB781}" srcOrd="0" destOrd="0" presId="urn:microsoft.com/office/officeart/2005/8/layout/cycle8"/>
    <dgm:cxn modelId="{742C8EAE-AD16-4042-B5F6-76A42F64E71B}" type="presOf" srcId="{FB595A05-432C-48A7-BB7E-6E1E9478981F}" destId="{69E94B14-E807-4B49-8DAE-3C1C2931472B}"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7500EED2-4A6D-43BA-A4C5-3152B522595D}" srcId="{B9087576-6756-4C6B-AE7A-0BAFC9FC85ED}" destId="{423DC6DF-E833-4A04-93AC-8AD6F05D16F4}" srcOrd="2" destOrd="0" parTransId="{631F04B5-6367-4F56-8BE3-29B025F873D0}" sibTransId="{F8F80CAA-67F1-4169-8683-98A57A11C5FE}"/>
    <dgm:cxn modelId="{4BCB29DA-60F9-4DB9-8B74-283DEBF9F5E5}" srcId="{B9087576-6756-4C6B-AE7A-0BAFC9FC85ED}" destId="{C7541681-6126-4668-9A18-BF0A8AB6E525}" srcOrd="0" destOrd="0" parTransId="{41846E1D-DDF2-44EC-BB36-942A7438C0D4}" sibTransId="{F1A765B6-DE85-44F7-8651-16B0AE0C74AB}"/>
    <dgm:cxn modelId="{7C1DA1DC-1BF6-44E6-8A0D-4053CA222586}" type="presOf" srcId="{C7541681-6126-4668-9A18-BF0A8AB6E525}" destId="{620940CC-7571-4204-B7FD-C90D604D4E65}"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dgm:t>
        <a:bodyPr/>
        <a:lstStyle/>
        <a:p>
          <a:r>
            <a:rPr lang="en-GB"/>
            <a:t>2</a:t>
          </a:r>
          <a:r>
            <a:rPr lang="en-GB">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dgm:t>
        <a:bodyPr/>
        <a:lstStyle/>
        <a:p>
          <a:r>
            <a:rPr lang="en-GB"/>
            <a:t>3</a:t>
          </a:r>
          <a:r>
            <a:rPr lang="en-GB">
              <a:latin typeface="Calibri" panose="020F0502020204030204" pitchFamily="34" charset="0"/>
              <a:cs typeface="Calibri" panose="020F0502020204030204" pitchFamily="34" charset="0"/>
            </a:rPr>
            <a:t>°</a:t>
          </a:r>
          <a:endParaRPr lang="en-GB"/>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dgm:t>
        <a:bodyPr/>
        <a:lstStyle/>
        <a:p>
          <a:r>
            <a:rPr lang="en-GB"/>
            <a:t>4</a:t>
          </a:r>
          <a:r>
            <a:rPr lang="en-GB">
              <a:latin typeface="Calibri" panose="020F0502020204030204" pitchFamily="34" charset="0"/>
              <a:cs typeface="Calibri" panose="020F0502020204030204" pitchFamily="34" charset="0"/>
            </a:rPr>
            <a:t>°</a:t>
          </a:r>
          <a:endParaRPr lang="en-GB"/>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dgm:t>
        <a:bodyPr/>
        <a:lstStyle/>
        <a:p>
          <a:r>
            <a:rPr lang="en-GB"/>
            <a:t>5</a:t>
          </a:r>
          <a:r>
            <a:rPr lang="en-GB">
              <a:latin typeface="Calibri" panose="020F0502020204030204" pitchFamily="34" charset="0"/>
              <a:cs typeface="Calibri" panose="020F0502020204030204" pitchFamily="34" charset="0"/>
            </a:rPr>
            <a:t>°</a:t>
          </a:r>
          <a:endParaRPr lang="en-GB"/>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a:solidFill>
          <a:schemeClr val="bg2"/>
        </a:solidFill>
      </dgm:spPr>
      <dgm:t>
        <a:bodyPr/>
        <a:lstStyle/>
        <a:p>
          <a:r>
            <a:rPr lang="en-GB" dirty="0">
              <a:solidFill>
                <a:schemeClr val="tx1"/>
              </a:solidFill>
            </a:rPr>
            <a:t>6</a:t>
          </a:r>
          <a:r>
            <a:rPr lang="en-GB" dirty="0">
              <a:solidFill>
                <a:schemeClr val="tx1"/>
              </a:solidFill>
              <a:latin typeface="Calibri" panose="020F0502020204030204" pitchFamily="34" charset="0"/>
              <a:cs typeface="Calibri" panose="020F0502020204030204" pitchFamily="34" charset="0"/>
            </a:rPr>
            <a:t>°</a:t>
          </a:r>
          <a:endParaRPr lang="en-GB" dirty="0">
            <a:solidFill>
              <a:schemeClr val="tx1"/>
            </a:solidFill>
          </a:endParaRPr>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tx2"/>
        </a:solidFill>
      </dgm:spPr>
      <dgm:t>
        <a:bodyPr/>
        <a:lstStyle/>
        <a:p>
          <a:r>
            <a:rPr lang="en-GB" dirty="0">
              <a:solidFill>
                <a:schemeClr val="bg1"/>
              </a:solidFill>
            </a:rPr>
            <a:t>1</a:t>
          </a:r>
          <a:r>
            <a:rPr lang="en-GB" dirty="0">
              <a:solidFill>
                <a:schemeClr val="bg1"/>
              </a:solidFill>
              <a:latin typeface="Calibri" panose="020F0502020204030204" pitchFamily="34" charset="0"/>
              <a:cs typeface="Calibri" panose="020F0502020204030204" pitchFamily="34" charset="0"/>
            </a:rPr>
            <a:t> °</a:t>
          </a:r>
          <a:endParaRPr lang="en-GB" dirty="0">
            <a:solidFill>
              <a:schemeClr val="bg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pt>
    <dgm:pt modelId="{0BCB2BB5-053F-4E35-A654-3CD6FFEA4B88}" type="pres">
      <dgm:prSet presAssocID="{B9087576-6756-4C6B-AE7A-0BAFC9FC85ED}" presName="wedge1" presStyleLbl="node1" presStyleIdx="0" presStyleCnt="6"/>
      <dgm:spPr/>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pt>
    <dgm:pt modelId="{9B12212C-D4C7-4ECE-B405-2E0B06092A6D}" type="pres">
      <dgm:prSet presAssocID="{B9087576-6756-4C6B-AE7A-0BAFC9FC85ED}" presName="wedge2" presStyleLbl="node1" presStyleIdx="1" presStyleCnt="6"/>
      <dgm:spPr/>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pt>
    <dgm:pt modelId="{ACD9C0AE-5983-40D5-B58A-FE9E271F9A5D}" type="pres">
      <dgm:prSet presAssocID="{B9087576-6756-4C6B-AE7A-0BAFC9FC85ED}" presName="wedge3" presStyleLbl="node1" presStyleIdx="2" presStyleCnt="6"/>
      <dgm:spPr/>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pt>
    <dgm:pt modelId="{69E94B14-E807-4B49-8DAE-3C1C2931472B}" type="pres">
      <dgm:prSet presAssocID="{B9087576-6756-4C6B-AE7A-0BAFC9FC85ED}" presName="wedge4" presStyleLbl="node1" presStyleIdx="3" presStyleCnt="6"/>
      <dgm:spPr/>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pt>
    <dgm:pt modelId="{637A5CB2-722C-44D2-989C-5E2D5C65696D}" type="pres">
      <dgm:prSet presAssocID="{B9087576-6756-4C6B-AE7A-0BAFC9FC85ED}" presName="wedge5" presStyleLbl="node1" presStyleIdx="4" presStyleCnt="6"/>
      <dgm:spPr/>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pt>
    <dgm:pt modelId="{AA214872-BC2A-490C-A89D-E28B272AB781}" type="pres">
      <dgm:prSet presAssocID="{B9087576-6756-4C6B-AE7A-0BAFC9FC85ED}" presName="wedge6" presStyleLbl="node1" presStyleIdx="5" presStyleCnt="6"/>
      <dgm:spPr/>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75C1240D-78DE-4500-9B4D-238274C5DD69}" type="presOf" srcId="{C7541681-6126-4668-9A18-BF0A8AB6E525}" destId="{0BCB2BB5-053F-4E35-A654-3CD6FFEA4B88}" srcOrd="0" destOrd="0" presId="urn:microsoft.com/office/officeart/2005/8/layout/cycle8"/>
    <dgm:cxn modelId="{9B4C8324-1F9E-47E4-8C07-5E2B1688F333}" srcId="{B9087576-6756-4C6B-AE7A-0BAFC9FC85ED}" destId="{9DA1E89D-910A-44DE-9123-1232741C8E5B}" srcOrd="4" destOrd="0" parTransId="{3884F449-E13F-48FB-84C6-8CDE6059C411}" sibTransId="{B8E4074C-FDA2-4155-8808-C429F40A486E}"/>
    <dgm:cxn modelId="{6DD5FA41-6A36-4FB2-9685-3C722DCE24F3}" type="presOf" srcId="{B9087576-6756-4C6B-AE7A-0BAFC9FC85ED}" destId="{CF38D1BA-486E-4F05-B027-69E7A54EB588}" srcOrd="0" destOrd="0" presId="urn:microsoft.com/office/officeart/2005/8/layout/cycle8"/>
    <dgm:cxn modelId="{C081F359-3B74-473A-8D92-1303E62FC414}" type="presOf" srcId="{9DA1E89D-910A-44DE-9123-1232741C8E5B}" destId="{F1F1CEF3-4FBB-492F-A6AF-025045DF1173}" srcOrd="1"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6B08FD99-F97A-447C-AAF9-330CBAAA6EFF}" type="presOf" srcId="{B574C10C-07B6-46DE-A1C5-C7347BCF66B6}" destId="{E3F85482-75BF-4DC7-8A52-015D0435325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DEBBF79B-406F-4404-BC15-43E1C01E2E40}" type="presOf" srcId="{9DA1E89D-910A-44DE-9123-1232741C8E5B}" destId="{637A5CB2-722C-44D2-989C-5E2D5C65696D}" srcOrd="0" destOrd="0" presId="urn:microsoft.com/office/officeart/2005/8/layout/cycle8"/>
    <dgm:cxn modelId="{3912E4AD-3889-4B07-BD10-A4B89177EC32}" type="presOf" srcId="{B574C10C-07B6-46DE-A1C5-C7347BCF66B6}" destId="{AA214872-BC2A-490C-A89D-E28B272AB781}" srcOrd="0" destOrd="0" presId="urn:microsoft.com/office/officeart/2005/8/layout/cycle8"/>
    <dgm:cxn modelId="{742C8EAE-AD16-4042-B5F6-76A42F64E71B}" type="presOf" srcId="{FB595A05-432C-48A7-BB7E-6E1E9478981F}" destId="{69E94B14-E807-4B49-8DAE-3C1C2931472B}"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7500EED2-4A6D-43BA-A4C5-3152B522595D}" srcId="{B9087576-6756-4C6B-AE7A-0BAFC9FC85ED}" destId="{423DC6DF-E833-4A04-93AC-8AD6F05D16F4}" srcOrd="2" destOrd="0" parTransId="{631F04B5-6367-4F56-8BE3-29B025F873D0}" sibTransId="{F8F80CAA-67F1-4169-8683-98A57A11C5FE}"/>
    <dgm:cxn modelId="{4BCB29DA-60F9-4DB9-8B74-283DEBF9F5E5}" srcId="{B9087576-6756-4C6B-AE7A-0BAFC9FC85ED}" destId="{C7541681-6126-4668-9A18-BF0A8AB6E525}" srcOrd="0" destOrd="0" parTransId="{41846E1D-DDF2-44EC-BB36-942A7438C0D4}" sibTransId="{F1A765B6-DE85-44F7-8651-16B0AE0C74AB}"/>
    <dgm:cxn modelId="{7C1DA1DC-1BF6-44E6-8A0D-4053CA222586}" type="presOf" srcId="{C7541681-6126-4668-9A18-BF0A8AB6E525}" destId="{620940CC-7571-4204-B7FD-C90D604D4E65}"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B8A9E9-F67A-4C56-9337-1E1D37F8EFB6}">
      <dsp:nvSpPr>
        <dsp:cNvPr id="0" name=""/>
        <dsp:cNvSpPr/>
      </dsp:nvSpPr>
      <dsp:spPr>
        <a:xfrm>
          <a:off x="0" y="2818470"/>
          <a:ext cx="7390902" cy="0"/>
        </a:xfrm>
        <a:prstGeom prst="line">
          <a:avLst/>
        </a:pr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0576FA-C2EA-4610-B7A6-910B04CE6865}">
      <dsp:nvSpPr>
        <dsp:cNvPr id="0" name=""/>
        <dsp:cNvSpPr/>
      </dsp:nvSpPr>
      <dsp:spPr>
        <a:xfrm>
          <a:off x="0" y="1607892"/>
          <a:ext cx="7390902" cy="0"/>
        </a:xfrm>
        <a:prstGeom prst="line">
          <a:avLst/>
        </a:pr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8F394D-9008-4601-AE51-F74E59534AC9}">
      <dsp:nvSpPr>
        <dsp:cNvPr id="0" name=""/>
        <dsp:cNvSpPr/>
      </dsp:nvSpPr>
      <dsp:spPr>
        <a:xfrm>
          <a:off x="0" y="397314"/>
          <a:ext cx="7390902" cy="0"/>
        </a:xfrm>
        <a:prstGeom prst="line">
          <a:avLst/>
        </a:pr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A7FE91-5D39-450D-9041-DA274772CBFA}">
      <dsp:nvSpPr>
        <dsp:cNvPr id="0" name=""/>
        <dsp:cNvSpPr/>
      </dsp:nvSpPr>
      <dsp:spPr>
        <a:xfrm>
          <a:off x="1921634" y="442"/>
          <a:ext cx="5469267" cy="396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b" anchorCtr="0">
          <a:noAutofit/>
        </a:bodyPr>
        <a:lstStyle/>
        <a:p>
          <a:pPr marL="0" lvl="0" indent="0" algn="l" defTabSz="977900">
            <a:lnSpc>
              <a:spcPct val="90000"/>
            </a:lnSpc>
            <a:spcBef>
              <a:spcPct val="0"/>
            </a:spcBef>
            <a:spcAft>
              <a:spcPct val="35000"/>
            </a:spcAft>
            <a:buNone/>
          </a:pPr>
          <a:r>
            <a:rPr lang="en-GB" sz="2200" kern="1200" dirty="0"/>
            <a:t>(Noun)</a:t>
          </a:r>
        </a:p>
      </dsp:txBody>
      <dsp:txXfrm>
        <a:off x="1921634" y="442"/>
        <a:ext cx="5469267" cy="396871"/>
      </dsp:txXfrm>
    </dsp:sp>
    <dsp:sp modelId="{F0862D3F-D436-4AD8-9C27-283AE4634804}">
      <dsp:nvSpPr>
        <dsp:cNvPr id="0" name=""/>
        <dsp:cNvSpPr/>
      </dsp:nvSpPr>
      <dsp:spPr>
        <a:xfrm>
          <a:off x="0" y="442"/>
          <a:ext cx="1921634" cy="396871"/>
        </a:xfrm>
        <a:prstGeom prst="round2SameRect">
          <a:avLst>
            <a:gd name="adj1" fmla="val 16670"/>
            <a:gd name="adj2" fmla="val 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a:t>Other</a:t>
          </a:r>
        </a:p>
      </dsp:txBody>
      <dsp:txXfrm>
        <a:off x="19377" y="19819"/>
        <a:ext cx="1882880" cy="377494"/>
      </dsp:txXfrm>
    </dsp:sp>
    <dsp:sp modelId="{D4662777-1AEE-468D-BF4C-B4530B889C4B}">
      <dsp:nvSpPr>
        <dsp:cNvPr id="0" name=""/>
        <dsp:cNvSpPr/>
      </dsp:nvSpPr>
      <dsp:spPr>
        <a:xfrm>
          <a:off x="0" y="397314"/>
          <a:ext cx="7390902" cy="793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 person of a marginalised or excluded group or demographic within society</a:t>
          </a:r>
          <a:r>
            <a:rPr lang="en-GB" sz="1200" kern="1200" dirty="0"/>
            <a:t>.</a:t>
          </a:r>
        </a:p>
      </dsp:txBody>
      <dsp:txXfrm>
        <a:off x="0" y="397314"/>
        <a:ext cx="7390902" cy="793862"/>
      </dsp:txXfrm>
    </dsp:sp>
    <dsp:sp modelId="{DB5B20D1-30E5-4D29-9EA4-24CBE0B3B9CA}">
      <dsp:nvSpPr>
        <dsp:cNvPr id="0" name=""/>
        <dsp:cNvSpPr/>
      </dsp:nvSpPr>
      <dsp:spPr>
        <a:xfrm>
          <a:off x="1921634" y="1211020"/>
          <a:ext cx="5469267" cy="396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b" anchorCtr="0">
          <a:noAutofit/>
        </a:bodyPr>
        <a:lstStyle/>
        <a:p>
          <a:pPr marL="0" lvl="0" indent="0" algn="l" defTabSz="977900">
            <a:lnSpc>
              <a:spcPct val="90000"/>
            </a:lnSpc>
            <a:spcBef>
              <a:spcPct val="0"/>
            </a:spcBef>
            <a:spcAft>
              <a:spcPct val="35000"/>
            </a:spcAft>
            <a:buNone/>
          </a:pPr>
          <a:r>
            <a:rPr lang="en-GB" sz="2200" kern="1200" dirty="0"/>
            <a:t>(Noun)</a:t>
          </a:r>
        </a:p>
      </dsp:txBody>
      <dsp:txXfrm>
        <a:off x="1921634" y="1211020"/>
        <a:ext cx="5469267" cy="396871"/>
      </dsp:txXfrm>
    </dsp:sp>
    <dsp:sp modelId="{1220F52A-7A93-46EE-A4B2-29EE32C78621}">
      <dsp:nvSpPr>
        <dsp:cNvPr id="0" name=""/>
        <dsp:cNvSpPr/>
      </dsp:nvSpPr>
      <dsp:spPr>
        <a:xfrm>
          <a:off x="0" y="1211020"/>
          <a:ext cx="1921634" cy="396871"/>
        </a:xfrm>
        <a:prstGeom prst="round2SameRect">
          <a:avLst>
            <a:gd name="adj1" fmla="val 16670"/>
            <a:gd name="adj2" fmla="val 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err="1"/>
            <a:t>Otherism</a:t>
          </a:r>
          <a:endParaRPr lang="en-GB" sz="2200" kern="1200" dirty="0"/>
        </a:p>
      </dsp:txBody>
      <dsp:txXfrm>
        <a:off x="19377" y="1230397"/>
        <a:ext cx="1882880" cy="377494"/>
      </dsp:txXfrm>
    </dsp:sp>
    <dsp:sp modelId="{B7EB6B50-5441-49B1-8D8D-49189F12321D}">
      <dsp:nvSpPr>
        <dsp:cNvPr id="0" name=""/>
        <dsp:cNvSpPr/>
      </dsp:nvSpPr>
      <dsp:spPr>
        <a:xfrm>
          <a:off x="0" y="1607892"/>
          <a:ext cx="7390902" cy="793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 conscious or unconscious bias that is formed through ignorance or conditioning that results in beliefs or actions that exclude individuals or groups deemed different or ‘other’.</a:t>
          </a:r>
        </a:p>
      </dsp:txBody>
      <dsp:txXfrm>
        <a:off x="0" y="1607892"/>
        <a:ext cx="7390902" cy="793862"/>
      </dsp:txXfrm>
    </dsp:sp>
    <dsp:sp modelId="{80317C04-0C72-4712-8953-49AC7A9DCA26}">
      <dsp:nvSpPr>
        <dsp:cNvPr id="0" name=""/>
        <dsp:cNvSpPr/>
      </dsp:nvSpPr>
      <dsp:spPr>
        <a:xfrm>
          <a:off x="1921634" y="2421598"/>
          <a:ext cx="5469267" cy="396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b" anchorCtr="0">
          <a:noAutofit/>
        </a:bodyPr>
        <a:lstStyle/>
        <a:p>
          <a:pPr marL="0" lvl="0" indent="0" algn="l" defTabSz="977900">
            <a:lnSpc>
              <a:spcPct val="90000"/>
            </a:lnSpc>
            <a:spcBef>
              <a:spcPct val="0"/>
            </a:spcBef>
            <a:spcAft>
              <a:spcPct val="35000"/>
            </a:spcAft>
            <a:buNone/>
          </a:pPr>
          <a:r>
            <a:rPr lang="en-GB" sz="2200" kern="1200" dirty="0"/>
            <a:t>(Verb)</a:t>
          </a:r>
        </a:p>
      </dsp:txBody>
      <dsp:txXfrm>
        <a:off x="1921634" y="2421598"/>
        <a:ext cx="5469267" cy="396871"/>
      </dsp:txXfrm>
    </dsp:sp>
    <dsp:sp modelId="{395180A7-4D15-485D-9C39-5257D720474E}">
      <dsp:nvSpPr>
        <dsp:cNvPr id="0" name=""/>
        <dsp:cNvSpPr/>
      </dsp:nvSpPr>
      <dsp:spPr>
        <a:xfrm>
          <a:off x="0" y="2421598"/>
          <a:ext cx="1921634" cy="396871"/>
        </a:xfrm>
        <a:prstGeom prst="round2SameRect">
          <a:avLst>
            <a:gd name="adj1" fmla="val 16670"/>
            <a:gd name="adj2" fmla="val 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err="1"/>
            <a:t>Otherise</a:t>
          </a:r>
          <a:endParaRPr lang="en-GB" sz="2200" kern="1200" dirty="0"/>
        </a:p>
      </dsp:txBody>
      <dsp:txXfrm>
        <a:off x="19377" y="2440975"/>
        <a:ext cx="1882880" cy="377494"/>
      </dsp:txXfrm>
    </dsp:sp>
    <dsp:sp modelId="{44164903-1634-4B30-B59C-4E1B4C037447}">
      <dsp:nvSpPr>
        <dsp:cNvPr id="0" name=""/>
        <dsp:cNvSpPr/>
      </dsp:nvSpPr>
      <dsp:spPr>
        <a:xfrm>
          <a:off x="0" y="2818470"/>
          <a:ext cx="7390902" cy="793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To exclude or facilitate the exclusion of an individual or group through action or inaction</a:t>
          </a:r>
          <a:r>
            <a:rPr lang="en-GB" sz="1200" kern="1200" dirty="0"/>
            <a:t>.</a:t>
          </a:r>
        </a:p>
      </dsp:txBody>
      <dsp:txXfrm>
        <a:off x="0" y="2818470"/>
        <a:ext cx="7390902" cy="793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tx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solidFill>
                <a:schemeClr val="bg1"/>
              </a:solidFill>
            </a:rPr>
            <a:t>1</a:t>
          </a:r>
          <a:r>
            <a:rPr lang="en-GB" sz="5300" kern="1200" dirty="0">
              <a:solidFill>
                <a:schemeClr val="bg1"/>
              </a:solidFill>
              <a:latin typeface="Calibri" panose="020F0502020204030204" pitchFamily="34" charset="0"/>
              <a:cs typeface="Calibri" panose="020F0502020204030204" pitchFamily="34" charset="0"/>
            </a:rPr>
            <a:t> °</a:t>
          </a:r>
          <a:endParaRPr lang="en-GB" sz="5300" kern="1200" dirty="0">
            <a:solidFill>
              <a:schemeClr val="bg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2</a:t>
          </a:r>
          <a:r>
            <a:rPr lang="en-GB" sz="5300" kern="1200">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3</a:t>
          </a:r>
          <a:r>
            <a:rPr lang="en-GB" sz="5300" kern="1200">
              <a:latin typeface="Calibri" panose="020F0502020204030204" pitchFamily="34" charset="0"/>
              <a:cs typeface="Calibri" panose="020F0502020204030204" pitchFamily="34" charset="0"/>
            </a:rPr>
            <a:t>°</a:t>
          </a:r>
          <a:endParaRPr lang="en-GB" sz="5300" kern="1200"/>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4</a:t>
          </a:r>
          <a:r>
            <a:rPr lang="en-GB" sz="5300" kern="1200">
              <a:latin typeface="Calibri" panose="020F0502020204030204" pitchFamily="34" charset="0"/>
              <a:cs typeface="Calibri" panose="020F0502020204030204" pitchFamily="34" charset="0"/>
            </a:rPr>
            <a:t>°</a:t>
          </a:r>
          <a:endParaRPr lang="en-GB" sz="5300" kern="1200"/>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5</a:t>
          </a:r>
          <a:r>
            <a:rPr lang="en-GB" sz="5300" kern="1200">
              <a:latin typeface="Calibri" panose="020F0502020204030204" pitchFamily="34" charset="0"/>
              <a:cs typeface="Calibri" panose="020F0502020204030204" pitchFamily="34" charset="0"/>
            </a:rPr>
            <a:t>°</a:t>
          </a:r>
          <a:endParaRPr lang="en-GB" sz="5300" kern="1200"/>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6</a:t>
          </a:r>
          <a:r>
            <a:rPr lang="en-GB" sz="5300" kern="1200">
              <a:latin typeface="Calibri" panose="020F0502020204030204" pitchFamily="34" charset="0"/>
              <a:cs typeface="Calibri" panose="020F0502020204030204" pitchFamily="34" charset="0"/>
            </a:rPr>
            <a:t>°</a:t>
          </a:r>
          <a:endParaRPr lang="en-GB" sz="5300" kern="1200"/>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F9A27-F194-4FF4-A6A3-09EEA6557D15}">
      <dsp:nvSpPr>
        <dsp:cNvPr id="0" name=""/>
        <dsp:cNvSpPr/>
      </dsp:nvSpPr>
      <dsp:spPr>
        <a:xfrm>
          <a:off x="0" y="4289143"/>
          <a:ext cx="4795090" cy="562947"/>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Champion</a:t>
          </a:r>
        </a:p>
      </dsp:txBody>
      <dsp:txXfrm>
        <a:off x="0" y="4289143"/>
        <a:ext cx="4795090" cy="562947"/>
      </dsp:txXfrm>
    </dsp:sp>
    <dsp:sp modelId="{76BCD443-F79B-4807-AAAF-C93AA6F456BF}">
      <dsp:nvSpPr>
        <dsp:cNvPr id="0" name=""/>
        <dsp:cNvSpPr/>
      </dsp:nvSpPr>
      <dsp:spPr>
        <a:xfrm rot="10800000">
          <a:off x="0" y="3431774"/>
          <a:ext cx="4795090" cy="865813"/>
        </a:xfrm>
        <a:prstGeom prst="upArrowCallou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Celebrate</a:t>
          </a:r>
        </a:p>
      </dsp:txBody>
      <dsp:txXfrm rot="10800000">
        <a:off x="0" y="3431774"/>
        <a:ext cx="4795090" cy="562579"/>
      </dsp:txXfrm>
    </dsp:sp>
    <dsp:sp modelId="{67D23F48-8E18-4F36-97CC-5324925679D1}">
      <dsp:nvSpPr>
        <dsp:cNvPr id="0" name=""/>
        <dsp:cNvSpPr/>
      </dsp:nvSpPr>
      <dsp:spPr>
        <a:xfrm rot="10800000">
          <a:off x="0" y="2574404"/>
          <a:ext cx="4795090" cy="865813"/>
        </a:xfrm>
        <a:prstGeom prst="upArrowCallou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Change</a:t>
          </a:r>
        </a:p>
      </dsp:txBody>
      <dsp:txXfrm rot="10800000">
        <a:off x="0" y="2574404"/>
        <a:ext cx="4795090" cy="562579"/>
      </dsp:txXfrm>
    </dsp:sp>
    <dsp:sp modelId="{5A9BCCA2-35C3-4F31-820E-665064648832}">
      <dsp:nvSpPr>
        <dsp:cNvPr id="0" name=""/>
        <dsp:cNvSpPr/>
      </dsp:nvSpPr>
      <dsp:spPr>
        <a:xfrm rot="10800000">
          <a:off x="0" y="1717035"/>
          <a:ext cx="4795090" cy="865813"/>
        </a:xfrm>
        <a:prstGeom prst="upArrowCallou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Create</a:t>
          </a:r>
        </a:p>
      </dsp:txBody>
      <dsp:txXfrm rot="10800000">
        <a:off x="0" y="1717035"/>
        <a:ext cx="4795090" cy="562579"/>
      </dsp:txXfrm>
    </dsp:sp>
    <dsp:sp modelId="{30C40B12-6631-42B3-B0EF-2F61DE364DAD}">
      <dsp:nvSpPr>
        <dsp:cNvPr id="0" name=""/>
        <dsp:cNvSpPr/>
      </dsp:nvSpPr>
      <dsp:spPr>
        <a:xfrm rot="10800000">
          <a:off x="0" y="859665"/>
          <a:ext cx="4795090" cy="865813"/>
        </a:xfrm>
        <a:prstGeom prst="upArrowCallou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Check</a:t>
          </a:r>
        </a:p>
      </dsp:txBody>
      <dsp:txXfrm rot="10800000">
        <a:off x="0" y="859665"/>
        <a:ext cx="4795090" cy="562579"/>
      </dsp:txXfrm>
    </dsp:sp>
    <dsp:sp modelId="{916ECCFF-23A1-464E-8776-2B54C5DF7DCB}">
      <dsp:nvSpPr>
        <dsp:cNvPr id="0" name=""/>
        <dsp:cNvSpPr/>
      </dsp:nvSpPr>
      <dsp:spPr>
        <a:xfrm rot="10800000">
          <a:off x="0" y="2296"/>
          <a:ext cx="4795090" cy="865813"/>
        </a:xfrm>
        <a:prstGeom prst="upArrowCallou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Challenge</a:t>
          </a:r>
        </a:p>
      </dsp:txBody>
      <dsp:txXfrm rot="10800000">
        <a:off x="0" y="2296"/>
        <a:ext cx="4795090" cy="5625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bg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solidFill>
                <a:schemeClr val="tx1"/>
              </a:solidFill>
            </a:rPr>
            <a:t>1</a:t>
          </a:r>
          <a:r>
            <a:rPr lang="en-GB" sz="5300" kern="1200" dirty="0">
              <a:solidFill>
                <a:schemeClr val="tx1"/>
              </a:solidFill>
              <a:latin typeface="Calibri" panose="020F0502020204030204" pitchFamily="34" charset="0"/>
              <a:cs typeface="Calibri" panose="020F0502020204030204" pitchFamily="34" charset="0"/>
            </a:rPr>
            <a:t> °</a:t>
          </a:r>
          <a:endParaRPr lang="en-GB" sz="5300" kern="1200" dirty="0">
            <a:solidFill>
              <a:schemeClr val="tx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2</a:t>
          </a:r>
          <a:r>
            <a:rPr lang="en-GB" sz="5300" kern="1200">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3</a:t>
          </a:r>
          <a:r>
            <a:rPr lang="en-GB" sz="5300" kern="1200">
              <a:latin typeface="Calibri" panose="020F0502020204030204" pitchFamily="34" charset="0"/>
              <a:cs typeface="Calibri" panose="020F0502020204030204" pitchFamily="34" charset="0"/>
            </a:rPr>
            <a:t>°</a:t>
          </a:r>
          <a:endParaRPr lang="en-GB" sz="5300" kern="1200"/>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4</a:t>
          </a:r>
          <a:r>
            <a:rPr lang="en-GB" sz="5300" kern="1200">
              <a:latin typeface="Calibri" panose="020F0502020204030204" pitchFamily="34" charset="0"/>
              <a:cs typeface="Calibri" panose="020F0502020204030204" pitchFamily="34" charset="0"/>
            </a:rPr>
            <a:t>°</a:t>
          </a:r>
          <a:endParaRPr lang="en-GB" sz="5300" kern="1200"/>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5</a:t>
          </a:r>
          <a:r>
            <a:rPr lang="en-GB" sz="5300" kern="1200">
              <a:latin typeface="Calibri" panose="020F0502020204030204" pitchFamily="34" charset="0"/>
              <a:cs typeface="Calibri" panose="020F0502020204030204" pitchFamily="34" charset="0"/>
            </a:rPr>
            <a:t>°</a:t>
          </a:r>
          <a:endParaRPr lang="en-GB" sz="5300" kern="1200"/>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6</a:t>
          </a:r>
          <a:r>
            <a:rPr lang="en-GB" sz="5300" kern="1200">
              <a:latin typeface="Calibri" panose="020F0502020204030204" pitchFamily="34" charset="0"/>
              <a:cs typeface="Calibri" panose="020F0502020204030204" pitchFamily="34" charset="0"/>
            </a:rPr>
            <a:t>°</a:t>
          </a:r>
          <a:endParaRPr lang="en-GB" sz="5300" kern="1200"/>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tx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solidFill>
                <a:schemeClr val="bg1"/>
              </a:solidFill>
            </a:rPr>
            <a:t>1</a:t>
          </a:r>
          <a:r>
            <a:rPr lang="en-GB" sz="5300" kern="1200" dirty="0">
              <a:solidFill>
                <a:schemeClr val="bg1"/>
              </a:solidFill>
              <a:latin typeface="Calibri" panose="020F0502020204030204" pitchFamily="34" charset="0"/>
              <a:cs typeface="Calibri" panose="020F0502020204030204" pitchFamily="34" charset="0"/>
            </a:rPr>
            <a:t> °</a:t>
          </a:r>
          <a:endParaRPr lang="en-GB" sz="5300" kern="1200" dirty="0">
            <a:solidFill>
              <a:schemeClr val="bg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bg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solidFill>
                <a:schemeClr val="tx1"/>
              </a:solidFill>
            </a:rPr>
            <a:t>2</a:t>
          </a:r>
          <a:r>
            <a:rPr lang="en-GB" sz="5300" kern="1200" dirty="0">
              <a:solidFill>
                <a:schemeClr val="tx1"/>
              </a:solidFill>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3</a:t>
          </a:r>
          <a:r>
            <a:rPr lang="en-GB" sz="5300" kern="1200">
              <a:latin typeface="Calibri" panose="020F0502020204030204" pitchFamily="34" charset="0"/>
              <a:cs typeface="Calibri" panose="020F0502020204030204" pitchFamily="34" charset="0"/>
            </a:rPr>
            <a:t>°</a:t>
          </a:r>
          <a:endParaRPr lang="en-GB" sz="5300" kern="1200"/>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4</a:t>
          </a:r>
          <a:r>
            <a:rPr lang="en-GB" sz="5300" kern="1200">
              <a:latin typeface="Calibri" panose="020F0502020204030204" pitchFamily="34" charset="0"/>
              <a:cs typeface="Calibri" panose="020F0502020204030204" pitchFamily="34" charset="0"/>
            </a:rPr>
            <a:t>°</a:t>
          </a:r>
          <a:endParaRPr lang="en-GB" sz="5300" kern="1200"/>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5</a:t>
          </a:r>
          <a:r>
            <a:rPr lang="en-GB" sz="5300" kern="1200">
              <a:latin typeface="Calibri" panose="020F0502020204030204" pitchFamily="34" charset="0"/>
              <a:cs typeface="Calibri" panose="020F0502020204030204" pitchFamily="34" charset="0"/>
            </a:rPr>
            <a:t>°</a:t>
          </a:r>
          <a:endParaRPr lang="en-GB" sz="5300" kern="1200"/>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6</a:t>
          </a:r>
          <a:r>
            <a:rPr lang="en-GB" sz="5300" kern="1200">
              <a:latin typeface="Calibri" panose="020F0502020204030204" pitchFamily="34" charset="0"/>
              <a:cs typeface="Calibri" panose="020F0502020204030204" pitchFamily="34" charset="0"/>
            </a:rPr>
            <a:t>°</a:t>
          </a:r>
          <a:endParaRPr lang="en-GB" sz="5300" kern="1200"/>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tx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solidFill>
                <a:schemeClr val="bg1"/>
              </a:solidFill>
            </a:rPr>
            <a:t>1</a:t>
          </a:r>
          <a:r>
            <a:rPr lang="en-GB" sz="5300" kern="1200" dirty="0">
              <a:solidFill>
                <a:schemeClr val="bg1"/>
              </a:solidFill>
              <a:latin typeface="Calibri" panose="020F0502020204030204" pitchFamily="34" charset="0"/>
              <a:cs typeface="Calibri" panose="020F0502020204030204" pitchFamily="34" charset="0"/>
            </a:rPr>
            <a:t> °</a:t>
          </a:r>
          <a:endParaRPr lang="en-GB" sz="5300" kern="1200" dirty="0">
            <a:solidFill>
              <a:schemeClr val="bg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2</a:t>
          </a:r>
          <a:r>
            <a:rPr lang="en-GB" sz="5300" kern="1200">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bg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solidFill>
                <a:schemeClr val="tx1"/>
              </a:solidFill>
            </a:rPr>
            <a:t>3</a:t>
          </a:r>
          <a:r>
            <a:rPr lang="en-GB" sz="5300" kern="1200" dirty="0">
              <a:solidFill>
                <a:schemeClr val="tx1"/>
              </a:solidFill>
              <a:latin typeface="Calibri" panose="020F0502020204030204" pitchFamily="34" charset="0"/>
              <a:cs typeface="Calibri" panose="020F0502020204030204" pitchFamily="34" charset="0"/>
            </a:rPr>
            <a:t>°</a:t>
          </a:r>
          <a:endParaRPr lang="en-GB" sz="5300" kern="1200" dirty="0">
            <a:solidFill>
              <a:schemeClr val="tx1"/>
            </a:solidFill>
          </a:endParaRPr>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4</a:t>
          </a:r>
          <a:r>
            <a:rPr lang="en-GB" sz="5300" kern="1200">
              <a:latin typeface="Calibri" panose="020F0502020204030204" pitchFamily="34" charset="0"/>
              <a:cs typeface="Calibri" panose="020F0502020204030204" pitchFamily="34" charset="0"/>
            </a:rPr>
            <a:t>°</a:t>
          </a:r>
          <a:endParaRPr lang="en-GB" sz="5300" kern="1200"/>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5</a:t>
          </a:r>
          <a:r>
            <a:rPr lang="en-GB" sz="5300" kern="1200">
              <a:latin typeface="Calibri" panose="020F0502020204030204" pitchFamily="34" charset="0"/>
              <a:cs typeface="Calibri" panose="020F0502020204030204" pitchFamily="34" charset="0"/>
            </a:rPr>
            <a:t>°</a:t>
          </a:r>
          <a:endParaRPr lang="en-GB" sz="5300" kern="1200"/>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6</a:t>
          </a:r>
          <a:r>
            <a:rPr lang="en-GB" sz="5300" kern="1200">
              <a:latin typeface="Calibri" panose="020F0502020204030204" pitchFamily="34" charset="0"/>
              <a:cs typeface="Calibri" panose="020F0502020204030204" pitchFamily="34" charset="0"/>
            </a:rPr>
            <a:t>°</a:t>
          </a:r>
          <a:endParaRPr lang="en-GB" sz="5300" kern="1200"/>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tx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solidFill>
                <a:schemeClr val="bg1"/>
              </a:solidFill>
            </a:rPr>
            <a:t>1</a:t>
          </a:r>
          <a:r>
            <a:rPr lang="en-GB" sz="5300" kern="1200" dirty="0">
              <a:solidFill>
                <a:schemeClr val="bg1"/>
              </a:solidFill>
              <a:latin typeface="Calibri" panose="020F0502020204030204" pitchFamily="34" charset="0"/>
              <a:cs typeface="Calibri" panose="020F0502020204030204" pitchFamily="34" charset="0"/>
            </a:rPr>
            <a:t> °</a:t>
          </a:r>
          <a:endParaRPr lang="en-GB" sz="5300" kern="1200" dirty="0">
            <a:solidFill>
              <a:schemeClr val="bg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2</a:t>
          </a:r>
          <a:r>
            <a:rPr lang="en-GB" sz="5300" kern="1200">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3</a:t>
          </a:r>
          <a:r>
            <a:rPr lang="en-GB" sz="5300" kern="1200">
              <a:latin typeface="Calibri" panose="020F0502020204030204" pitchFamily="34" charset="0"/>
              <a:cs typeface="Calibri" panose="020F0502020204030204" pitchFamily="34" charset="0"/>
            </a:rPr>
            <a:t>°</a:t>
          </a:r>
          <a:endParaRPr lang="en-GB" sz="5300" kern="1200"/>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bg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solidFill>
                <a:schemeClr val="tx1"/>
              </a:solidFill>
            </a:rPr>
            <a:t>4</a:t>
          </a:r>
          <a:r>
            <a:rPr lang="en-GB" sz="5300" kern="1200" dirty="0">
              <a:solidFill>
                <a:schemeClr val="tx1"/>
              </a:solidFill>
              <a:latin typeface="Calibri" panose="020F0502020204030204" pitchFamily="34" charset="0"/>
              <a:cs typeface="Calibri" panose="020F0502020204030204" pitchFamily="34" charset="0"/>
            </a:rPr>
            <a:t>°</a:t>
          </a:r>
          <a:endParaRPr lang="en-GB" sz="5300" kern="1200" dirty="0">
            <a:solidFill>
              <a:schemeClr val="tx1"/>
            </a:solidFill>
          </a:endParaRPr>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5</a:t>
          </a:r>
          <a:r>
            <a:rPr lang="en-GB" sz="5300" kern="1200">
              <a:latin typeface="Calibri" panose="020F0502020204030204" pitchFamily="34" charset="0"/>
              <a:cs typeface="Calibri" panose="020F0502020204030204" pitchFamily="34" charset="0"/>
            </a:rPr>
            <a:t>°</a:t>
          </a:r>
          <a:endParaRPr lang="en-GB" sz="5300" kern="1200"/>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6</a:t>
          </a:r>
          <a:r>
            <a:rPr lang="en-GB" sz="5300" kern="1200">
              <a:latin typeface="Calibri" panose="020F0502020204030204" pitchFamily="34" charset="0"/>
              <a:cs typeface="Calibri" panose="020F0502020204030204" pitchFamily="34" charset="0"/>
            </a:rPr>
            <a:t>°</a:t>
          </a:r>
          <a:endParaRPr lang="en-GB" sz="5300" kern="1200"/>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tx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solidFill>
                <a:schemeClr val="bg1"/>
              </a:solidFill>
            </a:rPr>
            <a:t>1</a:t>
          </a:r>
          <a:r>
            <a:rPr lang="en-GB" sz="5300" kern="1200" dirty="0">
              <a:solidFill>
                <a:schemeClr val="bg1"/>
              </a:solidFill>
              <a:latin typeface="Calibri" panose="020F0502020204030204" pitchFamily="34" charset="0"/>
              <a:cs typeface="Calibri" panose="020F0502020204030204" pitchFamily="34" charset="0"/>
            </a:rPr>
            <a:t> °</a:t>
          </a:r>
          <a:endParaRPr lang="en-GB" sz="5300" kern="1200" dirty="0">
            <a:solidFill>
              <a:schemeClr val="bg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2</a:t>
          </a:r>
          <a:r>
            <a:rPr lang="en-GB" sz="5300" kern="1200">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3</a:t>
          </a:r>
          <a:r>
            <a:rPr lang="en-GB" sz="5300" kern="1200">
              <a:latin typeface="Calibri" panose="020F0502020204030204" pitchFamily="34" charset="0"/>
              <a:cs typeface="Calibri" panose="020F0502020204030204" pitchFamily="34" charset="0"/>
            </a:rPr>
            <a:t>°</a:t>
          </a:r>
          <a:endParaRPr lang="en-GB" sz="5300" kern="1200"/>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4</a:t>
          </a:r>
          <a:r>
            <a:rPr lang="en-GB" sz="5300" kern="1200">
              <a:latin typeface="Calibri" panose="020F0502020204030204" pitchFamily="34" charset="0"/>
              <a:cs typeface="Calibri" panose="020F0502020204030204" pitchFamily="34" charset="0"/>
            </a:rPr>
            <a:t>°</a:t>
          </a:r>
          <a:endParaRPr lang="en-GB" sz="5300" kern="1200"/>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bg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solidFill>
                <a:schemeClr val="tx1"/>
              </a:solidFill>
            </a:rPr>
            <a:t>5</a:t>
          </a:r>
          <a:r>
            <a:rPr lang="en-GB" sz="5300" kern="1200" dirty="0">
              <a:solidFill>
                <a:schemeClr val="tx1"/>
              </a:solidFill>
              <a:latin typeface="Calibri" panose="020F0502020204030204" pitchFamily="34" charset="0"/>
              <a:cs typeface="Calibri" panose="020F0502020204030204" pitchFamily="34" charset="0"/>
            </a:rPr>
            <a:t>°</a:t>
          </a:r>
          <a:endParaRPr lang="en-GB" sz="5300" kern="1200" dirty="0">
            <a:solidFill>
              <a:schemeClr val="tx1"/>
            </a:solidFill>
          </a:endParaRPr>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6</a:t>
          </a:r>
          <a:r>
            <a:rPr lang="en-GB" sz="5300" kern="1200">
              <a:latin typeface="Calibri" panose="020F0502020204030204" pitchFamily="34" charset="0"/>
              <a:cs typeface="Calibri" panose="020F0502020204030204" pitchFamily="34" charset="0"/>
            </a:rPr>
            <a:t>°</a:t>
          </a:r>
          <a:endParaRPr lang="en-GB" sz="5300" kern="1200"/>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tx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solidFill>
                <a:schemeClr val="bg1"/>
              </a:solidFill>
            </a:rPr>
            <a:t>1</a:t>
          </a:r>
          <a:r>
            <a:rPr lang="en-GB" sz="5300" kern="1200" dirty="0">
              <a:solidFill>
                <a:schemeClr val="bg1"/>
              </a:solidFill>
              <a:latin typeface="Calibri" panose="020F0502020204030204" pitchFamily="34" charset="0"/>
              <a:cs typeface="Calibri" panose="020F0502020204030204" pitchFamily="34" charset="0"/>
            </a:rPr>
            <a:t> °</a:t>
          </a:r>
          <a:endParaRPr lang="en-GB" sz="5300" kern="1200" dirty="0">
            <a:solidFill>
              <a:schemeClr val="bg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2</a:t>
          </a:r>
          <a:r>
            <a:rPr lang="en-GB" sz="5300" kern="1200">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3</a:t>
          </a:r>
          <a:r>
            <a:rPr lang="en-GB" sz="5300" kern="1200">
              <a:latin typeface="Calibri" panose="020F0502020204030204" pitchFamily="34" charset="0"/>
              <a:cs typeface="Calibri" panose="020F0502020204030204" pitchFamily="34" charset="0"/>
            </a:rPr>
            <a:t>°</a:t>
          </a:r>
          <a:endParaRPr lang="en-GB" sz="5300" kern="1200"/>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4</a:t>
          </a:r>
          <a:r>
            <a:rPr lang="en-GB" sz="5300" kern="1200">
              <a:latin typeface="Calibri" panose="020F0502020204030204" pitchFamily="34" charset="0"/>
              <a:cs typeface="Calibri" panose="020F0502020204030204" pitchFamily="34" charset="0"/>
            </a:rPr>
            <a:t>°</a:t>
          </a:r>
          <a:endParaRPr lang="en-GB" sz="5300" kern="1200"/>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a:t>5</a:t>
          </a:r>
          <a:r>
            <a:rPr lang="en-GB" sz="5300" kern="1200">
              <a:latin typeface="Calibri" panose="020F0502020204030204" pitchFamily="34" charset="0"/>
              <a:cs typeface="Calibri" panose="020F0502020204030204" pitchFamily="34" charset="0"/>
            </a:rPr>
            <a:t>°</a:t>
          </a:r>
          <a:endParaRPr lang="en-GB" sz="5300" kern="1200"/>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bg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solidFill>
                <a:schemeClr val="tx1"/>
              </a:solidFill>
            </a:rPr>
            <a:t>6</a:t>
          </a:r>
          <a:r>
            <a:rPr lang="en-GB" sz="5300" kern="1200" dirty="0">
              <a:solidFill>
                <a:schemeClr val="tx1"/>
              </a:solidFill>
              <a:latin typeface="Calibri" panose="020F0502020204030204" pitchFamily="34" charset="0"/>
              <a:cs typeface="Calibri" panose="020F0502020204030204" pitchFamily="34" charset="0"/>
            </a:rPr>
            <a:t>°</a:t>
          </a:r>
          <a:endParaRPr lang="en-GB" sz="5300" kern="1200" dirty="0">
            <a:solidFill>
              <a:schemeClr val="tx1"/>
            </a:solidFill>
          </a:endParaRPr>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7BFC9CA-FAF6-44AA-9667-C8D3F3CB5DFE}" type="datetimeFigureOut">
              <a:rPr lang="en-GB" smtClean="0"/>
              <a:t>16/03/2023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verywellmind.com/what-is-prejudice-5092657"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TcxZSmzPw8k"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www.broadbandcommission.org/Documents/reports/bb-annualreport2015.pdf" TargetMode="External"/><Relationship Id="rId4" Type="http://schemas.openxmlformats.org/officeDocument/2006/relationships/hyperlink" Target="https://research.facebook.com/blog/three-and-a-half-degrees-of-separation/"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3</a:t>
            </a:fld>
            <a:endParaRPr lang="en-GB"/>
          </a:p>
        </p:txBody>
      </p:sp>
    </p:spTree>
    <p:extLst>
      <p:ext uri="{BB962C8B-B14F-4D97-AF65-F5344CB8AC3E}">
        <p14:creationId xmlns:p14="http://schemas.microsoft.com/office/powerpoint/2010/main" val="520968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6</a:t>
            </a:fld>
            <a:endParaRPr lang="en-GB"/>
          </a:p>
        </p:txBody>
      </p:sp>
    </p:spTree>
    <p:extLst>
      <p:ext uri="{BB962C8B-B14F-4D97-AF65-F5344CB8AC3E}">
        <p14:creationId xmlns:p14="http://schemas.microsoft.com/office/powerpoint/2010/main" val="1420119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7</a:t>
            </a:fld>
            <a:endParaRPr lang="en-GB"/>
          </a:p>
        </p:txBody>
      </p:sp>
    </p:spTree>
    <p:extLst>
      <p:ext uri="{BB962C8B-B14F-4D97-AF65-F5344CB8AC3E}">
        <p14:creationId xmlns:p14="http://schemas.microsoft.com/office/powerpoint/2010/main" val="1899275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212121"/>
                </a:solidFill>
                <a:effectLst/>
                <a:latin typeface="Merriweather" panose="00000500000000000000" pitchFamily="2" charset="0"/>
              </a:rPr>
              <a:t>Othering is a phenomenon in which some individuals or groups are defined and labelled as not fitting in within the norms of a social group. It is an effect that influences how people perceive and treat those who are viewed as being part of the in-group versus those who are seen as being part of the out-group.</a:t>
            </a:r>
          </a:p>
          <a:p>
            <a:pPr algn="l" fontAlgn="base"/>
            <a:r>
              <a:rPr lang="en-GB" b="0" i="0" dirty="0">
                <a:solidFill>
                  <a:srgbClr val="212121"/>
                </a:solidFill>
                <a:effectLst/>
                <a:latin typeface="Merriweather" panose="00000500000000000000" pitchFamily="2" charset="0"/>
              </a:rPr>
              <a:t>Othering also involves attributing negative characteristics to people or groups that differentiate them from the perceived normative social group.</a:t>
            </a:r>
          </a:p>
          <a:p>
            <a:pPr algn="l" fontAlgn="base"/>
            <a:r>
              <a:rPr lang="en-GB" b="0" i="0" dirty="0">
                <a:solidFill>
                  <a:srgbClr val="212121"/>
                </a:solidFill>
                <a:effectLst/>
                <a:latin typeface="Merriweather" panose="00000500000000000000" pitchFamily="2" charset="0"/>
              </a:rPr>
              <a:t>It is an “us vs. them” way of thinking about human connections and relationships. This process essentially involves looking at others and saying "they are not like me" or "they are not one of us."</a:t>
            </a:r>
          </a:p>
          <a:p>
            <a:pPr algn="l" fontAlgn="base"/>
            <a:r>
              <a:rPr lang="en-GB" b="0" i="0" dirty="0">
                <a:solidFill>
                  <a:srgbClr val="212121"/>
                </a:solidFill>
                <a:effectLst/>
                <a:latin typeface="Merriweather" panose="00000500000000000000" pitchFamily="2" charset="0"/>
              </a:rPr>
              <a:t>Othering is a way of negating another person's individual humanity and, consequently, those that are have been othered are seen as less worthy of dignity and respect.</a:t>
            </a:r>
          </a:p>
          <a:p>
            <a:pPr algn="l" fontAlgn="base"/>
            <a:r>
              <a:rPr lang="en-GB" b="0" i="0" dirty="0">
                <a:solidFill>
                  <a:srgbClr val="212121"/>
                </a:solidFill>
                <a:effectLst/>
                <a:latin typeface="Merriweather" panose="00000500000000000000" pitchFamily="2" charset="0"/>
              </a:rPr>
              <a:t>On an individual level, othering plays a role in the formation of </a:t>
            </a:r>
            <a:r>
              <a:rPr lang="en-GB" b="0" i="0" u="sng" dirty="0">
                <a:solidFill>
                  <a:srgbClr val="1A55AD"/>
                </a:solidFill>
                <a:effectLst/>
                <a:latin typeface="Merriweather" panose="00000500000000000000" pitchFamily="2" charset="0"/>
                <a:hlinkClick r:id="rId3"/>
              </a:rPr>
              <a:t>prejudices</a:t>
            </a:r>
            <a:r>
              <a:rPr lang="en-GB" b="0" i="0" dirty="0">
                <a:solidFill>
                  <a:srgbClr val="212121"/>
                </a:solidFill>
                <a:effectLst/>
                <a:latin typeface="Merriweather" panose="00000500000000000000" pitchFamily="2" charset="0"/>
              </a:rPr>
              <a:t> against people and groups. On a larger scale, it can also play a role in the dehumanization of entire groups of people which can then be exploited to drive changes in institutions, governments, and societies. It can lead to the persecution of marginalized groups, the denial of rights based on group identities, or even acts of violence against others.</a:t>
            </a: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8</a:t>
            </a:fld>
            <a:endParaRPr lang="en-GB"/>
          </a:p>
        </p:txBody>
      </p:sp>
    </p:spTree>
    <p:extLst>
      <p:ext uri="{BB962C8B-B14F-4D97-AF65-F5344CB8AC3E}">
        <p14:creationId xmlns:p14="http://schemas.microsoft.com/office/powerpoint/2010/main" val="4293555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difference in this picture?</a:t>
            </a:r>
          </a:p>
          <a:p>
            <a:r>
              <a:rPr lang="en-GB" b="0" i="0" dirty="0">
                <a:solidFill>
                  <a:srgbClr val="000000"/>
                </a:solidFill>
                <a:effectLst/>
                <a:latin typeface="Open Sans" panose="020B0606030504020204" pitchFamily="34" charset="0"/>
              </a:rPr>
              <a:t>the study found “face-ism” bias — where the focus of men’s photographs were on their heads and women’s were of their bodies. The study’s authors Sara Konrath and Josephine Au do not believe these visual depictions are deliberate, but rather due to unconscious influences.</a:t>
            </a:r>
          </a:p>
          <a:p>
            <a:r>
              <a:rPr lang="en-GB" b="0" i="0" dirty="0">
                <a:solidFill>
                  <a:srgbClr val="000000"/>
                </a:solidFill>
                <a:effectLst/>
                <a:latin typeface="Open Sans" panose="020B0606030504020204" pitchFamily="34" charset="0"/>
              </a:rPr>
              <a:t>The authors also believe these findings could help reduce the “double bind” that female politicians so often find themselves in. The “double bind” being that they need to maintain their stereotypical female characteristics of warmth and compassion while being placed in a commonly perceived masculine role.</a:t>
            </a:r>
            <a:endParaRPr lang="en-GB" dirty="0"/>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9</a:t>
            </a:fld>
            <a:endParaRPr lang="en-GB"/>
          </a:p>
        </p:txBody>
      </p:sp>
    </p:spTree>
    <p:extLst>
      <p:ext uri="{BB962C8B-B14F-4D97-AF65-F5344CB8AC3E}">
        <p14:creationId xmlns:p14="http://schemas.microsoft.com/office/powerpoint/2010/main" val="1652244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10</a:t>
            </a:fld>
            <a:endParaRPr lang="en-GB"/>
          </a:p>
        </p:txBody>
      </p:sp>
    </p:spTree>
    <p:extLst>
      <p:ext uri="{BB962C8B-B14F-4D97-AF65-F5344CB8AC3E}">
        <p14:creationId xmlns:p14="http://schemas.microsoft.com/office/powerpoint/2010/main" val="4123011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Thought provoking video… </a:t>
            </a:r>
          </a:p>
          <a:p>
            <a:endParaRPr lang="en-GB" dirty="0"/>
          </a:p>
          <a:p>
            <a:r>
              <a:rPr lang="en-GB" dirty="0"/>
              <a:t>How Would you feel if those headlines were about you?</a:t>
            </a:r>
          </a:p>
          <a:p>
            <a:r>
              <a:rPr lang="en-GB" dirty="0"/>
              <a:t>I would classify</a:t>
            </a:r>
            <a:r>
              <a:rPr lang="en-GB" baseline="0" dirty="0"/>
              <a:t> those comments as hate speech and possibly a hate incident, due to then targeting particular people due to a specific part of their personal being</a:t>
            </a:r>
          </a:p>
          <a:p>
            <a:endParaRPr lang="en-GB" dirty="0"/>
          </a:p>
        </p:txBody>
      </p:sp>
      <p:sp>
        <p:nvSpPr>
          <p:cNvPr id="4" name="Slide Number Placeholder 3"/>
          <p:cNvSpPr>
            <a:spLocks noGrp="1"/>
          </p:cNvSpPr>
          <p:nvPr>
            <p:ph type="sldNum" sz="quarter" idx="10"/>
          </p:nvPr>
        </p:nvSpPr>
        <p:spPr/>
        <p:txBody>
          <a:bodyPr/>
          <a:lstStyle/>
          <a:p>
            <a:fld id="{46BF900A-691B-4B46-BCBD-B8439BC0B7EF}" type="slidenum">
              <a:rPr lang="en-GB" altLang="en-US" smtClean="0"/>
              <a:pPr/>
              <a:t>11</a:t>
            </a:fld>
            <a:endParaRPr lang="en-GB" altLang="en-US"/>
          </a:p>
        </p:txBody>
      </p:sp>
    </p:spTree>
    <p:extLst>
      <p:ext uri="{BB962C8B-B14F-4D97-AF65-F5344CB8AC3E}">
        <p14:creationId xmlns:p14="http://schemas.microsoft.com/office/powerpoint/2010/main" val="32997964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You've heard of </a:t>
            </a:r>
            <a:r>
              <a:rPr lang="en-GB" sz="1200" b="0" i="0" u="none" strike="noStrike" kern="1200" dirty="0">
                <a:solidFill>
                  <a:schemeClr val="tx1"/>
                </a:solidFill>
                <a:effectLst/>
                <a:latin typeface="+mn-lt"/>
                <a:ea typeface="+mn-ea"/>
                <a:cs typeface="+mn-cs"/>
                <a:hlinkClick r:id="rId3"/>
              </a:rPr>
              <a:t>six degrees of separation</a:t>
            </a:r>
            <a:r>
              <a:rPr lang="en-GB" sz="1200" b="0" i="0" kern="1200" dirty="0">
                <a:solidFill>
                  <a:schemeClr val="tx1"/>
                </a:solidFill>
                <a:effectLst/>
                <a:latin typeface="+mn-lt"/>
                <a:ea typeface="+mn-ea"/>
                <a:cs typeface="+mn-cs"/>
              </a:rPr>
              <a:t>? It's the theory that you and pretty much any random stranger can be linked through a chain of up to six social connections. Well, Facebook looked into this and claims that the number's a bit lower.</a:t>
            </a:r>
          </a:p>
          <a:p>
            <a:r>
              <a:rPr lang="en-GB" sz="1200" b="0" i="0" kern="1200" dirty="0">
                <a:solidFill>
                  <a:schemeClr val="tx1"/>
                </a:solidFill>
                <a:effectLst/>
                <a:latin typeface="+mn-lt"/>
                <a:ea typeface="+mn-ea"/>
                <a:cs typeface="+mn-cs"/>
              </a:rPr>
              <a:t>On average, </a:t>
            </a:r>
            <a:r>
              <a:rPr lang="en-GB" sz="1200" b="0" i="0" u="none" strike="noStrike" kern="1200" dirty="0">
                <a:solidFill>
                  <a:schemeClr val="tx1"/>
                </a:solidFill>
                <a:effectLst/>
                <a:latin typeface="+mn-lt"/>
                <a:ea typeface="+mn-ea"/>
                <a:cs typeface="+mn-cs"/>
                <a:hlinkClick r:id="rId4"/>
              </a:rPr>
              <a:t>people on Facebook are separated by 3.57 degrees</a:t>
            </a:r>
            <a:r>
              <a:rPr lang="en-GB" sz="1200" b="0" i="0" kern="1200" dirty="0">
                <a:solidFill>
                  <a:schemeClr val="tx1"/>
                </a:solidFill>
                <a:effectLst/>
                <a:latin typeface="+mn-lt"/>
                <a:ea typeface="+mn-ea"/>
                <a:cs typeface="+mn-cs"/>
              </a:rPr>
              <a:t>, according to researchers at the social network. This means you could be connected to even the most distant stranger, hunched over a computer in some far corner of the world, by fewer than four people. </a:t>
            </a:r>
          </a:p>
          <a:p>
            <a:endParaRPr lang="en-GB" dirty="0"/>
          </a:p>
          <a:p>
            <a:r>
              <a:rPr lang="en-GB" dirty="0"/>
              <a:t>FB calculate that this is possibly more like 3.57 degrees of separation – we are all connected through 3 and a half people statistically.</a:t>
            </a:r>
          </a:p>
          <a:p>
            <a:endParaRPr lang="en-GB" dirty="0"/>
          </a:p>
          <a:p>
            <a:r>
              <a:rPr lang="en-GB" sz="1200" b="0" i="0" kern="1200" dirty="0">
                <a:solidFill>
                  <a:schemeClr val="tx1"/>
                </a:solidFill>
                <a:effectLst/>
                <a:latin typeface="+mn-lt"/>
                <a:ea typeface="+mn-ea"/>
                <a:cs typeface="+mn-cs"/>
              </a:rPr>
              <a:t>One caveat about this research, though: It applies only to the 1.59 billion people who are active on Facebook. Given that there are more than 7 billion people on the planet, and that over </a:t>
            </a:r>
            <a:r>
              <a:rPr lang="en-GB" sz="1200" b="0" i="0" u="none" strike="noStrike" kern="1200" dirty="0">
                <a:solidFill>
                  <a:schemeClr val="tx1"/>
                </a:solidFill>
                <a:effectLst/>
                <a:latin typeface="+mn-lt"/>
                <a:ea typeface="+mn-ea"/>
                <a:cs typeface="+mn-cs"/>
                <a:hlinkClick r:id="rId5"/>
              </a:rPr>
              <a:t>four billion still lack regular access to the Internet</a:t>
            </a:r>
            <a:r>
              <a:rPr lang="en-GB" sz="1200" b="0" i="0" kern="1200" dirty="0">
                <a:solidFill>
                  <a:schemeClr val="tx1"/>
                </a:solidFill>
                <a:effectLst/>
                <a:latin typeface="+mn-lt"/>
                <a:ea typeface="+mn-ea"/>
                <a:cs typeface="+mn-cs"/>
              </a:rPr>
              <a:t>, it's unlikely that the new theory holds for humans at large. </a:t>
            </a:r>
            <a:endParaRPr lang="en-GB" dirty="0"/>
          </a:p>
        </p:txBody>
      </p:sp>
      <p:sp>
        <p:nvSpPr>
          <p:cNvPr id="4" name="Slide Number Placeholder 3"/>
          <p:cNvSpPr>
            <a:spLocks noGrp="1"/>
          </p:cNvSpPr>
          <p:nvPr>
            <p:ph type="sldNum" sz="quarter" idx="5"/>
          </p:nvPr>
        </p:nvSpPr>
        <p:spPr/>
        <p:txBody>
          <a:bodyPr/>
          <a:lstStyle/>
          <a:p>
            <a:fld id="{28061200-6EDA-4019-A04C-B3DBE0D36AD3}" type="slidenum">
              <a:rPr lang="en-GB" smtClean="0"/>
              <a:t>14</a:t>
            </a:fld>
            <a:endParaRPr lang="en-GB"/>
          </a:p>
        </p:txBody>
      </p:sp>
    </p:spTree>
    <p:extLst>
      <p:ext uri="{BB962C8B-B14F-4D97-AF65-F5344CB8AC3E}">
        <p14:creationId xmlns:p14="http://schemas.microsoft.com/office/powerpoint/2010/main" val="1791867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061200-6EDA-4019-A04C-B3DBE0D36AD3}" type="slidenum">
              <a:rPr lang="en-GB" smtClean="0"/>
              <a:t>15</a:t>
            </a:fld>
            <a:endParaRPr lang="en-GB"/>
          </a:p>
        </p:txBody>
      </p:sp>
    </p:spTree>
    <p:extLst>
      <p:ext uri="{BB962C8B-B14F-4D97-AF65-F5344CB8AC3E}">
        <p14:creationId xmlns:p14="http://schemas.microsoft.com/office/powerpoint/2010/main" val="606240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a piece of paper and write two column headings:</a:t>
            </a:r>
          </a:p>
          <a:p>
            <a:endParaRPr lang="en-GB" dirty="0"/>
          </a:p>
          <a:p>
            <a:r>
              <a:rPr lang="en-GB" dirty="0"/>
              <a:t>Challenge &amp; Check</a:t>
            </a:r>
          </a:p>
        </p:txBody>
      </p:sp>
      <p:sp>
        <p:nvSpPr>
          <p:cNvPr id="4" name="Slide Number Placeholder 3"/>
          <p:cNvSpPr>
            <a:spLocks noGrp="1"/>
          </p:cNvSpPr>
          <p:nvPr>
            <p:ph type="sldNum" sz="quarter" idx="5"/>
          </p:nvPr>
        </p:nvSpPr>
        <p:spPr/>
        <p:txBody>
          <a:bodyPr/>
          <a:lstStyle/>
          <a:p>
            <a:fld id="{28061200-6EDA-4019-A04C-B3DBE0D36AD3}" type="slidenum">
              <a:rPr lang="en-GB" smtClean="0"/>
              <a:t>16</a:t>
            </a:fld>
            <a:endParaRPr lang="en-GB"/>
          </a:p>
        </p:txBody>
      </p:sp>
    </p:spTree>
    <p:extLst>
      <p:ext uri="{BB962C8B-B14F-4D97-AF65-F5344CB8AC3E}">
        <p14:creationId xmlns:p14="http://schemas.microsoft.com/office/powerpoint/2010/main" val="4053844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17</a:t>
            </a:fld>
            <a:endParaRPr lang="en-GB"/>
          </a:p>
        </p:txBody>
      </p:sp>
    </p:spTree>
    <p:extLst>
      <p:ext uri="{BB962C8B-B14F-4D97-AF65-F5344CB8AC3E}">
        <p14:creationId xmlns:p14="http://schemas.microsoft.com/office/powerpoint/2010/main" val="4115487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18</a:t>
            </a:fld>
            <a:endParaRPr lang="en-GB"/>
          </a:p>
        </p:txBody>
      </p:sp>
    </p:spTree>
    <p:extLst>
      <p:ext uri="{BB962C8B-B14F-4D97-AF65-F5344CB8AC3E}">
        <p14:creationId xmlns:p14="http://schemas.microsoft.com/office/powerpoint/2010/main" val="13662325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19</a:t>
            </a:fld>
            <a:endParaRPr lang="en-GB"/>
          </a:p>
        </p:txBody>
      </p:sp>
    </p:spTree>
    <p:extLst>
      <p:ext uri="{BB962C8B-B14F-4D97-AF65-F5344CB8AC3E}">
        <p14:creationId xmlns:p14="http://schemas.microsoft.com/office/powerpoint/2010/main" val="23656320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20</a:t>
            </a:fld>
            <a:endParaRPr lang="en-GB"/>
          </a:p>
        </p:txBody>
      </p:sp>
    </p:spTree>
    <p:extLst>
      <p:ext uri="{BB962C8B-B14F-4D97-AF65-F5344CB8AC3E}">
        <p14:creationId xmlns:p14="http://schemas.microsoft.com/office/powerpoint/2010/main" val="11582819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21</a:t>
            </a:fld>
            <a:endParaRPr lang="en-GB"/>
          </a:p>
        </p:txBody>
      </p:sp>
    </p:spTree>
    <p:extLst>
      <p:ext uri="{BB962C8B-B14F-4D97-AF65-F5344CB8AC3E}">
        <p14:creationId xmlns:p14="http://schemas.microsoft.com/office/powerpoint/2010/main" val="17544012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22</a:t>
            </a:fld>
            <a:endParaRPr lang="en-GB"/>
          </a:p>
        </p:txBody>
      </p:sp>
    </p:spTree>
    <p:extLst>
      <p:ext uri="{BB962C8B-B14F-4D97-AF65-F5344CB8AC3E}">
        <p14:creationId xmlns:p14="http://schemas.microsoft.com/office/powerpoint/2010/main" val="25828162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40</a:t>
            </a:fld>
            <a:endParaRPr lang="en-GB"/>
          </a:p>
        </p:txBody>
      </p:sp>
    </p:spTree>
    <p:extLst>
      <p:ext uri="{BB962C8B-B14F-4D97-AF65-F5344CB8AC3E}">
        <p14:creationId xmlns:p14="http://schemas.microsoft.com/office/powerpoint/2010/main" val="31111711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41</a:t>
            </a:fld>
            <a:endParaRPr lang="en-GB"/>
          </a:p>
        </p:txBody>
      </p:sp>
    </p:spTree>
    <p:extLst>
      <p:ext uri="{BB962C8B-B14F-4D97-AF65-F5344CB8AC3E}">
        <p14:creationId xmlns:p14="http://schemas.microsoft.com/office/powerpoint/2010/main" val="11073519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16/03/2023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16/03/2023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16/03/2023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16/03/2023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16/03/2023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16/03/2023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oleObject" Target="../embeddings/oleObject1.bin"/><Relationship Id="rId1" Type="http://schemas.openxmlformats.org/officeDocument/2006/relationships/slideLayout" Target="../slideLayouts/slideLayout2.xml"/><Relationship Id="rId4" Type="http://schemas.openxmlformats.org/officeDocument/2006/relationships/image" Target="../media/image18.gif"/></Relationships>
</file>

<file path=ppt/slides/_rels/slide3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bionicteaching.com/wp-content/uploads/2008/01/whispers-070918k002.jpg"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audio" Target="../media/audio1.bin"/><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A4g7WUATtiE"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huffingtonpost.co.uk/entry/facebook-six-degrees-of-separation_us_56b36408e4b01d80b2453a72"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B61D3-1068-C829-8D8E-C32A002C4CBE}"/>
              </a:ext>
            </a:extLst>
          </p:cNvPr>
          <p:cNvSpPr>
            <a:spLocks noGrp="1"/>
          </p:cNvSpPr>
          <p:nvPr>
            <p:ph type="title"/>
          </p:nvPr>
        </p:nvSpPr>
        <p:spPr/>
        <p:txBody>
          <a:bodyPr/>
          <a:lstStyle/>
          <a:p>
            <a:r>
              <a:rPr lang="en-GB" dirty="0"/>
              <a:t>Before we start……</a:t>
            </a:r>
          </a:p>
        </p:txBody>
      </p:sp>
      <p:sp>
        <p:nvSpPr>
          <p:cNvPr id="3" name="Content Placeholder 2">
            <a:extLst>
              <a:ext uri="{FF2B5EF4-FFF2-40B4-BE49-F238E27FC236}">
                <a16:creationId xmlns:a16="http://schemas.microsoft.com/office/drawing/2014/main" id="{FC0E6B9E-C3EF-7142-54BE-882C5D6C4302}"/>
              </a:ext>
            </a:extLst>
          </p:cNvPr>
          <p:cNvSpPr>
            <a:spLocks noGrp="1"/>
          </p:cNvSpPr>
          <p:nvPr>
            <p:ph idx="1"/>
          </p:nvPr>
        </p:nvSpPr>
        <p:spPr/>
        <p:txBody>
          <a:bodyPr/>
          <a:lstStyle/>
          <a:p>
            <a:r>
              <a:rPr lang="en-GB" dirty="0"/>
              <a:t>Please draw me the following:-</a:t>
            </a:r>
          </a:p>
          <a:p>
            <a:r>
              <a:rPr lang="en-GB" dirty="0"/>
              <a:t>Police Officer</a:t>
            </a:r>
          </a:p>
          <a:p>
            <a:r>
              <a:rPr lang="en-GB" dirty="0"/>
              <a:t>Fire Fighter</a:t>
            </a:r>
          </a:p>
          <a:p>
            <a:r>
              <a:rPr lang="en-GB" dirty="0"/>
              <a:t>Surgeon</a:t>
            </a:r>
          </a:p>
          <a:p>
            <a:r>
              <a:rPr lang="en-GB" dirty="0"/>
              <a:t>Nurse</a:t>
            </a:r>
          </a:p>
        </p:txBody>
      </p:sp>
      <p:sp>
        <p:nvSpPr>
          <p:cNvPr id="4" name="Slide Number Placeholder 3">
            <a:extLst>
              <a:ext uri="{FF2B5EF4-FFF2-40B4-BE49-F238E27FC236}">
                <a16:creationId xmlns:a16="http://schemas.microsoft.com/office/drawing/2014/main" id="{2CE2980C-4D6C-12BC-235B-86F8EB273CC9}"/>
              </a:ext>
            </a:extLst>
          </p:cNvPr>
          <p:cNvSpPr>
            <a:spLocks noGrp="1"/>
          </p:cNvSpPr>
          <p:nvPr>
            <p:ph type="sldNum" sz="quarter" idx="12"/>
          </p:nvPr>
        </p:nvSpPr>
        <p:spPr/>
        <p:txBody>
          <a:bodyPr/>
          <a:lstStyle/>
          <a:p>
            <a:fld id="{5DFEDB64-84C3-4240-BCBA-134AE1D9082C}" type="slidenum">
              <a:rPr lang="en-GB" smtClean="0"/>
              <a:t>1</a:t>
            </a:fld>
            <a:endParaRPr lang="en-GB"/>
          </a:p>
        </p:txBody>
      </p:sp>
    </p:spTree>
    <p:extLst>
      <p:ext uri="{BB962C8B-B14F-4D97-AF65-F5344CB8AC3E}">
        <p14:creationId xmlns:p14="http://schemas.microsoft.com/office/powerpoint/2010/main" val="2364680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2" y="1282701"/>
            <a:ext cx="5270993" cy="4307148"/>
          </a:xfrm>
        </p:spPr>
        <p:txBody>
          <a:bodyPr anchor="ctr">
            <a:normAutofit fontScale="90000"/>
          </a:bodyPr>
          <a:lstStyle/>
          <a:p>
            <a:pPr algn="l"/>
            <a:r>
              <a:rPr lang="en-GB" dirty="0"/>
              <a:t>Establishing Values in Society:-</a:t>
            </a:r>
            <a:br>
              <a:rPr lang="en-GB" dirty="0"/>
            </a:br>
            <a:r>
              <a:rPr lang="en-GB" dirty="0"/>
              <a:t>6 Degrees of Integration</a:t>
            </a:r>
            <a:br>
              <a:rPr lang="en-GB" dirty="0"/>
            </a:br>
            <a:r>
              <a:rPr lang="en-GB" dirty="0"/>
              <a:t>Week 7</a:t>
            </a:r>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r>
              <a:rPr lang="en-GB" sz="3600" dirty="0">
                <a:solidFill>
                  <a:srgbClr val="FFFFFF"/>
                </a:solidFill>
              </a:rPr>
              <a:t>Diversify </a:t>
            </a:r>
            <a:br>
              <a:rPr lang="en-GB" sz="3600" dirty="0">
                <a:solidFill>
                  <a:srgbClr val="FFFFFF"/>
                </a:solidFill>
              </a:rPr>
            </a:br>
            <a:r>
              <a:rPr lang="en-GB" sz="3600" dirty="0">
                <a:solidFill>
                  <a:srgbClr val="FFFFFF"/>
                </a:solidFill>
              </a:rPr>
              <a:t>(Sarpong 2017)</a:t>
            </a: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497E4-24AC-42F1-98F1-1C31D1C9A662}"/>
              </a:ext>
            </a:extLst>
          </p:cNvPr>
          <p:cNvSpPr>
            <a:spLocks noGrp="1"/>
          </p:cNvSpPr>
          <p:nvPr>
            <p:ph type="title"/>
          </p:nvPr>
        </p:nvSpPr>
        <p:spPr/>
        <p:txBody>
          <a:bodyPr/>
          <a:lstStyle/>
          <a:p>
            <a:r>
              <a:rPr lang="en-GB" dirty="0"/>
              <a:t>Aims: Six Degrees of Integration</a:t>
            </a:r>
          </a:p>
        </p:txBody>
      </p:sp>
      <p:sp>
        <p:nvSpPr>
          <p:cNvPr id="3" name="Content Placeholder 2">
            <a:extLst>
              <a:ext uri="{FF2B5EF4-FFF2-40B4-BE49-F238E27FC236}">
                <a16:creationId xmlns:a16="http://schemas.microsoft.com/office/drawing/2014/main" id="{69719DC7-E985-415A-8DE1-EF54684AD201}"/>
              </a:ext>
            </a:extLst>
          </p:cNvPr>
          <p:cNvSpPr>
            <a:spLocks noGrp="1"/>
          </p:cNvSpPr>
          <p:nvPr>
            <p:ph idx="1"/>
          </p:nvPr>
        </p:nvSpPr>
        <p:spPr>
          <a:xfrm>
            <a:off x="677334" y="1930401"/>
            <a:ext cx="8596668" cy="4110962"/>
          </a:xfrm>
        </p:spPr>
        <p:txBody>
          <a:bodyPr>
            <a:normAutofit/>
          </a:bodyPr>
          <a:lstStyle/>
          <a:p>
            <a:pPr marL="0" indent="0">
              <a:buNone/>
            </a:pPr>
            <a:r>
              <a:rPr lang="en-GB" dirty="0"/>
              <a:t>Students should be able to:</a:t>
            </a:r>
          </a:p>
          <a:p>
            <a:pPr marL="0" indent="0">
              <a:buNone/>
            </a:pPr>
            <a:endParaRPr lang="en-GB" dirty="0"/>
          </a:p>
          <a:p>
            <a:r>
              <a:rPr lang="en-GB" dirty="0"/>
              <a:t>Argue the case for how limited we are by social division while inspiring us to make a change. </a:t>
            </a:r>
          </a:p>
          <a:p>
            <a:r>
              <a:rPr lang="en-GB" dirty="0"/>
              <a:t>Consider how we create and use stereotypes, and how they negatively impact our social interactions both overtly and covertly. </a:t>
            </a:r>
          </a:p>
          <a:p>
            <a:r>
              <a:rPr lang="en-GB" dirty="0"/>
              <a:t>Using personal anecdotes, referencing stories of success, and by using the “Ism Calculator”, encourage others to calculate their levels of discriminative views and limiting beliefs that they can challenge or possibly conquer as they complete six steps.</a:t>
            </a:r>
          </a:p>
        </p:txBody>
      </p:sp>
    </p:spTree>
    <p:extLst>
      <p:ext uri="{BB962C8B-B14F-4D97-AF65-F5344CB8AC3E}">
        <p14:creationId xmlns:p14="http://schemas.microsoft.com/office/powerpoint/2010/main" val="4169154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D0ABC-E7BD-16CF-1096-1F0C2B1B72DC}"/>
              </a:ext>
            </a:extLst>
          </p:cNvPr>
          <p:cNvSpPr>
            <a:spLocks noGrp="1"/>
          </p:cNvSpPr>
          <p:nvPr>
            <p:ph type="title"/>
          </p:nvPr>
        </p:nvSpPr>
        <p:spPr/>
        <p:txBody>
          <a:bodyPr/>
          <a:lstStyle/>
          <a:p>
            <a:r>
              <a:rPr lang="en-GB" dirty="0"/>
              <a:t>Assignment 2- Due 5</a:t>
            </a:r>
            <a:r>
              <a:rPr lang="en-GB" baseline="30000" dirty="0"/>
              <a:t>th</a:t>
            </a:r>
            <a:r>
              <a:rPr lang="en-GB" dirty="0"/>
              <a:t> May 2023 @23:59</a:t>
            </a:r>
          </a:p>
        </p:txBody>
      </p:sp>
      <p:sp>
        <p:nvSpPr>
          <p:cNvPr id="3" name="Content Placeholder 2">
            <a:extLst>
              <a:ext uri="{FF2B5EF4-FFF2-40B4-BE49-F238E27FC236}">
                <a16:creationId xmlns:a16="http://schemas.microsoft.com/office/drawing/2014/main" id="{284C7A24-6A4F-CA05-D140-A4BF5332942D}"/>
              </a:ext>
            </a:extLst>
          </p:cNvPr>
          <p:cNvSpPr>
            <a:spLocks noGrp="1"/>
          </p:cNvSpPr>
          <p:nvPr>
            <p:ph idx="1"/>
          </p:nvPr>
        </p:nvSpPr>
        <p:spPr>
          <a:xfrm>
            <a:off x="677333" y="2160589"/>
            <a:ext cx="9794021" cy="3880773"/>
          </a:xfrm>
        </p:spPr>
        <p:txBody>
          <a:bodyPr/>
          <a:lstStyle/>
          <a:p>
            <a:r>
              <a:rPr lang="en-GB" sz="2400" b="1" dirty="0">
                <a:effectLst/>
                <a:latin typeface="+mj-lt"/>
                <a:ea typeface="Times New Roman" panose="02020603050405020304" pitchFamily="18" charset="0"/>
              </a:rPr>
              <a:t>Critically discuss the impact the media has on </a:t>
            </a:r>
            <a:r>
              <a:rPr lang="en-GB" sz="2400" b="1" dirty="0" err="1">
                <a:effectLst/>
                <a:latin typeface="+mj-lt"/>
                <a:ea typeface="Times New Roman" panose="02020603050405020304" pitchFamily="18" charset="0"/>
              </a:rPr>
              <a:t>Uk</a:t>
            </a:r>
            <a:r>
              <a:rPr lang="en-GB" sz="2400" b="1" dirty="0">
                <a:effectLst/>
                <a:latin typeface="+mj-lt"/>
                <a:ea typeface="Times New Roman" panose="02020603050405020304" pitchFamily="18" charset="0"/>
              </a:rPr>
              <a:t> policing</a:t>
            </a:r>
          </a:p>
          <a:p>
            <a:pPr marL="0" indent="0">
              <a:buNone/>
            </a:pPr>
            <a:endParaRPr lang="en-GB" sz="2400" dirty="0">
              <a:effectLst/>
              <a:latin typeface="+mj-lt"/>
              <a:ea typeface="Times New Roman" panose="02020603050405020304" pitchFamily="18" charset="0"/>
            </a:endParaRPr>
          </a:p>
          <a:p>
            <a:r>
              <a:rPr lang="en-GB" dirty="0"/>
              <a:t>Individual 15 minute presentation</a:t>
            </a:r>
          </a:p>
          <a:p>
            <a:r>
              <a:rPr lang="en-GB" dirty="0"/>
              <a:t>NO supporting paper!</a:t>
            </a:r>
          </a:p>
          <a:p>
            <a:r>
              <a:rPr lang="en-GB" dirty="0"/>
              <a:t>Presentations booked in on the 27</a:t>
            </a:r>
            <a:r>
              <a:rPr lang="en-GB" baseline="30000" dirty="0"/>
              <a:t>th</a:t>
            </a:r>
            <a:r>
              <a:rPr lang="en-GB" dirty="0"/>
              <a:t> April 2023- This will go out on Moodle announcements</a:t>
            </a:r>
          </a:p>
          <a:p>
            <a:r>
              <a:rPr lang="en-GB" dirty="0"/>
              <a:t>Email your presentations to me beforehand</a:t>
            </a:r>
          </a:p>
          <a:p>
            <a:r>
              <a:rPr lang="en-GB" dirty="0"/>
              <a:t>Needs to be uploaded to </a:t>
            </a:r>
            <a:r>
              <a:rPr lang="en-GB" dirty="0" err="1"/>
              <a:t>TurnItIn</a:t>
            </a:r>
            <a:r>
              <a:rPr lang="en-GB" dirty="0"/>
              <a:t> by 5</a:t>
            </a:r>
            <a:r>
              <a:rPr lang="en-GB" baseline="30000" dirty="0"/>
              <a:t>th</a:t>
            </a:r>
            <a:r>
              <a:rPr lang="en-GB" dirty="0"/>
              <a:t> May 2023 @23:59pm</a:t>
            </a:r>
          </a:p>
          <a:p>
            <a:endParaRPr lang="en-GB" dirty="0"/>
          </a:p>
        </p:txBody>
      </p:sp>
      <p:sp>
        <p:nvSpPr>
          <p:cNvPr id="4" name="Slide Number Placeholder 3">
            <a:extLst>
              <a:ext uri="{FF2B5EF4-FFF2-40B4-BE49-F238E27FC236}">
                <a16:creationId xmlns:a16="http://schemas.microsoft.com/office/drawing/2014/main" id="{08954733-5FA5-AF24-0515-5202F5DE113C}"/>
              </a:ext>
            </a:extLst>
          </p:cNvPr>
          <p:cNvSpPr>
            <a:spLocks noGrp="1"/>
          </p:cNvSpPr>
          <p:nvPr>
            <p:ph type="sldNum" sz="quarter" idx="12"/>
          </p:nvPr>
        </p:nvSpPr>
        <p:spPr/>
        <p:txBody>
          <a:bodyPr/>
          <a:lstStyle/>
          <a:p>
            <a:fld id="{5DFEDB64-84C3-4240-BCBA-134AE1D9082C}" type="slidenum">
              <a:rPr lang="en-GB" smtClean="0"/>
              <a:t>4</a:t>
            </a:fld>
            <a:endParaRPr lang="en-GB"/>
          </a:p>
        </p:txBody>
      </p:sp>
    </p:spTree>
    <p:extLst>
      <p:ext uri="{BB962C8B-B14F-4D97-AF65-F5344CB8AC3E}">
        <p14:creationId xmlns:p14="http://schemas.microsoft.com/office/powerpoint/2010/main" val="4262609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759A3-21E5-C18B-3EEB-F1932E9DBB40}"/>
              </a:ext>
            </a:extLst>
          </p:cNvPr>
          <p:cNvSpPr>
            <a:spLocks noGrp="1"/>
          </p:cNvSpPr>
          <p:nvPr>
            <p:ph type="title"/>
          </p:nvPr>
        </p:nvSpPr>
        <p:spPr/>
        <p:txBody>
          <a:bodyPr/>
          <a:lstStyle/>
          <a:p>
            <a:r>
              <a:rPr lang="en-GB" dirty="0"/>
              <a:t>Presentations- 27</a:t>
            </a:r>
            <a:r>
              <a:rPr lang="en-GB" baseline="30000" dirty="0"/>
              <a:t>th</a:t>
            </a:r>
            <a:r>
              <a:rPr lang="en-GB" dirty="0"/>
              <a:t> April 2023 ROOM 401</a:t>
            </a:r>
          </a:p>
        </p:txBody>
      </p:sp>
      <p:sp>
        <p:nvSpPr>
          <p:cNvPr id="3" name="Content Placeholder 2">
            <a:extLst>
              <a:ext uri="{FF2B5EF4-FFF2-40B4-BE49-F238E27FC236}">
                <a16:creationId xmlns:a16="http://schemas.microsoft.com/office/drawing/2014/main" id="{E62A42C1-EB89-823F-D792-91DA05F4973D}"/>
              </a:ext>
            </a:extLst>
          </p:cNvPr>
          <p:cNvSpPr>
            <a:spLocks noGrp="1"/>
          </p:cNvSpPr>
          <p:nvPr>
            <p:ph idx="1"/>
          </p:nvPr>
        </p:nvSpPr>
        <p:spPr>
          <a:xfrm>
            <a:off x="677333" y="2160589"/>
            <a:ext cx="9253247" cy="3880773"/>
          </a:xfrm>
        </p:spPr>
        <p:txBody>
          <a:bodyPr vert="horz" lIns="91440" tIns="45720" rIns="91440" bIns="45720" rtlCol="0" anchor="t">
            <a:normAutofit fontScale="40000" lnSpcReduction="20000"/>
          </a:bodyPr>
          <a:lstStyle/>
          <a:p>
            <a:pPr marL="0" indent="0">
              <a:buNone/>
            </a:pPr>
            <a:endParaRPr lang="en-GB" dirty="0"/>
          </a:p>
          <a:p>
            <a:r>
              <a:rPr lang="en-GB" sz="4100" dirty="0"/>
              <a:t>10am- Kirsty Jones Higginson</a:t>
            </a:r>
            <a:endParaRPr lang="en-GB" sz="4100" dirty="0">
              <a:cs typeface="Calibri"/>
            </a:endParaRPr>
          </a:p>
          <a:p>
            <a:r>
              <a:rPr lang="en-GB" sz="4100" dirty="0"/>
              <a:t>10:30am- Charlotte Halls</a:t>
            </a:r>
            <a:endParaRPr lang="en-GB" sz="4100" dirty="0">
              <a:cs typeface="Calibri"/>
            </a:endParaRPr>
          </a:p>
          <a:p>
            <a:r>
              <a:rPr lang="en-GB" sz="4100" dirty="0"/>
              <a:t>11am-Tammy Morris- Puttock</a:t>
            </a:r>
            <a:endParaRPr lang="en-GB" sz="4100" dirty="0">
              <a:cs typeface="Calibri"/>
            </a:endParaRPr>
          </a:p>
          <a:p>
            <a:r>
              <a:rPr lang="en-GB" sz="4100" dirty="0"/>
              <a:t>11:30am-Olivia </a:t>
            </a:r>
            <a:r>
              <a:rPr lang="en-GB" sz="4100" dirty="0" err="1"/>
              <a:t>Hurlow</a:t>
            </a:r>
            <a:endParaRPr lang="en-GB" sz="4100" dirty="0">
              <a:cs typeface="Calibri"/>
            </a:endParaRPr>
          </a:p>
          <a:p>
            <a:r>
              <a:rPr lang="en-GB" sz="4100" dirty="0"/>
              <a:t>12pm- Jake Weeks</a:t>
            </a:r>
            <a:endParaRPr lang="en-GB" sz="4100" dirty="0">
              <a:cs typeface="Calibri"/>
            </a:endParaRPr>
          </a:p>
          <a:p>
            <a:r>
              <a:rPr lang="en-GB" sz="4100" dirty="0"/>
              <a:t>12:30pm- Jamie Parry </a:t>
            </a:r>
            <a:endParaRPr lang="en-GB" sz="4100" dirty="0">
              <a:cs typeface="Calibri"/>
            </a:endParaRPr>
          </a:p>
          <a:p>
            <a:r>
              <a:rPr lang="en-GB" sz="4100" dirty="0"/>
              <a:t>1pm- Morgan Sims</a:t>
            </a:r>
            <a:endParaRPr lang="en-GB" sz="4100" dirty="0">
              <a:cs typeface="Calibri"/>
            </a:endParaRPr>
          </a:p>
          <a:p>
            <a:r>
              <a:rPr lang="en-GB" sz="4100" dirty="0"/>
              <a:t>1:30pm- Emma </a:t>
            </a:r>
            <a:r>
              <a:rPr lang="en-GB" sz="4100" dirty="0" err="1"/>
              <a:t>Haggett</a:t>
            </a:r>
            <a:endParaRPr lang="en-GB" sz="4100" dirty="0">
              <a:cs typeface="Calibri"/>
            </a:endParaRPr>
          </a:p>
          <a:p>
            <a:r>
              <a:rPr lang="en-GB" sz="4100" dirty="0"/>
              <a:t>3pm- Keeley Williams</a:t>
            </a:r>
          </a:p>
          <a:p>
            <a:r>
              <a:rPr lang="en-GB" sz="4100" dirty="0"/>
              <a:t>3:30pm- James Hudson</a:t>
            </a:r>
          </a:p>
          <a:p>
            <a:r>
              <a:rPr lang="en-GB" sz="4100" dirty="0"/>
              <a:t>4pm- </a:t>
            </a:r>
            <a:r>
              <a:rPr lang="en-GB" sz="4100" dirty="0" err="1"/>
              <a:t>Nilufa</a:t>
            </a:r>
            <a:r>
              <a:rPr lang="en-GB" sz="4100" dirty="0"/>
              <a:t> Begum </a:t>
            </a:r>
          </a:p>
        </p:txBody>
      </p:sp>
    </p:spTree>
    <p:extLst>
      <p:ext uri="{BB962C8B-B14F-4D97-AF65-F5344CB8AC3E}">
        <p14:creationId xmlns:p14="http://schemas.microsoft.com/office/powerpoint/2010/main" val="799786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F9F9B-BB79-4AD8-86C7-9635D66D50B5}"/>
              </a:ext>
            </a:extLst>
          </p:cNvPr>
          <p:cNvSpPr>
            <a:spLocks noGrp="1"/>
          </p:cNvSpPr>
          <p:nvPr>
            <p:ph type="title"/>
          </p:nvPr>
        </p:nvSpPr>
        <p:spPr/>
        <p:txBody>
          <a:bodyPr anchor="t">
            <a:normAutofit/>
          </a:bodyPr>
          <a:lstStyle/>
          <a:p>
            <a:r>
              <a:rPr lang="en-GB" dirty="0"/>
              <a:t>Pop Culture &amp; Media influence</a:t>
            </a:r>
          </a:p>
        </p:txBody>
      </p:sp>
      <p:pic>
        <p:nvPicPr>
          <p:cNvPr id="2052" name="Picture 4" descr="Image result for little britain">
            <a:extLst>
              <a:ext uri="{FF2B5EF4-FFF2-40B4-BE49-F238E27FC236}">
                <a16:creationId xmlns:a16="http://schemas.microsoft.com/office/drawing/2014/main" id="{80CAD3BC-91CA-48E6-8F54-456BC01623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948615">
            <a:off x="7202635" y="1427854"/>
            <a:ext cx="4527673" cy="2553199"/>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2054" name="Picture 6" descr="Image result for daily mail">
            <a:extLst>
              <a:ext uri="{FF2B5EF4-FFF2-40B4-BE49-F238E27FC236}">
                <a16:creationId xmlns:a16="http://schemas.microsoft.com/office/drawing/2014/main" id="{16A4239E-EE60-469B-98FB-B9F4EA47F7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1051">
            <a:off x="9166856" y="4384595"/>
            <a:ext cx="2143125" cy="214312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2056" name="Picture 8" descr="Related image">
            <a:extLst>
              <a:ext uri="{FF2B5EF4-FFF2-40B4-BE49-F238E27FC236}">
                <a16:creationId xmlns:a16="http://schemas.microsoft.com/office/drawing/2014/main" id="{48D4A659-303D-49A0-84E3-F8C62366989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825304">
            <a:off x="175586" y="1917653"/>
            <a:ext cx="4933950" cy="164782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2058" name="Picture 10" descr="Image result for Grand Theft Auto">
            <a:extLst>
              <a:ext uri="{FF2B5EF4-FFF2-40B4-BE49-F238E27FC236}">
                <a16:creationId xmlns:a16="http://schemas.microsoft.com/office/drawing/2014/main" id="{C5B19FC3-C607-4BF9-B652-BE282FDE71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450242">
            <a:off x="912868" y="4270278"/>
            <a:ext cx="2476500" cy="184785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Image result for jimmy carr">
            <a:extLst>
              <a:ext uri="{FF2B5EF4-FFF2-40B4-BE49-F238E27FC236}">
                <a16:creationId xmlns:a16="http://schemas.microsoft.com/office/drawing/2014/main" id="{82974A49-559B-42CA-B715-5D52A4D9A699}"/>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473254" y="3942418"/>
            <a:ext cx="2143125" cy="2530973"/>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5162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E6644-4620-4C6E-9BF7-6BFC4C4DDEE3}"/>
              </a:ext>
            </a:extLst>
          </p:cNvPr>
          <p:cNvSpPr>
            <a:spLocks noGrp="1"/>
          </p:cNvSpPr>
          <p:nvPr>
            <p:ph type="title"/>
          </p:nvPr>
        </p:nvSpPr>
        <p:spPr/>
        <p:txBody>
          <a:bodyPr/>
          <a:lstStyle/>
          <a:p>
            <a:r>
              <a:rPr lang="en-GB" dirty="0"/>
              <a:t>Other – ISM’s</a:t>
            </a:r>
          </a:p>
        </p:txBody>
      </p:sp>
      <p:sp>
        <p:nvSpPr>
          <p:cNvPr id="3" name="Content Placeholder 2">
            <a:extLst>
              <a:ext uri="{FF2B5EF4-FFF2-40B4-BE49-F238E27FC236}">
                <a16:creationId xmlns:a16="http://schemas.microsoft.com/office/drawing/2014/main" id="{5938D7A4-8DA6-434F-BB4C-C7203C93630B}"/>
              </a:ext>
            </a:extLst>
          </p:cNvPr>
          <p:cNvSpPr>
            <a:spLocks noGrp="1"/>
          </p:cNvSpPr>
          <p:nvPr>
            <p:ph idx="1"/>
          </p:nvPr>
        </p:nvSpPr>
        <p:spPr>
          <a:xfrm>
            <a:off x="677334" y="1546413"/>
            <a:ext cx="8596668" cy="5311587"/>
          </a:xfrm>
        </p:spPr>
        <p:txBody>
          <a:bodyPr>
            <a:normAutofit/>
          </a:bodyPr>
          <a:lstStyle/>
          <a:p>
            <a:r>
              <a:rPr lang="en-GB" dirty="0" err="1"/>
              <a:t>Otherising</a:t>
            </a:r>
            <a:r>
              <a:rPr lang="en-GB" dirty="0"/>
              <a:t> happens by our brains making incredibly quick judgments and assessments of people and situations without us realising. Our ISMs are influenced by our background, culture and personal experiences.</a:t>
            </a:r>
            <a:br>
              <a:rPr lang="en-GB" dirty="0"/>
            </a:b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	</a:t>
            </a:r>
            <a:endParaRPr lang="en-GB" sz="1200" dirty="0"/>
          </a:p>
          <a:p>
            <a:pPr marL="0" indent="0">
              <a:buNone/>
            </a:pPr>
            <a:r>
              <a:rPr lang="en-GB" dirty="0"/>
              <a:t>(Oxford English Dictionary 2018)</a:t>
            </a:r>
          </a:p>
        </p:txBody>
      </p:sp>
      <p:graphicFrame>
        <p:nvGraphicFramePr>
          <p:cNvPr id="4" name="Diagram 3">
            <a:extLst>
              <a:ext uri="{FF2B5EF4-FFF2-40B4-BE49-F238E27FC236}">
                <a16:creationId xmlns:a16="http://schemas.microsoft.com/office/drawing/2014/main" id="{AB52BEC3-79EA-4D37-9906-2704267EF816}"/>
              </a:ext>
            </a:extLst>
          </p:cNvPr>
          <p:cNvGraphicFramePr/>
          <p:nvPr>
            <p:extLst>
              <p:ext uri="{D42A27DB-BD31-4B8C-83A1-F6EECF244321}">
                <p14:modId xmlns:p14="http://schemas.microsoft.com/office/powerpoint/2010/main" val="1977971233"/>
              </p:ext>
            </p:extLst>
          </p:nvPr>
        </p:nvGraphicFramePr>
        <p:xfrm>
          <a:off x="1280217" y="2762281"/>
          <a:ext cx="7390902" cy="36127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AutoShape 2" descr="What is othering">
            <a:extLst>
              <a:ext uri="{FF2B5EF4-FFF2-40B4-BE49-F238E27FC236}">
                <a16:creationId xmlns:a16="http://schemas.microsoft.com/office/drawing/2014/main" id="{36EEA94B-FE86-A8B7-9900-291AE629E91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140805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7" name="Content Placeholder 6" descr="Diagram&#10;&#10;Description automatically generated">
            <a:extLst>
              <a:ext uri="{FF2B5EF4-FFF2-40B4-BE49-F238E27FC236}">
                <a16:creationId xmlns:a16="http://schemas.microsoft.com/office/drawing/2014/main" id="{81F30478-3D5E-9A78-38C7-756846BAB7C0}"/>
              </a:ext>
            </a:extLst>
          </p:cNvPr>
          <p:cNvPicPr>
            <a:picLocks noGrp="1" noChangeAspect="1"/>
          </p:cNvPicPr>
          <p:nvPr>
            <p:ph idx="1"/>
          </p:nvPr>
        </p:nvPicPr>
        <p:blipFill rotWithShape="1">
          <a:blip r:embed="rId3"/>
          <a:srcRect t="4624" b="428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93423ACC-DE6B-B9A7-9E83-B48BC3EC1919}"/>
              </a:ext>
            </a:extLst>
          </p:cNvPr>
          <p:cNvSpPr>
            <a:spLocks noGrp="1"/>
          </p:cNvSpPr>
          <p:nvPr>
            <p:ph type="sldNum" sz="quarter" idx="12"/>
          </p:nvPr>
        </p:nvSpPr>
        <p:spPr>
          <a:xfrm>
            <a:off x="10843673" y="6041362"/>
            <a:ext cx="683339" cy="365125"/>
          </a:xfrm>
        </p:spPr>
        <p:txBody>
          <a:bodyPr vert="horz" lIns="91440" tIns="45720" rIns="91440" bIns="45720" rtlCol="0" anchor="ctr">
            <a:normAutofit/>
          </a:bodyPr>
          <a:lstStyle/>
          <a:p>
            <a:pPr defTabSz="457200">
              <a:spcAft>
                <a:spcPts val="600"/>
              </a:spcAft>
            </a:pPr>
            <a:fld id="{5DFEDB64-84C3-4240-BCBA-134AE1D9082C}" type="slidenum">
              <a:rPr lang="en-US">
                <a:solidFill>
                  <a:srgbClr val="FFFFFF"/>
                </a:solidFill>
              </a:rPr>
              <a:pPr defTabSz="457200">
                <a:spcAft>
                  <a:spcPts val="600"/>
                </a:spcAft>
              </a:pPr>
              <a:t>8</a:t>
            </a:fld>
            <a:endParaRPr lang="en-US">
              <a:solidFill>
                <a:srgbClr val="FFFFFF"/>
              </a:solidFill>
            </a:endParaRPr>
          </a:p>
        </p:txBody>
      </p:sp>
    </p:spTree>
    <p:extLst>
      <p:ext uri="{BB962C8B-B14F-4D97-AF65-F5344CB8AC3E}">
        <p14:creationId xmlns:p14="http://schemas.microsoft.com/office/powerpoint/2010/main" val="1096789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75C0C-E6C5-CCC0-82FB-713CF682E43D}"/>
              </a:ext>
            </a:extLst>
          </p:cNvPr>
          <p:cNvSpPr>
            <a:spLocks noGrp="1"/>
          </p:cNvSpPr>
          <p:nvPr>
            <p:ph type="title"/>
          </p:nvPr>
        </p:nvSpPr>
        <p:spPr/>
        <p:txBody>
          <a:bodyPr/>
          <a:lstStyle/>
          <a:p>
            <a:r>
              <a:rPr lang="en-GB" dirty="0"/>
              <a:t>Face-ism</a:t>
            </a:r>
          </a:p>
        </p:txBody>
      </p:sp>
      <p:sp>
        <p:nvSpPr>
          <p:cNvPr id="3" name="Picture Placeholder 2">
            <a:extLst>
              <a:ext uri="{FF2B5EF4-FFF2-40B4-BE49-F238E27FC236}">
                <a16:creationId xmlns:a16="http://schemas.microsoft.com/office/drawing/2014/main" id="{5E4DDB43-2188-57AD-BB08-B158052EC8FA}"/>
              </a:ext>
            </a:extLst>
          </p:cNvPr>
          <p:cNvSpPr>
            <a:spLocks noGrp="1"/>
          </p:cNvSpPr>
          <p:nvPr>
            <p:ph type="pic" idx="1"/>
          </p:nvPr>
        </p:nvSpPr>
        <p:spPr>
          <a:xfrm>
            <a:off x="-2052402" y="116646"/>
            <a:ext cx="8468493" cy="3150605"/>
          </a:xfrm>
        </p:spPr>
      </p:sp>
      <p:sp>
        <p:nvSpPr>
          <p:cNvPr id="4" name="Text Placeholder 3">
            <a:extLst>
              <a:ext uri="{FF2B5EF4-FFF2-40B4-BE49-F238E27FC236}">
                <a16:creationId xmlns:a16="http://schemas.microsoft.com/office/drawing/2014/main" id="{F442C39E-115A-E3E0-FA9B-616287A8D224}"/>
              </a:ext>
            </a:extLst>
          </p:cNvPr>
          <p:cNvSpPr>
            <a:spLocks noGrp="1"/>
          </p:cNvSpPr>
          <p:nvPr>
            <p:ph type="body" sz="half" idx="2"/>
          </p:nvPr>
        </p:nvSpPr>
        <p:spPr>
          <a:xfrm>
            <a:off x="-2052401" y="4301102"/>
            <a:ext cx="8468492" cy="552194"/>
          </a:xfrm>
        </p:spPr>
        <p:txBody>
          <a:bodyPr/>
          <a:lstStyle/>
          <a:p>
            <a:endParaRPr lang="en-GB" dirty="0"/>
          </a:p>
        </p:txBody>
      </p:sp>
      <p:sp>
        <p:nvSpPr>
          <p:cNvPr id="5" name="Slide Number Placeholder 4">
            <a:extLst>
              <a:ext uri="{FF2B5EF4-FFF2-40B4-BE49-F238E27FC236}">
                <a16:creationId xmlns:a16="http://schemas.microsoft.com/office/drawing/2014/main" id="{FB5C5AB9-65D4-BE6B-B28C-966CBB3928CE}"/>
              </a:ext>
            </a:extLst>
          </p:cNvPr>
          <p:cNvSpPr>
            <a:spLocks noGrp="1"/>
          </p:cNvSpPr>
          <p:nvPr>
            <p:ph type="sldNum" sz="quarter" idx="12"/>
          </p:nvPr>
        </p:nvSpPr>
        <p:spPr/>
        <p:txBody>
          <a:bodyPr/>
          <a:lstStyle/>
          <a:p>
            <a:fld id="{5DFEDB64-84C3-4240-BCBA-134AE1D9082C}" type="slidenum">
              <a:rPr lang="en-GB" smtClean="0"/>
              <a:t>9</a:t>
            </a:fld>
            <a:endParaRPr lang="en-GB"/>
          </a:p>
        </p:txBody>
      </p:sp>
      <p:pic>
        <p:nvPicPr>
          <p:cNvPr id="1026" name="Picture 2" descr="Male Politicians Have 'Bigger Heads' [Study] – Communication Studies">
            <a:extLst>
              <a:ext uri="{FF2B5EF4-FFF2-40B4-BE49-F238E27FC236}">
                <a16:creationId xmlns:a16="http://schemas.microsoft.com/office/drawing/2014/main" id="{27BB8BF8-D7A3-FBE2-5058-409AF35451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88000" y="116646"/>
            <a:ext cx="6802663" cy="4550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5261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7" name="Straight Connector 16">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F0B7688-03B1-F5B1-AA6C-7838F14DAB7E}"/>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sz="3600"/>
              <a:t>Gender-ism</a:t>
            </a:r>
          </a:p>
        </p:txBody>
      </p:sp>
      <p:sp>
        <p:nvSpPr>
          <p:cNvPr id="4" name="Text Placeholder 3">
            <a:extLst>
              <a:ext uri="{FF2B5EF4-FFF2-40B4-BE49-F238E27FC236}">
                <a16:creationId xmlns:a16="http://schemas.microsoft.com/office/drawing/2014/main" id="{385A2957-22E2-48B6-9603-031750D9DB5C}"/>
              </a:ext>
            </a:extLst>
          </p:cNvPr>
          <p:cNvSpPr>
            <a:spLocks noGrp="1"/>
          </p:cNvSpPr>
          <p:nvPr>
            <p:ph type="body" sz="half" idx="2"/>
          </p:nvPr>
        </p:nvSpPr>
        <p:spPr>
          <a:xfrm>
            <a:off x="6336287" y="2160589"/>
            <a:ext cx="4763558" cy="3880773"/>
          </a:xfrm>
        </p:spPr>
        <p:txBody>
          <a:bodyPr vert="horz" lIns="91440" tIns="45720" rIns="91440" bIns="45720" rtlCol="0">
            <a:normAutofit/>
          </a:bodyPr>
          <a:lstStyle/>
          <a:p>
            <a:pPr>
              <a:buFont typeface="Wingdings 3" charset="2"/>
              <a:buChar char=""/>
            </a:pPr>
            <a:r>
              <a:rPr lang="en-US" sz="3600" dirty="0"/>
              <a:t>Lets now take a look at our drawings </a:t>
            </a:r>
          </a:p>
        </p:txBody>
      </p:sp>
      <p:pic>
        <p:nvPicPr>
          <p:cNvPr id="11" name="Picture Placeholder 10">
            <a:extLst>
              <a:ext uri="{FF2B5EF4-FFF2-40B4-BE49-F238E27FC236}">
                <a16:creationId xmlns:a16="http://schemas.microsoft.com/office/drawing/2014/main" id="{696E14FF-6F05-0735-CC08-C0F453840856}"/>
              </a:ext>
            </a:extLst>
          </p:cNvPr>
          <p:cNvPicPr>
            <a:picLocks noGrp="1" noChangeAspect="1"/>
          </p:cNvPicPr>
          <p:nvPr>
            <p:ph type="pic" idx="1"/>
          </p:nvPr>
        </p:nvPicPr>
        <p:blipFill rotWithShape="1">
          <a:blip r:embed="rId3"/>
          <a:srcRect r="1514" b="-2"/>
          <a:stretch/>
        </p:blipFill>
        <p:spPr>
          <a:xfrm>
            <a:off x="677334" y="2159331"/>
            <a:ext cx="5423429" cy="3882362"/>
          </a:xfrm>
          <a:prstGeom prst="rect">
            <a:avLst/>
          </a:prstGeom>
        </p:spPr>
      </p:pic>
      <p:sp>
        <p:nvSpPr>
          <p:cNvPr id="5" name="Slide Number Placeholder 4">
            <a:extLst>
              <a:ext uri="{FF2B5EF4-FFF2-40B4-BE49-F238E27FC236}">
                <a16:creationId xmlns:a16="http://schemas.microsoft.com/office/drawing/2014/main" id="{2F4EB1CE-5ADE-47B6-EE63-77FB2D2A93B8}"/>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5DFEDB64-84C3-4240-BCBA-134AE1D9082C}" type="slidenum">
              <a:rPr lang="en-US" smtClean="0"/>
              <a:pPr>
                <a:spcAft>
                  <a:spcPts val="600"/>
                </a:spcAft>
              </a:pPr>
              <a:t>10</a:t>
            </a:fld>
            <a:endParaRPr lang="en-US"/>
          </a:p>
        </p:txBody>
      </p:sp>
    </p:spTree>
    <p:extLst>
      <p:ext uri="{BB962C8B-B14F-4D97-AF65-F5344CB8AC3E}">
        <p14:creationId xmlns:p14="http://schemas.microsoft.com/office/powerpoint/2010/main" val="194161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3352" y="5741802"/>
            <a:ext cx="3406344" cy="999566"/>
          </a:xfrm>
          <a:prstGeom prst="rect">
            <a:avLst/>
          </a:prstGeom>
        </p:spPr>
      </p:pic>
      <p:sp>
        <p:nvSpPr>
          <p:cNvPr id="7" name="Rectangle 6"/>
          <p:cNvSpPr/>
          <p:nvPr/>
        </p:nvSpPr>
        <p:spPr>
          <a:xfrm>
            <a:off x="-24680" y="0"/>
            <a:ext cx="12385376" cy="6974632"/>
          </a:xfrm>
          <a:prstGeom prst="rect">
            <a:avLst/>
          </a:prstGeom>
          <a:solidFill>
            <a:srgbClr val="282828"/>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ln>
                <a:solidFill>
                  <a:srgbClr val="2B2B2B"/>
                </a:solidFill>
              </a:ln>
            </a:endParaRPr>
          </a:p>
        </p:txBody>
      </p:sp>
      <p:pic>
        <p:nvPicPr>
          <p:cNvPr id="5" name="#PeopleLikeYou">
            <a:hlinkClick r:id="" action="ppaction://media"/>
          </p:cNvPr>
          <p:cNvPicPr>
            <a:picLocks noChangeAspect="1"/>
          </p:cNvPicPr>
          <p:nvPr>
            <a:videoFile r:link="rId1"/>
            <p:extLst>
              <p:ext uri="{DAA4B4D4-6D71-4841-9C94-3DE7FCFB9230}">
                <p14:media xmlns:p14="http://schemas.microsoft.com/office/powerpoint/2010/main" r:embed="rId2">
                  <p14:trim end="62320.0888"/>
                </p14:media>
              </p:ext>
            </p:extLst>
          </p:nvPr>
        </p:nvPicPr>
        <p:blipFill>
          <a:blip r:embed="rId6"/>
          <a:stretch>
            <a:fillRect/>
          </a:stretch>
        </p:blipFill>
        <p:spPr>
          <a:xfrm>
            <a:off x="2618317" y="116632"/>
            <a:ext cx="6858000" cy="6858000"/>
          </a:xfrm>
          <a:prstGeom prst="rect">
            <a:avLst/>
          </a:prstGeom>
          <a:ln>
            <a:noFill/>
          </a:ln>
          <a:effectLst>
            <a:softEdge rad="127000"/>
          </a:effectLst>
        </p:spPr>
      </p:pic>
    </p:spTree>
    <p:extLst>
      <p:ext uri="{BB962C8B-B14F-4D97-AF65-F5344CB8AC3E}">
        <p14:creationId xmlns:p14="http://schemas.microsoft.com/office/powerpoint/2010/main" val="1599469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rotWithShape="1">
          <a:blip r:embed="rId2"/>
          <a:srcRect l="11397" t="7158" r="12623" b="17231"/>
          <a:stretch/>
        </p:blipFill>
        <p:spPr>
          <a:xfrm>
            <a:off x="8707" y="8709"/>
            <a:ext cx="12228371" cy="6844862"/>
          </a:xfrm>
          <a:prstGeom prst="rect">
            <a:avLst/>
          </a:prstGeom>
        </p:spPr>
      </p:pic>
      <p:sp>
        <p:nvSpPr>
          <p:cNvPr id="4" name="Slide Number Placeholder 3"/>
          <p:cNvSpPr>
            <a:spLocks noGrp="1"/>
          </p:cNvSpPr>
          <p:nvPr>
            <p:ph type="sldNum" sz="quarter" idx="12"/>
          </p:nvPr>
        </p:nvSpPr>
        <p:spPr/>
        <p:txBody>
          <a:bodyPr/>
          <a:lstStyle/>
          <a:p>
            <a:fld id="{5DFEDB64-84C3-4240-BCBA-134AE1D9082C}" type="slidenum">
              <a:rPr lang="en-GB" smtClean="0"/>
              <a:t>12</a:t>
            </a:fld>
            <a:endParaRPr lang="en-GB"/>
          </a:p>
        </p:txBody>
      </p:sp>
    </p:spTree>
    <p:extLst>
      <p:ext uri="{BB962C8B-B14F-4D97-AF65-F5344CB8AC3E}">
        <p14:creationId xmlns:p14="http://schemas.microsoft.com/office/powerpoint/2010/main" val="1023630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CD003-4A18-369F-CF4E-D9F03F99D976}"/>
              </a:ext>
            </a:extLst>
          </p:cNvPr>
          <p:cNvSpPr>
            <a:spLocks noGrp="1"/>
          </p:cNvSpPr>
          <p:nvPr>
            <p:ph type="title"/>
          </p:nvPr>
        </p:nvSpPr>
        <p:spPr/>
        <p:txBody>
          <a:bodyPr/>
          <a:lstStyle/>
          <a:p>
            <a:r>
              <a:rPr lang="en-GB" dirty="0"/>
              <a:t>Task…..(10 mins)</a:t>
            </a:r>
          </a:p>
        </p:txBody>
      </p:sp>
      <p:sp>
        <p:nvSpPr>
          <p:cNvPr id="3" name="Content Placeholder 2">
            <a:extLst>
              <a:ext uri="{FF2B5EF4-FFF2-40B4-BE49-F238E27FC236}">
                <a16:creationId xmlns:a16="http://schemas.microsoft.com/office/drawing/2014/main" id="{B3C50212-BE32-4D6B-4197-0F8A445308DE}"/>
              </a:ext>
            </a:extLst>
          </p:cNvPr>
          <p:cNvSpPr>
            <a:spLocks noGrp="1"/>
          </p:cNvSpPr>
          <p:nvPr>
            <p:ph idx="1"/>
          </p:nvPr>
        </p:nvSpPr>
        <p:spPr/>
        <p:txBody>
          <a:bodyPr/>
          <a:lstStyle/>
          <a:p>
            <a:r>
              <a:rPr lang="en-GB" dirty="0"/>
              <a:t>Read the abstract and page 7-10 of:-</a:t>
            </a:r>
          </a:p>
          <a:p>
            <a:r>
              <a:rPr lang="en-GB" dirty="0"/>
              <a:t>Does media coverage influence public attitudes towards welfare recipients? the impact of the 2011 English riots</a:t>
            </a:r>
            <a:r>
              <a:rPr lang="en-GB" b="1" dirty="0"/>
              <a:t>- On this weeks tile – “Media influence and public attitudes”</a:t>
            </a:r>
          </a:p>
          <a:p>
            <a:endParaRPr lang="en-GB" b="1" dirty="0"/>
          </a:p>
          <a:p>
            <a:endParaRPr lang="en-GB" b="1" dirty="0"/>
          </a:p>
          <a:p>
            <a:r>
              <a:rPr lang="en-GB" b="1" dirty="0"/>
              <a:t>Report back the findings</a:t>
            </a:r>
          </a:p>
          <a:p>
            <a:endParaRPr lang="en-GB" dirty="0"/>
          </a:p>
        </p:txBody>
      </p:sp>
      <p:sp>
        <p:nvSpPr>
          <p:cNvPr id="4" name="Slide Number Placeholder 3">
            <a:extLst>
              <a:ext uri="{FF2B5EF4-FFF2-40B4-BE49-F238E27FC236}">
                <a16:creationId xmlns:a16="http://schemas.microsoft.com/office/drawing/2014/main" id="{CABDB4DD-B3D1-0749-2829-C9966B2E3CE3}"/>
              </a:ext>
            </a:extLst>
          </p:cNvPr>
          <p:cNvSpPr>
            <a:spLocks noGrp="1"/>
          </p:cNvSpPr>
          <p:nvPr>
            <p:ph type="sldNum" sz="quarter" idx="12"/>
          </p:nvPr>
        </p:nvSpPr>
        <p:spPr/>
        <p:txBody>
          <a:bodyPr/>
          <a:lstStyle/>
          <a:p>
            <a:fld id="{5DFEDB64-84C3-4240-BCBA-134AE1D9082C}" type="slidenum">
              <a:rPr lang="en-GB" smtClean="0"/>
              <a:t>13</a:t>
            </a:fld>
            <a:endParaRPr lang="en-GB"/>
          </a:p>
        </p:txBody>
      </p:sp>
    </p:spTree>
    <p:extLst>
      <p:ext uri="{BB962C8B-B14F-4D97-AF65-F5344CB8AC3E}">
        <p14:creationId xmlns:p14="http://schemas.microsoft.com/office/powerpoint/2010/main" val="2389222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ark Zuckerberg">
            <a:extLst>
              <a:ext uri="{FF2B5EF4-FFF2-40B4-BE49-F238E27FC236}">
                <a16:creationId xmlns:a16="http://schemas.microsoft.com/office/drawing/2014/main" id="{CD2C52AF-7F96-4A79-8FF6-3AFA5908CF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453" r="23569"/>
          <a:stretch/>
        </p:blipFill>
        <p:spPr bwMode="auto">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B47F554-3CF4-44AF-A3AD-32BF3C9E7847}"/>
              </a:ext>
            </a:extLst>
          </p:cNvPr>
          <p:cNvSpPr>
            <a:spLocks noGrp="1"/>
          </p:cNvSpPr>
          <p:nvPr>
            <p:ph type="title"/>
          </p:nvPr>
        </p:nvSpPr>
        <p:spPr>
          <a:xfrm>
            <a:off x="677333" y="609600"/>
            <a:ext cx="3851123" cy="1320800"/>
          </a:xfrm>
        </p:spPr>
        <p:txBody>
          <a:bodyPr>
            <a:normAutofit/>
          </a:bodyPr>
          <a:lstStyle/>
          <a:p>
            <a:r>
              <a:rPr lang="en-GB" dirty="0"/>
              <a:t>6 Degrees of Separation</a:t>
            </a:r>
          </a:p>
        </p:txBody>
      </p:sp>
      <p:sp>
        <p:nvSpPr>
          <p:cNvPr id="3" name="Content Placeholder 2">
            <a:extLst>
              <a:ext uri="{FF2B5EF4-FFF2-40B4-BE49-F238E27FC236}">
                <a16:creationId xmlns:a16="http://schemas.microsoft.com/office/drawing/2014/main" id="{19196E14-6EDA-4220-9E58-94921D7AE031}"/>
              </a:ext>
            </a:extLst>
          </p:cNvPr>
          <p:cNvSpPr>
            <a:spLocks noGrp="1"/>
          </p:cNvSpPr>
          <p:nvPr>
            <p:ph idx="1"/>
          </p:nvPr>
        </p:nvSpPr>
        <p:spPr>
          <a:xfrm>
            <a:off x="339213" y="2160589"/>
            <a:ext cx="5117689" cy="4705877"/>
          </a:xfrm>
        </p:spPr>
        <p:txBody>
          <a:bodyPr>
            <a:normAutofit/>
          </a:bodyPr>
          <a:lstStyle/>
          <a:p>
            <a:pPr marL="0" indent="0">
              <a:lnSpc>
                <a:spcPct val="90000"/>
              </a:lnSpc>
              <a:buNone/>
            </a:pPr>
            <a:r>
              <a:rPr lang="en-GB" i="1" dirty="0"/>
              <a:t>“I read somewhere that everybody on this planet is separated by only six other people. </a:t>
            </a:r>
            <a:br>
              <a:rPr lang="en-GB" i="1" dirty="0"/>
            </a:br>
            <a:br>
              <a:rPr lang="en-GB" i="1" dirty="0"/>
            </a:br>
            <a:r>
              <a:rPr lang="en-GB" i="1" dirty="0"/>
              <a:t>Six degrees of separation. Between us and everybody else on this planet. The president of the United States. A gondolier in Venice. Fill in the names. . .  </a:t>
            </a:r>
            <a:br>
              <a:rPr lang="en-GB" i="1" dirty="0"/>
            </a:br>
            <a:br>
              <a:rPr lang="en-GB" i="1" dirty="0"/>
            </a:br>
            <a:r>
              <a:rPr lang="en-GB" b="1" i="1" dirty="0"/>
              <a:t>How every person is a new door, opening up into other worlds. Six degrees of separation between me and everyone else on this planet. But to find the right six people </a:t>
            </a:r>
            <a:r>
              <a:rPr lang="en-GB" i="1" dirty="0"/>
              <a:t>. . .”</a:t>
            </a:r>
            <a:r>
              <a:rPr lang="en-GB" dirty="0"/>
              <a:t> </a:t>
            </a:r>
          </a:p>
          <a:p>
            <a:pPr marL="0" indent="0">
              <a:lnSpc>
                <a:spcPct val="90000"/>
              </a:lnSpc>
              <a:buNone/>
            </a:pPr>
            <a:endParaRPr lang="en-GB" sz="1600" dirty="0"/>
          </a:p>
          <a:p>
            <a:pPr marL="0" indent="0" algn="ctr">
              <a:lnSpc>
                <a:spcPct val="90000"/>
              </a:lnSpc>
              <a:buNone/>
            </a:pPr>
            <a:r>
              <a:rPr lang="en-GB" dirty="0" err="1"/>
              <a:t>Guare</a:t>
            </a:r>
            <a:r>
              <a:rPr lang="en-GB" dirty="0"/>
              <a:t> (1990)</a:t>
            </a:r>
          </a:p>
        </p:txBody>
      </p:sp>
    </p:spTree>
    <p:extLst>
      <p:ext uri="{BB962C8B-B14F-4D97-AF65-F5344CB8AC3E}">
        <p14:creationId xmlns:p14="http://schemas.microsoft.com/office/powerpoint/2010/main" val="827571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BD4F9-5AB8-41B9-A6D4-879EEFF1A0EF}"/>
              </a:ext>
            </a:extLst>
          </p:cNvPr>
          <p:cNvSpPr>
            <a:spLocks noGrp="1"/>
          </p:cNvSpPr>
          <p:nvPr>
            <p:ph type="title"/>
          </p:nvPr>
        </p:nvSpPr>
        <p:spPr/>
        <p:txBody>
          <a:bodyPr/>
          <a:lstStyle/>
          <a:p>
            <a:r>
              <a:rPr lang="en-GB" dirty="0"/>
              <a:t>Separation vs Integration</a:t>
            </a:r>
          </a:p>
        </p:txBody>
      </p:sp>
      <p:sp>
        <p:nvSpPr>
          <p:cNvPr id="3" name="Content Placeholder 2">
            <a:extLst>
              <a:ext uri="{FF2B5EF4-FFF2-40B4-BE49-F238E27FC236}">
                <a16:creationId xmlns:a16="http://schemas.microsoft.com/office/drawing/2014/main" id="{D9357227-469E-4F84-B876-9E3F0248B554}"/>
              </a:ext>
            </a:extLst>
          </p:cNvPr>
          <p:cNvSpPr>
            <a:spLocks noGrp="1"/>
          </p:cNvSpPr>
          <p:nvPr>
            <p:ph idx="1"/>
          </p:nvPr>
        </p:nvSpPr>
        <p:spPr>
          <a:xfrm>
            <a:off x="677334" y="1634248"/>
            <a:ext cx="8596668" cy="5223752"/>
          </a:xfrm>
        </p:spPr>
        <p:txBody>
          <a:bodyPr>
            <a:normAutofit/>
          </a:bodyPr>
          <a:lstStyle/>
          <a:p>
            <a:r>
              <a:rPr lang="en-GB" dirty="0"/>
              <a:t>Famously it is said that there are just </a:t>
            </a:r>
            <a:r>
              <a:rPr lang="en-GB" b="1" dirty="0"/>
              <a:t>‘six degrees of separation’ </a:t>
            </a:r>
            <a:r>
              <a:rPr lang="en-GB" dirty="0"/>
              <a:t>between any two individuals on the planet – from a </a:t>
            </a:r>
            <a:r>
              <a:rPr lang="en-GB" dirty="0" err="1"/>
              <a:t>newborn</a:t>
            </a:r>
            <a:r>
              <a:rPr lang="en-GB" dirty="0"/>
              <a:t> child in the most isolated tribe of the Amazon to Queen Elizabeth II. Sadly misunderstanding and strife dominate our world and its politics, and there is now an urgent need for understanding and connection.</a:t>
            </a:r>
          </a:p>
          <a:p>
            <a:endParaRPr lang="en-GB" dirty="0"/>
          </a:p>
          <a:p>
            <a:r>
              <a:rPr lang="en-GB" dirty="0"/>
              <a:t>From Separation, to </a:t>
            </a:r>
            <a:r>
              <a:rPr lang="en-GB" b="1" dirty="0"/>
              <a:t>Connection</a:t>
            </a:r>
            <a:r>
              <a:rPr lang="en-GB" dirty="0"/>
              <a:t>, to Integration</a:t>
            </a:r>
          </a:p>
          <a:p>
            <a:endParaRPr lang="en-GB" dirty="0"/>
          </a:p>
          <a:p>
            <a:r>
              <a:rPr lang="en-GB" b="1" dirty="0"/>
              <a:t>The Six Degrees of</a:t>
            </a:r>
            <a:r>
              <a:rPr lang="en-GB" b="1" i="1" dirty="0"/>
              <a:t> Integration</a:t>
            </a:r>
            <a:r>
              <a:rPr lang="en-GB" i="1" dirty="0"/>
              <a:t>: </a:t>
            </a:r>
            <a:r>
              <a:rPr lang="en-GB" dirty="0"/>
              <a:t>are six steps or degree shifts in our behaviour patterns that will bring us closer to having a more diverse and integrated social circle. We need to transcend the six degrees of separation together and move us towards lives connected by six degrees of integration.</a:t>
            </a:r>
          </a:p>
          <a:p>
            <a:pPr marL="0" indent="0">
              <a:buNone/>
            </a:pPr>
            <a:endParaRPr lang="en-GB" dirty="0"/>
          </a:p>
          <a:p>
            <a:r>
              <a:rPr lang="en-GB" dirty="0"/>
              <a:t>…Because the world is separate enough.</a:t>
            </a:r>
          </a:p>
          <a:p>
            <a:endParaRPr lang="en-GB" dirty="0"/>
          </a:p>
        </p:txBody>
      </p:sp>
    </p:spTree>
    <p:extLst>
      <p:ext uri="{BB962C8B-B14F-4D97-AF65-F5344CB8AC3E}">
        <p14:creationId xmlns:p14="http://schemas.microsoft.com/office/powerpoint/2010/main" val="13317894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nvGraphicFramePr>
        <p:xfrm>
          <a:off x="6096000" y="774794"/>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a:extLst>
              <a:ext uri="{FF2B5EF4-FFF2-40B4-BE49-F238E27FC236}">
                <a16:creationId xmlns:a16="http://schemas.microsoft.com/office/drawing/2014/main" id="{80EADFB3-BFF6-470D-AF9F-1A8B17F81EC3}"/>
              </a:ext>
            </a:extLst>
          </p:cNvPr>
          <p:cNvSpPr>
            <a:spLocks noGrp="1"/>
          </p:cNvSpPr>
          <p:nvPr>
            <p:ph type="title"/>
          </p:nvPr>
        </p:nvSpPr>
        <p:spPr/>
        <p:txBody>
          <a:bodyPr/>
          <a:lstStyle/>
          <a:p>
            <a:r>
              <a:rPr lang="en-GB" dirty="0"/>
              <a:t>The 6 Degrees of Integration</a:t>
            </a:r>
            <a:br>
              <a:rPr lang="en-GB" dirty="0"/>
            </a:br>
            <a:endParaRPr lang="en-GB" dirty="0"/>
          </a:p>
        </p:txBody>
      </p:sp>
      <p:graphicFrame>
        <p:nvGraphicFramePr>
          <p:cNvPr id="9" name="Content Placeholder 8">
            <a:extLst>
              <a:ext uri="{FF2B5EF4-FFF2-40B4-BE49-F238E27FC236}">
                <a16:creationId xmlns:a16="http://schemas.microsoft.com/office/drawing/2014/main" id="{656A2B90-2751-40A5-AF2D-28DF41225EB5}"/>
              </a:ext>
            </a:extLst>
          </p:cNvPr>
          <p:cNvGraphicFramePr>
            <a:graphicFrameLocks noGrp="1"/>
          </p:cNvGraphicFramePr>
          <p:nvPr>
            <p:ph idx="1"/>
          </p:nvPr>
        </p:nvGraphicFramePr>
        <p:xfrm>
          <a:off x="989122" y="1579609"/>
          <a:ext cx="4795090" cy="485438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extBox 1">
            <a:extLst>
              <a:ext uri="{FF2B5EF4-FFF2-40B4-BE49-F238E27FC236}">
                <a16:creationId xmlns:a16="http://schemas.microsoft.com/office/drawing/2014/main" id="{3CFD6180-B9A6-4347-970B-019AAA15275C}"/>
              </a:ext>
            </a:extLst>
          </p:cNvPr>
          <p:cNvSpPr txBox="1"/>
          <p:nvPr/>
        </p:nvSpPr>
        <p:spPr>
          <a:xfrm>
            <a:off x="5919019" y="6404500"/>
            <a:ext cx="2089355" cy="383458"/>
          </a:xfrm>
          <a:prstGeom prst="rect">
            <a:avLst/>
          </a:prstGeom>
          <a:noFill/>
        </p:spPr>
        <p:txBody>
          <a:bodyPr wrap="square" rtlCol="0">
            <a:spAutoFit/>
          </a:bodyPr>
          <a:lstStyle/>
          <a:p>
            <a:r>
              <a:rPr lang="en-GB" dirty="0"/>
              <a:t>Sarpong (2017)</a:t>
            </a:r>
          </a:p>
        </p:txBody>
      </p:sp>
    </p:spTree>
    <p:extLst>
      <p:ext uri="{BB962C8B-B14F-4D97-AF65-F5344CB8AC3E}">
        <p14:creationId xmlns:p14="http://schemas.microsoft.com/office/powerpoint/2010/main" val="40400066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nvGraphicFramePr>
        <p:xfrm>
          <a:off x="6096000" y="774794"/>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a:extLst>
              <a:ext uri="{FF2B5EF4-FFF2-40B4-BE49-F238E27FC236}">
                <a16:creationId xmlns:a16="http://schemas.microsoft.com/office/drawing/2014/main" id="{80EADFB3-BFF6-470D-AF9F-1A8B17F81EC3}"/>
              </a:ext>
            </a:extLst>
          </p:cNvPr>
          <p:cNvSpPr>
            <a:spLocks noGrp="1"/>
          </p:cNvSpPr>
          <p:nvPr>
            <p:ph type="title"/>
          </p:nvPr>
        </p:nvSpPr>
        <p:spPr/>
        <p:txBody>
          <a:bodyPr/>
          <a:lstStyle/>
          <a:p>
            <a:r>
              <a:rPr lang="en-GB" dirty="0"/>
              <a:t>CHALLENGE your Ism?</a:t>
            </a:r>
            <a:br>
              <a:rPr lang="en-GB" dirty="0"/>
            </a:br>
            <a:endParaRPr lang="en-GB" dirty="0"/>
          </a:p>
        </p:txBody>
      </p:sp>
      <p:sp>
        <p:nvSpPr>
          <p:cNvPr id="2" name="Content Placeholder 1">
            <a:extLst>
              <a:ext uri="{FF2B5EF4-FFF2-40B4-BE49-F238E27FC236}">
                <a16:creationId xmlns:a16="http://schemas.microsoft.com/office/drawing/2014/main" id="{8E4B5279-83FA-4998-ADA0-B9281D6041A4}"/>
              </a:ext>
            </a:extLst>
          </p:cNvPr>
          <p:cNvSpPr>
            <a:spLocks noGrp="1"/>
          </p:cNvSpPr>
          <p:nvPr>
            <p:ph idx="1"/>
          </p:nvPr>
        </p:nvSpPr>
        <p:spPr>
          <a:xfrm>
            <a:off x="677334" y="1549589"/>
            <a:ext cx="5418666" cy="5308411"/>
          </a:xfrm>
        </p:spPr>
        <p:txBody>
          <a:bodyPr>
            <a:normAutofit fontScale="92500" lnSpcReduction="10000"/>
          </a:bodyPr>
          <a:lstStyle/>
          <a:p>
            <a:r>
              <a:rPr lang="en-GB" sz="2600" dirty="0"/>
              <a:t>We all have so many “isms” that keep us apart, isms that are buried so deeply within us, that we are unaware of them and their ramifications on ourselves and others:</a:t>
            </a:r>
          </a:p>
          <a:p>
            <a:pPr lvl="1"/>
            <a:r>
              <a:rPr lang="en-GB" sz="2400" dirty="0"/>
              <a:t>Racism, sexism, ageism, elitism, (the list is endless).</a:t>
            </a:r>
          </a:p>
          <a:p>
            <a:r>
              <a:rPr lang="en-GB" sz="2600" b="1" dirty="0">
                <a:solidFill>
                  <a:srgbClr val="FFC000"/>
                </a:solidFill>
              </a:rPr>
              <a:t>It may be uncomfortable but create an honest inventory of your limiting beliefs, you don’t need to show it to anyone but being truthful with yourself is the first step to change.</a:t>
            </a:r>
          </a:p>
        </p:txBody>
      </p:sp>
    </p:spTree>
    <p:extLst>
      <p:ext uri="{BB962C8B-B14F-4D97-AF65-F5344CB8AC3E}">
        <p14:creationId xmlns:p14="http://schemas.microsoft.com/office/powerpoint/2010/main" val="3607751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nvGraphicFramePr>
        <p:xfrm>
          <a:off x="6096000" y="774794"/>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E7A33792-42E9-4B96-B13C-1820F1A6CDB5}"/>
              </a:ext>
            </a:extLst>
          </p:cNvPr>
          <p:cNvSpPr>
            <a:spLocks noGrp="1"/>
          </p:cNvSpPr>
          <p:nvPr>
            <p:ph type="title"/>
          </p:nvPr>
        </p:nvSpPr>
        <p:spPr/>
        <p:txBody>
          <a:bodyPr/>
          <a:lstStyle/>
          <a:p>
            <a:r>
              <a:rPr lang="en-GB" dirty="0"/>
              <a:t>CHECK your Circle</a:t>
            </a:r>
            <a:br>
              <a:rPr lang="en-GB" dirty="0"/>
            </a:br>
            <a:endParaRPr lang="en-GB" dirty="0"/>
          </a:p>
        </p:txBody>
      </p:sp>
      <p:sp>
        <p:nvSpPr>
          <p:cNvPr id="2" name="Content Placeholder 1">
            <a:extLst>
              <a:ext uri="{FF2B5EF4-FFF2-40B4-BE49-F238E27FC236}">
                <a16:creationId xmlns:a16="http://schemas.microsoft.com/office/drawing/2014/main" id="{8E4B5279-83FA-4998-ADA0-B9281D6041A4}"/>
              </a:ext>
            </a:extLst>
          </p:cNvPr>
          <p:cNvSpPr>
            <a:spLocks noGrp="1"/>
          </p:cNvSpPr>
          <p:nvPr>
            <p:ph idx="1"/>
          </p:nvPr>
        </p:nvSpPr>
        <p:spPr>
          <a:xfrm>
            <a:off x="677334" y="2160589"/>
            <a:ext cx="5418666" cy="4697411"/>
          </a:xfrm>
        </p:spPr>
        <p:txBody>
          <a:bodyPr>
            <a:normAutofit/>
          </a:bodyPr>
          <a:lstStyle/>
          <a:p>
            <a:r>
              <a:rPr lang="en-GB" sz="2400" dirty="0"/>
              <a:t>If you really want to know what your beliefs are, </a:t>
            </a:r>
            <a:r>
              <a:rPr lang="en-GB" sz="2400" dirty="0">
                <a:solidFill>
                  <a:srgbClr val="FFC000"/>
                </a:solidFill>
              </a:rPr>
              <a:t>have a look at your close social circle and whom you choose to: </a:t>
            </a:r>
          </a:p>
          <a:p>
            <a:pPr lvl="1"/>
            <a:r>
              <a:rPr lang="en-GB" sz="2200" dirty="0">
                <a:solidFill>
                  <a:srgbClr val="FFC000"/>
                </a:solidFill>
              </a:rPr>
              <a:t>Befriend, hire and even love.</a:t>
            </a:r>
          </a:p>
          <a:p>
            <a:pPr lvl="1"/>
            <a:endParaRPr lang="en-GB" sz="2200" dirty="0"/>
          </a:p>
          <a:p>
            <a:r>
              <a:rPr lang="en-GB" sz="2400" dirty="0"/>
              <a:t>That will tell you everything that you need to know, especially if you live in a location that would allow for more diversity in your life.</a:t>
            </a:r>
          </a:p>
        </p:txBody>
      </p:sp>
    </p:spTree>
    <p:extLst>
      <p:ext uri="{BB962C8B-B14F-4D97-AF65-F5344CB8AC3E}">
        <p14:creationId xmlns:p14="http://schemas.microsoft.com/office/powerpoint/2010/main" val="22160268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nvGraphicFramePr>
        <p:xfrm>
          <a:off x="6096000" y="774794"/>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897BADAF-58D7-4662-8FC0-A0354DEA9711}"/>
              </a:ext>
            </a:extLst>
          </p:cNvPr>
          <p:cNvSpPr>
            <a:spLocks noGrp="1"/>
          </p:cNvSpPr>
          <p:nvPr>
            <p:ph type="title"/>
          </p:nvPr>
        </p:nvSpPr>
        <p:spPr/>
        <p:txBody>
          <a:bodyPr/>
          <a:lstStyle/>
          <a:p>
            <a:r>
              <a:rPr lang="en-GB" dirty="0"/>
              <a:t>CREATE a new connection</a:t>
            </a:r>
            <a:br>
              <a:rPr lang="en-GB" dirty="0"/>
            </a:br>
            <a:endParaRPr lang="en-GB" dirty="0"/>
          </a:p>
        </p:txBody>
      </p:sp>
      <p:sp>
        <p:nvSpPr>
          <p:cNvPr id="2" name="Content Placeholder 1">
            <a:extLst>
              <a:ext uri="{FF2B5EF4-FFF2-40B4-BE49-F238E27FC236}">
                <a16:creationId xmlns:a16="http://schemas.microsoft.com/office/drawing/2014/main" id="{8E4B5279-83FA-4998-ADA0-B9281D6041A4}"/>
              </a:ext>
            </a:extLst>
          </p:cNvPr>
          <p:cNvSpPr>
            <a:spLocks noGrp="1"/>
          </p:cNvSpPr>
          <p:nvPr>
            <p:ph idx="1"/>
          </p:nvPr>
        </p:nvSpPr>
        <p:spPr>
          <a:xfrm>
            <a:off x="687091" y="2150775"/>
            <a:ext cx="5418666" cy="3880773"/>
          </a:xfrm>
        </p:spPr>
        <p:txBody>
          <a:bodyPr>
            <a:normAutofit/>
          </a:bodyPr>
          <a:lstStyle/>
          <a:p>
            <a:r>
              <a:rPr lang="en-GB" sz="2400" dirty="0">
                <a:solidFill>
                  <a:srgbClr val="FFC000"/>
                </a:solidFill>
              </a:rPr>
              <a:t>Reach out and connect with someone you ordinarily wouldn’t connect with</a:t>
            </a:r>
            <a:r>
              <a:rPr lang="en-GB" sz="2400" dirty="0">
                <a:solidFill>
                  <a:schemeClr val="tx1"/>
                </a:solidFill>
              </a:rPr>
              <a:t>,</a:t>
            </a:r>
            <a:r>
              <a:rPr lang="en-GB" sz="2400" dirty="0">
                <a:solidFill>
                  <a:srgbClr val="FFC000"/>
                </a:solidFill>
              </a:rPr>
              <a:t> </a:t>
            </a:r>
            <a:r>
              <a:rPr lang="en-GB" sz="2400" dirty="0"/>
              <a:t>examine the views you have about this new connection, are you comfortable? Do you feel superior or inferior?</a:t>
            </a:r>
          </a:p>
        </p:txBody>
      </p:sp>
    </p:spTree>
    <p:extLst>
      <p:ext uri="{BB962C8B-B14F-4D97-AF65-F5344CB8AC3E}">
        <p14:creationId xmlns:p14="http://schemas.microsoft.com/office/powerpoint/2010/main" val="41783890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nvGraphicFramePr>
        <p:xfrm>
          <a:off x="6096000" y="774794"/>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E9AC36D4-87EA-400C-AFC7-F47E34235068}"/>
              </a:ext>
            </a:extLst>
          </p:cNvPr>
          <p:cNvSpPr>
            <a:spLocks noGrp="1"/>
          </p:cNvSpPr>
          <p:nvPr>
            <p:ph type="title"/>
          </p:nvPr>
        </p:nvSpPr>
        <p:spPr/>
        <p:txBody>
          <a:bodyPr/>
          <a:lstStyle/>
          <a:p>
            <a:r>
              <a:rPr lang="en-GB" dirty="0"/>
              <a:t>CHANGE your mind</a:t>
            </a:r>
          </a:p>
        </p:txBody>
      </p:sp>
      <p:sp>
        <p:nvSpPr>
          <p:cNvPr id="2" name="Content Placeholder 1">
            <a:extLst>
              <a:ext uri="{FF2B5EF4-FFF2-40B4-BE49-F238E27FC236}">
                <a16:creationId xmlns:a16="http://schemas.microsoft.com/office/drawing/2014/main" id="{8E4B5279-83FA-4998-ADA0-B9281D6041A4}"/>
              </a:ext>
            </a:extLst>
          </p:cNvPr>
          <p:cNvSpPr>
            <a:spLocks noGrp="1"/>
          </p:cNvSpPr>
          <p:nvPr>
            <p:ph idx="1"/>
          </p:nvPr>
        </p:nvSpPr>
        <p:spPr>
          <a:xfrm>
            <a:off x="677334" y="2160589"/>
            <a:ext cx="5418666" cy="3880773"/>
          </a:xfrm>
        </p:spPr>
        <p:txBody>
          <a:bodyPr>
            <a:normAutofit/>
          </a:bodyPr>
          <a:lstStyle/>
          <a:p>
            <a:r>
              <a:rPr lang="en-GB" sz="2400" dirty="0">
                <a:solidFill>
                  <a:srgbClr val="FFC000"/>
                </a:solidFill>
              </a:rPr>
              <a:t>Actively change whatever beliefs prevent you from seeing yourself in the “other” and your fellow human being as an equal</a:t>
            </a:r>
            <a:r>
              <a:rPr lang="en-GB" sz="2400" dirty="0"/>
              <a:t>.</a:t>
            </a:r>
          </a:p>
        </p:txBody>
      </p:sp>
    </p:spTree>
    <p:extLst>
      <p:ext uri="{BB962C8B-B14F-4D97-AF65-F5344CB8AC3E}">
        <p14:creationId xmlns:p14="http://schemas.microsoft.com/office/powerpoint/2010/main" val="16067534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nvGraphicFramePr>
        <p:xfrm>
          <a:off x="6096000" y="779929"/>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FCBCE3D2-CA15-418F-A424-EB5D2155890A}"/>
              </a:ext>
            </a:extLst>
          </p:cNvPr>
          <p:cNvSpPr>
            <a:spLocks noGrp="1"/>
          </p:cNvSpPr>
          <p:nvPr>
            <p:ph type="title"/>
          </p:nvPr>
        </p:nvSpPr>
        <p:spPr/>
        <p:txBody>
          <a:bodyPr/>
          <a:lstStyle/>
          <a:p>
            <a:r>
              <a:rPr lang="en-GB" dirty="0"/>
              <a:t>CELEBRATE Similarity &amp; Difference</a:t>
            </a:r>
            <a:br>
              <a:rPr lang="en-GB" dirty="0"/>
            </a:br>
            <a:endParaRPr lang="en-GB" dirty="0"/>
          </a:p>
        </p:txBody>
      </p:sp>
      <p:sp>
        <p:nvSpPr>
          <p:cNvPr id="2" name="Content Placeholder 1">
            <a:extLst>
              <a:ext uri="{FF2B5EF4-FFF2-40B4-BE49-F238E27FC236}">
                <a16:creationId xmlns:a16="http://schemas.microsoft.com/office/drawing/2014/main" id="{8E4B5279-83FA-4998-ADA0-B9281D6041A4}"/>
              </a:ext>
            </a:extLst>
          </p:cNvPr>
          <p:cNvSpPr>
            <a:spLocks noGrp="1"/>
          </p:cNvSpPr>
          <p:nvPr>
            <p:ph idx="1"/>
          </p:nvPr>
        </p:nvSpPr>
        <p:spPr>
          <a:xfrm>
            <a:off x="677334" y="2160589"/>
            <a:ext cx="5361839" cy="3880773"/>
          </a:xfrm>
        </p:spPr>
        <p:txBody>
          <a:bodyPr>
            <a:normAutofit/>
          </a:bodyPr>
          <a:lstStyle/>
          <a:p>
            <a:r>
              <a:rPr lang="en-GB" sz="2400" dirty="0">
                <a:solidFill>
                  <a:srgbClr val="FFC000"/>
                </a:solidFill>
              </a:rPr>
              <a:t>Do not only get comfortable with diversity but celebrate difference</a:t>
            </a:r>
            <a:r>
              <a:rPr lang="en-GB" sz="2400" dirty="0"/>
              <a:t>, whilst also remembering what unites us and all that we have in common.</a:t>
            </a:r>
          </a:p>
        </p:txBody>
      </p:sp>
    </p:spTree>
    <p:extLst>
      <p:ext uri="{BB962C8B-B14F-4D97-AF65-F5344CB8AC3E}">
        <p14:creationId xmlns:p14="http://schemas.microsoft.com/office/powerpoint/2010/main" val="334550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nvGraphicFramePr>
        <p:xfrm>
          <a:off x="6096000" y="774794"/>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A177BE62-65DE-4752-B09D-46083D0D1F80}"/>
              </a:ext>
            </a:extLst>
          </p:cNvPr>
          <p:cNvSpPr>
            <a:spLocks noGrp="1"/>
          </p:cNvSpPr>
          <p:nvPr>
            <p:ph type="title"/>
          </p:nvPr>
        </p:nvSpPr>
        <p:spPr/>
        <p:txBody>
          <a:bodyPr/>
          <a:lstStyle/>
          <a:p>
            <a:r>
              <a:rPr lang="en-GB" dirty="0"/>
              <a:t>CHAMPION the cause</a:t>
            </a:r>
          </a:p>
        </p:txBody>
      </p:sp>
      <p:sp>
        <p:nvSpPr>
          <p:cNvPr id="2" name="Content Placeholder 1">
            <a:extLst>
              <a:ext uri="{FF2B5EF4-FFF2-40B4-BE49-F238E27FC236}">
                <a16:creationId xmlns:a16="http://schemas.microsoft.com/office/drawing/2014/main" id="{8E4B5279-83FA-4998-ADA0-B9281D6041A4}"/>
              </a:ext>
            </a:extLst>
          </p:cNvPr>
          <p:cNvSpPr>
            <a:spLocks noGrp="1"/>
          </p:cNvSpPr>
          <p:nvPr>
            <p:ph idx="1"/>
          </p:nvPr>
        </p:nvSpPr>
        <p:spPr>
          <a:xfrm>
            <a:off x="677334" y="2160589"/>
            <a:ext cx="5418666" cy="3880773"/>
          </a:xfrm>
        </p:spPr>
        <p:txBody>
          <a:bodyPr>
            <a:normAutofit/>
          </a:bodyPr>
          <a:lstStyle/>
          <a:p>
            <a:r>
              <a:rPr lang="en-GB" sz="2400" dirty="0"/>
              <a:t>In the words of TED “ideas worth spreading”, </a:t>
            </a:r>
            <a:r>
              <a:rPr lang="en-GB" sz="2400" dirty="0">
                <a:solidFill>
                  <a:srgbClr val="FFC000"/>
                </a:solidFill>
              </a:rPr>
              <a:t>pass the message on</a:t>
            </a:r>
            <a:r>
              <a:rPr lang="en-GB" sz="2400" dirty="0"/>
              <a:t>, collective change begins with other individuals influencing other individuals.</a:t>
            </a:r>
          </a:p>
        </p:txBody>
      </p:sp>
    </p:spTree>
    <p:extLst>
      <p:ext uri="{BB962C8B-B14F-4D97-AF65-F5344CB8AC3E}">
        <p14:creationId xmlns:p14="http://schemas.microsoft.com/office/powerpoint/2010/main" val="41733515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D4960-D112-1A04-B3D8-5B282683FF01}"/>
              </a:ext>
            </a:extLst>
          </p:cNvPr>
          <p:cNvSpPr>
            <a:spLocks noGrp="1"/>
          </p:cNvSpPr>
          <p:nvPr>
            <p:ph type="title"/>
          </p:nvPr>
        </p:nvSpPr>
        <p:spPr/>
        <p:txBody>
          <a:bodyPr/>
          <a:lstStyle/>
          <a:p>
            <a:r>
              <a:rPr lang="en-GB" dirty="0"/>
              <a:t>Assignment 2</a:t>
            </a:r>
          </a:p>
        </p:txBody>
      </p:sp>
      <p:sp>
        <p:nvSpPr>
          <p:cNvPr id="4" name="Slide Number Placeholder 3">
            <a:extLst>
              <a:ext uri="{FF2B5EF4-FFF2-40B4-BE49-F238E27FC236}">
                <a16:creationId xmlns:a16="http://schemas.microsoft.com/office/drawing/2014/main" id="{107ED74B-4229-4738-B060-83C4C11803BB}"/>
              </a:ext>
            </a:extLst>
          </p:cNvPr>
          <p:cNvSpPr>
            <a:spLocks noGrp="1"/>
          </p:cNvSpPr>
          <p:nvPr>
            <p:ph type="sldNum" sz="quarter" idx="12"/>
          </p:nvPr>
        </p:nvSpPr>
        <p:spPr/>
        <p:txBody>
          <a:bodyPr/>
          <a:lstStyle/>
          <a:p>
            <a:fld id="{5DFEDB64-84C3-4240-BCBA-134AE1D9082C}" type="slidenum">
              <a:rPr lang="en-GB" smtClean="0"/>
              <a:t>23</a:t>
            </a:fld>
            <a:endParaRPr lang="en-GB"/>
          </a:p>
        </p:txBody>
      </p:sp>
      <p:pic>
        <p:nvPicPr>
          <p:cNvPr id="5122" name="Picture 2" descr="Giving Presentations With Confidence | Top Tips With Time To Market">
            <a:extLst>
              <a:ext uri="{FF2B5EF4-FFF2-40B4-BE49-F238E27FC236}">
                <a16:creationId xmlns:a16="http://schemas.microsoft.com/office/drawing/2014/main" id="{F882EAC4-2D9D-B839-AEE8-DF9DD6F3B64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4582" y="2160588"/>
            <a:ext cx="7762874" cy="388143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CDF9800-E971-DB45-F1E1-64FA1AE5F482}"/>
              </a:ext>
            </a:extLst>
          </p:cNvPr>
          <p:cNvSpPr txBox="1"/>
          <p:nvPr/>
        </p:nvSpPr>
        <p:spPr>
          <a:xfrm>
            <a:off x="1170038" y="2271251"/>
            <a:ext cx="3559277" cy="584775"/>
          </a:xfrm>
          <a:prstGeom prst="rect">
            <a:avLst/>
          </a:prstGeom>
          <a:solidFill>
            <a:schemeClr val="bg1"/>
          </a:solidFill>
        </p:spPr>
        <p:txBody>
          <a:bodyPr wrap="square" rtlCol="0">
            <a:spAutoFit/>
          </a:bodyPr>
          <a:lstStyle/>
          <a:p>
            <a:r>
              <a:rPr lang="en-GB" sz="3200" dirty="0"/>
              <a:t>TOP TIPS ON:-</a:t>
            </a:r>
          </a:p>
        </p:txBody>
      </p:sp>
    </p:spTree>
    <p:extLst>
      <p:ext uri="{BB962C8B-B14F-4D97-AF65-F5344CB8AC3E}">
        <p14:creationId xmlns:p14="http://schemas.microsoft.com/office/powerpoint/2010/main" val="14207700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EC514583-9AE8-7599-EA93-2F27CFC50489}"/>
              </a:ext>
            </a:extLst>
          </p:cNvPr>
          <p:cNvSpPr>
            <a:spLocks noGrp="1"/>
          </p:cNvSpPr>
          <p:nvPr>
            <p:ph type="title"/>
          </p:nvPr>
        </p:nvSpPr>
        <p:spPr/>
        <p:txBody>
          <a:bodyPr/>
          <a:lstStyle/>
          <a:p>
            <a:pPr>
              <a:defRPr/>
            </a:pPr>
            <a:r>
              <a:rPr lang="en-GB" altLang="en-US" sz="4000">
                <a:solidFill>
                  <a:schemeClr val="tx1">
                    <a:lumMod val="75000"/>
                    <a:lumOff val="25000"/>
                  </a:schemeClr>
                </a:solidFill>
                <a:latin typeface="Book Antiqua" panose="02040602050305030304" pitchFamily="18" charset="0"/>
              </a:rPr>
              <a:t>There are 3 parts to a presentation</a:t>
            </a:r>
          </a:p>
        </p:txBody>
      </p:sp>
      <p:sp>
        <p:nvSpPr>
          <p:cNvPr id="3075" name="Rectangle 3">
            <a:extLst>
              <a:ext uri="{FF2B5EF4-FFF2-40B4-BE49-F238E27FC236}">
                <a16:creationId xmlns:a16="http://schemas.microsoft.com/office/drawing/2014/main" id="{6BC0AAE6-17D6-4964-C7B6-C7698514164D}"/>
              </a:ext>
            </a:extLst>
          </p:cNvPr>
          <p:cNvSpPr>
            <a:spLocks noGrp="1"/>
          </p:cNvSpPr>
          <p:nvPr>
            <p:ph idx="1"/>
          </p:nvPr>
        </p:nvSpPr>
        <p:spPr/>
        <p:txBody>
          <a:bodyPr>
            <a:normAutofit/>
          </a:bodyPr>
          <a:lstStyle/>
          <a:p>
            <a:pPr eaLnBrk="1" hangingPunct="1"/>
            <a:r>
              <a:rPr lang="en-GB" altLang="en-US" sz="2800" b="1" dirty="0">
                <a:latin typeface="+mj-lt"/>
              </a:rPr>
              <a:t>Beginning – </a:t>
            </a:r>
          </a:p>
          <a:p>
            <a:pPr eaLnBrk="1" hangingPunct="1"/>
            <a:r>
              <a:rPr lang="en-GB" altLang="en-US" sz="2800" dirty="0">
                <a:latin typeface="+mj-lt"/>
              </a:rPr>
              <a:t>ideal to grab the attention of the audience</a:t>
            </a:r>
          </a:p>
          <a:p>
            <a:pPr eaLnBrk="1" hangingPunct="1"/>
            <a:r>
              <a:rPr lang="en-GB" altLang="en-US" sz="2800" b="1" dirty="0">
                <a:latin typeface="+mj-lt"/>
              </a:rPr>
              <a:t>Middle – </a:t>
            </a:r>
          </a:p>
          <a:p>
            <a:pPr eaLnBrk="1" hangingPunct="1"/>
            <a:r>
              <a:rPr lang="en-GB" altLang="en-US" sz="2800" dirty="0">
                <a:latin typeface="+mj-lt"/>
              </a:rPr>
              <a:t>main part of the presentation – to get your message across </a:t>
            </a:r>
          </a:p>
          <a:p>
            <a:pPr eaLnBrk="1" hangingPunct="1"/>
            <a:r>
              <a:rPr lang="en-GB" altLang="en-US" sz="2800" b="1" dirty="0">
                <a:latin typeface="+mj-lt"/>
              </a:rPr>
              <a:t>End – </a:t>
            </a:r>
          </a:p>
          <a:p>
            <a:pPr eaLnBrk="1" hangingPunct="1"/>
            <a:r>
              <a:rPr lang="en-GB" altLang="en-US" sz="2800" dirty="0">
                <a:latin typeface="+mj-lt"/>
              </a:rPr>
              <a:t>to wrap things up or to end with a finale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linds(horizontal)">
                                      <p:cBhvr>
                                        <p:cTn id="7" dur="500"/>
                                        <p:tgtEl>
                                          <p:spTgt spid="30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075">
                                            <p:txEl>
                                              <p:pRg st="0" end="0"/>
                                            </p:txEl>
                                          </p:spTgt>
                                        </p:tgtEl>
                                        <p:attrNameLst>
                                          <p:attrName>style.visibility</p:attrName>
                                        </p:attrNameLst>
                                      </p:cBhvr>
                                      <p:to>
                                        <p:strVal val="visible"/>
                                      </p:to>
                                    </p:set>
                                    <p:animEffect transition="in" filter="blinds(horizontal)">
                                      <p:cBhvr>
                                        <p:cTn id="12" dur="500"/>
                                        <p:tgtEl>
                                          <p:spTgt spid="307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3075">
                                            <p:txEl>
                                              <p:pRg st="1" end="1"/>
                                            </p:txEl>
                                          </p:spTgt>
                                        </p:tgtEl>
                                        <p:attrNameLst>
                                          <p:attrName>style.visibility</p:attrName>
                                        </p:attrNameLst>
                                      </p:cBhvr>
                                      <p:to>
                                        <p:strVal val="visible"/>
                                      </p:to>
                                    </p:set>
                                    <p:animEffect transition="in" filter="blinds(horizontal)">
                                      <p:cBhvr>
                                        <p:cTn id="17" dur="500"/>
                                        <p:tgtEl>
                                          <p:spTgt spid="307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3075">
                                            <p:txEl>
                                              <p:pRg st="2" end="2"/>
                                            </p:txEl>
                                          </p:spTgt>
                                        </p:tgtEl>
                                        <p:attrNameLst>
                                          <p:attrName>style.visibility</p:attrName>
                                        </p:attrNameLst>
                                      </p:cBhvr>
                                      <p:to>
                                        <p:strVal val="visible"/>
                                      </p:to>
                                    </p:set>
                                    <p:animEffect transition="in" filter="blinds(horizontal)">
                                      <p:cBhvr>
                                        <p:cTn id="22" dur="500"/>
                                        <p:tgtEl>
                                          <p:spTgt spid="3075">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3075">
                                            <p:txEl>
                                              <p:pRg st="3" end="3"/>
                                            </p:txEl>
                                          </p:spTgt>
                                        </p:tgtEl>
                                        <p:attrNameLst>
                                          <p:attrName>style.visibility</p:attrName>
                                        </p:attrNameLst>
                                      </p:cBhvr>
                                      <p:to>
                                        <p:strVal val="visible"/>
                                      </p:to>
                                    </p:set>
                                    <p:animEffect transition="in" filter="blinds(horizontal)">
                                      <p:cBhvr>
                                        <p:cTn id="27" dur="500"/>
                                        <p:tgtEl>
                                          <p:spTgt spid="3075">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3075">
                                            <p:txEl>
                                              <p:pRg st="4" end="4"/>
                                            </p:txEl>
                                          </p:spTgt>
                                        </p:tgtEl>
                                        <p:attrNameLst>
                                          <p:attrName>style.visibility</p:attrName>
                                        </p:attrNameLst>
                                      </p:cBhvr>
                                      <p:to>
                                        <p:strVal val="visible"/>
                                      </p:to>
                                    </p:set>
                                    <p:animEffect transition="in" filter="blinds(horizontal)">
                                      <p:cBhvr>
                                        <p:cTn id="32" dur="500"/>
                                        <p:tgtEl>
                                          <p:spTgt spid="3075">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3075">
                                            <p:txEl>
                                              <p:pRg st="5" end="5"/>
                                            </p:txEl>
                                          </p:spTgt>
                                        </p:tgtEl>
                                        <p:attrNameLst>
                                          <p:attrName>style.visibility</p:attrName>
                                        </p:attrNameLst>
                                      </p:cBhvr>
                                      <p:to>
                                        <p:strVal val="visible"/>
                                      </p:to>
                                    </p:set>
                                    <p:animEffect transition="in" filter="blinds(horizontal)">
                                      <p:cBhvr>
                                        <p:cTn id="37" dur="500"/>
                                        <p:tgtEl>
                                          <p:spTgt spid="307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A2EF99D-A275-8D25-C855-C97FE398BB39}"/>
              </a:ext>
            </a:extLst>
          </p:cNvPr>
          <p:cNvSpPr>
            <a:spLocks noGrp="1"/>
          </p:cNvSpPr>
          <p:nvPr>
            <p:ph type="title"/>
          </p:nvPr>
        </p:nvSpPr>
        <p:spPr/>
        <p:txBody>
          <a:bodyPr/>
          <a:lstStyle/>
          <a:p>
            <a:pPr>
              <a:defRPr/>
            </a:pPr>
            <a:r>
              <a:rPr lang="en-GB" dirty="0">
                <a:solidFill>
                  <a:schemeClr val="tx1">
                    <a:lumMod val="75000"/>
                    <a:lumOff val="25000"/>
                  </a:schemeClr>
                </a:solidFill>
              </a:rPr>
              <a:t>Make sure you plan and rehearse</a:t>
            </a:r>
          </a:p>
        </p:txBody>
      </p:sp>
      <p:sp>
        <p:nvSpPr>
          <p:cNvPr id="4099" name="Rectangle 3">
            <a:extLst>
              <a:ext uri="{FF2B5EF4-FFF2-40B4-BE49-F238E27FC236}">
                <a16:creationId xmlns:a16="http://schemas.microsoft.com/office/drawing/2014/main" id="{D4645471-3C4D-8B41-4DBC-5E46DA87D906}"/>
              </a:ext>
            </a:extLst>
          </p:cNvPr>
          <p:cNvSpPr>
            <a:spLocks noGrp="1"/>
          </p:cNvSpPr>
          <p:nvPr>
            <p:ph idx="1"/>
          </p:nvPr>
        </p:nvSpPr>
        <p:spPr/>
        <p:txBody>
          <a:bodyPr/>
          <a:lstStyle/>
          <a:p>
            <a:pPr eaLnBrk="1" hangingPunct="1"/>
            <a:r>
              <a:rPr lang="en-GB" altLang="en-US" sz="2800" dirty="0">
                <a:latin typeface="+mj-lt"/>
              </a:rPr>
              <a:t>What are your key messages?</a:t>
            </a:r>
          </a:p>
          <a:p>
            <a:pPr eaLnBrk="1" hangingPunct="1"/>
            <a:r>
              <a:rPr lang="en-GB" altLang="en-US" sz="2800" dirty="0">
                <a:latin typeface="+mj-lt"/>
              </a:rPr>
              <a:t>How are you going to illustrate?</a:t>
            </a:r>
          </a:p>
          <a:p>
            <a:pPr eaLnBrk="1" hangingPunct="1"/>
            <a:r>
              <a:rPr lang="en-GB" altLang="en-US" sz="2800" dirty="0">
                <a:latin typeface="+mj-lt"/>
              </a:rPr>
              <a:t>If the presentation is a ‘group’ then who is conveying what?</a:t>
            </a:r>
          </a:p>
          <a:p>
            <a:pPr eaLnBrk="1" hangingPunct="1"/>
            <a:r>
              <a:rPr lang="en-GB" altLang="en-US" sz="2800" dirty="0">
                <a:latin typeface="+mj-lt"/>
              </a:rPr>
              <a:t>Remember ‘less is more’</a:t>
            </a:r>
          </a:p>
          <a:p>
            <a:pPr eaLnBrk="1" hangingPunct="1"/>
            <a:r>
              <a:rPr lang="en-GB" altLang="en-US" sz="2800" dirty="0">
                <a:latin typeface="+mj-lt"/>
              </a:rPr>
              <a:t>Use visual aids wherever possible and avoid too much text</a:t>
            </a:r>
          </a:p>
          <a:p>
            <a:pPr eaLnBrk="1" hangingPunct="1"/>
            <a:endParaRPr lang="en-GB" altLang="en-US" dirty="0">
              <a:latin typeface="Book Antiqua" panose="0204060205030503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blinds(horizontal)">
                                      <p:cBhvr>
                                        <p:cTn id="7" dur="500"/>
                                        <p:tgtEl>
                                          <p:spTgt spid="409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4099">
                                            <p:txEl>
                                              <p:pRg st="0" end="0"/>
                                            </p:txEl>
                                          </p:spTgt>
                                        </p:tgtEl>
                                        <p:attrNameLst>
                                          <p:attrName>style.visibility</p:attrName>
                                        </p:attrNameLst>
                                      </p:cBhvr>
                                      <p:to>
                                        <p:strVal val="visible"/>
                                      </p:to>
                                    </p:set>
                                    <p:animEffect transition="in" filter="blinds(horizontal)">
                                      <p:cBhvr>
                                        <p:cTn id="12" dur="500"/>
                                        <p:tgtEl>
                                          <p:spTgt spid="409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4099">
                                            <p:txEl>
                                              <p:pRg st="1" end="1"/>
                                            </p:txEl>
                                          </p:spTgt>
                                        </p:tgtEl>
                                        <p:attrNameLst>
                                          <p:attrName>style.visibility</p:attrName>
                                        </p:attrNameLst>
                                      </p:cBhvr>
                                      <p:to>
                                        <p:strVal val="visible"/>
                                      </p:to>
                                    </p:set>
                                    <p:animEffect transition="in" filter="blinds(horizontal)">
                                      <p:cBhvr>
                                        <p:cTn id="17" dur="500"/>
                                        <p:tgtEl>
                                          <p:spTgt spid="4099">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4099">
                                            <p:txEl>
                                              <p:pRg st="2" end="2"/>
                                            </p:txEl>
                                          </p:spTgt>
                                        </p:tgtEl>
                                        <p:attrNameLst>
                                          <p:attrName>style.visibility</p:attrName>
                                        </p:attrNameLst>
                                      </p:cBhvr>
                                      <p:to>
                                        <p:strVal val="visible"/>
                                      </p:to>
                                    </p:set>
                                    <p:animEffect transition="in" filter="blinds(horizontal)">
                                      <p:cBhvr>
                                        <p:cTn id="22" dur="500"/>
                                        <p:tgtEl>
                                          <p:spTgt spid="4099">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4099">
                                            <p:txEl>
                                              <p:pRg st="3" end="3"/>
                                            </p:txEl>
                                          </p:spTgt>
                                        </p:tgtEl>
                                        <p:attrNameLst>
                                          <p:attrName>style.visibility</p:attrName>
                                        </p:attrNameLst>
                                      </p:cBhvr>
                                      <p:to>
                                        <p:strVal val="visible"/>
                                      </p:to>
                                    </p:set>
                                    <p:animEffect transition="in" filter="blinds(horizontal)">
                                      <p:cBhvr>
                                        <p:cTn id="27" dur="500"/>
                                        <p:tgtEl>
                                          <p:spTgt spid="4099">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4099">
                                            <p:txEl>
                                              <p:pRg st="4" end="4"/>
                                            </p:txEl>
                                          </p:spTgt>
                                        </p:tgtEl>
                                        <p:attrNameLst>
                                          <p:attrName>style.visibility</p:attrName>
                                        </p:attrNameLst>
                                      </p:cBhvr>
                                      <p:to>
                                        <p:strVal val="visible"/>
                                      </p:to>
                                    </p:set>
                                    <p:animEffect transition="in" filter="blinds(horizontal)">
                                      <p:cBhvr>
                                        <p:cTn id="32"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C6E75B9C-3F94-389F-7E72-B6C0750B00C6}"/>
              </a:ext>
            </a:extLst>
          </p:cNvPr>
          <p:cNvSpPr>
            <a:spLocks noGrp="1"/>
          </p:cNvSpPr>
          <p:nvPr>
            <p:ph type="title" idx="4294967295"/>
          </p:nvPr>
        </p:nvSpPr>
        <p:spPr>
          <a:xfrm>
            <a:off x="3124200" y="287339"/>
            <a:ext cx="7543800" cy="1449387"/>
          </a:xfrm>
        </p:spPr>
        <p:txBody>
          <a:bodyPr/>
          <a:lstStyle/>
          <a:p>
            <a:pPr>
              <a:defRPr/>
            </a:pPr>
            <a:r>
              <a:rPr lang="en-GB" dirty="0">
                <a:solidFill>
                  <a:schemeClr val="tx1">
                    <a:lumMod val="75000"/>
                    <a:lumOff val="25000"/>
                  </a:schemeClr>
                </a:solidFill>
              </a:rPr>
              <a:t>Rehearse, Rehearse, Rehearse </a:t>
            </a:r>
          </a:p>
        </p:txBody>
      </p:sp>
      <p:sp>
        <p:nvSpPr>
          <p:cNvPr id="13315" name="Rectangle 3">
            <a:extLst>
              <a:ext uri="{FF2B5EF4-FFF2-40B4-BE49-F238E27FC236}">
                <a16:creationId xmlns:a16="http://schemas.microsoft.com/office/drawing/2014/main" id="{5B470061-49FC-9B4C-E017-F7F73E056F03}"/>
              </a:ext>
            </a:extLst>
          </p:cNvPr>
          <p:cNvSpPr>
            <a:spLocks noGrp="1"/>
          </p:cNvSpPr>
          <p:nvPr>
            <p:ph idx="4294967295"/>
          </p:nvPr>
        </p:nvSpPr>
        <p:spPr>
          <a:xfrm>
            <a:off x="2063751" y="1844675"/>
            <a:ext cx="7345363" cy="3930650"/>
          </a:xfrm>
        </p:spPr>
        <p:txBody>
          <a:bodyPr/>
          <a:lstStyle/>
          <a:p>
            <a:pPr eaLnBrk="1" hangingPunct="1"/>
            <a:r>
              <a:rPr lang="en-GB" altLang="en-US" sz="2800" dirty="0">
                <a:latin typeface="+mj-lt"/>
              </a:rPr>
              <a:t>This could make the difference between a good and an average presentation</a:t>
            </a:r>
          </a:p>
          <a:p>
            <a:pPr eaLnBrk="1" hangingPunct="1"/>
            <a:r>
              <a:rPr lang="en-GB" altLang="en-US" sz="2800" dirty="0">
                <a:latin typeface="+mj-lt"/>
              </a:rPr>
              <a:t>Do you want your audience like this??!!</a:t>
            </a:r>
          </a:p>
          <a:p>
            <a:pPr eaLnBrk="1" hangingPunct="1"/>
            <a:endParaRPr lang="en-GB" altLang="en-US" dirty="0">
              <a:latin typeface="Book Antiqua" panose="02040602050305030304" pitchFamily="18" charset="0"/>
            </a:endParaRPr>
          </a:p>
        </p:txBody>
      </p:sp>
      <p:pic>
        <p:nvPicPr>
          <p:cNvPr id="13316" name="Picture 4" descr="bored_people3">
            <a:extLst>
              <a:ext uri="{FF2B5EF4-FFF2-40B4-BE49-F238E27FC236}">
                <a16:creationId xmlns:a16="http://schemas.microsoft.com/office/drawing/2014/main" id="{63EEF37C-4087-DEA8-DF49-F02D349AE2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3975" y="3429000"/>
            <a:ext cx="4679950" cy="280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blinds(horizontal)">
                                      <p:cBhvr>
                                        <p:cTn id="7" dur="500"/>
                                        <p:tgtEl>
                                          <p:spTgt spid="133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315">
                                            <p:txEl>
                                              <p:pRg st="0" end="0"/>
                                            </p:txEl>
                                          </p:spTgt>
                                        </p:tgtEl>
                                        <p:attrNameLst>
                                          <p:attrName>style.visibility</p:attrName>
                                        </p:attrNameLst>
                                      </p:cBhvr>
                                      <p:to>
                                        <p:strVal val="visible"/>
                                      </p:to>
                                    </p:set>
                                    <p:animEffect transition="in" filter="blinds(horizontal)">
                                      <p:cBhvr>
                                        <p:cTn id="12" dur="500"/>
                                        <p:tgtEl>
                                          <p:spTgt spid="1331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315">
                                            <p:txEl>
                                              <p:pRg st="1" end="1"/>
                                            </p:txEl>
                                          </p:spTgt>
                                        </p:tgtEl>
                                        <p:attrNameLst>
                                          <p:attrName>style.visibility</p:attrName>
                                        </p:attrNameLst>
                                      </p:cBhvr>
                                      <p:to>
                                        <p:strVal val="visible"/>
                                      </p:to>
                                    </p:set>
                                    <p:animEffect transition="in" filter="blinds(horizontal)">
                                      <p:cBhvr>
                                        <p:cTn id="17" dur="500"/>
                                        <p:tgtEl>
                                          <p:spTgt spid="1331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316"/>
                                        </p:tgtEl>
                                        <p:attrNameLst>
                                          <p:attrName>style.visibility</p:attrName>
                                        </p:attrNameLst>
                                      </p:cBhvr>
                                      <p:to>
                                        <p:strVal val="visible"/>
                                      </p:to>
                                    </p:set>
                                    <p:animEffect transition="in" filter="blinds(horizontal)">
                                      <p:cBhvr>
                                        <p:cTn id="22" dur="500"/>
                                        <p:tgtEl>
                                          <p:spTgt spid="133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70A0A792-1B94-64A0-16C5-2DE33B946CCA}"/>
              </a:ext>
            </a:extLst>
          </p:cNvPr>
          <p:cNvSpPr>
            <a:spLocks noGrp="1"/>
          </p:cNvSpPr>
          <p:nvPr>
            <p:ph type="title"/>
          </p:nvPr>
        </p:nvSpPr>
        <p:spPr/>
        <p:txBody>
          <a:bodyPr/>
          <a:lstStyle/>
          <a:p>
            <a:pPr>
              <a:defRPr/>
            </a:pPr>
            <a:r>
              <a:rPr lang="en-GB" dirty="0">
                <a:solidFill>
                  <a:schemeClr val="tx1">
                    <a:lumMod val="75000"/>
                    <a:lumOff val="25000"/>
                  </a:schemeClr>
                </a:solidFill>
              </a:rPr>
              <a:t>How do we take things in? </a:t>
            </a:r>
          </a:p>
        </p:txBody>
      </p:sp>
      <p:pic>
        <p:nvPicPr>
          <p:cNvPr id="13315" name="Picture 4" descr="take_in_information">
            <a:extLst>
              <a:ext uri="{FF2B5EF4-FFF2-40B4-BE49-F238E27FC236}">
                <a16:creationId xmlns:a16="http://schemas.microsoft.com/office/drawing/2014/main" id="{E2B58806-D84C-1138-B824-B242081E588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711451" y="1677989"/>
            <a:ext cx="6697663" cy="4630737"/>
          </a:xfr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a:extLst>
              <a:ext uri="{FF2B5EF4-FFF2-40B4-BE49-F238E27FC236}">
                <a16:creationId xmlns:a16="http://schemas.microsoft.com/office/drawing/2014/main" id="{ACB7B4D5-21A7-6FF0-DAF1-639D336E3E46}"/>
              </a:ext>
            </a:extLst>
          </p:cNvPr>
          <p:cNvSpPr>
            <a:spLocks noGrp="1"/>
          </p:cNvSpPr>
          <p:nvPr>
            <p:ph type="title"/>
          </p:nvPr>
        </p:nvSpPr>
        <p:spPr/>
        <p:txBody>
          <a:bodyPr/>
          <a:lstStyle/>
          <a:p>
            <a:pPr>
              <a:defRPr/>
            </a:pPr>
            <a:r>
              <a:rPr lang="en-GB" altLang="en-US" dirty="0">
                <a:solidFill>
                  <a:schemeClr val="tx1">
                    <a:lumMod val="75000"/>
                    <a:lumOff val="25000"/>
                  </a:schemeClr>
                </a:solidFill>
              </a:rPr>
              <a:t>Visual Aids</a:t>
            </a:r>
          </a:p>
        </p:txBody>
      </p:sp>
      <p:sp>
        <p:nvSpPr>
          <p:cNvPr id="14339" name="Rectangle 3">
            <a:extLst>
              <a:ext uri="{FF2B5EF4-FFF2-40B4-BE49-F238E27FC236}">
                <a16:creationId xmlns:a16="http://schemas.microsoft.com/office/drawing/2014/main" id="{D8CBF003-71DA-F919-8259-81F335F17780}"/>
              </a:ext>
            </a:extLst>
          </p:cNvPr>
          <p:cNvSpPr>
            <a:spLocks noGrp="1"/>
          </p:cNvSpPr>
          <p:nvPr>
            <p:ph idx="1"/>
          </p:nvPr>
        </p:nvSpPr>
        <p:spPr/>
        <p:txBody>
          <a:bodyPr/>
          <a:lstStyle/>
          <a:p>
            <a:pPr eaLnBrk="1" hangingPunct="1"/>
            <a:r>
              <a:rPr lang="en-GB" altLang="en-US" sz="2400" dirty="0">
                <a:latin typeface="+mj-lt"/>
              </a:rPr>
              <a:t>Professor Albert Mehrabian did a lot of research into how we take in information during a presentation. He concluded that 55% of the information we take in is visual and only 7% is text.</a:t>
            </a:r>
          </a:p>
          <a:p>
            <a:pPr eaLnBrk="1" hangingPunct="1"/>
            <a:r>
              <a:rPr lang="en-GB" altLang="en-US" sz="2400" dirty="0">
                <a:latin typeface="+mj-lt"/>
              </a:rPr>
              <a:t>If you want your audience to remember then use VISUAL aids........ </a:t>
            </a:r>
          </a:p>
          <a:p>
            <a:pPr eaLnBrk="1" hangingPunct="1"/>
            <a:endParaRPr lang="en-GB" altLang="en-US" dirty="0">
              <a:latin typeface="Book Antiqua" panose="02040602050305030304" pitchFamily="18"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2">
            <a:extLst>
              <a:ext uri="{FF2B5EF4-FFF2-40B4-BE49-F238E27FC236}">
                <a16:creationId xmlns:a16="http://schemas.microsoft.com/office/drawing/2014/main" id="{FD29B7DF-9023-62CD-5A7B-9CD4514DE3E5}"/>
              </a:ext>
            </a:extLst>
          </p:cNvPr>
          <p:cNvSpPr>
            <a:spLocks noGrp="1"/>
          </p:cNvSpPr>
          <p:nvPr>
            <p:ph type="title"/>
          </p:nvPr>
        </p:nvSpPr>
        <p:spPr/>
        <p:txBody>
          <a:bodyPr/>
          <a:lstStyle/>
          <a:p>
            <a:pPr>
              <a:defRPr/>
            </a:pPr>
            <a:r>
              <a:rPr lang="en-GB" altLang="en-US" dirty="0">
                <a:solidFill>
                  <a:schemeClr val="tx1">
                    <a:lumMod val="75000"/>
                    <a:lumOff val="25000"/>
                  </a:schemeClr>
                </a:solidFill>
              </a:rPr>
              <a:t>Visual Aids</a:t>
            </a:r>
          </a:p>
        </p:txBody>
      </p:sp>
      <p:sp>
        <p:nvSpPr>
          <p:cNvPr id="15363" name="Rectangle 3">
            <a:extLst>
              <a:ext uri="{FF2B5EF4-FFF2-40B4-BE49-F238E27FC236}">
                <a16:creationId xmlns:a16="http://schemas.microsoft.com/office/drawing/2014/main" id="{3E86DC06-4D68-9348-5EE0-CAD981D17156}"/>
              </a:ext>
            </a:extLst>
          </p:cNvPr>
          <p:cNvSpPr>
            <a:spLocks noGrp="1"/>
          </p:cNvSpPr>
          <p:nvPr>
            <p:ph idx="1"/>
          </p:nvPr>
        </p:nvSpPr>
        <p:spPr/>
        <p:txBody>
          <a:bodyPr/>
          <a:lstStyle/>
          <a:p>
            <a:pPr eaLnBrk="1" hangingPunct="1"/>
            <a:r>
              <a:rPr lang="en-GB" altLang="en-US" dirty="0">
                <a:latin typeface="+mj-lt"/>
              </a:rPr>
              <a:t>HANDOUTS</a:t>
            </a:r>
          </a:p>
          <a:p>
            <a:pPr eaLnBrk="1" hangingPunct="1"/>
            <a:r>
              <a:rPr lang="en-GB" altLang="en-US" dirty="0">
                <a:latin typeface="+mj-lt"/>
              </a:rPr>
              <a:t>FLIP CHARTS</a:t>
            </a:r>
          </a:p>
          <a:p>
            <a:pPr eaLnBrk="1" hangingPunct="1"/>
            <a:r>
              <a:rPr lang="en-GB" altLang="en-US" dirty="0">
                <a:latin typeface="+mj-lt"/>
              </a:rPr>
              <a:t>WHITE BOARDS (CHECK WHAT TYPE)</a:t>
            </a:r>
          </a:p>
          <a:p>
            <a:pPr eaLnBrk="1" hangingPunct="1"/>
            <a:r>
              <a:rPr lang="en-GB" altLang="en-US" dirty="0">
                <a:latin typeface="+mj-lt"/>
              </a:rPr>
              <a:t>POWER POINT</a:t>
            </a:r>
          </a:p>
          <a:p>
            <a:pPr eaLnBrk="1" hangingPunct="1"/>
            <a:r>
              <a:rPr lang="en-GB" altLang="en-US" dirty="0">
                <a:latin typeface="+mj-lt"/>
              </a:rPr>
              <a:t>DISPLAY BOARDS/PROPS/Videos/Hyperlinks.</a:t>
            </a:r>
          </a:p>
          <a:p>
            <a:pPr eaLnBrk="1" hangingPunct="1"/>
            <a:r>
              <a:rPr lang="en-GB" altLang="en-US" dirty="0">
                <a:latin typeface="+mj-lt"/>
              </a:rPr>
              <a:t>Any of the above should use pictures, graphs, tables, props etc.</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16386" name="Object 2">
            <a:extLst>
              <a:ext uri="{FF2B5EF4-FFF2-40B4-BE49-F238E27FC236}">
                <a16:creationId xmlns:a16="http://schemas.microsoft.com/office/drawing/2014/main" id="{A9046C72-99E3-9CCA-0303-CDB69E876A73}"/>
              </a:ext>
            </a:extLst>
          </p:cNvPr>
          <p:cNvGraphicFramePr>
            <a:graphicFrameLocks noChangeAspect="1"/>
          </p:cNvGraphicFramePr>
          <p:nvPr/>
        </p:nvGraphicFramePr>
        <p:xfrm>
          <a:off x="1524000" y="1"/>
          <a:ext cx="9144000" cy="6856413"/>
        </p:xfrm>
        <a:graphic>
          <a:graphicData uri="http://schemas.openxmlformats.org/presentationml/2006/ole">
            <mc:AlternateContent xmlns:mc="http://schemas.openxmlformats.org/markup-compatibility/2006">
              <mc:Choice xmlns:v="urn:schemas-microsoft-com:vml" Requires="v">
                <p:oleObj name="Photo Editor Photo" r:id="rId2" imgW="9752381" imgH="7314286" progId="MSPhotoEd.3">
                  <p:embed/>
                </p:oleObj>
              </mc:Choice>
              <mc:Fallback>
                <p:oleObj name="Photo Editor Photo" r:id="rId2" imgW="9752381" imgH="7314286" progId="MSPhotoEd.3">
                  <p:embed/>
                  <p:pic>
                    <p:nvPicPr>
                      <p:cNvPr id="16386" name="Object 2">
                        <a:extLst>
                          <a:ext uri="{FF2B5EF4-FFF2-40B4-BE49-F238E27FC236}">
                            <a16:creationId xmlns:a16="http://schemas.microsoft.com/office/drawing/2014/main" id="{A9046C72-99E3-9CCA-0303-CDB69E876A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
                        <a:ext cx="9144000" cy="685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39971" name="Rectangle 3">
            <a:extLst>
              <a:ext uri="{FF2B5EF4-FFF2-40B4-BE49-F238E27FC236}">
                <a16:creationId xmlns:a16="http://schemas.microsoft.com/office/drawing/2014/main" id="{3108A78A-AA1F-264A-FE81-79AE603A581D}"/>
              </a:ext>
            </a:extLst>
          </p:cNvPr>
          <p:cNvSpPr>
            <a:spLocks noGrp="1"/>
          </p:cNvSpPr>
          <p:nvPr>
            <p:ph idx="1"/>
          </p:nvPr>
        </p:nvSpPr>
        <p:spPr>
          <a:xfrm>
            <a:off x="2590800" y="1676400"/>
            <a:ext cx="7772400" cy="4419600"/>
          </a:xfrm>
        </p:spPr>
        <p:txBody>
          <a:bodyPr/>
          <a:lstStyle/>
          <a:p>
            <a:pPr eaLnBrk="1" hangingPunct="1">
              <a:buFont typeface="Wingdings" panose="05000000000000000000" pitchFamily="2" charset="2"/>
              <a:buChar char="v"/>
            </a:pPr>
            <a:r>
              <a:rPr lang="en-GB" altLang="en-US">
                <a:solidFill>
                  <a:schemeClr val="hlink"/>
                </a:solidFill>
                <a:latin typeface="Book Antiqua" panose="02040602050305030304" pitchFamily="18" charset="0"/>
              </a:rPr>
              <a:t>Slides need to be colourful to keep people’s attention in case the talking gets a little boring</a:t>
            </a:r>
          </a:p>
          <a:p>
            <a:pPr eaLnBrk="1" hangingPunct="1">
              <a:buFont typeface="Wingdings" panose="05000000000000000000" pitchFamily="2" charset="2"/>
              <a:buChar char="v"/>
            </a:pPr>
            <a:r>
              <a:rPr lang="en-GB" altLang="en-US">
                <a:solidFill>
                  <a:schemeClr val="hlink"/>
                </a:solidFill>
                <a:latin typeface="Book Antiqua" panose="02040602050305030304" pitchFamily="18" charset="0"/>
              </a:rPr>
              <a:t>Speling miztakes?  Wot speling miztakes?!</a:t>
            </a:r>
          </a:p>
          <a:p>
            <a:pPr eaLnBrk="1" hangingPunct="1">
              <a:buFont typeface="Wingdings" panose="05000000000000000000" pitchFamily="2" charset="2"/>
              <a:buChar char="v"/>
            </a:pPr>
            <a:r>
              <a:rPr lang="en-GB" altLang="en-US">
                <a:solidFill>
                  <a:schemeClr val="hlink"/>
                </a:solidFill>
                <a:latin typeface="Book Antiqua" panose="02040602050305030304" pitchFamily="18" charset="0"/>
              </a:rPr>
              <a:t>What do you mean ‘some people might struggle to read certain colour combinations’?  </a:t>
            </a:r>
            <a:r>
              <a:rPr lang="en-GB" altLang="en-US" i="1">
                <a:solidFill>
                  <a:schemeClr val="hlink"/>
                </a:solidFill>
                <a:latin typeface="Book Antiqua" panose="02040602050305030304" pitchFamily="18" charset="0"/>
              </a:rPr>
              <a:t>I</a:t>
            </a:r>
            <a:r>
              <a:rPr lang="en-GB" altLang="en-US">
                <a:solidFill>
                  <a:schemeClr val="hlink"/>
                </a:solidFill>
                <a:latin typeface="Book Antiqua" panose="02040602050305030304" pitchFamily="18" charset="0"/>
              </a:rPr>
              <a:t> think they’re attractive…</a:t>
            </a:r>
          </a:p>
          <a:p>
            <a:pPr eaLnBrk="1" hangingPunct="1">
              <a:buFont typeface="Wingdings" panose="05000000000000000000" pitchFamily="2" charset="2"/>
              <a:buChar char="v"/>
            </a:pPr>
            <a:r>
              <a:rPr lang="en-GB" altLang="en-US">
                <a:solidFill>
                  <a:schemeClr val="hlink"/>
                </a:solidFill>
                <a:latin typeface="Book Antiqua" panose="02040602050305030304" pitchFamily="18" charset="0"/>
              </a:rPr>
              <a:t>Being creative with my slides has</a:t>
            </a:r>
            <a:r>
              <a:rPr lang="en-GB" altLang="en-US" i="1">
                <a:solidFill>
                  <a:schemeClr val="hlink"/>
                </a:solidFill>
                <a:latin typeface="Book Antiqua" panose="02040602050305030304" pitchFamily="18" charset="0"/>
              </a:rPr>
              <a:t> got</a:t>
            </a:r>
            <a:r>
              <a:rPr lang="en-GB" altLang="en-US">
                <a:solidFill>
                  <a:schemeClr val="hlink"/>
                </a:solidFill>
                <a:latin typeface="Book Antiqua" panose="02040602050305030304" pitchFamily="18" charset="0"/>
              </a:rPr>
              <a:t> to get me more marks – </a:t>
            </a:r>
            <a:r>
              <a:rPr lang="en-GB" altLang="en-US" i="1">
                <a:solidFill>
                  <a:schemeClr val="hlink"/>
                </a:solidFill>
                <a:latin typeface="Book Antiqua" panose="02040602050305030304" pitchFamily="18" charset="0"/>
              </a:rPr>
              <a:t>hasn’t it</a:t>
            </a:r>
            <a:r>
              <a:rPr lang="en-GB" altLang="en-US">
                <a:solidFill>
                  <a:schemeClr val="hlink"/>
                </a:solidFill>
                <a:latin typeface="Book Antiqua" panose="02040602050305030304" pitchFamily="18" charset="0"/>
              </a:rPr>
              <a:t>?!  </a:t>
            </a:r>
          </a:p>
          <a:p>
            <a:pPr eaLnBrk="1" hangingPunct="1">
              <a:buFont typeface="Wingdings" panose="05000000000000000000" pitchFamily="2" charset="2"/>
              <a:buChar char="v"/>
            </a:pPr>
            <a:r>
              <a:rPr lang="en-GB" altLang="en-US">
                <a:solidFill>
                  <a:schemeClr val="hlink"/>
                </a:solidFill>
                <a:latin typeface="Book Antiqua" panose="02040602050305030304" pitchFamily="18" charset="0"/>
              </a:rPr>
              <a:t>Oh come on, </a:t>
            </a:r>
            <a:r>
              <a:rPr lang="en-GB" altLang="en-US" i="1">
                <a:solidFill>
                  <a:schemeClr val="hlink"/>
                </a:solidFill>
                <a:latin typeface="Book Antiqua" panose="02040602050305030304" pitchFamily="18" charset="0"/>
              </a:rPr>
              <a:t>everyone</a:t>
            </a:r>
            <a:r>
              <a:rPr lang="en-GB" altLang="en-US">
                <a:solidFill>
                  <a:schemeClr val="hlink"/>
                </a:solidFill>
                <a:latin typeface="Book Antiqua" panose="02040602050305030304" pitchFamily="18" charset="0"/>
              </a:rPr>
              <a:t> loves animated characters!</a:t>
            </a:r>
          </a:p>
          <a:p>
            <a:pPr eaLnBrk="1" hangingPunct="1">
              <a:buFont typeface="Wingdings" panose="05000000000000000000" pitchFamily="2" charset="2"/>
              <a:buChar char="v"/>
            </a:pPr>
            <a:r>
              <a:rPr lang="en-GB" altLang="en-US">
                <a:solidFill>
                  <a:schemeClr val="hlink"/>
                </a:solidFill>
                <a:latin typeface="Book Antiqua" panose="02040602050305030304" pitchFamily="18" charset="0"/>
              </a:rPr>
              <a:t>Gosh these lines are </a:t>
            </a:r>
            <a:r>
              <a:rPr lang="en-GB" altLang="en-US" i="1">
                <a:solidFill>
                  <a:schemeClr val="hlink"/>
                </a:solidFill>
                <a:latin typeface="Book Antiqua" panose="02040602050305030304" pitchFamily="18" charset="0"/>
              </a:rPr>
              <a:t>whizzing</a:t>
            </a:r>
            <a:r>
              <a:rPr lang="en-GB" altLang="en-US">
                <a:solidFill>
                  <a:schemeClr val="hlink"/>
                </a:solidFill>
                <a:latin typeface="Book Antiqua" panose="02040602050305030304" pitchFamily="18" charset="0"/>
              </a:rPr>
              <a:t> in quickly…!</a:t>
            </a:r>
          </a:p>
        </p:txBody>
      </p:sp>
      <p:pic>
        <p:nvPicPr>
          <p:cNvPr id="16388" name="Picture 4" descr="j0283962">
            <a:extLst>
              <a:ext uri="{FF2B5EF4-FFF2-40B4-BE49-F238E27FC236}">
                <a16:creationId xmlns:a16="http://schemas.microsoft.com/office/drawing/2014/main" id="{68861A9A-840D-08D9-513C-2F485D9939AB}"/>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8534400" y="4908550"/>
            <a:ext cx="2133600" cy="194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nodeType="clickEffect">
                                  <p:stCondLst>
                                    <p:cond delay="0"/>
                                  </p:stCondLst>
                                  <p:childTnLst>
                                    <p:set>
                                      <p:cBhvr>
                                        <p:cTn id="6" dur="1" fill="hold">
                                          <p:stCondLst>
                                            <p:cond delay="0"/>
                                          </p:stCondLst>
                                        </p:cTn>
                                        <p:tgtEl>
                                          <p:spTgt spid="339971">
                                            <p:txEl>
                                              <p:pRg st="0" end="0"/>
                                            </p:txEl>
                                          </p:spTgt>
                                        </p:tgtEl>
                                        <p:attrNameLst>
                                          <p:attrName>style.visibility</p:attrName>
                                        </p:attrNameLst>
                                      </p:cBhvr>
                                      <p:to>
                                        <p:strVal val="visible"/>
                                      </p:to>
                                    </p:set>
                                    <p:anim calcmode="lin" valueType="num">
                                      <p:cBhvr>
                                        <p:cTn id="7" dur="1000" fill="hold"/>
                                        <p:tgtEl>
                                          <p:spTgt spid="339971">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39971">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39971">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39971">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5" presetClass="entr" presetSubtype="0" fill="hold" nodeType="clickEffect">
                                  <p:stCondLst>
                                    <p:cond delay="0"/>
                                  </p:stCondLst>
                                  <p:childTnLst>
                                    <p:set>
                                      <p:cBhvr>
                                        <p:cTn id="14" dur="1" fill="hold">
                                          <p:stCondLst>
                                            <p:cond delay="0"/>
                                          </p:stCondLst>
                                        </p:cTn>
                                        <p:tgtEl>
                                          <p:spTgt spid="339971">
                                            <p:txEl>
                                              <p:pRg st="1" end="1"/>
                                            </p:txEl>
                                          </p:spTgt>
                                        </p:tgtEl>
                                        <p:attrNameLst>
                                          <p:attrName>style.visibility</p:attrName>
                                        </p:attrNameLst>
                                      </p:cBhvr>
                                      <p:to>
                                        <p:strVal val="visible"/>
                                      </p:to>
                                    </p:set>
                                    <p:anim calcmode="lin" valueType="num">
                                      <p:cBhvr>
                                        <p:cTn id="15" dur="1000" fill="hold"/>
                                        <p:tgtEl>
                                          <p:spTgt spid="339971">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39971">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39971">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39971">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5" presetClass="entr" presetSubtype="0" fill="hold" nodeType="clickEffect">
                                  <p:stCondLst>
                                    <p:cond delay="0"/>
                                  </p:stCondLst>
                                  <p:childTnLst>
                                    <p:set>
                                      <p:cBhvr>
                                        <p:cTn id="22" dur="1" fill="hold">
                                          <p:stCondLst>
                                            <p:cond delay="0"/>
                                          </p:stCondLst>
                                        </p:cTn>
                                        <p:tgtEl>
                                          <p:spTgt spid="339971">
                                            <p:txEl>
                                              <p:pRg st="2" end="2"/>
                                            </p:txEl>
                                          </p:spTgt>
                                        </p:tgtEl>
                                        <p:attrNameLst>
                                          <p:attrName>style.visibility</p:attrName>
                                        </p:attrNameLst>
                                      </p:cBhvr>
                                      <p:to>
                                        <p:strVal val="visible"/>
                                      </p:to>
                                    </p:set>
                                    <p:anim calcmode="lin" valueType="num">
                                      <p:cBhvr>
                                        <p:cTn id="23" dur="1000" fill="hold"/>
                                        <p:tgtEl>
                                          <p:spTgt spid="339971">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39971">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39971">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39971">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5" presetClass="entr" presetSubtype="0" fill="hold" nodeType="clickEffect">
                                  <p:stCondLst>
                                    <p:cond delay="0"/>
                                  </p:stCondLst>
                                  <p:childTnLst>
                                    <p:set>
                                      <p:cBhvr>
                                        <p:cTn id="30" dur="1" fill="hold">
                                          <p:stCondLst>
                                            <p:cond delay="0"/>
                                          </p:stCondLst>
                                        </p:cTn>
                                        <p:tgtEl>
                                          <p:spTgt spid="339971">
                                            <p:txEl>
                                              <p:pRg st="3" end="3"/>
                                            </p:txEl>
                                          </p:spTgt>
                                        </p:tgtEl>
                                        <p:attrNameLst>
                                          <p:attrName>style.visibility</p:attrName>
                                        </p:attrNameLst>
                                      </p:cBhvr>
                                      <p:to>
                                        <p:strVal val="visible"/>
                                      </p:to>
                                    </p:set>
                                    <p:anim calcmode="lin" valueType="num">
                                      <p:cBhvr>
                                        <p:cTn id="31" dur="1000" fill="hold"/>
                                        <p:tgtEl>
                                          <p:spTgt spid="339971">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39971">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39971">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339971">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5" presetClass="entr" presetSubtype="0" fill="hold" nodeType="clickEffect">
                                  <p:stCondLst>
                                    <p:cond delay="0"/>
                                  </p:stCondLst>
                                  <p:childTnLst>
                                    <p:set>
                                      <p:cBhvr>
                                        <p:cTn id="38" dur="1" fill="hold">
                                          <p:stCondLst>
                                            <p:cond delay="0"/>
                                          </p:stCondLst>
                                        </p:cTn>
                                        <p:tgtEl>
                                          <p:spTgt spid="339971">
                                            <p:txEl>
                                              <p:pRg st="4" end="4"/>
                                            </p:txEl>
                                          </p:spTgt>
                                        </p:tgtEl>
                                        <p:attrNameLst>
                                          <p:attrName>style.visibility</p:attrName>
                                        </p:attrNameLst>
                                      </p:cBhvr>
                                      <p:to>
                                        <p:strVal val="visible"/>
                                      </p:to>
                                    </p:set>
                                    <p:anim calcmode="lin" valueType="num">
                                      <p:cBhvr>
                                        <p:cTn id="39" dur="1000" fill="hold"/>
                                        <p:tgtEl>
                                          <p:spTgt spid="339971">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39971">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39971">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2" dur="1000" fill="hold"/>
                                        <p:tgtEl>
                                          <p:spTgt spid="339971">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15" presetClass="entr" presetSubtype="0" fill="hold" nodeType="clickEffect">
                                  <p:stCondLst>
                                    <p:cond delay="0"/>
                                  </p:stCondLst>
                                  <p:childTnLst>
                                    <p:set>
                                      <p:cBhvr>
                                        <p:cTn id="46" dur="1" fill="hold">
                                          <p:stCondLst>
                                            <p:cond delay="0"/>
                                          </p:stCondLst>
                                        </p:cTn>
                                        <p:tgtEl>
                                          <p:spTgt spid="339971">
                                            <p:txEl>
                                              <p:pRg st="5" end="5"/>
                                            </p:txEl>
                                          </p:spTgt>
                                        </p:tgtEl>
                                        <p:attrNameLst>
                                          <p:attrName>style.visibility</p:attrName>
                                        </p:attrNameLst>
                                      </p:cBhvr>
                                      <p:to>
                                        <p:strVal val="visible"/>
                                      </p:to>
                                    </p:set>
                                    <p:anim calcmode="lin" valueType="num">
                                      <p:cBhvr>
                                        <p:cTn id="47" dur="1000" fill="hold"/>
                                        <p:tgtEl>
                                          <p:spTgt spid="339971">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39971">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39971">
                                            <p:txEl>
                                              <p:pRg st="5" end="5"/>
                                            </p:txEl>
                                          </p:spTgt>
                                        </p:tgtEl>
                                        <p:attrNameLst>
                                          <p:attrName>ppt_x</p:attrName>
                                        </p:attrNameLst>
                                      </p:cBhvr>
                                      <p:tavLst>
                                        <p:tav tm="0" fmla="#ppt_x+(cos(-2*pi*(1-$))*-#ppt_x-sin(-2*pi*(1-$))*(1-#ppt_y))*(1-$)">
                                          <p:val>
                                            <p:fltVal val="0"/>
                                          </p:val>
                                        </p:tav>
                                        <p:tav tm="100000">
                                          <p:val>
                                            <p:fltVal val="1"/>
                                          </p:val>
                                        </p:tav>
                                      </p:tavLst>
                                    </p:anim>
                                    <p:anim calcmode="lin" valueType="num">
                                      <p:cBhvr>
                                        <p:cTn id="50" dur="1000" fill="hold"/>
                                        <p:tgtEl>
                                          <p:spTgt spid="339971">
                                            <p:txEl>
                                              <p:pRg st="5" end="5"/>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9971" grpId="0" build="p" bldLvl="2"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834821B-F14C-2BED-0106-7EC620D851A2}"/>
              </a:ext>
            </a:extLst>
          </p:cNvPr>
          <p:cNvSpPr>
            <a:spLocks noChangeArrowheads="1"/>
          </p:cNvSpPr>
          <p:nvPr/>
        </p:nvSpPr>
        <p:spPr bwMode="auto">
          <a:xfrm>
            <a:off x="2540000" y="811213"/>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a:latin typeface="Arial" panose="020B0604020202020204" pitchFamily="34" charset="0"/>
              <a:ea typeface="MS PGothic" panose="020B0600070205080204" pitchFamily="34" charset="-128"/>
            </a:endParaRPr>
          </a:p>
        </p:txBody>
      </p:sp>
      <p:pic>
        <p:nvPicPr>
          <p:cNvPr id="17411" name="Picture 3" descr="Sherman v1">
            <a:hlinkClick r:id="rId2" tooltip="Sherman v1"/>
            <a:extLst>
              <a:ext uri="{FF2B5EF4-FFF2-40B4-BE49-F238E27FC236}">
                <a16:creationId xmlns:a16="http://schemas.microsoft.com/office/drawing/2014/main" id="{12A96C46-B4E1-60C9-0A88-ABA5FD82DA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msfy08roadmap">
            <a:extLst>
              <a:ext uri="{FF2B5EF4-FFF2-40B4-BE49-F238E27FC236}">
                <a16:creationId xmlns:a16="http://schemas.microsoft.com/office/drawing/2014/main" id="{6E75E5E0-31DA-3F98-BC1A-7B157FFA6D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2">
            <a:extLst>
              <a:ext uri="{FF2B5EF4-FFF2-40B4-BE49-F238E27FC236}">
                <a16:creationId xmlns:a16="http://schemas.microsoft.com/office/drawing/2014/main" id="{0193C5E6-CE6F-FEC5-C4E8-5CEF2907C52D}"/>
              </a:ext>
            </a:extLst>
          </p:cNvPr>
          <p:cNvSpPr>
            <a:spLocks noGrp="1"/>
          </p:cNvSpPr>
          <p:nvPr>
            <p:ph type="title"/>
          </p:nvPr>
        </p:nvSpPr>
        <p:spPr/>
        <p:txBody>
          <a:bodyPr/>
          <a:lstStyle/>
          <a:p>
            <a:pPr>
              <a:defRPr/>
            </a:pPr>
            <a:r>
              <a:rPr lang="en-GB" altLang="en-US" sz="4000" dirty="0">
                <a:solidFill>
                  <a:schemeClr val="tx1">
                    <a:lumMod val="75000"/>
                    <a:lumOff val="25000"/>
                  </a:schemeClr>
                </a:solidFill>
              </a:rPr>
              <a:t>The effects of using visuals is staggering!</a:t>
            </a:r>
          </a:p>
        </p:txBody>
      </p:sp>
      <p:pic>
        <p:nvPicPr>
          <p:cNvPr id="19459" name="Picture 4" descr="Bar Chart  Bullet points 10% Visuals 55%">
            <a:extLst>
              <a:ext uri="{FF2B5EF4-FFF2-40B4-BE49-F238E27FC236}">
                <a16:creationId xmlns:a16="http://schemas.microsoft.com/office/drawing/2014/main" id="{A8369BA3-E19F-A498-569C-8A25272B7D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87713" y="1628775"/>
            <a:ext cx="5472112" cy="3455988"/>
          </a:xfrm>
          <a:noFill/>
        </p:spPr>
      </p:pic>
      <p:sp>
        <p:nvSpPr>
          <p:cNvPr id="19460" name="Text Box 5">
            <a:extLst>
              <a:ext uri="{FF2B5EF4-FFF2-40B4-BE49-F238E27FC236}">
                <a16:creationId xmlns:a16="http://schemas.microsoft.com/office/drawing/2014/main" id="{7911483C-D3FB-49FB-42DB-E718A6F491F2}"/>
              </a:ext>
            </a:extLst>
          </p:cNvPr>
          <p:cNvSpPr txBox="1">
            <a:spLocks noChangeArrowheads="1"/>
          </p:cNvSpPr>
          <p:nvPr/>
        </p:nvSpPr>
        <p:spPr bwMode="auto">
          <a:xfrm>
            <a:off x="2208214" y="5445125"/>
            <a:ext cx="81359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Arial" panose="020B0604020202020204" pitchFamily="34" charset="0"/>
                <a:ea typeface="MS PGothic" panose="020B0600070205080204" pitchFamily="34" charset="-128"/>
              </a:rPr>
              <a:t>Study at the Wharton research Centre showed the effects of visual slides on message retention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F7D782DC-E130-A78F-E12E-988A9B00B8D5}"/>
              </a:ext>
            </a:extLst>
          </p:cNvPr>
          <p:cNvSpPr>
            <a:spLocks noGrp="1"/>
          </p:cNvSpPr>
          <p:nvPr>
            <p:ph type="title"/>
          </p:nvPr>
        </p:nvSpPr>
        <p:spPr/>
        <p:txBody>
          <a:bodyPr/>
          <a:lstStyle/>
          <a:p>
            <a:pPr>
              <a:defRPr/>
            </a:pPr>
            <a:r>
              <a:rPr lang="en-GB" altLang="en-US">
                <a:solidFill>
                  <a:schemeClr val="tx1">
                    <a:lumMod val="75000"/>
                    <a:lumOff val="25000"/>
                  </a:schemeClr>
                </a:solidFill>
                <a:latin typeface="Book Antiqua" panose="02040602050305030304" pitchFamily="18" charset="0"/>
              </a:rPr>
              <a:t>Presentation Rules</a:t>
            </a:r>
          </a:p>
        </p:txBody>
      </p:sp>
      <p:sp>
        <p:nvSpPr>
          <p:cNvPr id="7171" name="Rectangle 3">
            <a:extLst>
              <a:ext uri="{FF2B5EF4-FFF2-40B4-BE49-F238E27FC236}">
                <a16:creationId xmlns:a16="http://schemas.microsoft.com/office/drawing/2014/main" id="{0B22EBA0-71EB-B61F-CEFF-C5253B1F3532}"/>
              </a:ext>
            </a:extLst>
          </p:cNvPr>
          <p:cNvSpPr>
            <a:spLocks noGrp="1" noChangeArrowheads="1"/>
          </p:cNvSpPr>
          <p:nvPr>
            <p:ph idx="1"/>
          </p:nvPr>
        </p:nvSpPr>
        <p:spPr/>
        <p:txBody>
          <a:bodyPr rtlCol="0">
            <a:normAutofit/>
          </a:bodyPr>
          <a:lstStyle/>
          <a:p>
            <a:pPr marL="91440" indent="-91440">
              <a:buClr>
                <a:schemeClr val="tx1">
                  <a:lumMod val="75000"/>
                  <a:lumOff val="25000"/>
                </a:schemeClr>
              </a:buClr>
              <a:buFont typeface="Wingdings 2" panose="05020102010507070707" pitchFamily="18" charset="2"/>
              <a:buChar char=""/>
              <a:defRPr/>
            </a:pPr>
            <a:r>
              <a:rPr lang="en-GB" altLang="en-US" b="1" dirty="0">
                <a:solidFill>
                  <a:schemeClr val="tx1">
                    <a:lumMod val="75000"/>
                    <a:lumOff val="25000"/>
                  </a:schemeClr>
                </a:solidFill>
              </a:rPr>
              <a:t>DO</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CHECK YOUR POSITION </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CHECK THE POSITION OF YOUR VISUAL AIDS</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ALWAYS INTRODUCE YOURSELF (AND YOUR GROUP) </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ALWAYS INTRODUCE THE SUBJECT OF THE PRESENTATION</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PROVIDE YOUR AUDIENCE WITH BACKGROUND MATERIAL</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MAKE-EYE CONTACT WITH YOUR AUDIENCE </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USE VISUAL AIDS, GRAPHS, TABLES ETC. FOR COMPLEX INFORMATION</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ACT CONFIDENTLY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0-#ppt_w/2"/>
                                          </p:val>
                                        </p:tav>
                                        <p:tav tm="100000">
                                          <p:val>
                                            <p:strVal val="#ppt_x"/>
                                          </p:val>
                                        </p:tav>
                                      </p:tavLst>
                                    </p:anim>
                                    <p:anim calcmode="lin" valueType="num">
                                      <p:cBhvr additive="base">
                                        <p:cTn id="8" dur="5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7171">
                                            <p:txEl>
                                              <p:pRg st="0" end="0"/>
                                            </p:txEl>
                                          </p:spTgt>
                                        </p:tgtEl>
                                        <p:attrNameLst>
                                          <p:attrName>style.visibility</p:attrName>
                                        </p:attrNameLst>
                                      </p:cBhvr>
                                      <p:to>
                                        <p:strVal val="visible"/>
                                      </p:to>
                                    </p:set>
                                    <p:anim calcmode="lin" valueType="num">
                                      <p:cBhvr additive="base">
                                        <p:cTn id="13" dur="500" fill="hold"/>
                                        <p:tgtEl>
                                          <p:spTgt spid="717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7171">
                                            <p:txEl>
                                              <p:pRg st="1" end="1"/>
                                            </p:txEl>
                                          </p:spTgt>
                                        </p:tgtEl>
                                        <p:attrNameLst>
                                          <p:attrName>style.visibility</p:attrName>
                                        </p:attrNameLst>
                                      </p:cBhvr>
                                      <p:to>
                                        <p:strVal val="visible"/>
                                      </p:to>
                                    </p:set>
                                    <p:anim calcmode="lin" valueType="num">
                                      <p:cBhvr additive="base">
                                        <p:cTn id="19" dur="500" fill="hold"/>
                                        <p:tgtEl>
                                          <p:spTgt spid="717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7171">
                                            <p:txEl>
                                              <p:pRg st="2" end="2"/>
                                            </p:txEl>
                                          </p:spTgt>
                                        </p:tgtEl>
                                        <p:attrNameLst>
                                          <p:attrName>style.visibility</p:attrName>
                                        </p:attrNameLst>
                                      </p:cBhvr>
                                      <p:to>
                                        <p:strVal val="visible"/>
                                      </p:to>
                                    </p:set>
                                    <p:anim calcmode="lin" valueType="num">
                                      <p:cBhvr additive="base">
                                        <p:cTn id="25" dur="500" fill="hold"/>
                                        <p:tgtEl>
                                          <p:spTgt spid="717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7171">
                                            <p:txEl>
                                              <p:pRg st="3" end="3"/>
                                            </p:txEl>
                                          </p:spTgt>
                                        </p:tgtEl>
                                        <p:attrNameLst>
                                          <p:attrName>style.visibility</p:attrName>
                                        </p:attrNameLst>
                                      </p:cBhvr>
                                      <p:to>
                                        <p:strVal val="visible"/>
                                      </p:to>
                                    </p:set>
                                    <p:anim calcmode="lin" valueType="num">
                                      <p:cBhvr additive="base">
                                        <p:cTn id="31" dur="500" fill="hold"/>
                                        <p:tgtEl>
                                          <p:spTgt spid="717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7171">
                                            <p:txEl>
                                              <p:pRg st="4" end="4"/>
                                            </p:txEl>
                                          </p:spTgt>
                                        </p:tgtEl>
                                        <p:attrNameLst>
                                          <p:attrName>style.visibility</p:attrName>
                                        </p:attrNameLst>
                                      </p:cBhvr>
                                      <p:to>
                                        <p:strVal val="visible"/>
                                      </p:to>
                                    </p:set>
                                    <p:anim calcmode="lin" valueType="num">
                                      <p:cBhvr additive="base">
                                        <p:cTn id="37" dur="500" fill="hold"/>
                                        <p:tgtEl>
                                          <p:spTgt spid="717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nodeType="clickEffect">
                                  <p:stCondLst>
                                    <p:cond delay="0"/>
                                  </p:stCondLst>
                                  <p:childTnLst>
                                    <p:set>
                                      <p:cBhvr>
                                        <p:cTn id="42" dur="1" fill="hold">
                                          <p:stCondLst>
                                            <p:cond delay="0"/>
                                          </p:stCondLst>
                                        </p:cTn>
                                        <p:tgtEl>
                                          <p:spTgt spid="7171">
                                            <p:txEl>
                                              <p:pRg st="5" end="5"/>
                                            </p:txEl>
                                          </p:spTgt>
                                        </p:tgtEl>
                                        <p:attrNameLst>
                                          <p:attrName>style.visibility</p:attrName>
                                        </p:attrNameLst>
                                      </p:cBhvr>
                                      <p:to>
                                        <p:strVal val="visible"/>
                                      </p:to>
                                    </p:set>
                                    <p:anim calcmode="lin" valueType="num">
                                      <p:cBhvr additive="base">
                                        <p:cTn id="43" dur="500" fill="hold"/>
                                        <p:tgtEl>
                                          <p:spTgt spid="717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17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nodeType="clickEffect">
                                  <p:stCondLst>
                                    <p:cond delay="0"/>
                                  </p:stCondLst>
                                  <p:childTnLst>
                                    <p:set>
                                      <p:cBhvr>
                                        <p:cTn id="48" dur="1" fill="hold">
                                          <p:stCondLst>
                                            <p:cond delay="0"/>
                                          </p:stCondLst>
                                        </p:cTn>
                                        <p:tgtEl>
                                          <p:spTgt spid="7171">
                                            <p:txEl>
                                              <p:pRg st="6" end="6"/>
                                            </p:txEl>
                                          </p:spTgt>
                                        </p:tgtEl>
                                        <p:attrNameLst>
                                          <p:attrName>style.visibility</p:attrName>
                                        </p:attrNameLst>
                                      </p:cBhvr>
                                      <p:to>
                                        <p:strVal val="visible"/>
                                      </p:to>
                                    </p:set>
                                    <p:anim calcmode="lin" valueType="num">
                                      <p:cBhvr additive="base">
                                        <p:cTn id="49" dur="500" fill="hold"/>
                                        <p:tgtEl>
                                          <p:spTgt spid="7171">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717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nodeType="clickEffect">
                                  <p:stCondLst>
                                    <p:cond delay="0"/>
                                  </p:stCondLst>
                                  <p:childTnLst>
                                    <p:set>
                                      <p:cBhvr>
                                        <p:cTn id="54" dur="1" fill="hold">
                                          <p:stCondLst>
                                            <p:cond delay="0"/>
                                          </p:stCondLst>
                                        </p:cTn>
                                        <p:tgtEl>
                                          <p:spTgt spid="7171">
                                            <p:txEl>
                                              <p:pRg st="7" end="7"/>
                                            </p:txEl>
                                          </p:spTgt>
                                        </p:tgtEl>
                                        <p:attrNameLst>
                                          <p:attrName>style.visibility</p:attrName>
                                        </p:attrNameLst>
                                      </p:cBhvr>
                                      <p:to>
                                        <p:strVal val="visible"/>
                                      </p:to>
                                    </p:set>
                                    <p:anim calcmode="lin" valueType="num">
                                      <p:cBhvr additive="base">
                                        <p:cTn id="55" dur="500" fill="hold"/>
                                        <p:tgtEl>
                                          <p:spTgt spid="7171">
                                            <p:txEl>
                                              <p:pRg st="7" end="7"/>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717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nodeType="clickEffect">
                                  <p:stCondLst>
                                    <p:cond delay="0"/>
                                  </p:stCondLst>
                                  <p:childTnLst>
                                    <p:set>
                                      <p:cBhvr>
                                        <p:cTn id="60" dur="1" fill="hold">
                                          <p:stCondLst>
                                            <p:cond delay="0"/>
                                          </p:stCondLst>
                                        </p:cTn>
                                        <p:tgtEl>
                                          <p:spTgt spid="7171">
                                            <p:txEl>
                                              <p:pRg st="8" end="8"/>
                                            </p:txEl>
                                          </p:spTgt>
                                        </p:tgtEl>
                                        <p:attrNameLst>
                                          <p:attrName>style.visibility</p:attrName>
                                        </p:attrNameLst>
                                      </p:cBhvr>
                                      <p:to>
                                        <p:strVal val="visible"/>
                                      </p:to>
                                    </p:set>
                                    <p:anim calcmode="lin" valueType="num">
                                      <p:cBhvr additive="base">
                                        <p:cTn id="61" dur="500" fill="hold"/>
                                        <p:tgtEl>
                                          <p:spTgt spid="7171">
                                            <p:txEl>
                                              <p:pRg st="8" end="8"/>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7171">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utoUpdateAnimBg="0"/>
      <p:bldP spid="7171"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B19911E1-5225-3A38-8B68-2FF29C55B418}"/>
              </a:ext>
            </a:extLst>
          </p:cNvPr>
          <p:cNvSpPr>
            <a:spLocks noGrp="1"/>
          </p:cNvSpPr>
          <p:nvPr>
            <p:ph type="title"/>
          </p:nvPr>
        </p:nvSpPr>
        <p:spPr/>
        <p:txBody>
          <a:bodyPr/>
          <a:lstStyle/>
          <a:p>
            <a:pPr>
              <a:defRPr/>
            </a:pPr>
            <a:r>
              <a:rPr lang="en-GB" altLang="en-US">
                <a:solidFill>
                  <a:schemeClr val="tx1">
                    <a:lumMod val="75000"/>
                    <a:lumOff val="25000"/>
                  </a:schemeClr>
                </a:solidFill>
                <a:latin typeface="Book Antiqua" panose="02040602050305030304" pitchFamily="18" charset="0"/>
              </a:rPr>
              <a:t>Presentation Rules (cont)</a:t>
            </a:r>
          </a:p>
        </p:txBody>
      </p:sp>
      <p:sp>
        <p:nvSpPr>
          <p:cNvPr id="8195" name="Rectangle 3">
            <a:extLst>
              <a:ext uri="{FF2B5EF4-FFF2-40B4-BE49-F238E27FC236}">
                <a16:creationId xmlns:a16="http://schemas.microsoft.com/office/drawing/2014/main" id="{FA2D3893-2B5A-AE11-10DF-D9DB69DDCC22}"/>
              </a:ext>
            </a:extLst>
          </p:cNvPr>
          <p:cNvSpPr>
            <a:spLocks noGrp="1" noChangeArrowheads="1"/>
          </p:cNvSpPr>
          <p:nvPr>
            <p:ph idx="1"/>
          </p:nvPr>
        </p:nvSpPr>
        <p:spPr/>
        <p:txBody>
          <a:bodyPr/>
          <a:lstStyle/>
          <a:p>
            <a:pPr eaLnBrk="1" hangingPunct="1">
              <a:lnSpc>
                <a:spcPct val="60000"/>
              </a:lnSpc>
            </a:pPr>
            <a:r>
              <a:rPr lang="en-GB" altLang="en-US" sz="1500" b="1">
                <a:latin typeface="Book Antiqua" panose="02040602050305030304" pitchFamily="18" charset="0"/>
              </a:rPr>
              <a:t>DO</a:t>
            </a:r>
          </a:p>
          <a:p>
            <a:pPr eaLnBrk="1" hangingPunct="1">
              <a:lnSpc>
                <a:spcPct val="60000"/>
              </a:lnSpc>
            </a:pPr>
            <a:r>
              <a:rPr lang="en-GB" altLang="en-US" sz="1500">
                <a:latin typeface="Book Antiqua" panose="02040602050305030304" pitchFamily="18" charset="0"/>
              </a:rPr>
              <a:t>MAKE SURE YOUR VISUAL AIDS ARE CLEAR</a:t>
            </a:r>
          </a:p>
          <a:p>
            <a:pPr eaLnBrk="1" hangingPunct="1">
              <a:lnSpc>
                <a:spcPct val="60000"/>
              </a:lnSpc>
            </a:pPr>
            <a:r>
              <a:rPr lang="en-GB" altLang="en-US" sz="1500">
                <a:latin typeface="Book Antiqua" panose="02040602050305030304" pitchFamily="18" charset="0"/>
              </a:rPr>
              <a:t>KEEP TO YOUR ALLOCATED TIME</a:t>
            </a:r>
          </a:p>
          <a:p>
            <a:pPr eaLnBrk="1" hangingPunct="1">
              <a:lnSpc>
                <a:spcPct val="60000"/>
              </a:lnSpc>
            </a:pPr>
            <a:r>
              <a:rPr lang="en-GB" altLang="en-US" sz="1500">
                <a:latin typeface="Book Antiqua" panose="02040602050305030304" pitchFamily="18" charset="0"/>
              </a:rPr>
              <a:t>KEEP YOUR PRESENTATION FACTUAL</a:t>
            </a:r>
          </a:p>
          <a:p>
            <a:pPr eaLnBrk="1" hangingPunct="1">
              <a:lnSpc>
                <a:spcPct val="60000"/>
              </a:lnSpc>
            </a:pPr>
            <a:r>
              <a:rPr lang="en-GB" altLang="en-US" sz="1500">
                <a:latin typeface="Book Antiqua" panose="02040602050305030304" pitchFamily="18" charset="0"/>
              </a:rPr>
              <a:t>ALWAYS KNOW YOUR SUBJECT </a:t>
            </a:r>
          </a:p>
          <a:p>
            <a:pPr eaLnBrk="1" hangingPunct="1">
              <a:lnSpc>
                <a:spcPct val="60000"/>
              </a:lnSpc>
            </a:pPr>
            <a:r>
              <a:rPr lang="en-GB" altLang="en-US" sz="1500">
                <a:latin typeface="Book Antiqua" panose="02040602050305030304" pitchFamily="18" charset="0"/>
              </a:rPr>
              <a:t>BE PREPARED FOR QUESTIONS</a:t>
            </a:r>
          </a:p>
          <a:p>
            <a:pPr eaLnBrk="1" hangingPunct="1">
              <a:lnSpc>
                <a:spcPct val="60000"/>
              </a:lnSpc>
            </a:pPr>
            <a:r>
              <a:rPr lang="en-GB" altLang="en-US" sz="1500">
                <a:latin typeface="Book Antiqua" panose="02040602050305030304" pitchFamily="18" charset="0"/>
              </a:rPr>
              <a:t>APPOINT A LEADER IN GROUP PRESENTATIONS </a:t>
            </a:r>
          </a:p>
          <a:p>
            <a:pPr eaLnBrk="1" hangingPunct="1">
              <a:lnSpc>
                <a:spcPct val="60000"/>
              </a:lnSpc>
            </a:pPr>
            <a:r>
              <a:rPr lang="en-GB" altLang="en-US" sz="1500">
                <a:latin typeface="Book Antiqua" panose="02040602050305030304" pitchFamily="18" charset="0"/>
              </a:rPr>
              <a:t>ALWAYS THANK THE AUDIENCE FOR THEIR ATTENTION</a:t>
            </a:r>
          </a:p>
          <a:p>
            <a:pPr eaLnBrk="1" hangingPunct="1">
              <a:lnSpc>
                <a:spcPct val="60000"/>
              </a:lnSpc>
            </a:pPr>
            <a:r>
              <a:rPr lang="en-GB" altLang="en-US" sz="1500">
                <a:latin typeface="Book Antiqua" panose="02040602050305030304" pitchFamily="18" charset="0"/>
              </a:rPr>
              <a:t>KNOW YOUR AUDIENCE (IF POSSIBLE)</a:t>
            </a:r>
          </a:p>
          <a:p>
            <a:pPr eaLnBrk="1" hangingPunct="1">
              <a:lnSpc>
                <a:spcPct val="60000"/>
              </a:lnSpc>
            </a:pPr>
            <a:r>
              <a:rPr lang="en-GB" altLang="en-US" sz="1500">
                <a:latin typeface="Book Antiqua" panose="02040602050305030304" pitchFamily="18" charset="0"/>
              </a:rPr>
              <a:t>ASK ‘ARE THERE ANY QUESTIONS?’ AT THE END </a:t>
            </a:r>
          </a:p>
          <a:p>
            <a:pPr eaLnBrk="1" hangingPunct="1">
              <a:lnSpc>
                <a:spcPct val="60000"/>
              </a:lnSpc>
            </a:pPr>
            <a:endParaRPr lang="en-GB" altLang="en-US" sz="1500">
              <a:latin typeface="Book Antiqua" panose="0204060205030503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additive="base">
                                        <p:cTn id="7" dur="500" fill="hold"/>
                                        <p:tgtEl>
                                          <p:spTgt spid="8194"/>
                                        </p:tgtEl>
                                        <p:attrNameLst>
                                          <p:attrName>ppt_x</p:attrName>
                                        </p:attrNameLst>
                                      </p:cBhvr>
                                      <p:tavLst>
                                        <p:tav tm="0">
                                          <p:val>
                                            <p:strVal val="0-#ppt_w/2"/>
                                          </p:val>
                                        </p:tav>
                                        <p:tav tm="100000">
                                          <p:val>
                                            <p:strVal val="#ppt_x"/>
                                          </p:val>
                                        </p:tav>
                                      </p:tavLst>
                                    </p:anim>
                                    <p:anim calcmode="lin" valueType="num">
                                      <p:cBhvr additive="base">
                                        <p:cTn id="8" dur="500" fill="hold"/>
                                        <p:tgtEl>
                                          <p:spTgt spid="819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8195">
                                            <p:txEl>
                                              <p:pRg st="0" end="0"/>
                                            </p:txEl>
                                          </p:spTgt>
                                        </p:tgtEl>
                                        <p:attrNameLst>
                                          <p:attrName>style.visibility</p:attrName>
                                        </p:attrNameLst>
                                      </p:cBhvr>
                                      <p:to>
                                        <p:strVal val="visible"/>
                                      </p:to>
                                    </p:set>
                                    <p:anim calcmode="lin" valueType="num">
                                      <p:cBhvr additive="base">
                                        <p:cTn id="13" dur="500" fill="hold"/>
                                        <p:tgtEl>
                                          <p:spTgt spid="819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81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8195">
                                            <p:txEl>
                                              <p:pRg st="1" end="1"/>
                                            </p:txEl>
                                          </p:spTgt>
                                        </p:tgtEl>
                                        <p:attrNameLst>
                                          <p:attrName>style.visibility</p:attrName>
                                        </p:attrNameLst>
                                      </p:cBhvr>
                                      <p:to>
                                        <p:strVal val="visible"/>
                                      </p:to>
                                    </p:set>
                                    <p:anim calcmode="lin" valueType="num">
                                      <p:cBhvr additive="base">
                                        <p:cTn id="19" dur="500" fill="hold"/>
                                        <p:tgtEl>
                                          <p:spTgt spid="819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19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8195">
                                            <p:txEl>
                                              <p:pRg st="2" end="2"/>
                                            </p:txEl>
                                          </p:spTgt>
                                        </p:tgtEl>
                                        <p:attrNameLst>
                                          <p:attrName>style.visibility</p:attrName>
                                        </p:attrNameLst>
                                      </p:cBhvr>
                                      <p:to>
                                        <p:strVal val="visible"/>
                                      </p:to>
                                    </p:set>
                                    <p:anim calcmode="lin" valueType="num">
                                      <p:cBhvr additive="base">
                                        <p:cTn id="25" dur="500" fill="hold"/>
                                        <p:tgtEl>
                                          <p:spTgt spid="819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819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8195">
                                            <p:txEl>
                                              <p:pRg st="3" end="3"/>
                                            </p:txEl>
                                          </p:spTgt>
                                        </p:tgtEl>
                                        <p:attrNameLst>
                                          <p:attrName>style.visibility</p:attrName>
                                        </p:attrNameLst>
                                      </p:cBhvr>
                                      <p:to>
                                        <p:strVal val="visible"/>
                                      </p:to>
                                    </p:set>
                                    <p:anim calcmode="lin" valueType="num">
                                      <p:cBhvr additive="base">
                                        <p:cTn id="31" dur="500" fill="hold"/>
                                        <p:tgtEl>
                                          <p:spTgt spid="819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819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8195">
                                            <p:txEl>
                                              <p:pRg st="4" end="4"/>
                                            </p:txEl>
                                          </p:spTgt>
                                        </p:tgtEl>
                                        <p:attrNameLst>
                                          <p:attrName>style.visibility</p:attrName>
                                        </p:attrNameLst>
                                      </p:cBhvr>
                                      <p:to>
                                        <p:strVal val="visible"/>
                                      </p:to>
                                    </p:set>
                                    <p:anim calcmode="lin" valueType="num">
                                      <p:cBhvr additive="base">
                                        <p:cTn id="37" dur="500" fill="hold"/>
                                        <p:tgtEl>
                                          <p:spTgt spid="8195">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819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nodeType="clickEffect">
                                  <p:stCondLst>
                                    <p:cond delay="0"/>
                                  </p:stCondLst>
                                  <p:childTnLst>
                                    <p:set>
                                      <p:cBhvr>
                                        <p:cTn id="42" dur="1" fill="hold">
                                          <p:stCondLst>
                                            <p:cond delay="0"/>
                                          </p:stCondLst>
                                        </p:cTn>
                                        <p:tgtEl>
                                          <p:spTgt spid="8195">
                                            <p:txEl>
                                              <p:pRg st="5" end="5"/>
                                            </p:txEl>
                                          </p:spTgt>
                                        </p:tgtEl>
                                        <p:attrNameLst>
                                          <p:attrName>style.visibility</p:attrName>
                                        </p:attrNameLst>
                                      </p:cBhvr>
                                      <p:to>
                                        <p:strVal val="visible"/>
                                      </p:to>
                                    </p:set>
                                    <p:anim calcmode="lin" valueType="num">
                                      <p:cBhvr additive="base">
                                        <p:cTn id="43" dur="500" fill="hold"/>
                                        <p:tgtEl>
                                          <p:spTgt spid="8195">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819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nodeType="clickEffect">
                                  <p:stCondLst>
                                    <p:cond delay="0"/>
                                  </p:stCondLst>
                                  <p:childTnLst>
                                    <p:set>
                                      <p:cBhvr>
                                        <p:cTn id="48" dur="1" fill="hold">
                                          <p:stCondLst>
                                            <p:cond delay="0"/>
                                          </p:stCondLst>
                                        </p:cTn>
                                        <p:tgtEl>
                                          <p:spTgt spid="8195">
                                            <p:txEl>
                                              <p:pRg st="6" end="6"/>
                                            </p:txEl>
                                          </p:spTgt>
                                        </p:tgtEl>
                                        <p:attrNameLst>
                                          <p:attrName>style.visibility</p:attrName>
                                        </p:attrNameLst>
                                      </p:cBhvr>
                                      <p:to>
                                        <p:strVal val="visible"/>
                                      </p:to>
                                    </p:set>
                                    <p:anim calcmode="lin" valueType="num">
                                      <p:cBhvr additive="base">
                                        <p:cTn id="49" dur="500" fill="hold"/>
                                        <p:tgtEl>
                                          <p:spTgt spid="8195">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819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nodeType="clickEffect">
                                  <p:stCondLst>
                                    <p:cond delay="0"/>
                                  </p:stCondLst>
                                  <p:childTnLst>
                                    <p:set>
                                      <p:cBhvr>
                                        <p:cTn id="54" dur="1" fill="hold">
                                          <p:stCondLst>
                                            <p:cond delay="0"/>
                                          </p:stCondLst>
                                        </p:cTn>
                                        <p:tgtEl>
                                          <p:spTgt spid="8195">
                                            <p:txEl>
                                              <p:pRg st="7" end="7"/>
                                            </p:txEl>
                                          </p:spTgt>
                                        </p:tgtEl>
                                        <p:attrNameLst>
                                          <p:attrName>style.visibility</p:attrName>
                                        </p:attrNameLst>
                                      </p:cBhvr>
                                      <p:to>
                                        <p:strVal val="visible"/>
                                      </p:to>
                                    </p:set>
                                    <p:anim calcmode="lin" valueType="num">
                                      <p:cBhvr additive="base">
                                        <p:cTn id="55" dur="500" fill="hold"/>
                                        <p:tgtEl>
                                          <p:spTgt spid="8195">
                                            <p:txEl>
                                              <p:pRg st="7" end="7"/>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8195">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nodeType="clickEffect">
                                  <p:stCondLst>
                                    <p:cond delay="0"/>
                                  </p:stCondLst>
                                  <p:childTnLst>
                                    <p:set>
                                      <p:cBhvr>
                                        <p:cTn id="60" dur="1" fill="hold">
                                          <p:stCondLst>
                                            <p:cond delay="0"/>
                                          </p:stCondLst>
                                        </p:cTn>
                                        <p:tgtEl>
                                          <p:spTgt spid="8195">
                                            <p:txEl>
                                              <p:pRg st="8" end="8"/>
                                            </p:txEl>
                                          </p:spTgt>
                                        </p:tgtEl>
                                        <p:attrNameLst>
                                          <p:attrName>style.visibility</p:attrName>
                                        </p:attrNameLst>
                                      </p:cBhvr>
                                      <p:to>
                                        <p:strVal val="visible"/>
                                      </p:to>
                                    </p:set>
                                    <p:anim calcmode="lin" valueType="num">
                                      <p:cBhvr additive="base">
                                        <p:cTn id="61" dur="500" fill="hold"/>
                                        <p:tgtEl>
                                          <p:spTgt spid="8195">
                                            <p:txEl>
                                              <p:pRg st="8" end="8"/>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8195">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8" fill="hold" nodeType="clickEffect">
                                  <p:stCondLst>
                                    <p:cond delay="0"/>
                                  </p:stCondLst>
                                  <p:childTnLst>
                                    <p:set>
                                      <p:cBhvr>
                                        <p:cTn id="66" dur="1" fill="hold">
                                          <p:stCondLst>
                                            <p:cond delay="0"/>
                                          </p:stCondLst>
                                        </p:cTn>
                                        <p:tgtEl>
                                          <p:spTgt spid="8195">
                                            <p:txEl>
                                              <p:pRg st="9" end="9"/>
                                            </p:txEl>
                                          </p:spTgt>
                                        </p:tgtEl>
                                        <p:attrNameLst>
                                          <p:attrName>style.visibility</p:attrName>
                                        </p:attrNameLst>
                                      </p:cBhvr>
                                      <p:to>
                                        <p:strVal val="visible"/>
                                      </p:to>
                                    </p:set>
                                    <p:anim calcmode="lin" valueType="num">
                                      <p:cBhvr additive="base">
                                        <p:cTn id="67" dur="500" fill="hold"/>
                                        <p:tgtEl>
                                          <p:spTgt spid="8195">
                                            <p:txEl>
                                              <p:pRg st="9" end="9"/>
                                            </p:txEl>
                                          </p:spTgt>
                                        </p:tgtEl>
                                        <p:attrNameLst>
                                          <p:attrName>ppt_x</p:attrName>
                                        </p:attrNameLst>
                                      </p:cBhvr>
                                      <p:tavLst>
                                        <p:tav tm="0">
                                          <p:val>
                                            <p:strVal val="0-#ppt_w/2"/>
                                          </p:val>
                                        </p:tav>
                                        <p:tav tm="100000">
                                          <p:val>
                                            <p:strVal val="#ppt_x"/>
                                          </p:val>
                                        </p:tav>
                                      </p:tavLst>
                                    </p:anim>
                                    <p:anim calcmode="lin" valueType="num">
                                      <p:cBhvr additive="base">
                                        <p:cTn id="68" dur="500" fill="hold"/>
                                        <p:tgtEl>
                                          <p:spTgt spid="8195">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autoUpdateAnimBg="0"/>
      <p:bldP spid="8195"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CC85207-0D10-1153-3465-F32ABEAB04EA}"/>
              </a:ext>
            </a:extLst>
          </p:cNvPr>
          <p:cNvSpPr>
            <a:spLocks noGrp="1"/>
          </p:cNvSpPr>
          <p:nvPr>
            <p:ph type="title"/>
          </p:nvPr>
        </p:nvSpPr>
        <p:spPr/>
        <p:txBody>
          <a:bodyPr/>
          <a:lstStyle/>
          <a:p>
            <a:pPr>
              <a:defRPr/>
            </a:pPr>
            <a:r>
              <a:rPr lang="en-GB" altLang="en-US">
                <a:solidFill>
                  <a:schemeClr val="tx1">
                    <a:lumMod val="75000"/>
                    <a:lumOff val="25000"/>
                  </a:schemeClr>
                </a:solidFill>
                <a:latin typeface="Book Antiqua" panose="02040602050305030304" pitchFamily="18" charset="0"/>
              </a:rPr>
              <a:t>Presentation Rules (cont)</a:t>
            </a:r>
          </a:p>
        </p:txBody>
      </p:sp>
      <p:sp>
        <p:nvSpPr>
          <p:cNvPr id="9219" name="Rectangle 3">
            <a:extLst>
              <a:ext uri="{FF2B5EF4-FFF2-40B4-BE49-F238E27FC236}">
                <a16:creationId xmlns:a16="http://schemas.microsoft.com/office/drawing/2014/main" id="{8E190DB6-FC1C-0265-B50E-E52C43B46147}"/>
              </a:ext>
            </a:extLst>
          </p:cNvPr>
          <p:cNvSpPr>
            <a:spLocks noGrp="1"/>
          </p:cNvSpPr>
          <p:nvPr>
            <p:ph idx="1"/>
          </p:nvPr>
        </p:nvSpPr>
        <p:spPr/>
        <p:txBody>
          <a:bodyPr/>
          <a:lstStyle/>
          <a:p>
            <a:pPr eaLnBrk="1" hangingPunct="1"/>
            <a:r>
              <a:rPr lang="en-GB" altLang="en-US" sz="2800" dirty="0">
                <a:latin typeface="+mj-lt"/>
              </a:rPr>
              <a:t>DON’T</a:t>
            </a:r>
          </a:p>
          <a:p>
            <a:pPr eaLnBrk="1" hangingPunct="1"/>
            <a:r>
              <a:rPr lang="en-GB" altLang="en-US" sz="2800" dirty="0">
                <a:latin typeface="+mj-lt"/>
              </a:rPr>
              <a:t>CARRY ON A CONVERSATION WITH OTHER TEAM MEMBERS DURING A PRESENTATION</a:t>
            </a:r>
          </a:p>
          <a:p>
            <a:pPr eaLnBrk="1" hangingPunct="1"/>
            <a:r>
              <a:rPr lang="en-GB" altLang="en-US" sz="2800" dirty="0">
                <a:latin typeface="+mj-lt"/>
              </a:rPr>
              <a:t>LEAVE VISUAL AIDS ON WHEN NOT IN USE</a:t>
            </a:r>
          </a:p>
          <a:p>
            <a:pPr eaLnBrk="1" hangingPunct="1"/>
            <a:r>
              <a:rPr lang="en-GB" altLang="en-US" sz="2800" dirty="0">
                <a:latin typeface="+mj-lt"/>
              </a:rPr>
              <a:t>BE AGGRESSIVE</a:t>
            </a:r>
          </a:p>
          <a:p>
            <a:pPr eaLnBrk="1" hangingPunct="1"/>
            <a:r>
              <a:rPr lang="en-GB" altLang="en-US" sz="2800" dirty="0">
                <a:latin typeface="+mj-lt"/>
              </a:rPr>
              <a:t>WORRY ABOUT YOUR PRESENTATION (IT IS NOT LIFE OR DEATH)!</a:t>
            </a:r>
          </a:p>
          <a:p>
            <a:pPr eaLnBrk="1" hangingPunct="1"/>
            <a:endParaRPr lang="en-GB" altLang="en-US" dirty="0">
              <a:latin typeface="Book Antiqua" panose="02040602050305030304" pitchFamily="18" charset="0"/>
            </a:endParaRPr>
          </a:p>
          <a:p>
            <a:pPr eaLnBrk="1" hangingPunct="1"/>
            <a:endParaRPr lang="en-GB" altLang="en-US" dirty="0">
              <a:latin typeface="Book Antiqua" panose="02040602050305030304" pitchFamily="18" charset="0"/>
            </a:endParaRPr>
          </a:p>
          <a:p>
            <a:pPr eaLnBrk="1" hangingPunct="1"/>
            <a:endParaRPr lang="en-GB" altLang="en-US" dirty="0">
              <a:latin typeface="Book Antiqua" panose="02040602050305030304" pitchFamily="18" charset="0"/>
            </a:endParaRPr>
          </a:p>
          <a:p>
            <a:pPr eaLnBrk="1" hangingPunct="1"/>
            <a:endParaRPr lang="en-GB" altLang="en-US" dirty="0">
              <a:latin typeface="Book Antiqua" panose="02040602050305030304" pitchFamily="18" charset="0"/>
            </a:endParaRPr>
          </a:p>
          <a:p>
            <a:pPr eaLnBrk="1" hangingPunct="1"/>
            <a:endParaRPr lang="en-GB" altLang="en-US" dirty="0">
              <a:latin typeface="Book Antiqua" panose="0204060205030503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0-#ppt_w/2"/>
                                          </p:val>
                                        </p:tav>
                                        <p:tav tm="100000">
                                          <p:val>
                                            <p:strVal val="#ppt_x"/>
                                          </p:val>
                                        </p:tav>
                                      </p:tavLst>
                                    </p:anim>
                                    <p:anim calcmode="lin" valueType="num">
                                      <p:cBhvr additive="base">
                                        <p:cTn id="8"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5" presetClass="entr" presetSubtype="0" fill="hold" nodeType="clickEffect">
                                  <p:stCondLst>
                                    <p:cond delay="0"/>
                                  </p:stCondLst>
                                  <p:childTnLst>
                                    <p:set>
                                      <p:cBhvr>
                                        <p:cTn id="12" dur="1" fill="hold">
                                          <p:stCondLst>
                                            <p:cond delay="0"/>
                                          </p:stCondLst>
                                        </p:cTn>
                                        <p:tgtEl>
                                          <p:spTgt spid="9219">
                                            <p:txEl>
                                              <p:pRg st="0" end="0"/>
                                            </p:txEl>
                                          </p:spTgt>
                                        </p:tgtEl>
                                        <p:attrNameLst>
                                          <p:attrName>style.visibility</p:attrName>
                                        </p:attrNameLst>
                                      </p:cBhvr>
                                      <p:to>
                                        <p:strVal val="visible"/>
                                      </p:to>
                                    </p:set>
                                    <p:anim calcmode="lin" valueType="num">
                                      <p:cBhvr>
                                        <p:cTn id="13" dur="1000" fill="hold"/>
                                        <p:tgtEl>
                                          <p:spTgt spid="9219">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9219">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9219">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9219">
                                            <p:txEl>
                                              <p:pRg st="0" end="0"/>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11"/>
                                            </p:cond>
                                          </p:stCondLst>
                                          <p:endCondLst>
                                            <p:cond evt="onStopAudio" delay="0">
                                              <p:tgtEl>
                                                <p:sldTgt/>
                                              </p:tgtEl>
                                            </p:cond>
                                          </p:endCondLst>
                                        </p:cTn>
                                        <p:tgtEl>
                                          <p:sndTgt r:embed="rId2" name="clap.wav"/>
                                        </p:tgtEl>
                                      </p:cMediaNode>
                                    </p:audio>
                                  </p:subTnLst>
                                </p:cTn>
                              </p:par>
                            </p:childTnLst>
                          </p:cTn>
                        </p:par>
                      </p:childTnLst>
                    </p:cTn>
                  </p:par>
                  <p:par>
                    <p:cTn id="17" fill="hold" nodeType="clickPar">
                      <p:stCondLst>
                        <p:cond delay="indefinite"/>
                      </p:stCondLst>
                      <p:childTnLst>
                        <p:par>
                          <p:cTn id="18" fill="hold" nodeType="withGroup">
                            <p:stCondLst>
                              <p:cond delay="0"/>
                            </p:stCondLst>
                            <p:childTnLst>
                              <p:par>
                                <p:cTn id="19" presetID="15" presetClass="entr" presetSubtype="0" fill="hold" nodeType="clickEffect">
                                  <p:stCondLst>
                                    <p:cond delay="0"/>
                                  </p:stCondLst>
                                  <p:childTnLst>
                                    <p:set>
                                      <p:cBhvr>
                                        <p:cTn id="20" dur="1" fill="hold">
                                          <p:stCondLst>
                                            <p:cond delay="0"/>
                                          </p:stCondLst>
                                        </p:cTn>
                                        <p:tgtEl>
                                          <p:spTgt spid="9219">
                                            <p:txEl>
                                              <p:pRg st="1" end="1"/>
                                            </p:txEl>
                                          </p:spTgt>
                                        </p:tgtEl>
                                        <p:attrNameLst>
                                          <p:attrName>style.visibility</p:attrName>
                                        </p:attrNameLst>
                                      </p:cBhvr>
                                      <p:to>
                                        <p:strVal val="visible"/>
                                      </p:to>
                                    </p:set>
                                    <p:anim calcmode="lin" valueType="num">
                                      <p:cBhvr>
                                        <p:cTn id="21" dur="1000" fill="hold"/>
                                        <p:tgtEl>
                                          <p:spTgt spid="9219">
                                            <p:txEl>
                                              <p:pRg st="1" end="1"/>
                                            </p:txEl>
                                          </p:spTgt>
                                        </p:tgtEl>
                                        <p:attrNameLst>
                                          <p:attrName>ppt_w</p:attrName>
                                        </p:attrNameLst>
                                      </p:cBhvr>
                                      <p:tavLst>
                                        <p:tav tm="0">
                                          <p:val>
                                            <p:fltVal val="0"/>
                                          </p:val>
                                        </p:tav>
                                        <p:tav tm="100000">
                                          <p:val>
                                            <p:strVal val="#ppt_w"/>
                                          </p:val>
                                        </p:tav>
                                      </p:tavLst>
                                    </p:anim>
                                    <p:anim calcmode="lin" valueType="num">
                                      <p:cBhvr>
                                        <p:cTn id="22" dur="1000" fill="hold"/>
                                        <p:tgtEl>
                                          <p:spTgt spid="9219">
                                            <p:txEl>
                                              <p:pRg st="1" end="1"/>
                                            </p:txEl>
                                          </p:spTgt>
                                        </p:tgtEl>
                                        <p:attrNameLst>
                                          <p:attrName>ppt_h</p:attrName>
                                        </p:attrNameLst>
                                      </p:cBhvr>
                                      <p:tavLst>
                                        <p:tav tm="0">
                                          <p:val>
                                            <p:fltVal val="0"/>
                                          </p:val>
                                        </p:tav>
                                        <p:tav tm="100000">
                                          <p:val>
                                            <p:strVal val="#ppt_h"/>
                                          </p:val>
                                        </p:tav>
                                      </p:tavLst>
                                    </p:anim>
                                    <p:anim calcmode="lin" valueType="num">
                                      <p:cBhvr>
                                        <p:cTn id="23" dur="1000" fill="hold"/>
                                        <p:tgtEl>
                                          <p:spTgt spid="9219">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9219">
                                            <p:txEl>
                                              <p:pRg st="1" end="1"/>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19"/>
                                            </p:cond>
                                          </p:stCondLst>
                                          <p:endCondLst>
                                            <p:cond evt="onStopAudio" delay="0">
                                              <p:tgtEl>
                                                <p:sldTgt/>
                                              </p:tgtEl>
                                            </p:cond>
                                          </p:endCondLst>
                                        </p:cTn>
                                        <p:tgtEl>
                                          <p:sndTgt r:embed="rId2" name="clap.wav"/>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15" presetClass="entr" presetSubtype="0" fill="hold" nodeType="clickEffect">
                                  <p:stCondLst>
                                    <p:cond delay="0"/>
                                  </p:stCondLst>
                                  <p:childTnLst>
                                    <p:set>
                                      <p:cBhvr>
                                        <p:cTn id="28" dur="1" fill="hold">
                                          <p:stCondLst>
                                            <p:cond delay="0"/>
                                          </p:stCondLst>
                                        </p:cTn>
                                        <p:tgtEl>
                                          <p:spTgt spid="9219">
                                            <p:txEl>
                                              <p:pRg st="2" end="2"/>
                                            </p:txEl>
                                          </p:spTgt>
                                        </p:tgtEl>
                                        <p:attrNameLst>
                                          <p:attrName>style.visibility</p:attrName>
                                        </p:attrNameLst>
                                      </p:cBhvr>
                                      <p:to>
                                        <p:strVal val="visible"/>
                                      </p:to>
                                    </p:set>
                                    <p:anim calcmode="lin" valueType="num">
                                      <p:cBhvr>
                                        <p:cTn id="29" dur="1000" fill="hold"/>
                                        <p:tgtEl>
                                          <p:spTgt spid="9219">
                                            <p:txEl>
                                              <p:pRg st="2" end="2"/>
                                            </p:txEl>
                                          </p:spTgt>
                                        </p:tgtEl>
                                        <p:attrNameLst>
                                          <p:attrName>ppt_w</p:attrName>
                                        </p:attrNameLst>
                                      </p:cBhvr>
                                      <p:tavLst>
                                        <p:tav tm="0">
                                          <p:val>
                                            <p:fltVal val="0"/>
                                          </p:val>
                                        </p:tav>
                                        <p:tav tm="100000">
                                          <p:val>
                                            <p:strVal val="#ppt_w"/>
                                          </p:val>
                                        </p:tav>
                                      </p:tavLst>
                                    </p:anim>
                                    <p:anim calcmode="lin" valueType="num">
                                      <p:cBhvr>
                                        <p:cTn id="30" dur="1000" fill="hold"/>
                                        <p:tgtEl>
                                          <p:spTgt spid="9219">
                                            <p:txEl>
                                              <p:pRg st="2" end="2"/>
                                            </p:txEl>
                                          </p:spTgt>
                                        </p:tgtEl>
                                        <p:attrNameLst>
                                          <p:attrName>ppt_h</p:attrName>
                                        </p:attrNameLst>
                                      </p:cBhvr>
                                      <p:tavLst>
                                        <p:tav tm="0">
                                          <p:val>
                                            <p:fltVal val="0"/>
                                          </p:val>
                                        </p:tav>
                                        <p:tav tm="100000">
                                          <p:val>
                                            <p:strVal val="#ppt_h"/>
                                          </p:val>
                                        </p:tav>
                                      </p:tavLst>
                                    </p:anim>
                                    <p:anim calcmode="lin" valueType="num">
                                      <p:cBhvr>
                                        <p:cTn id="31" dur="1000" fill="hold"/>
                                        <p:tgtEl>
                                          <p:spTgt spid="9219">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32" dur="1000" fill="hold"/>
                                        <p:tgtEl>
                                          <p:spTgt spid="9219">
                                            <p:txEl>
                                              <p:pRg st="2" end="2"/>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27"/>
                                            </p:cond>
                                          </p:stCondLst>
                                          <p:endCondLst>
                                            <p:cond evt="onStopAudio" delay="0">
                                              <p:tgtEl>
                                                <p:sldTgt/>
                                              </p:tgtEl>
                                            </p:cond>
                                          </p:endCondLst>
                                        </p:cTn>
                                        <p:tgtEl>
                                          <p:sndTgt r:embed="rId2" name="clap.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15" presetClass="entr" presetSubtype="0" fill="hold" nodeType="clickEffect">
                                  <p:stCondLst>
                                    <p:cond delay="0"/>
                                  </p:stCondLst>
                                  <p:childTnLst>
                                    <p:set>
                                      <p:cBhvr>
                                        <p:cTn id="36" dur="1" fill="hold">
                                          <p:stCondLst>
                                            <p:cond delay="0"/>
                                          </p:stCondLst>
                                        </p:cTn>
                                        <p:tgtEl>
                                          <p:spTgt spid="9219">
                                            <p:txEl>
                                              <p:pRg st="3" end="3"/>
                                            </p:txEl>
                                          </p:spTgt>
                                        </p:tgtEl>
                                        <p:attrNameLst>
                                          <p:attrName>style.visibility</p:attrName>
                                        </p:attrNameLst>
                                      </p:cBhvr>
                                      <p:to>
                                        <p:strVal val="visible"/>
                                      </p:to>
                                    </p:set>
                                    <p:anim calcmode="lin" valueType="num">
                                      <p:cBhvr>
                                        <p:cTn id="37" dur="1000" fill="hold"/>
                                        <p:tgtEl>
                                          <p:spTgt spid="9219">
                                            <p:txEl>
                                              <p:pRg st="3" end="3"/>
                                            </p:txEl>
                                          </p:spTgt>
                                        </p:tgtEl>
                                        <p:attrNameLst>
                                          <p:attrName>ppt_w</p:attrName>
                                        </p:attrNameLst>
                                      </p:cBhvr>
                                      <p:tavLst>
                                        <p:tav tm="0">
                                          <p:val>
                                            <p:fltVal val="0"/>
                                          </p:val>
                                        </p:tav>
                                        <p:tav tm="100000">
                                          <p:val>
                                            <p:strVal val="#ppt_w"/>
                                          </p:val>
                                        </p:tav>
                                      </p:tavLst>
                                    </p:anim>
                                    <p:anim calcmode="lin" valueType="num">
                                      <p:cBhvr>
                                        <p:cTn id="38" dur="1000" fill="hold"/>
                                        <p:tgtEl>
                                          <p:spTgt spid="9219">
                                            <p:txEl>
                                              <p:pRg st="3" end="3"/>
                                            </p:txEl>
                                          </p:spTgt>
                                        </p:tgtEl>
                                        <p:attrNameLst>
                                          <p:attrName>ppt_h</p:attrName>
                                        </p:attrNameLst>
                                      </p:cBhvr>
                                      <p:tavLst>
                                        <p:tav tm="0">
                                          <p:val>
                                            <p:fltVal val="0"/>
                                          </p:val>
                                        </p:tav>
                                        <p:tav tm="100000">
                                          <p:val>
                                            <p:strVal val="#ppt_h"/>
                                          </p:val>
                                        </p:tav>
                                      </p:tavLst>
                                    </p:anim>
                                    <p:anim calcmode="lin" valueType="num">
                                      <p:cBhvr>
                                        <p:cTn id="39" dur="1000" fill="hold"/>
                                        <p:tgtEl>
                                          <p:spTgt spid="9219">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9219">
                                            <p:txEl>
                                              <p:pRg st="3" end="3"/>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35"/>
                                            </p:cond>
                                          </p:stCondLst>
                                          <p:endCondLst>
                                            <p:cond evt="onStopAudio" delay="0">
                                              <p:tgtEl>
                                                <p:sldTgt/>
                                              </p:tgtEl>
                                            </p:cond>
                                          </p:endCondLst>
                                        </p:cTn>
                                        <p:tgtEl>
                                          <p:sndTgt r:embed="rId2" name="clap.wav"/>
                                        </p:tgtEl>
                                      </p:cMediaNode>
                                    </p:audio>
                                  </p:subTnLst>
                                </p:cTn>
                              </p:par>
                            </p:childTnLst>
                          </p:cTn>
                        </p:par>
                      </p:childTnLst>
                    </p:cTn>
                  </p:par>
                  <p:par>
                    <p:cTn id="41" fill="hold" nodeType="clickPar">
                      <p:stCondLst>
                        <p:cond delay="indefinite"/>
                      </p:stCondLst>
                      <p:childTnLst>
                        <p:par>
                          <p:cTn id="42" fill="hold" nodeType="withGroup">
                            <p:stCondLst>
                              <p:cond delay="0"/>
                            </p:stCondLst>
                            <p:childTnLst>
                              <p:par>
                                <p:cTn id="43" presetID="15" presetClass="entr" presetSubtype="0" fill="hold" nodeType="clickEffect">
                                  <p:stCondLst>
                                    <p:cond delay="0"/>
                                  </p:stCondLst>
                                  <p:childTnLst>
                                    <p:set>
                                      <p:cBhvr>
                                        <p:cTn id="44" dur="1" fill="hold">
                                          <p:stCondLst>
                                            <p:cond delay="0"/>
                                          </p:stCondLst>
                                        </p:cTn>
                                        <p:tgtEl>
                                          <p:spTgt spid="9219">
                                            <p:txEl>
                                              <p:pRg st="4" end="4"/>
                                            </p:txEl>
                                          </p:spTgt>
                                        </p:tgtEl>
                                        <p:attrNameLst>
                                          <p:attrName>style.visibility</p:attrName>
                                        </p:attrNameLst>
                                      </p:cBhvr>
                                      <p:to>
                                        <p:strVal val="visible"/>
                                      </p:to>
                                    </p:set>
                                    <p:anim calcmode="lin" valueType="num">
                                      <p:cBhvr>
                                        <p:cTn id="45" dur="1000" fill="hold"/>
                                        <p:tgtEl>
                                          <p:spTgt spid="9219">
                                            <p:txEl>
                                              <p:pRg st="4" end="4"/>
                                            </p:txEl>
                                          </p:spTgt>
                                        </p:tgtEl>
                                        <p:attrNameLst>
                                          <p:attrName>ppt_w</p:attrName>
                                        </p:attrNameLst>
                                      </p:cBhvr>
                                      <p:tavLst>
                                        <p:tav tm="0">
                                          <p:val>
                                            <p:fltVal val="0"/>
                                          </p:val>
                                        </p:tav>
                                        <p:tav tm="100000">
                                          <p:val>
                                            <p:strVal val="#ppt_w"/>
                                          </p:val>
                                        </p:tav>
                                      </p:tavLst>
                                    </p:anim>
                                    <p:anim calcmode="lin" valueType="num">
                                      <p:cBhvr>
                                        <p:cTn id="46" dur="1000" fill="hold"/>
                                        <p:tgtEl>
                                          <p:spTgt spid="9219">
                                            <p:txEl>
                                              <p:pRg st="4" end="4"/>
                                            </p:txEl>
                                          </p:spTgt>
                                        </p:tgtEl>
                                        <p:attrNameLst>
                                          <p:attrName>ppt_h</p:attrName>
                                        </p:attrNameLst>
                                      </p:cBhvr>
                                      <p:tavLst>
                                        <p:tav tm="0">
                                          <p:val>
                                            <p:fltVal val="0"/>
                                          </p:val>
                                        </p:tav>
                                        <p:tav tm="100000">
                                          <p:val>
                                            <p:strVal val="#ppt_h"/>
                                          </p:val>
                                        </p:tav>
                                      </p:tavLst>
                                    </p:anim>
                                    <p:anim calcmode="lin" valueType="num">
                                      <p:cBhvr>
                                        <p:cTn id="47" dur="1000" fill="hold"/>
                                        <p:tgtEl>
                                          <p:spTgt spid="9219">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8" dur="1000" fill="hold"/>
                                        <p:tgtEl>
                                          <p:spTgt spid="9219">
                                            <p:txEl>
                                              <p:pRg st="4" end="4"/>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43"/>
                                            </p:cond>
                                          </p:stCondLst>
                                          <p:endCondLst>
                                            <p:cond evt="onStopAudio" delay="0">
                                              <p:tgtEl>
                                                <p:sldTgt/>
                                              </p:tgtEl>
                                            </p:cond>
                                          </p:endCondLst>
                                        </p:cTn>
                                        <p:tgtEl>
                                          <p:sndTgt r:embed="rId2" name="clap.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autoUpdateAnimBg="0"/>
      <p:bldP spid="9219"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9BB4C913-2C8D-D65D-505E-FA0BCD0E5AF3}"/>
              </a:ext>
            </a:extLst>
          </p:cNvPr>
          <p:cNvSpPr>
            <a:spLocks noGrp="1"/>
          </p:cNvSpPr>
          <p:nvPr>
            <p:ph type="title"/>
          </p:nvPr>
        </p:nvSpPr>
        <p:spPr/>
        <p:txBody>
          <a:bodyPr/>
          <a:lstStyle/>
          <a:p>
            <a:pPr>
              <a:defRPr/>
            </a:pPr>
            <a:r>
              <a:rPr lang="en-GB" altLang="en-US">
                <a:solidFill>
                  <a:schemeClr val="tx1">
                    <a:lumMod val="75000"/>
                    <a:lumOff val="25000"/>
                  </a:schemeClr>
                </a:solidFill>
                <a:latin typeface="Book Antiqua" panose="02040602050305030304" pitchFamily="18" charset="0"/>
              </a:rPr>
              <a:t>Group Presentations</a:t>
            </a:r>
          </a:p>
        </p:txBody>
      </p:sp>
      <p:sp>
        <p:nvSpPr>
          <p:cNvPr id="24579" name="Content Placeholder 2">
            <a:extLst>
              <a:ext uri="{FF2B5EF4-FFF2-40B4-BE49-F238E27FC236}">
                <a16:creationId xmlns:a16="http://schemas.microsoft.com/office/drawing/2014/main" id="{B8D1027B-ADBF-12F4-B13D-050431BC87C3}"/>
              </a:ext>
            </a:extLst>
          </p:cNvPr>
          <p:cNvSpPr>
            <a:spLocks noGrp="1"/>
          </p:cNvSpPr>
          <p:nvPr>
            <p:ph idx="1"/>
          </p:nvPr>
        </p:nvSpPr>
        <p:spPr/>
        <p:txBody>
          <a:bodyPr/>
          <a:lstStyle/>
          <a:p>
            <a:pPr eaLnBrk="1" hangingPunct="1"/>
            <a:r>
              <a:rPr lang="en-GB" altLang="en-US" sz="2800" dirty="0">
                <a:latin typeface="+mj-lt"/>
              </a:rPr>
              <a:t>Your participation will have an impact on others in the group and may result in others under achieving.</a:t>
            </a:r>
          </a:p>
          <a:p>
            <a:pPr eaLnBrk="1" hangingPunct="1"/>
            <a:r>
              <a:rPr lang="en-GB" altLang="en-US" sz="2800" dirty="0">
                <a:latin typeface="+mj-lt"/>
              </a:rPr>
              <a:t>It is therefore important that all group members ‘pull their weight’, take part in all aspects (including planning) and TURN UP for the presentation</a:t>
            </a:r>
          </a:p>
          <a:p>
            <a:pPr eaLnBrk="1" hangingPunct="1"/>
            <a:r>
              <a:rPr lang="en-GB" altLang="en-US" sz="2800" dirty="0">
                <a:latin typeface="+mj-lt"/>
              </a:rPr>
              <a:t>A good presentation will NOT have gaps..    </a:t>
            </a:r>
          </a:p>
          <a:p>
            <a:pPr eaLnBrk="1" hangingPunct="1"/>
            <a:endParaRPr lang="en-GB" altLang="en-US" dirty="0">
              <a:latin typeface="Book Antiqua" panose="02040602050305030304" pitchFamily="18"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C2F4331-8018-BCA7-144A-5BBB0927A4D9}"/>
              </a:ext>
            </a:extLst>
          </p:cNvPr>
          <p:cNvSpPr>
            <a:spLocks noGrp="1"/>
          </p:cNvSpPr>
          <p:nvPr>
            <p:ph type="title"/>
          </p:nvPr>
        </p:nvSpPr>
        <p:spPr/>
        <p:txBody>
          <a:bodyPr/>
          <a:lstStyle/>
          <a:p>
            <a:pPr>
              <a:defRPr/>
            </a:pPr>
            <a:r>
              <a:rPr lang="en-GB" altLang="en-US" dirty="0">
                <a:solidFill>
                  <a:schemeClr val="tx1">
                    <a:lumMod val="75000"/>
                    <a:lumOff val="25000"/>
                  </a:schemeClr>
                </a:solidFill>
              </a:rPr>
              <a:t>Some things to remember!</a:t>
            </a:r>
          </a:p>
        </p:txBody>
      </p:sp>
      <p:sp>
        <p:nvSpPr>
          <p:cNvPr id="10243" name="Rectangle 3">
            <a:extLst>
              <a:ext uri="{FF2B5EF4-FFF2-40B4-BE49-F238E27FC236}">
                <a16:creationId xmlns:a16="http://schemas.microsoft.com/office/drawing/2014/main" id="{77FF974D-5DE0-1829-5AD1-390A89C59644}"/>
              </a:ext>
            </a:extLst>
          </p:cNvPr>
          <p:cNvSpPr>
            <a:spLocks noGrp="1"/>
          </p:cNvSpPr>
          <p:nvPr>
            <p:ph idx="1"/>
          </p:nvPr>
        </p:nvSpPr>
        <p:spPr/>
        <p:txBody>
          <a:bodyPr>
            <a:normAutofit/>
          </a:bodyPr>
          <a:lstStyle/>
          <a:p>
            <a:pPr eaLnBrk="1" hangingPunct="1"/>
            <a:r>
              <a:rPr lang="en-GB" altLang="en-US" sz="2800" b="1" dirty="0">
                <a:latin typeface="+mj-lt"/>
              </a:rPr>
              <a:t>Odds are that people will only remember three things from your presentation – what three things do you want them to remember?</a:t>
            </a:r>
          </a:p>
          <a:p>
            <a:pPr eaLnBrk="1" hangingPunct="1"/>
            <a:endParaRPr lang="en-GB" altLang="en-US" sz="2800" b="1" dirty="0">
              <a:latin typeface="+mj-lt"/>
            </a:endParaRPr>
          </a:p>
          <a:p>
            <a:pPr eaLnBrk="1" hangingPunct="1"/>
            <a:r>
              <a:rPr lang="en-GB" altLang="en-US" sz="2800" b="1" dirty="0">
                <a:latin typeface="+mj-lt"/>
              </a:rPr>
              <a:t>Make your presentation memorable!</a:t>
            </a:r>
          </a:p>
          <a:p>
            <a:pPr eaLnBrk="1" hangingPunct="1"/>
            <a:endParaRPr lang="en-GB" altLang="en-US" sz="2800" b="1" dirty="0">
              <a:latin typeface="+mj-lt"/>
            </a:endParaRPr>
          </a:p>
          <a:p>
            <a:pPr marL="0" indent="0" algn="ctr" eaLnBrk="1" hangingPunct="1">
              <a:buNone/>
            </a:pPr>
            <a:r>
              <a:rPr lang="en-GB" altLang="en-US" sz="2800" b="1" dirty="0">
                <a:latin typeface="+mj-lt"/>
              </a:rPr>
              <a:t>Good luck!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blinds(horizontal)">
                                      <p:cBhvr>
                                        <p:cTn id="7" dur="500"/>
                                        <p:tgtEl>
                                          <p:spTgt spid="1024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0243">
                                            <p:txEl>
                                              <p:pRg st="0" end="0"/>
                                            </p:txEl>
                                          </p:spTgt>
                                        </p:tgtEl>
                                        <p:attrNameLst>
                                          <p:attrName>style.visibility</p:attrName>
                                        </p:attrNameLst>
                                      </p:cBhvr>
                                      <p:to>
                                        <p:strVal val="visible"/>
                                      </p:to>
                                    </p:set>
                                    <p:animEffect transition="in" filter="blinds(horizontal)">
                                      <p:cBhvr>
                                        <p:cTn id="12" dur="500"/>
                                        <p:tgtEl>
                                          <p:spTgt spid="1024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blinds(horizontal)">
                                      <p:cBhvr>
                                        <p:cTn id="17" dur="500"/>
                                        <p:tgtEl>
                                          <p:spTgt spid="1024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0243">
                                            <p:txEl>
                                              <p:pRg st="4" end="4"/>
                                            </p:txEl>
                                          </p:spTgt>
                                        </p:tgtEl>
                                        <p:attrNameLst>
                                          <p:attrName>style.visibility</p:attrName>
                                        </p:attrNameLst>
                                      </p:cBhvr>
                                      <p:to>
                                        <p:strVal val="visible"/>
                                      </p:to>
                                    </p:set>
                                    <p:animEffect transition="in" filter="blinds(horizontal)">
                                      <p:cBhvr>
                                        <p:cTn id="22" dur="500"/>
                                        <p:tgtEl>
                                          <p:spTgt spid="102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759A3-21E5-C18B-3EEB-F1932E9DBB40}"/>
              </a:ext>
            </a:extLst>
          </p:cNvPr>
          <p:cNvSpPr>
            <a:spLocks noGrp="1"/>
          </p:cNvSpPr>
          <p:nvPr>
            <p:ph type="title"/>
          </p:nvPr>
        </p:nvSpPr>
        <p:spPr/>
        <p:txBody>
          <a:bodyPr/>
          <a:lstStyle/>
          <a:p>
            <a:r>
              <a:rPr lang="en-GB" dirty="0"/>
              <a:t>Presentations- 27</a:t>
            </a:r>
            <a:r>
              <a:rPr lang="en-GB" baseline="30000" dirty="0"/>
              <a:t>th</a:t>
            </a:r>
            <a:r>
              <a:rPr lang="en-GB" dirty="0"/>
              <a:t> April 2023 ROOM 401</a:t>
            </a:r>
          </a:p>
        </p:txBody>
      </p:sp>
      <p:sp>
        <p:nvSpPr>
          <p:cNvPr id="3" name="Content Placeholder 2">
            <a:extLst>
              <a:ext uri="{FF2B5EF4-FFF2-40B4-BE49-F238E27FC236}">
                <a16:creationId xmlns:a16="http://schemas.microsoft.com/office/drawing/2014/main" id="{E62A42C1-EB89-823F-D792-91DA05F4973D}"/>
              </a:ext>
            </a:extLst>
          </p:cNvPr>
          <p:cNvSpPr>
            <a:spLocks noGrp="1"/>
          </p:cNvSpPr>
          <p:nvPr>
            <p:ph idx="1"/>
          </p:nvPr>
        </p:nvSpPr>
        <p:spPr>
          <a:xfrm>
            <a:off x="677333" y="2160589"/>
            <a:ext cx="9253247" cy="3880773"/>
          </a:xfrm>
        </p:spPr>
        <p:txBody>
          <a:bodyPr vert="horz" lIns="91440" tIns="45720" rIns="91440" bIns="45720" rtlCol="0" anchor="t">
            <a:normAutofit fontScale="40000" lnSpcReduction="20000"/>
          </a:bodyPr>
          <a:lstStyle/>
          <a:p>
            <a:pPr marL="0" indent="0">
              <a:buNone/>
            </a:pPr>
            <a:endParaRPr lang="en-GB" dirty="0"/>
          </a:p>
          <a:p>
            <a:r>
              <a:rPr lang="en-GB" sz="4100" dirty="0"/>
              <a:t>10am- Kirsty Jones Higginson</a:t>
            </a:r>
            <a:endParaRPr lang="en-GB" sz="4100" dirty="0">
              <a:cs typeface="Calibri"/>
            </a:endParaRPr>
          </a:p>
          <a:p>
            <a:r>
              <a:rPr lang="en-GB" sz="4100" dirty="0"/>
              <a:t>10:30am- Charlotte Halls</a:t>
            </a:r>
            <a:endParaRPr lang="en-GB" sz="4100" dirty="0">
              <a:cs typeface="Calibri"/>
            </a:endParaRPr>
          </a:p>
          <a:p>
            <a:r>
              <a:rPr lang="en-GB" sz="4100" dirty="0"/>
              <a:t>11am-Tammy Morris- Puttock</a:t>
            </a:r>
            <a:endParaRPr lang="en-GB" sz="4100" dirty="0">
              <a:cs typeface="Calibri"/>
            </a:endParaRPr>
          </a:p>
          <a:p>
            <a:r>
              <a:rPr lang="en-GB" sz="4100" dirty="0"/>
              <a:t>11:30am-Olivia </a:t>
            </a:r>
            <a:r>
              <a:rPr lang="en-GB" sz="4100" dirty="0" err="1"/>
              <a:t>Hurlow</a:t>
            </a:r>
            <a:endParaRPr lang="en-GB" sz="4100" dirty="0">
              <a:cs typeface="Calibri"/>
            </a:endParaRPr>
          </a:p>
          <a:p>
            <a:r>
              <a:rPr lang="en-GB" sz="4100" dirty="0"/>
              <a:t>12pm- Jake Weeks</a:t>
            </a:r>
            <a:endParaRPr lang="en-GB" sz="4100" dirty="0">
              <a:cs typeface="Calibri"/>
            </a:endParaRPr>
          </a:p>
          <a:p>
            <a:r>
              <a:rPr lang="en-GB" sz="4100" dirty="0"/>
              <a:t>12:30pm- Jamie Parry </a:t>
            </a:r>
            <a:endParaRPr lang="en-GB" sz="4100" dirty="0">
              <a:cs typeface="Calibri"/>
            </a:endParaRPr>
          </a:p>
          <a:p>
            <a:r>
              <a:rPr lang="en-GB" sz="4100" dirty="0"/>
              <a:t>1pm- Morgan Sims</a:t>
            </a:r>
            <a:endParaRPr lang="en-GB" sz="4100" dirty="0">
              <a:cs typeface="Calibri"/>
            </a:endParaRPr>
          </a:p>
          <a:p>
            <a:r>
              <a:rPr lang="en-GB" sz="4100" dirty="0"/>
              <a:t>1:30pm- Emma </a:t>
            </a:r>
            <a:r>
              <a:rPr lang="en-GB" sz="4100" dirty="0" err="1"/>
              <a:t>Haggett</a:t>
            </a:r>
            <a:endParaRPr lang="en-GB" sz="4100" dirty="0">
              <a:cs typeface="Calibri"/>
            </a:endParaRPr>
          </a:p>
          <a:p>
            <a:r>
              <a:rPr lang="en-GB" sz="4100" dirty="0"/>
              <a:t>3pm- Keeley Williams</a:t>
            </a:r>
          </a:p>
          <a:p>
            <a:r>
              <a:rPr lang="en-GB" sz="4100" dirty="0"/>
              <a:t>3:30pm- James Hudson</a:t>
            </a:r>
          </a:p>
          <a:p>
            <a:r>
              <a:rPr lang="en-GB" sz="4100" dirty="0"/>
              <a:t>4pm- </a:t>
            </a:r>
            <a:r>
              <a:rPr lang="en-GB" sz="4100" dirty="0" err="1"/>
              <a:t>Nilufa</a:t>
            </a:r>
            <a:r>
              <a:rPr lang="en-GB" sz="4100" dirty="0"/>
              <a:t> Begum </a:t>
            </a:r>
          </a:p>
        </p:txBody>
      </p:sp>
    </p:spTree>
    <p:extLst>
      <p:ext uri="{BB962C8B-B14F-4D97-AF65-F5344CB8AC3E}">
        <p14:creationId xmlns:p14="http://schemas.microsoft.com/office/powerpoint/2010/main" val="28521568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E2E05-B4D2-4DD6-B8C0-621B5C1386B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EEE9F0A-E3F0-4997-963A-6AC4D09411D0}"/>
              </a:ext>
            </a:extLst>
          </p:cNvPr>
          <p:cNvSpPr>
            <a:spLocks noGrp="1"/>
          </p:cNvSpPr>
          <p:nvPr>
            <p:ph idx="1"/>
          </p:nvPr>
        </p:nvSpPr>
        <p:spPr>
          <a:xfrm>
            <a:off x="677334" y="2160589"/>
            <a:ext cx="9195086" cy="3880773"/>
          </a:xfrm>
        </p:spPr>
        <p:txBody>
          <a:bodyPr/>
          <a:lstStyle/>
          <a:p>
            <a:r>
              <a:rPr lang="en-GB" dirty="0" err="1"/>
              <a:t>Guare</a:t>
            </a:r>
            <a:r>
              <a:rPr lang="en-GB" dirty="0"/>
              <a:t>, J (2010), </a:t>
            </a:r>
            <a:r>
              <a:rPr lang="en-GB" u="sng" dirty="0"/>
              <a:t>Six Degrees of Separation</a:t>
            </a:r>
            <a:r>
              <a:rPr lang="en-GB" dirty="0"/>
              <a:t>, A &amp; C Black Publishers; London.</a:t>
            </a:r>
          </a:p>
          <a:p>
            <a:r>
              <a:rPr lang="en-GB" dirty="0"/>
              <a:t>Sarpong, J (2017), </a:t>
            </a:r>
            <a:r>
              <a:rPr lang="en-GB" u="sng" dirty="0"/>
              <a:t>Diversify</a:t>
            </a:r>
            <a:r>
              <a:rPr lang="en-GB" dirty="0"/>
              <a:t>, Harper Collins; London.</a:t>
            </a:r>
          </a:p>
          <a:p>
            <a:r>
              <a:rPr lang="en-GB" dirty="0"/>
              <a:t>HQ Stories (2017), </a:t>
            </a:r>
            <a:r>
              <a:rPr lang="en-GB" u="sng" dirty="0"/>
              <a:t>June Sarpong - Diversify: Six Degrees Of Integration</a:t>
            </a:r>
            <a:r>
              <a:rPr lang="en-GB" dirty="0"/>
              <a:t> (Online) Available at </a:t>
            </a:r>
            <a:r>
              <a:rPr lang="en-GB" dirty="0">
                <a:hlinkClick r:id="rId3"/>
              </a:rPr>
              <a:t>https://www.youtube.com/watch?v=A4g7WUATtiE</a:t>
            </a:r>
            <a:r>
              <a:rPr lang="en-GB" dirty="0"/>
              <a:t> Accessed 18</a:t>
            </a:r>
            <a:r>
              <a:rPr lang="en-GB" baseline="30000" dirty="0"/>
              <a:t>th</a:t>
            </a:r>
            <a:r>
              <a:rPr lang="en-GB" dirty="0"/>
              <a:t> September 2018.</a:t>
            </a:r>
          </a:p>
          <a:p>
            <a:r>
              <a:rPr lang="en-GB" dirty="0"/>
              <a:t>Oxford English Dictionary (2018), </a:t>
            </a:r>
            <a:r>
              <a:rPr lang="en-GB" u="sng" dirty="0"/>
              <a:t>Oxford English Dictionary</a:t>
            </a:r>
            <a:r>
              <a:rPr lang="en-GB" dirty="0"/>
              <a:t>, Oxford University Press; Oxford.</a:t>
            </a:r>
          </a:p>
          <a:p>
            <a:r>
              <a:rPr lang="en-GB" dirty="0"/>
              <a:t>Williams, C (2016), </a:t>
            </a:r>
            <a:r>
              <a:rPr lang="en-GB" u="sng" dirty="0"/>
              <a:t>Facebook just smashed ‘six degrees of separation’ to bits </a:t>
            </a:r>
            <a:r>
              <a:rPr lang="en-GB" dirty="0"/>
              <a:t>(Online) Available at </a:t>
            </a:r>
            <a:r>
              <a:rPr lang="en-GB" dirty="0">
                <a:hlinkClick r:id="rId4"/>
              </a:rPr>
              <a:t>https://www.huffingtonpost.co.uk/entry/facebook-six-degrees-of-separation_us_56b36408e4b01d80b2453a72</a:t>
            </a:r>
            <a:r>
              <a:rPr lang="en-GB" dirty="0"/>
              <a:t> Accessed 20th September 2018.</a:t>
            </a:r>
          </a:p>
          <a:p>
            <a:endParaRPr lang="en-GB" dirty="0"/>
          </a:p>
          <a:p>
            <a:endParaRPr lang="en-GB" dirty="0"/>
          </a:p>
          <a:p>
            <a:endParaRPr lang="en-GB" dirty="0"/>
          </a:p>
        </p:txBody>
      </p:sp>
    </p:spTree>
    <p:extLst>
      <p:ext uri="{BB962C8B-B14F-4D97-AF65-F5344CB8AC3E}">
        <p14:creationId xmlns:p14="http://schemas.microsoft.com/office/powerpoint/2010/main" val="8553074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s.france@UWTSD.ac.uk</a:t>
            </a:r>
          </a:p>
        </p:txBody>
      </p:sp>
    </p:spTree>
    <p:extLst>
      <p:ext uri="{BB962C8B-B14F-4D97-AF65-F5344CB8AC3E}">
        <p14:creationId xmlns:p14="http://schemas.microsoft.com/office/powerpoint/2010/main" val="2021272333"/>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5" ma:contentTypeDescription="Create a new document." ma:contentTypeScope="" ma:versionID="f63bbc3993227610f7ccb938e6aeef02">
  <xsd:schema xmlns:xsd="http://www.w3.org/2001/XMLSchema" xmlns:xs="http://www.w3.org/2001/XMLSchema" xmlns:p="http://schemas.microsoft.com/office/2006/metadata/properties" xmlns:ns3="e89b0d28-101f-4150-bb20-b1c24cca2db8" xmlns:ns4="97e90ac9-f7c9-4ef0-b151-0ad37f9b04e3" targetNamespace="http://schemas.microsoft.com/office/2006/metadata/properties" ma:root="true" ma:fieldsID="ab17ea372df1ccfdfa93951659002cf1" ns3:_="" ns4:_="">
    <xsd:import namespace="e89b0d28-101f-4150-bb20-b1c24cca2db8"/>
    <xsd:import namespace="97e90ac9-f7c9-4ef0-b151-0ad37f9b0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B5DA8F38-C15A-4B6D-8038-827997078E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b0d28-101f-4150-bb20-b1c24cca2db8"/>
    <ds:schemaRef ds:uri="97e90ac9-f7c9-4ef0-b151-0ad37f9b0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3383D1-8945-49D8-BA3F-F1CB06786E50}">
  <ds:schemaRefs>
    <ds:schemaRef ds:uri="http://schemas.microsoft.com/sharepoint/v3/contenttype/forms"/>
  </ds:schemaRefs>
</ds:datastoreItem>
</file>

<file path=customXml/itemProps3.xml><?xml version="1.0" encoding="utf-8"?>
<ds:datastoreItem xmlns:ds="http://schemas.openxmlformats.org/officeDocument/2006/customXml" ds:itemID="{F82037B1-F1FB-43FF-A3D4-ABD0B22F5D6D}">
  <ds:schemaRefs>
    <ds:schemaRef ds:uri="http://schemas.microsoft.com/office/2006/documentManagement/types"/>
    <ds:schemaRef ds:uri="http://purl.org/dc/dcmitype/"/>
    <ds:schemaRef ds:uri="97e90ac9-f7c9-4ef0-b151-0ad37f9b04e3"/>
    <ds:schemaRef ds:uri="http://schemas.microsoft.com/office/2006/metadata/properties"/>
    <ds:schemaRef ds:uri="http://schemas.microsoft.com/office/infopath/2007/PartnerControls"/>
    <ds:schemaRef ds:uri="http://purl.org/dc/terms/"/>
    <ds:schemaRef ds:uri="http://purl.org/dc/elements/1.1/"/>
    <ds:schemaRef ds:uri="http://schemas.openxmlformats.org/package/2006/metadata/core-properties"/>
    <ds:schemaRef ds:uri="e89b0d28-101f-4150-bb20-b1c24cca2db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304</TotalTime>
  <Words>2365</Words>
  <Application>Microsoft Office PowerPoint</Application>
  <PresentationFormat>Widescreen</PresentationFormat>
  <Paragraphs>292</Paragraphs>
  <Slides>41</Slides>
  <Notes>19</Notes>
  <HiddenSlides>0</HiddenSlides>
  <MMClips>1</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41</vt:i4>
      </vt:variant>
    </vt:vector>
  </HeadingPairs>
  <TitlesOfParts>
    <vt:vector size="52" baseType="lpstr">
      <vt:lpstr>Arial</vt:lpstr>
      <vt:lpstr>Book Antiqua</vt:lpstr>
      <vt:lpstr>Calibri</vt:lpstr>
      <vt:lpstr>Merriweather</vt:lpstr>
      <vt:lpstr>Open Sans</vt:lpstr>
      <vt:lpstr>Trebuchet MS</vt:lpstr>
      <vt:lpstr>Wingdings</vt:lpstr>
      <vt:lpstr>Wingdings 2</vt:lpstr>
      <vt:lpstr>Wingdings 3</vt:lpstr>
      <vt:lpstr>Facet</vt:lpstr>
      <vt:lpstr>Microsoft Photo Editor 3.0 Photo</vt:lpstr>
      <vt:lpstr>Before we start……</vt:lpstr>
      <vt:lpstr>Establishing Values in Society:- 6 Degrees of Integration Week 7</vt:lpstr>
      <vt:lpstr>Aims: Six Degrees of Integration</vt:lpstr>
      <vt:lpstr>Assignment 2- Due 5th May 2023 @23:59</vt:lpstr>
      <vt:lpstr>Presentations- 27th April 2023 ROOM 401</vt:lpstr>
      <vt:lpstr>Pop Culture &amp; Media influence</vt:lpstr>
      <vt:lpstr>Other – ISM’s</vt:lpstr>
      <vt:lpstr>PowerPoint Presentation</vt:lpstr>
      <vt:lpstr>Face-ism</vt:lpstr>
      <vt:lpstr>Gender-ism</vt:lpstr>
      <vt:lpstr>PowerPoint Presentation</vt:lpstr>
      <vt:lpstr>PowerPoint Presentation</vt:lpstr>
      <vt:lpstr>Task…..(10 mins)</vt:lpstr>
      <vt:lpstr>6 Degrees of Separation</vt:lpstr>
      <vt:lpstr>Separation vs Integration</vt:lpstr>
      <vt:lpstr>The 6 Degrees of Integration </vt:lpstr>
      <vt:lpstr>CHALLENGE your Ism? </vt:lpstr>
      <vt:lpstr>CHECK your Circle </vt:lpstr>
      <vt:lpstr>CREATE a new connection </vt:lpstr>
      <vt:lpstr>CHANGE your mind</vt:lpstr>
      <vt:lpstr>CELEBRATE Similarity &amp; Difference </vt:lpstr>
      <vt:lpstr>CHAMPION the cause</vt:lpstr>
      <vt:lpstr>Assignment 2</vt:lpstr>
      <vt:lpstr>There are 3 parts to a presentation</vt:lpstr>
      <vt:lpstr>Make sure you plan and rehearse</vt:lpstr>
      <vt:lpstr>Rehearse, Rehearse, Rehearse </vt:lpstr>
      <vt:lpstr>How do we take things in? </vt:lpstr>
      <vt:lpstr>Visual Aids</vt:lpstr>
      <vt:lpstr>Visual Aids</vt:lpstr>
      <vt:lpstr>PowerPoint Presentation</vt:lpstr>
      <vt:lpstr>PowerPoint Presentation</vt:lpstr>
      <vt:lpstr>PowerPoint Presentation</vt:lpstr>
      <vt:lpstr>The effects of using visuals is staggering!</vt:lpstr>
      <vt:lpstr>Presentation Rules</vt:lpstr>
      <vt:lpstr>Presentation Rules (cont)</vt:lpstr>
      <vt:lpstr>Presentation Rules (cont)</vt:lpstr>
      <vt:lpstr>Group Presentations</vt:lpstr>
      <vt:lpstr>Some things to remember!</vt:lpstr>
      <vt:lpstr>Presentations- 27th April 2023 ROOM 401</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Sameness &amp; Difference</dc:title>
  <dc:creator>Cairn Newton-Evans</dc:creator>
  <cp:lastModifiedBy>Sadie France</cp:lastModifiedBy>
  <cp:revision>13</cp:revision>
  <cp:lastPrinted>2018-10-01T07:33:33Z</cp:lastPrinted>
  <dcterms:created xsi:type="dcterms:W3CDTF">2018-09-27T15:42:22Z</dcterms:created>
  <dcterms:modified xsi:type="dcterms:W3CDTF">2023-03-16T07:58:42Z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