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75" r:id="rId3"/>
    <p:sldId id="259" r:id="rId4"/>
    <p:sldId id="261" r:id="rId5"/>
    <p:sldId id="263" r:id="rId6"/>
    <p:sldId id="264" r:id="rId7"/>
    <p:sldId id="265" r:id="rId8"/>
    <p:sldId id="274" r:id="rId9"/>
    <p:sldId id="276" r:id="rId10"/>
    <p:sldId id="269" r:id="rId11"/>
    <p:sldId id="270" r:id="rId12"/>
    <p:sldId id="271"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8BC256-5E15-6540-9AA9-162C99B659B9}" v="1" dt="2023-03-09T00:10:41.530"/>
    <p1510:client id="{E1167F25-68A6-4128-925C-9257FB8127B2}" v="266" dt="2023-03-09T20:05:44.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 Janas (2107190)" userId="S::2107190@student.uwtsd.ac.uk::2a400b76-5683-406b-ba72-4f3aff383fc5" providerId="AD" clId="Web-{76957DA9-89EC-2026-F794-19F05909BE3B}"/>
    <pc:docChg chg="modSld">
      <pc:chgData name="Magda Janas (2107190)" userId="S::2107190@student.uwtsd.ac.uk::2a400b76-5683-406b-ba72-4f3aff383fc5" providerId="AD" clId="Web-{76957DA9-89EC-2026-F794-19F05909BE3B}" dt="2023-03-04T02:20:03.451" v="41" actId="14100"/>
      <pc:docMkLst>
        <pc:docMk/>
      </pc:docMkLst>
      <pc:sldChg chg="modSp">
        <pc:chgData name="Magda Janas (2107190)" userId="S::2107190@student.uwtsd.ac.uk::2a400b76-5683-406b-ba72-4f3aff383fc5" providerId="AD" clId="Web-{76957DA9-89EC-2026-F794-19F05909BE3B}" dt="2023-03-04T02:20:03.451" v="41" actId="14100"/>
        <pc:sldMkLst>
          <pc:docMk/>
          <pc:sldMk cId="1029155217" sldId="256"/>
        </pc:sldMkLst>
        <pc:spChg chg="mod">
          <ac:chgData name="Magda Janas (2107190)" userId="S::2107190@student.uwtsd.ac.uk::2a400b76-5683-406b-ba72-4f3aff383fc5" providerId="AD" clId="Web-{76957DA9-89EC-2026-F794-19F05909BE3B}" dt="2023-03-04T02:20:03.451" v="41" actId="14100"/>
          <ac:spMkLst>
            <pc:docMk/>
            <pc:sldMk cId="1029155217" sldId="256"/>
            <ac:spMk id="6" creationId="{05A333F7-B788-B5F3-EF96-C7E99ACCEE2E}"/>
          </ac:spMkLst>
        </pc:spChg>
      </pc:sldChg>
      <pc:sldChg chg="modSp">
        <pc:chgData name="Magda Janas (2107190)" userId="S::2107190@student.uwtsd.ac.uk::2a400b76-5683-406b-ba72-4f3aff383fc5" providerId="AD" clId="Web-{76957DA9-89EC-2026-F794-19F05909BE3B}" dt="2023-03-04T02:19:51.076" v="40" actId="1076"/>
        <pc:sldMkLst>
          <pc:docMk/>
          <pc:sldMk cId="450967639" sldId="258"/>
        </pc:sldMkLst>
        <pc:spChg chg="mod">
          <ac:chgData name="Magda Janas (2107190)" userId="S::2107190@student.uwtsd.ac.uk::2a400b76-5683-406b-ba72-4f3aff383fc5" providerId="AD" clId="Web-{76957DA9-89EC-2026-F794-19F05909BE3B}" dt="2023-03-04T02:19:51.076" v="40" actId="1076"/>
          <ac:spMkLst>
            <pc:docMk/>
            <pc:sldMk cId="450967639" sldId="258"/>
            <ac:spMk id="3" creationId="{C455CE9C-7073-872D-AEB8-445B61118A7B}"/>
          </ac:spMkLst>
        </pc:spChg>
      </pc:sldChg>
      <pc:sldChg chg="modSp">
        <pc:chgData name="Magda Janas (2107190)" userId="S::2107190@student.uwtsd.ac.uk::2a400b76-5683-406b-ba72-4f3aff383fc5" providerId="AD" clId="Web-{76957DA9-89EC-2026-F794-19F05909BE3B}" dt="2023-03-04T02:14:37.883" v="18" actId="14100"/>
        <pc:sldMkLst>
          <pc:docMk/>
          <pc:sldMk cId="4094714623" sldId="259"/>
        </pc:sldMkLst>
        <pc:spChg chg="mod">
          <ac:chgData name="Magda Janas (2107190)" userId="S::2107190@student.uwtsd.ac.uk::2a400b76-5683-406b-ba72-4f3aff383fc5" providerId="AD" clId="Web-{76957DA9-89EC-2026-F794-19F05909BE3B}" dt="2023-03-04T02:14:37.883" v="18" actId="14100"/>
          <ac:spMkLst>
            <pc:docMk/>
            <pc:sldMk cId="4094714623" sldId="259"/>
            <ac:spMk id="6" creationId="{1BDBF240-9DFC-D572-6F28-3F7F3CD20DEF}"/>
          </ac:spMkLst>
        </pc:spChg>
      </pc:sldChg>
      <pc:sldChg chg="modSp">
        <pc:chgData name="Magda Janas (2107190)" userId="S::2107190@student.uwtsd.ac.uk::2a400b76-5683-406b-ba72-4f3aff383fc5" providerId="AD" clId="Web-{76957DA9-89EC-2026-F794-19F05909BE3B}" dt="2023-03-04T02:17:10.432" v="27" actId="20577"/>
        <pc:sldMkLst>
          <pc:docMk/>
          <pc:sldMk cId="1535333275" sldId="261"/>
        </pc:sldMkLst>
        <pc:spChg chg="mod">
          <ac:chgData name="Magda Janas (2107190)" userId="S::2107190@student.uwtsd.ac.uk::2a400b76-5683-406b-ba72-4f3aff383fc5" providerId="AD" clId="Web-{76957DA9-89EC-2026-F794-19F05909BE3B}" dt="2023-03-04T02:17:10.432" v="27" actId="20577"/>
          <ac:spMkLst>
            <pc:docMk/>
            <pc:sldMk cId="1535333275" sldId="261"/>
            <ac:spMk id="2" creationId="{8611F4D2-A0C3-13A9-1C2A-C807803E6B5A}"/>
          </ac:spMkLst>
        </pc:spChg>
      </pc:sldChg>
      <pc:sldChg chg="modSp">
        <pc:chgData name="Magda Janas (2107190)" userId="S::2107190@student.uwtsd.ac.uk::2a400b76-5683-406b-ba72-4f3aff383fc5" providerId="AD" clId="Web-{76957DA9-89EC-2026-F794-19F05909BE3B}" dt="2023-03-04T02:17:32.042" v="30" actId="14100"/>
        <pc:sldMkLst>
          <pc:docMk/>
          <pc:sldMk cId="4239136570" sldId="263"/>
        </pc:sldMkLst>
        <pc:spChg chg="mod">
          <ac:chgData name="Magda Janas (2107190)" userId="S::2107190@student.uwtsd.ac.uk::2a400b76-5683-406b-ba72-4f3aff383fc5" providerId="AD" clId="Web-{76957DA9-89EC-2026-F794-19F05909BE3B}" dt="2023-03-04T02:17:32.042" v="30" actId="14100"/>
          <ac:spMkLst>
            <pc:docMk/>
            <pc:sldMk cId="4239136570" sldId="263"/>
            <ac:spMk id="7" creationId="{8C0C7995-65BF-BCFB-CC3A-03D3CC9BDFC1}"/>
          </ac:spMkLst>
        </pc:spChg>
      </pc:sldChg>
      <pc:sldChg chg="modSp">
        <pc:chgData name="Magda Janas (2107190)" userId="S::2107190@student.uwtsd.ac.uk::2a400b76-5683-406b-ba72-4f3aff383fc5" providerId="AD" clId="Web-{76957DA9-89EC-2026-F794-19F05909BE3B}" dt="2023-03-04T02:18:10.527" v="37" actId="1076"/>
        <pc:sldMkLst>
          <pc:docMk/>
          <pc:sldMk cId="4112141230" sldId="264"/>
        </pc:sldMkLst>
        <pc:spChg chg="mod">
          <ac:chgData name="Magda Janas (2107190)" userId="S::2107190@student.uwtsd.ac.uk::2a400b76-5683-406b-ba72-4f3aff383fc5" providerId="AD" clId="Web-{76957DA9-89EC-2026-F794-19F05909BE3B}" dt="2023-03-04T02:18:10.527" v="37" actId="1076"/>
          <ac:spMkLst>
            <pc:docMk/>
            <pc:sldMk cId="4112141230" sldId="264"/>
            <ac:spMk id="6" creationId="{DB231D56-7E7D-2486-FB24-4256BAAC8887}"/>
          </ac:spMkLst>
        </pc:spChg>
      </pc:sldChg>
    </pc:docChg>
  </pc:docChgLst>
  <pc:docChgLst>
    <pc:chgData name="Magda Janas (2107190)" userId="S::2107190@student.uwtsd.ac.uk::2a400b76-5683-406b-ba72-4f3aff383fc5" providerId="AD" clId="Web-{788BC256-5E15-6540-9AA9-162C99B659B9}"/>
    <pc:docChg chg="modSld">
      <pc:chgData name="Magda Janas (2107190)" userId="S::2107190@student.uwtsd.ac.uk::2a400b76-5683-406b-ba72-4f3aff383fc5" providerId="AD" clId="Web-{788BC256-5E15-6540-9AA9-162C99B659B9}" dt="2023-03-09T00:10:41.530" v="0" actId="1076"/>
      <pc:docMkLst>
        <pc:docMk/>
      </pc:docMkLst>
      <pc:sldChg chg="modSp">
        <pc:chgData name="Magda Janas (2107190)" userId="S::2107190@student.uwtsd.ac.uk::2a400b76-5683-406b-ba72-4f3aff383fc5" providerId="AD" clId="Web-{788BC256-5E15-6540-9AA9-162C99B659B9}" dt="2023-03-09T00:10:41.530" v="0" actId="1076"/>
        <pc:sldMkLst>
          <pc:docMk/>
          <pc:sldMk cId="4094714623" sldId="259"/>
        </pc:sldMkLst>
        <pc:picChg chg="mod">
          <ac:chgData name="Magda Janas (2107190)" userId="S::2107190@student.uwtsd.ac.uk::2a400b76-5683-406b-ba72-4f3aff383fc5" providerId="AD" clId="Web-{788BC256-5E15-6540-9AA9-162C99B659B9}" dt="2023-03-09T00:10:41.530" v="0" actId="1076"/>
          <ac:picMkLst>
            <pc:docMk/>
            <pc:sldMk cId="4094714623" sldId="259"/>
            <ac:picMk id="4" creationId="{D534B284-0DBF-14F2-360E-D41012B0BEF9}"/>
          </ac:picMkLst>
        </pc:picChg>
      </pc:sldChg>
    </pc:docChg>
  </pc:docChgLst>
  <pc:docChgLst>
    <pc:chgData name="Magda Janas (2107190)" userId="2a400b76-5683-406b-ba72-4f3aff383fc5" providerId="ADAL" clId="{E1167F25-68A6-4128-925C-9257FB8127B2}"/>
    <pc:docChg chg="undo redo custSel addSld delSld modSld sldOrd addMainMaster delMainMaster">
      <pc:chgData name="Magda Janas (2107190)" userId="2a400b76-5683-406b-ba72-4f3aff383fc5" providerId="ADAL" clId="{E1167F25-68A6-4128-925C-9257FB8127B2}" dt="2023-03-09T20:13:09.342" v="2889" actId="1076"/>
      <pc:docMkLst>
        <pc:docMk/>
      </pc:docMkLst>
      <pc:sldChg chg="addSp delSp modSp mod modTransition setBg modClrScheme setClrOvrMap chgLayout">
        <pc:chgData name="Magda Janas (2107190)" userId="2a400b76-5683-406b-ba72-4f3aff383fc5" providerId="ADAL" clId="{E1167F25-68A6-4128-925C-9257FB8127B2}" dt="2023-03-09T20:01:28.385" v="2865" actId="207"/>
        <pc:sldMkLst>
          <pc:docMk/>
          <pc:sldMk cId="1029155217" sldId="256"/>
        </pc:sldMkLst>
        <pc:spChg chg="mod">
          <ac:chgData name="Magda Janas (2107190)" userId="2a400b76-5683-406b-ba72-4f3aff383fc5" providerId="ADAL" clId="{E1167F25-68A6-4128-925C-9257FB8127B2}" dt="2023-03-04T21:45:57.754" v="1562" actId="1076"/>
          <ac:spMkLst>
            <pc:docMk/>
            <pc:sldMk cId="1029155217" sldId="256"/>
            <ac:spMk id="2" creationId="{168BA635-CBC6-8FD2-7E2B-B3420B8EF9E8}"/>
          </ac:spMkLst>
        </pc:spChg>
        <pc:spChg chg="mod">
          <ac:chgData name="Magda Janas (2107190)" userId="2a400b76-5683-406b-ba72-4f3aff383fc5" providerId="ADAL" clId="{E1167F25-68A6-4128-925C-9257FB8127B2}" dt="2023-03-04T21:40:33.561" v="1534" actId="14100"/>
          <ac:spMkLst>
            <pc:docMk/>
            <pc:sldMk cId="1029155217" sldId="256"/>
            <ac:spMk id="3" creationId="{FFBD6836-0A0F-2840-426A-8F3AFD142589}"/>
          </ac:spMkLst>
        </pc:spChg>
        <pc:spChg chg="add mod">
          <ac:chgData name="Magda Janas (2107190)" userId="2a400b76-5683-406b-ba72-4f3aff383fc5" providerId="ADAL" clId="{E1167F25-68A6-4128-925C-9257FB8127B2}" dt="2023-03-09T20:01:28.385" v="2865" actId="207"/>
          <ac:spMkLst>
            <pc:docMk/>
            <pc:sldMk cId="1029155217" sldId="256"/>
            <ac:spMk id="6" creationId="{05A333F7-B788-B5F3-EF96-C7E99ACCEE2E}"/>
          </ac:spMkLst>
        </pc:spChg>
        <pc:spChg chg="add del">
          <ac:chgData name="Magda Janas (2107190)" userId="2a400b76-5683-406b-ba72-4f3aff383fc5" providerId="ADAL" clId="{E1167F25-68A6-4128-925C-9257FB8127B2}" dt="2023-02-20T20:06:26.019" v="92" actId="26606"/>
          <ac:spMkLst>
            <pc:docMk/>
            <pc:sldMk cId="1029155217" sldId="256"/>
            <ac:spMk id="9" creationId="{6F40FBDA-CEB1-40F0-9AB9-BD9C402D70FE}"/>
          </ac:spMkLst>
        </pc:spChg>
        <pc:spChg chg="add del">
          <ac:chgData name="Magda Janas (2107190)" userId="2a400b76-5683-406b-ba72-4f3aff383fc5" providerId="ADAL" clId="{E1167F25-68A6-4128-925C-9257FB8127B2}" dt="2023-02-20T20:06:26.019" v="92" actId="26606"/>
          <ac:spMkLst>
            <pc:docMk/>
            <pc:sldMk cId="1029155217" sldId="256"/>
            <ac:spMk id="11" creationId="{0344D4FE-ABEF-4230-9E4E-AD5782FC78AC}"/>
          </ac:spMkLst>
        </pc:spChg>
        <pc:spChg chg="add del">
          <ac:chgData name="Magda Janas (2107190)" userId="2a400b76-5683-406b-ba72-4f3aff383fc5" providerId="ADAL" clId="{E1167F25-68A6-4128-925C-9257FB8127B2}" dt="2023-02-20T20:06:26.019" v="92" actId="26606"/>
          <ac:spMkLst>
            <pc:docMk/>
            <pc:sldMk cId="1029155217" sldId="256"/>
            <ac:spMk id="13" creationId="{9325F979-D3F9-4926-81B7-7ACCB31A501B}"/>
          </ac:spMkLst>
        </pc:spChg>
        <pc:spChg chg="add del">
          <ac:chgData name="Magda Janas (2107190)" userId="2a400b76-5683-406b-ba72-4f3aff383fc5" providerId="ADAL" clId="{E1167F25-68A6-4128-925C-9257FB8127B2}" dt="2023-03-04T21:39:19.176" v="1517" actId="26606"/>
          <ac:spMkLst>
            <pc:docMk/>
            <pc:sldMk cId="1029155217" sldId="256"/>
            <ac:spMk id="18" creationId="{9B45BA4C-9B54-4496-821F-9E0985CA984D}"/>
          </ac:spMkLst>
        </pc:spChg>
        <pc:spChg chg="add">
          <ac:chgData name="Magda Janas (2107190)" userId="2a400b76-5683-406b-ba72-4f3aff383fc5" providerId="ADAL" clId="{E1167F25-68A6-4128-925C-9257FB8127B2}" dt="2023-03-04T21:39:19.176" v="1517" actId="26606"/>
          <ac:spMkLst>
            <pc:docMk/>
            <pc:sldMk cId="1029155217" sldId="256"/>
            <ac:spMk id="20" creationId="{2C84039B-8CF9-47CD-8F02-B1DBD5E75628}"/>
          </ac:spMkLst>
        </pc:spChg>
        <pc:spChg chg="add">
          <ac:chgData name="Magda Janas (2107190)" userId="2a400b76-5683-406b-ba72-4f3aff383fc5" providerId="ADAL" clId="{E1167F25-68A6-4128-925C-9257FB8127B2}" dt="2023-03-04T21:39:19.176" v="1517" actId="26606"/>
          <ac:spMkLst>
            <pc:docMk/>
            <pc:sldMk cId="1029155217" sldId="256"/>
            <ac:spMk id="21" creationId="{48D8C7A8-9E05-4465-8B1B-577C9F1DB4AF}"/>
          </ac:spMkLst>
        </pc:spChg>
        <pc:spChg chg="add del">
          <ac:chgData name="Magda Janas (2107190)" userId="2a400b76-5683-406b-ba72-4f3aff383fc5" providerId="ADAL" clId="{E1167F25-68A6-4128-925C-9257FB8127B2}" dt="2023-02-20T20:06:13.762" v="84" actId="26606"/>
          <ac:spMkLst>
            <pc:docMk/>
            <pc:sldMk cId="1029155217" sldId="256"/>
            <ac:spMk id="23" creationId="{33E93247-6229-44AB-A550-739E971E690B}"/>
          </ac:spMkLst>
        </pc:spChg>
        <pc:spChg chg="add del">
          <ac:chgData name="Magda Janas (2107190)" userId="2a400b76-5683-406b-ba72-4f3aff383fc5" providerId="ADAL" clId="{E1167F25-68A6-4128-925C-9257FB8127B2}" dt="2023-02-20T20:06:13.762" v="84" actId="26606"/>
          <ac:spMkLst>
            <pc:docMk/>
            <pc:sldMk cId="1029155217" sldId="256"/>
            <ac:spMk id="25" creationId="{A5D67320-FCFD-4931-AAF7-C6C853329C7F}"/>
          </ac:spMkLst>
        </pc:spChg>
        <pc:picChg chg="add mod ord">
          <ac:chgData name="Magda Janas (2107190)" userId="2a400b76-5683-406b-ba72-4f3aff383fc5" providerId="ADAL" clId="{E1167F25-68A6-4128-925C-9257FB8127B2}" dt="2023-03-09T19:51:46.410" v="2830" actId="1076"/>
          <ac:picMkLst>
            <pc:docMk/>
            <pc:sldMk cId="1029155217" sldId="256"/>
            <ac:picMk id="4" creationId="{A0F6E5FF-0979-FFBA-D578-44C1B8F8AD3E}"/>
          </ac:picMkLst>
        </pc:picChg>
        <pc:picChg chg="add del mod">
          <ac:chgData name="Magda Janas (2107190)" userId="2a400b76-5683-406b-ba72-4f3aff383fc5" providerId="ADAL" clId="{E1167F25-68A6-4128-925C-9257FB8127B2}" dt="2023-03-05T17:52:13.271" v="2049"/>
          <ac:picMkLst>
            <pc:docMk/>
            <pc:sldMk cId="1029155217" sldId="256"/>
            <ac:picMk id="23" creationId="{98900781-3185-527C-176C-1AB52577CB94}"/>
          </ac:picMkLst>
        </pc:picChg>
        <pc:picChg chg="add mod">
          <ac:chgData name="Magda Janas (2107190)" userId="2a400b76-5683-406b-ba72-4f3aff383fc5" providerId="ADAL" clId="{E1167F25-68A6-4128-925C-9257FB8127B2}" dt="2023-03-09T20:00:20.991" v="2859" actId="1076"/>
          <ac:picMkLst>
            <pc:docMk/>
            <pc:sldMk cId="1029155217" sldId="256"/>
            <ac:picMk id="24" creationId="{0B7D071C-1815-94EE-34CA-1F492D4E6000}"/>
          </ac:picMkLst>
        </pc:picChg>
        <pc:cxnChg chg="add del">
          <ac:chgData name="Magda Janas (2107190)" userId="2a400b76-5683-406b-ba72-4f3aff383fc5" providerId="ADAL" clId="{E1167F25-68A6-4128-925C-9257FB8127B2}" dt="2023-02-20T20:06:13.762" v="84" actId="26606"/>
          <ac:cxnSpMkLst>
            <pc:docMk/>
            <pc:sldMk cId="1029155217" sldId="256"/>
            <ac:cxnSpMk id="27" creationId="{EE2E603F-4A95-4FE8-BB06-211DFD75DBEF}"/>
          </ac:cxnSpMkLst>
        </pc:cxnChg>
      </pc:sldChg>
      <pc:sldChg chg="addSp delSp modSp new del mod ord">
        <pc:chgData name="Magda Janas (2107190)" userId="2a400b76-5683-406b-ba72-4f3aff383fc5" providerId="ADAL" clId="{E1167F25-68A6-4128-925C-9257FB8127B2}" dt="2023-03-09T02:40:36.044" v="2822" actId="47"/>
        <pc:sldMkLst>
          <pc:docMk/>
          <pc:sldMk cId="436857709" sldId="257"/>
        </pc:sldMkLst>
        <pc:spChg chg="add mod">
          <ac:chgData name="Magda Janas (2107190)" userId="2a400b76-5683-406b-ba72-4f3aff383fc5" providerId="ADAL" clId="{E1167F25-68A6-4128-925C-9257FB8127B2}" dt="2023-03-09T02:27:27.695" v="2582" actId="20577"/>
          <ac:spMkLst>
            <pc:docMk/>
            <pc:sldMk cId="436857709" sldId="257"/>
            <ac:spMk id="3" creationId="{D7ABAF7F-5B7A-0556-2F7C-4FDC2F50FBF8}"/>
          </ac:spMkLst>
        </pc:spChg>
        <pc:spChg chg="add del">
          <ac:chgData name="Magda Janas (2107190)" userId="2a400b76-5683-406b-ba72-4f3aff383fc5" providerId="ADAL" clId="{E1167F25-68A6-4128-925C-9257FB8127B2}" dt="2023-02-21T10:26:19.526" v="170" actId="22"/>
          <ac:spMkLst>
            <pc:docMk/>
            <pc:sldMk cId="436857709" sldId="257"/>
            <ac:spMk id="4" creationId="{EF177332-CACE-CAE7-8790-AE78B56E2623}"/>
          </ac:spMkLst>
        </pc:spChg>
        <pc:spChg chg="add del mod">
          <ac:chgData name="Magda Janas (2107190)" userId="2a400b76-5683-406b-ba72-4f3aff383fc5" providerId="ADAL" clId="{E1167F25-68A6-4128-925C-9257FB8127B2}" dt="2023-02-21T10:27:04.168" v="179" actId="22"/>
          <ac:spMkLst>
            <pc:docMk/>
            <pc:sldMk cId="436857709" sldId="257"/>
            <ac:spMk id="6" creationId="{6AC7D7AB-0817-6935-DBEB-20DF76FC2B3A}"/>
          </ac:spMkLst>
        </pc:spChg>
      </pc:sldChg>
      <pc:sldChg chg="addSp modSp new del mod setBg">
        <pc:chgData name="Magda Janas (2107190)" userId="2a400b76-5683-406b-ba72-4f3aff383fc5" providerId="ADAL" clId="{E1167F25-68A6-4128-925C-9257FB8127B2}" dt="2023-03-04T22:04:03.326" v="1779" actId="2696"/>
        <pc:sldMkLst>
          <pc:docMk/>
          <pc:sldMk cId="450967639" sldId="258"/>
        </pc:sldMkLst>
        <pc:spChg chg="mod">
          <ac:chgData name="Magda Janas (2107190)" userId="2a400b76-5683-406b-ba72-4f3aff383fc5" providerId="ADAL" clId="{E1167F25-68A6-4128-925C-9257FB8127B2}" dt="2023-03-04T21:57:52.271" v="1631" actId="1076"/>
          <ac:spMkLst>
            <pc:docMk/>
            <pc:sldMk cId="450967639" sldId="258"/>
            <ac:spMk id="2" creationId="{02D5D6C8-CAE0-A2B7-3800-00E060C70E6A}"/>
          </ac:spMkLst>
        </pc:spChg>
        <pc:spChg chg="mod">
          <ac:chgData name="Magda Janas (2107190)" userId="2a400b76-5683-406b-ba72-4f3aff383fc5" providerId="ADAL" clId="{E1167F25-68A6-4128-925C-9257FB8127B2}" dt="2023-02-21T10:03:33.825" v="166" actId="14100"/>
          <ac:spMkLst>
            <pc:docMk/>
            <pc:sldMk cId="450967639" sldId="258"/>
            <ac:spMk id="3" creationId="{C455CE9C-7073-872D-AEB8-445B61118A7B}"/>
          </ac:spMkLst>
        </pc:spChg>
        <pc:spChg chg="add mod">
          <ac:chgData name="Magda Janas (2107190)" userId="2a400b76-5683-406b-ba72-4f3aff383fc5" providerId="ADAL" clId="{E1167F25-68A6-4128-925C-9257FB8127B2}" dt="2023-03-04T21:54:04.450" v="1576" actId="1076"/>
          <ac:spMkLst>
            <pc:docMk/>
            <pc:sldMk cId="450967639" sldId="258"/>
            <ac:spMk id="6" creationId="{B43D37B6-2A0D-6006-4ACC-A687D85A89B2}"/>
          </ac:spMkLst>
        </pc:spChg>
        <pc:spChg chg="add mod">
          <ac:chgData name="Magda Janas (2107190)" userId="2a400b76-5683-406b-ba72-4f3aff383fc5" providerId="ADAL" clId="{E1167F25-68A6-4128-925C-9257FB8127B2}" dt="2023-02-21T14:59:30.620" v="351" actId="1076"/>
          <ac:spMkLst>
            <pc:docMk/>
            <pc:sldMk cId="450967639" sldId="258"/>
            <ac:spMk id="8" creationId="{13A3BD5F-3A6E-21A4-B7D5-DE0008453446}"/>
          </ac:spMkLst>
        </pc:spChg>
        <pc:spChg chg="add">
          <ac:chgData name="Magda Janas (2107190)" userId="2a400b76-5683-406b-ba72-4f3aff383fc5" providerId="ADAL" clId="{E1167F25-68A6-4128-925C-9257FB8127B2}" dt="2023-02-21T10:02:40.051" v="123" actId="26606"/>
          <ac:spMkLst>
            <pc:docMk/>
            <pc:sldMk cId="450967639" sldId="258"/>
            <ac:spMk id="9" creationId="{84136905-015B-4510-B514-027CBA846BD6}"/>
          </ac:spMkLst>
        </pc:spChg>
        <pc:spChg chg="add mod">
          <ac:chgData name="Magda Janas (2107190)" userId="2a400b76-5683-406b-ba72-4f3aff383fc5" providerId="ADAL" clId="{E1167F25-68A6-4128-925C-9257FB8127B2}" dt="2023-03-04T21:57:39.018" v="1625" actId="1076"/>
          <ac:spMkLst>
            <pc:docMk/>
            <pc:sldMk cId="450967639" sldId="258"/>
            <ac:spMk id="11" creationId="{9DA281FE-E551-B5FD-1F78-25D182963A4C}"/>
          </ac:spMkLst>
        </pc:spChg>
        <pc:spChg chg="add mod">
          <ac:chgData name="Magda Janas (2107190)" userId="2a400b76-5683-406b-ba72-4f3aff383fc5" providerId="ADAL" clId="{E1167F25-68A6-4128-925C-9257FB8127B2}" dt="2023-02-21T15:00:27.142" v="355" actId="1076"/>
          <ac:spMkLst>
            <pc:docMk/>
            <pc:sldMk cId="450967639" sldId="258"/>
            <ac:spMk id="13" creationId="{F399151B-177D-FDF7-EE2F-2652930FDAB0}"/>
          </ac:spMkLst>
        </pc:spChg>
        <pc:picChg chg="add mod ord">
          <ac:chgData name="Magda Janas (2107190)" userId="2a400b76-5683-406b-ba72-4f3aff383fc5" providerId="ADAL" clId="{E1167F25-68A6-4128-925C-9257FB8127B2}" dt="2023-03-04T21:56:10.413" v="1580" actId="14100"/>
          <ac:picMkLst>
            <pc:docMk/>
            <pc:sldMk cId="450967639" sldId="258"/>
            <ac:picMk id="4" creationId="{A2279AF1-5C79-4328-1DA3-0F1244E62FFC}"/>
          </ac:picMkLst>
        </pc:picChg>
      </pc:sldChg>
      <pc:sldChg chg="addSp delSp modSp new mod modTransition setBg modAnim">
        <pc:chgData name="Magda Janas (2107190)" userId="2a400b76-5683-406b-ba72-4f3aff383fc5" providerId="ADAL" clId="{E1167F25-68A6-4128-925C-9257FB8127B2}" dt="2023-03-09T20:01:44.770" v="2866" actId="207"/>
        <pc:sldMkLst>
          <pc:docMk/>
          <pc:sldMk cId="4094714623" sldId="259"/>
        </pc:sldMkLst>
        <pc:spChg chg="add del mod">
          <ac:chgData name="Magda Janas (2107190)" userId="2a400b76-5683-406b-ba72-4f3aff383fc5" providerId="ADAL" clId="{E1167F25-68A6-4128-925C-9257FB8127B2}" dt="2023-03-04T22:10:52.699" v="1829" actId="478"/>
          <ac:spMkLst>
            <pc:docMk/>
            <pc:sldMk cId="4094714623" sldId="259"/>
            <ac:spMk id="2" creationId="{CF374C30-3221-AEC7-0B71-C39845EA883D}"/>
          </ac:spMkLst>
        </pc:spChg>
        <pc:spChg chg="del">
          <ac:chgData name="Magda Janas (2107190)" userId="2a400b76-5683-406b-ba72-4f3aff383fc5" providerId="ADAL" clId="{E1167F25-68A6-4128-925C-9257FB8127B2}" dt="2023-02-21T10:01:16.853" v="114" actId="26606"/>
          <ac:spMkLst>
            <pc:docMk/>
            <pc:sldMk cId="4094714623" sldId="259"/>
            <ac:spMk id="2" creationId="{DE1D2524-1E3E-309D-4CE9-3B0F0064CF18}"/>
          </ac:spMkLst>
        </pc:spChg>
        <pc:spChg chg="add mod">
          <ac:chgData name="Magda Janas (2107190)" userId="2a400b76-5683-406b-ba72-4f3aff383fc5" providerId="ADAL" clId="{E1167F25-68A6-4128-925C-9257FB8127B2}" dt="2023-03-09T20:01:44.770" v="2866" actId="207"/>
          <ac:spMkLst>
            <pc:docMk/>
            <pc:sldMk cId="4094714623" sldId="259"/>
            <ac:spMk id="3" creationId="{DC6D44DE-8761-55D8-B071-EAB927E2827D}"/>
          </ac:spMkLst>
        </pc:spChg>
        <pc:spChg chg="del">
          <ac:chgData name="Magda Janas (2107190)" userId="2a400b76-5683-406b-ba72-4f3aff383fc5" providerId="ADAL" clId="{E1167F25-68A6-4128-925C-9257FB8127B2}" dt="2023-02-21T10:01:06.721" v="113"/>
          <ac:spMkLst>
            <pc:docMk/>
            <pc:sldMk cId="4094714623" sldId="259"/>
            <ac:spMk id="3" creationId="{FC028114-2564-9DF5-6D1C-EFE68A9ACF72}"/>
          </ac:spMkLst>
        </pc:spChg>
        <pc:spChg chg="add mod">
          <ac:chgData name="Magda Janas (2107190)" userId="2a400b76-5683-406b-ba72-4f3aff383fc5" providerId="ADAL" clId="{E1167F25-68A6-4128-925C-9257FB8127B2}" dt="2023-03-04T22:05:37.883" v="1781" actId="20577"/>
          <ac:spMkLst>
            <pc:docMk/>
            <pc:sldMk cId="4094714623" sldId="259"/>
            <ac:spMk id="6" creationId="{1BDBF240-9DFC-D572-6F28-3F7F3CD20DEF}"/>
          </ac:spMkLst>
        </pc:spChg>
        <pc:spChg chg="add del">
          <ac:chgData name="Magda Janas (2107190)" userId="2a400b76-5683-406b-ba72-4f3aff383fc5" providerId="ADAL" clId="{E1167F25-68A6-4128-925C-9257FB8127B2}" dt="2023-03-04T22:05:15.226" v="1780" actId="26606"/>
          <ac:spMkLst>
            <pc:docMk/>
            <pc:sldMk cId="4094714623" sldId="259"/>
            <ac:spMk id="9" creationId="{49306479-8C4D-4E4A-A330-DFC80A8A01BE}"/>
          </ac:spMkLst>
        </pc:spChg>
        <pc:spChg chg="add del">
          <ac:chgData name="Magda Janas (2107190)" userId="2a400b76-5683-406b-ba72-4f3aff383fc5" providerId="ADAL" clId="{E1167F25-68A6-4128-925C-9257FB8127B2}" dt="2023-03-04T22:05:15.226" v="1780" actId="26606"/>
          <ac:spMkLst>
            <pc:docMk/>
            <pc:sldMk cId="4094714623" sldId="259"/>
            <ac:spMk id="11" creationId="{BC4A0336-662C-41C3-8DC8-3104A1694777}"/>
          </ac:spMkLst>
        </pc:spChg>
        <pc:spChg chg="add del">
          <ac:chgData name="Magda Janas (2107190)" userId="2a400b76-5683-406b-ba72-4f3aff383fc5" providerId="ADAL" clId="{E1167F25-68A6-4128-925C-9257FB8127B2}" dt="2023-03-04T22:05:40.630" v="1782" actId="26606"/>
          <ac:spMkLst>
            <pc:docMk/>
            <pc:sldMk cId="4094714623" sldId="259"/>
            <ac:spMk id="16" creationId="{84136905-015B-4510-B514-027CBA846BD6}"/>
          </ac:spMkLst>
        </pc:spChg>
        <pc:spChg chg="add del">
          <ac:chgData name="Magda Janas (2107190)" userId="2a400b76-5683-406b-ba72-4f3aff383fc5" providerId="ADAL" clId="{E1167F25-68A6-4128-925C-9257FB8127B2}" dt="2023-03-04T22:05:55.400" v="1786" actId="26606"/>
          <ac:spMkLst>
            <pc:docMk/>
            <pc:sldMk cId="4094714623" sldId="259"/>
            <ac:spMk id="21" creationId="{49306479-8C4D-4E4A-A330-DFC80A8A01BE}"/>
          </ac:spMkLst>
        </pc:spChg>
        <pc:spChg chg="add del">
          <ac:chgData name="Magda Janas (2107190)" userId="2a400b76-5683-406b-ba72-4f3aff383fc5" providerId="ADAL" clId="{E1167F25-68A6-4128-925C-9257FB8127B2}" dt="2023-03-04T22:05:55.400" v="1786" actId="26606"/>
          <ac:spMkLst>
            <pc:docMk/>
            <pc:sldMk cId="4094714623" sldId="259"/>
            <ac:spMk id="23" creationId="{BC4A0336-662C-41C3-8DC8-3104A1694777}"/>
          </ac:spMkLst>
        </pc:spChg>
        <pc:spChg chg="add del mod">
          <ac:chgData name="Magda Janas (2107190)" userId="2a400b76-5683-406b-ba72-4f3aff383fc5" providerId="ADAL" clId="{E1167F25-68A6-4128-925C-9257FB8127B2}" dt="2023-03-04T22:06:51.668" v="1788" actId="478"/>
          <ac:spMkLst>
            <pc:docMk/>
            <pc:sldMk cId="4094714623" sldId="259"/>
            <ac:spMk id="27" creationId="{DDD124EC-1495-1E5C-A176-A6C985AE5AB6}"/>
          </ac:spMkLst>
        </pc:spChg>
        <pc:spChg chg="add del">
          <ac:chgData name="Magda Janas (2107190)" userId="2a400b76-5683-406b-ba72-4f3aff383fc5" providerId="ADAL" clId="{E1167F25-68A6-4128-925C-9257FB8127B2}" dt="2023-03-04T22:06:53.910" v="1789" actId="26606"/>
          <ac:spMkLst>
            <pc:docMk/>
            <pc:sldMk cId="4094714623" sldId="259"/>
            <ac:spMk id="30" creationId="{84136905-015B-4510-B514-027CBA846BD6}"/>
          </ac:spMkLst>
        </pc:spChg>
        <pc:spChg chg="add del">
          <ac:chgData name="Magda Janas (2107190)" userId="2a400b76-5683-406b-ba72-4f3aff383fc5" providerId="ADAL" clId="{E1167F25-68A6-4128-925C-9257FB8127B2}" dt="2023-03-04T22:06:59.396" v="1791" actId="26606"/>
          <ac:spMkLst>
            <pc:docMk/>
            <pc:sldMk cId="4094714623" sldId="259"/>
            <ac:spMk id="35" creationId="{49306479-8C4D-4E4A-A330-DFC80A8A01BE}"/>
          </ac:spMkLst>
        </pc:spChg>
        <pc:spChg chg="add del">
          <ac:chgData name="Magda Janas (2107190)" userId="2a400b76-5683-406b-ba72-4f3aff383fc5" providerId="ADAL" clId="{E1167F25-68A6-4128-925C-9257FB8127B2}" dt="2023-03-04T22:06:59.396" v="1791" actId="26606"/>
          <ac:spMkLst>
            <pc:docMk/>
            <pc:sldMk cId="4094714623" sldId="259"/>
            <ac:spMk id="37" creationId="{BC4A0336-662C-41C3-8DC8-3104A1694777}"/>
          </ac:spMkLst>
        </pc:spChg>
        <pc:spChg chg="add del">
          <ac:chgData name="Magda Janas (2107190)" userId="2a400b76-5683-406b-ba72-4f3aff383fc5" providerId="ADAL" clId="{E1167F25-68A6-4128-925C-9257FB8127B2}" dt="2023-03-04T22:07:14.322" v="1802" actId="26606"/>
          <ac:spMkLst>
            <pc:docMk/>
            <pc:sldMk cId="4094714623" sldId="259"/>
            <ac:spMk id="42" creationId="{49306479-8C4D-4E4A-A330-DFC80A8A01BE}"/>
          </ac:spMkLst>
        </pc:spChg>
        <pc:spChg chg="add del">
          <ac:chgData name="Magda Janas (2107190)" userId="2a400b76-5683-406b-ba72-4f3aff383fc5" providerId="ADAL" clId="{E1167F25-68A6-4128-925C-9257FB8127B2}" dt="2023-03-04T22:07:14.322" v="1802" actId="26606"/>
          <ac:spMkLst>
            <pc:docMk/>
            <pc:sldMk cId="4094714623" sldId="259"/>
            <ac:spMk id="44" creationId="{ACEDC033-8DAA-4024-87F5-57430053AE84}"/>
          </ac:spMkLst>
        </pc:spChg>
        <pc:spChg chg="add del">
          <ac:chgData name="Magda Janas (2107190)" userId="2a400b76-5683-406b-ba72-4f3aff383fc5" providerId="ADAL" clId="{E1167F25-68A6-4128-925C-9257FB8127B2}" dt="2023-03-04T22:07:14.322" v="1802" actId="26606"/>
          <ac:spMkLst>
            <pc:docMk/>
            <pc:sldMk cId="4094714623" sldId="259"/>
            <ac:spMk id="46" creationId="{D584A691-C497-4066-927B-46560195E11F}"/>
          </ac:spMkLst>
        </pc:spChg>
        <pc:spChg chg="add del">
          <ac:chgData name="Magda Janas (2107190)" userId="2a400b76-5683-406b-ba72-4f3aff383fc5" providerId="ADAL" clId="{E1167F25-68A6-4128-925C-9257FB8127B2}" dt="2023-03-04T22:07:14.322" v="1802" actId="26606"/>
          <ac:spMkLst>
            <pc:docMk/>
            <pc:sldMk cId="4094714623" sldId="259"/>
            <ac:spMk id="48" creationId="{85142CA2-DBFB-4161-ABDF-E87C86881F99}"/>
          </ac:spMkLst>
        </pc:spChg>
        <pc:spChg chg="add del">
          <ac:chgData name="Magda Janas (2107190)" userId="2a400b76-5683-406b-ba72-4f3aff383fc5" providerId="ADAL" clId="{E1167F25-68A6-4128-925C-9257FB8127B2}" dt="2023-03-04T22:07:08.305" v="1793" actId="26606"/>
          <ac:spMkLst>
            <pc:docMk/>
            <pc:sldMk cId="4094714623" sldId="259"/>
            <ac:spMk id="53" creationId="{49306479-8C4D-4E4A-A330-DFC80A8A01BE}"/>
          </ac:spMkLst>
        </pc:spChg>
        <pc:spChg chg="add del">
          <ac:chgData name="Magda Janas (2107190)" userId="2a400b76-5683-406b-ba72-4f3aff383fc5" providerId="ADAL" clId="{E1167F25-68A6-4128-925C-9257FB8127B2}" dt="2023-03-04T22:07:08.305" v="1793" actId="26606"/>
          <ac:spMkLst>
            <pc:docMk/>
            <pc:sldMk cId="4094714623" sldId="259"/>
            <ac:spMk id="55" creationId="{ACEDC033-8DAA-4024-87F5-57430053AE84}"/>
          </ac:spMkLst>
        </pc:spChg>
        <pc:spChg chg="add del">
          <ac:chgData name="Magda Janas (2107190)" userId="2a400b76-5683-406b-ba72-4f3aff383fc5" providerId="ADAL" clId="{E1167F25-68A6-4128-925C-9257FB8127B2}" dt="2023-03-04T22:07:08.305" v="1793" actId="26606"/>
          <ac:spMkLst>
            <pc:docMk/>
            <pc:sldMk cId="4094714623" sldId="259"/>
            <ac:spMk id="57" creationId="{D584A691-C497-4066-927B-46560195E11F}"/>
          </ac:spMkLst>
        </pc:spChg>
        <pc:spChg chg="add del">
          <ac:chgData name="Magda Janas (2107190)" userId="2a400b76-5683-406b-ba72-4f3aff383fc5" providerId="ADAL" clId="{E1167F25-68A6-4128-925C-9257FB8127B2}" dt="2023-03-04T22:07:08.305" v="1793" actId="26606"/>
          <ac:spMkLst>
            <pc:docMk/>
            <pc:sldMk cId="4094714623" sldId="259"/>
            <ac:spMk id="59" creationId="{619A6F3B-F0D9-4CB0-B8A1-B84B57852C61}"/>
          </ac:spMkLst>
        </pc:spChg>
        <pc:spChg chg="add del">
          <ac:chgData name="Magda Janas (2107190)" userId="2a400b76-5683-406b-ba72-4f3aff383fc5" providerId="ADAL" clId="{E1167F25-68A6-4128-925C-9257FB8127B2}" dt="2023-03-04T22:07:09.814" v="1795" actId="26606"/>
          <ac:spMkLst>
            <pc:docMk/>
            <pc:sldMk cId="4094714623" sldId="259"/>
            <ac:spMk id="61" creationId="{49306479-8C4D-4E4A-A330-DFC80A8A01BE}"/>
          </ac:spMkLst>
        </pc:spChg>
        <pc:spChg chg="add del">
          <ac:chgData name="Magda Janas (2107190)" userId="2a400b76-5683-406b-ba72-4f3aff383fc5" providerId="ADAL" clId="{E1167F25-68A6-4128-925C-9257FB8127B2}" dt="2023-03-04T22:07:09.814" v="1795" actId="26606"/>
          <ac:spMkLst>
            <pc:docMk/>
            <pc:sldMk cId="4094714623" sldId="259"/>
            <ac:spMk id="62" creationId="{55B5583F-9936-4BDA-ACE1-E24A66B94C86}"/>
          </ac:spMkLst>
        </pc:spChg>
        <pc:spChg chg="add del">
          <ac:chgData name="Magda Janas (2107190)" userId="2a400b76-5683-406b-ba72-4f3aff383fc5" providerId="ADAL" clId="{E1167F25-68A6-4128-925C-9257FB8127B2}" dt="2023-03-04T22:07:09.814" v="1795" actId="26606"/>
          <ac:spMkLst>
            <pc:docMk/>
            <pc:sldMk cId="4094714623" sldId="259"/>
            <ac:spMk id="63" creationId="{675AF5A1-4884-4FBA-B1BB-80A2939EA21A}"/>
          </ac:spMkLst>
        </pc:spChg>
        <pc:spChg chg="add del">
          <ac:chgData name="Magda Janas (2107190)" userId="2a400b76-5683-406b-ba72-4f3aff383fc5" providerId="ADAL" clId="{E1167F25-68A6-4128-925C-9257FB8127B2}" dt="2023-03-04T22:07:09.814" v="1795" actId="26606"/>
          <ac:spMkLst>
            <pc:docMk/>
            <pc:sldMk cId="4094714623" sldId="259"/>
            <ac:spMk id="64" creationId="{5A8C16DA-E452-4500-B803-5D451BB091A3}"/>
          </ac:spMkLst>
        </pc:spChg>
        <pc:spChg chg="add del">
          <ac:chgData name="Magda Janas (2107190)" userId="2a400b76-5683-406b-ba72-4f3aff383fc5" providerId="ADAL" clId="{E1167F25-68A6-4128-925C-9257FB8127B2}" dt="2023-03-04T22:07:11.031" v="1797" actId="26606"/>
          <ac:spMkLst>
            <pc:docMk/>
            <pc:sldMk cId="4094714623" sldId="259"/>
            <ac:spMk id="66" creationId="{49306479-8C4D-4E4A-A330-DFC80A8A01BE}"/>
          </ac:spMkLst>
        </pc:spChg>
        <pc:spChg chg="add del">
          <ac:chgData name="Magda Janas (2107190)" userId="2a400b76-5683-406b-ba72-4f3aff383fc5" providerId="ADAL" clId="{E1167F25-68A6-4128-925C-9257FB8127B2}" dt="2023-03-04T22:07:11.031" v="1797" actId="26606"/>
          <ac:spMkLst>
            <pc:docMk/>
            <pc:sldMk cId="4094714623" sldId="259"/>
            <ac:spMk id="67" creationId="{ACEDC033-8DAA-4024-87F5-57430053AE84}"/>
          </ac:spMkLst>
        </pc:spChg>
        <pc:spChg chg="add del">
          <ac:chgData name="Magda Janas (2107190)" userId="2a400b76-5683-406b-ba72-4f3aff383fc5" providerId="ADAL" clId="{E1167F25-68A6-4128-925C-9257FB8127B2}" dt="2023-03-04T22:07:11.031" v="1797" actId="26606"/>
          <ac:spMkLst>
            <pc:docMk/>
            <pc:sldMk cId="4094714623" sldId="259"/>
            <ac:spMk id="68" creationId="{D584A691-C497-4066-927B-46560195E11F}"/>
          </ac:spMkLst>
        </pc:spChg>
        <pc:spChg chg="add del">
          <ac:chgData name="Magda Janas (2107190)" userId="2a400b76-5683-406b-ba72-4f3aff383fc5" providerId="ADAL" clId="{E1167F25-68A6-4128-925C-9257FB8127B2}" dt="2023-03-04T22:07:12.329" v="1799" actId="26606"/>
          <ac:spMkLst>
            <pc:docMk/>
            <pc:sldMk cId="4094714623" sldId="259"/>
            <ac:spMk id="70" creationId="{49306479-8C4D-4E4A-A330-DFC80A8A01BE}"/>
          </ac:spMkLst>
        </pc:spChg>
        <pc:spChg chg="add del">
          <ac:chgData name="Magda Janas (2107190)" userId="2a400b76-5683-406b-ba72-4f3aff383fc5" providerId="ADAL" clId="{E1167F25-68A6-4128-925C-9257FB8127B2}" dt="2023-03-04T22:07:12.329" v="1799" actId="26606"/>
          <ac:spMkLst>
            <pc:docMk/>
            <pc:sldMk cId="4094714623" sldId="259"/>
            <ac:spMk id="71" creationId="{ACEDC033-8DAA-4024-87F5-57430053AE84}"/>
          </ac:spMkLst>
        </pc:spChg>
        <pc:spChg chg="add del">
          <ac:chgData name="Magda Janas (2107190)" userId="2a400b76-5683-406b-ba72-4f3aff383fc5" providerId="ADAL" clId="{E1167F25-68A6-4128-925C-9257FB8127B2}" dt="2023-03-04T22:07:12.329" v="1799" actId="26606"/>
          <ac:spMkLst>
            <pc:docMk/>
            <pc:sldMk cId="4094714623" sldId="259"/>
            <ac:spMk id="72" creationId="{D584A691-C497-4066-927B-46560195E11F}"/>
          </ac:spMkLst>
        </pc:spChg>
        <pc:spChg chg="add del">
          <ac:chgData name="Magda Janas (2107190)" userId="2a400b76-5683-406b-ba72-4f3aff383fc5" providerId="ADAL" clId="{E1167F25-68A6-4128-925C-9257FB8127B2}" dt="2023-03-04T22:07:12.329" v="1799" actId="26606"/>
          <ac:spMkLst>
            <pc:docMk/>
            <pc:sldMk cId="4094714623" sldId="259"/>
            <ac:spMk id="73" creationId="{619A6F3B-F0D9-4CB0-B8A1-B84B57852C61}"/>
          </ac:spMkLst>
        </pc:spChg>
        <pc:spChg chg="add del">
          <ac:chgData name="Magda Janas (2107190)" userId="2a400b76-5683-406b-ba72-4f3aff383fc5" providerId="ADAL" clId="{E1167F25-68A6-4128-925C-9257FB8127B2}" dt="2023-03-04T22:07:14.306" v="1801" actId="26606"/>
          <ac:spMkLst>
            <pc:docMk/>
            <pc:sldMk cId="4094714623" sldId="259"/>
            <ac:spMk id="75" creationId="{49306479-8C4D-4E4A-A330-DFC80A8A01BE}"/>
          </ac:spMkLst>
        </pc:spChg>
        <pc:spChg chg="add del">
          <ac:chgData name="Magda Janas (2107190)" userId="2a400b76-5683-406b-ba72-4f3aff383fc5" providerId="ADAL" clId="{E1167F25-68A6-4128-925C-9257FB8127B2}" dt="2023-03-04T22:07:14.306" v="1801" actId="26606"/>
          <ac:spMkLst>
            <pc:docMk/>
            <pc:sldMk cId="4094714623" sldId="259"/>
            <ac:spMk id="76" creationId="{675AF5A1-4884-4FBA-B1BB-80A2939EA21A}"/>
          </ac:spMkLst>
        </pc:spChg>
        <pc:spChg chg="add del">
          <ac:chgData name="Magda Janas (2107190)" userId="2a400b76-5683-406b-ba72-4f3aff383fc5" providerId="ADAL" clId="{E1167F25-68A6-4128-925C-9257FB8127B2}" dt="2023-03-04T22:07:14.306" v="1801" actId="26606"/>
          <ac:spMkLst>
            <pc:docMk/>
            <pc:sldMk cId="4094714623" sldId="259"/>
            <ac:spMk id="77" creationId="{5A8C16DA-E452-4500-B803-5D451BB091A3}"/>
          </ac:spMkLst>
        </pc:spChg>
        <pc:spChg chg="add del">
          <ac:chgData name="Magda Janas (2107190)" userId="2a400b76-5683-406b-ba72-4f3aff383fc5" providerId="ADAL" clId="{E1167F25-68A6-4128-925C-9257FB8127B2}" dt="2023-03-04T22:07:38.119" v="1807" actId="26606"/>
          <ac:spMkLst>
            <pc:docMk/>
            <pc:sldMk cId="4094714623" sldId="259"/>
            <ac:spMk id="79" creationId="{49306479-8C4D-4E4A-A330-DFC80A8A01BE}"/>
          </ac:spMkLst>
        </pc:spChg>
        <pc:spChg chg="add del">
          <ac:chgData name="Magda Janas (2107190)" userId="2a400b76-5683-406b-ba72-4f3aff383fc5" providerId="ADAL" clId="{E1167F25-68A6-4128-925C-9257FB8127B2}" dt="2023-03-04T22:07:38.119" v="1807" actId="26606"/>
          <ac:spMkLst>
            <pc:docMk/>
            <pc:sldMk cId="4094714623" sldId="259"/>
            <ac:spMk id="80" creationId="{BC4A0336-662C-41C3-8DC8-3104A1694777}"/>
          </ac:spMkLst>
        </pc:spChg>
        <pc:spChg chg="add del">
          <ac:chgData name="Magda Janas (2107190)" userId="2a400b76-5683-406b-ba72-4f3aff383fc5" providerId="ADAL" clId="{E1167F25-68A6-4128-925C-9257FB8127B2}" dt="2023-03-04T22:07:38.119" v="1807" actId="26606"/>
          <ac:spMkLst>
            <pc:docMk/>
            <pc:sldMk cId="4094714623" sldId="259"/>
            <ac:spMk id="81" creationId="{2DCE276B-0B93-4C78-A08A-FC34B55FDECA}"/>
          </ac:spMkLst>
        </pc:spChg>
        <pc:spChg chg="add del">
          <ac:chgData name="Magda Janas (2107190)" userId="2a400b76-5683-406b-ba72-4f3aff383fc5" providerId="ADAL" clId="{E1167F25-68A6-4128-925C-9257FB8127B2}" dt="2023-03-04T22:07:38.119" v="1807" actId="26606"/>
          <ac:spMkLst>
            <pc:docMk/>
            <pc:sldMk cId="4094714623" sldId="259"/>
            <ac:spMk id="82" creationId="{D644BC4D-DFA6-46C1-B30A-1439A51957BC}"/>
          </ac:spMkLst>
        </pc:spChg>
        <pc:spChg chg="add del">
          <ac:chgData name="Magda Janas (2107190)" userId="2a400b76-5683-406b-ba72-4f3aff383fc5" providerId="ADAL" clId="{E1167F25-68A6-4128-925C-9257FB8127B2}" dt="2023-03-04T22:07:35.529" v="1804" actId="26606"/>
          <ac:spMkLst>
            <pc:docMk/>
            <pc:sldMk cId="4094714623" sldId="259"/>
            <ac:spMk id="87" creationId="{49306479-8C4D-4E4A-A330-DFC80A8A01BE}"/>
          </ac:spMkLst>
        </pc:spChg>
        <pc:spChg chg="add del">
          <ac:chgData name="Magda Janas (2107190)" userId="2a400b76-5683-406b-ba72-4f3aff383fc5" providerId="ADAL" clId="{E1167F25-68A6-4128-925C-9257FB8127B2}" dt="2023-03-04T22:07:35.529" v="1804" actId="26606"/>
          <ac:spMkLst>
            <pc:docMk/>
            <pc:sldMk cId="4094714623" sldId="259"/>
            <ac:spMk id="89" creationId="{BC4A0336-662C-41C3-8DC8-3104A1694777}"/>
          </ac:spMkLst>
        </pc:spChg>
        <pc:spChg chg="add del">
          <ac:chgData name="Magda Janas (2107190)" userId="2a400b76-5683-406b-ba72-4f3aff383fc5" providerId="ADAL" clId="{E1167F25-68A6-4128-925C-9257FB8127B2}" dt="2023-03-04T22:07:38.106" v="1806" actId="26606"/>
          <ac:spMkLst>
            <pc:docMk/>
            <pc:sldMk cId="4094714623" sldId="259"/>
            <ac:spMk id="91" creationId="{D584A691-C497-4066-927B-46560195E11F}"/>
          </ac:spMkLst>
        </pc:spChg>
        <pc:spChg chg="add del">
          <ac:chgData name="Magda Janas (2107190)" userId="2a400b76-5683-406b-ba72-4f3aff383fc5" providerId="ADAL" clId="{E1167F25-68A6-4128-925C-9257FB8127B2}" dt="2023-03-04T22:07:38.106" v="1806" actId="26606"/>
          <ac:spMkLst>
            <pc:docMk/>
            <pc:sldMk cId="4094714623" sldId="259"/>
            <ac:spMk id="92" creationId="{49306479-8C4D-4E4A-A330-DFC80A8A01BE}"/>
          </ac:spMkLst>
        </pc:spChg>
        <pc:spChg chg="add del">
          <ac:chgData name="Magda Janas (2107190)" userId="2a400b76-5683-406b-ba72-4f3aff383fc5" providerId="ADAL" clId="{E1167F25-68A6-4128-925C-9257FB8127B2}" dt="2023-03-04T22:07:38.106" v="1806" actId="26606"/>
          <ac:spMkLst>
            <pc:docMk/>
            <pc:sldMk cId="4094714623" sldId="259"/>
            <ac:spMk id="93" creationId="{619A6F3B-F0D9-4CB0-B8A1-B84B57852C61}"/>
          </ac:spMkLst>
        </pc:spChg>
        <pc:spChg chg="add del">
          <ac:chgData name="Magda Janas (2107190)" userId="2a400b76-5683-406b-ba72-4f3aff383fc5" providerId="ADAL" clId="{E1167F25-68A6-4128-925C-9257FB8127B2}" dt="2023-03-04T22:07:38.106" v="1806" actId="26606"/>
          <ac:spMkLst>
            <pc:docMk/>
            <pc:sldMk cId="4094714623" sldId="259"/>
            <ac:spMk id="94" creationId="{ACEDC033-8DAA-4024-87F5-57430053AE84}"/>
          </ac:spMkLst>
        </pc:spChg>
        <pc:spChg chg="add del">
          <ac:chgData name="Magda Janas (2107190)" userId="2a400b76-5683-406b-ba72-4f3aff383fc5" providerId="ADAL" clId="{E1167F25-68A6-4128-925C-9257FB8127B2}" dt="2023-03-04T22:08:24.954" v="1812" actId="26606"/>
          <ac:spMkLst>
            <pc:docMk/>
            <pc:sldMk cId="4094714623" sldId="259"/>
            <ac:spMk id="96" creationId="{49306479-8C4D-4E4A-A330-DFC80A8A01BE}"/>
          </ac:spMkLst>
        </pc:spChg>
        <pc:spChg chg="add del">
          <ac:chgData name="Magda Janas (2107190)" userId="2a400b76-5683-406b-ba72-4f3aff383fc5" providerId="ADAL" clId="{E1167F25-68A6-4128-925C-9257FB8127B2}" dt="2023-03-04T22:08:24.954" v="1812" actId="26606"/>
          <ac:spMkLst>
            <pc:docMk/>
            <pc:sldMk cId="4094714623" sldId="259"/>
            <ac:spMk id="97" creationId="{ACEDC033-8DAA-4024-87F5-57430053AE84}"/>
          </ac:spMkLst>
        </pc:spChg>
        <pc:spChg chg="add del">
          <ac:chgData name="Magda Janas (2107190)" userId="2a400b76-5683-406b-ba72-4f3aff383fc5" providerId="ADAL" clId="{E1167F25-68A6-4128-925C-9257FB8127B2}" dt="2023-03-04T22:08:24.954" v="1812" actId="26606"/>
          <ac:spMkLst>
            <pc:docMk/>
            <pc:sldMk cId="4094714623" sldId="259"/>
            <ac:spMk id="98" creationId="{D584A691-C497-4066-927B-46560195E11F}"/>
          </ac:spMkLst>
        </pc:spChg>
        <pc:spChg chg="add del">
          <ac:chgData name="Magda Janas (2107190)" userId="2a400b76-5683-406b-ba72-4f3aff383fc5" providerId="ADAL" clId="{E1167F25-68A6-4128-925C-9257FB8127B2}" dt="2023-03-04T22:08:24.954" v="1812" actId="26606"/>
          <ac:spMkLst>
            <pc:docMk/>
            <pc:sldMk cId="4094714623" sldId="259"/>
            <ac:spMk id="99" creationId="{619A6F3B-F0D9-4CB0-B8A1-B84B57852C61}"/>
          </ac:spMkLst>
        </pc:spChg>
        <pc:spChg chg="add del">
          <ac:chgData name="Magda Janas (2107190)" userId="2a400b76-5683-406b-ba72-4f3aff383fc5" providerId="ADAL" clId="{E1167F25-68A6-4128-925C-9257FB8127B2}" dt="2023-03-04T22:08:24.951" v="1811" actId="26606"/>
          <ac:spMkLst>
            <pc:docMk/>
            <pc:sldMk cId="4094714623" sldId="259"/>
            <ac:spMk id="104" creationId="{49306479-8C4D-4E4A-A330-DFC80A8A01BE}"/>
          </ac:spMkLst>
        </pc:spChg>
        <pc:spChg chg="add del">
          <ac:chgData name="Magda Janas (2107190)" userId="2a400b76-5683-406b-ba72-4f3aff383fc5" providerId="ADAL" clId="{E1167F25-68A6-4128-925C-9257FB8127B2}" dt="2023-03-04T22:08:24.951" v="1811" actId="26606"/>
          <ac:spMkLst>
            <pc:docMk/>
            <pc:sldMk cId="4094714623" sldId="259"/>
            <ac:spMk id="106" creationId="{ACEDC033-8DAA-4024-87F5-57430053AE84}"/>
          </ac:spMkLst>
        </pc:spChg>
        <pc:spChg chg="add del">
          <ac:chgData name="Magda Janas (2107190)" userId="2a400b76-5683-406b-ba72-4f3aff383fc5" providerId="ADAL" clId="{E1167F25-68A6-4128-925C-9257FB8127B2}" dt="2023-03-04T22:08:24.951" v="1811" actId="26606"/>
          <ac:spMkLst>
            <pc:docMk/>
            <pc:sldMk cId="4094714623" sldId="259"/>
            <ac:spMk id="108" creationId="{D584A691-C497-4066-927B-46560195E11F}"/>
          </ac:spMkLst>
        </pc:spChg>
        <pc:spChg chg="add del">
          <ac:chgData name="Magda Janas (2107190)" userId="2a400b76-5683-406b-ba72-4f3aff383fc5" providerId="ADAL" clId="{E1167F25-68A6-4128-925C-9257FB8127B2}" dt="2023-03-04T22:08:24.951" v="1811" actId="26606"/>
          <ac:spMkLst>
            <pc:docMk/>
            <pc:sldMk cId="4094714623" sldId="259"/>
            <ac:spMk id="110" creationId="{85142CA2-DBFB-4161-ABDF-E87C86881F99}"/>
          </ac:spMkLst>
        </pc:spChg>
        <pc:spChg chg="add">
          <ac:chgData name="Magda Janas (2107190)" userId="2a400b76-5683-406b-ba72-4f3aff383fc5" providerId="ADAL" clId="{E1167F25-68A6-4128-925C-9257FB8127B2}" dt="2023-03-04T22:08:24.954" v="1812" actId="26606"/>
          <ac:spMkLst>
            <pc:docMk/>
            <pc:sldMk cId="4094714623" sldId="259"/>
            <ac:spMk id="112" creationId="{49306479-8C4D-4E4A-A330-DFC80A8A01BE}"/>
          </ac:spMkLst>
        </pc:spChg>
        <pc:spChg chg="add">
          <ac:chgData name="Magda Janas (2107190)" userId="2a400b76-5683-406b-ba72-4f3aff383fc5" providerId="ADAL" clId="{E1167F25-68A6-4128-925C-9257FB8127B2}" dt="2023-03-04T22:08:24.954" v="1812" actId="26606"/>
          <ac:spMkLst>
            <pc:docMk/>
            <pc:sldMk cId="4094714623" sldId="259"/>
            <ac:spMk id="113" creationId="{BC4A0336-662C-41C3-8DC8-3104A1694777}"/>
          </ac:spMkLst>
        </pc:spChg>
        <pc:picChg chg="add mod">
          <ac:chgData name="Magda Janas (2107190)" userId="2a400b76-5683-406b-ba72-4f3aff383fc5" providerId="ADAL" clId="{E1167F25-68A6-4128-925C-9257FB8127B2}" dt="2023-03-09T02:30:00.203" v="2606" actId="14100"/>
          <ac:picMkLst>
            <pc:docMk/>
            <pc:sldMk cId="4094714623" sldId="259"/>
            <ac:picMk id="2" creationId="{633667A7-A4DE-F4E0-16F9-CEE4CA9D0C37}"/>
          </ac:picMkLst>
        </pc:picChg>
        <pc:picChg chg="add del mod">
          <ac:chgData name="Magda Janas (2107190)" userId="2a400b76-5683-406b-ba72-4f3aff383fc5" providerId="ADAL" clId="{E1167F25-68A6-4128-925C-9257FB8127B2}" dt="2023-03-09T00:13:03.401" v="2226" actId="478"/>
          <ac:picMkLst>
            <pc:docMk/>
            <pc:sldMk cId="4094714623" sldId="259"/>
            <ac:picMk id="4" creationId="{D534B284-0DBF-14F2-360E-D41012B0BEF9}"/>
          </ac:picMkLst>
        </pc:picChg>
        <pc:picChg chg="add del mod">
          <ac:chgData name="Magda Janas (2107190)" userId="2a400b76-5683-406b-ba72-4f3aff383fc5" providerId="ADAL" clId="{E1167F25-68A6-4128-925C-9257FB8127B2}" dt="2023-03-05T19:49:16.452" v="2073"/>
          <ac:picMkLst>
            <pc:docMk/>
            <pc:sldMk cId="4094714623" sldId="259"/>
            <ac:picMk id="13" creationId="{E230B81D-1EE1-75FC-7BFC-1DBDD2E3EE3B}"/>
          </ac:picMkLst>
        </pc:picChg>
        <pc:picChg chg="add del mod ord">
          <ac:chgData name="Magda Janas (2107190)" userId="2a400b76-5683-406b-ba72-4f3aff383fc5" providerId="ADAL" clId="{E1167F25-68A6-4128-925C-9257FB8127B2}" dt="2023-03-05T19:49:22.368" v="2074"/>
          <ac:picMkLst>
            <pc:docMk/>
            <pc:sldMk cId="4094714623" sldId="259"/>
            <ac:picMk id="16" creationId="{F911B9B7-54C1-301B-285F-002146F6B14E}"/>
          </ac:picMkLst>
        </pc:picChg>
        <pc:picChg chg="add del mod">
          <ac:chgData name="Magda Janas (2107190)" userId="2a400b76-5683-406b-ba72-4f3aff383fc5" providerId="ADAL" clId="{E1167F25-68A6-4128-925C-9257FB8127B2}" dt="2023-03-05T19:49:24.354" v="2076"/>
          <ac:picMkLst>
            <pc:docMk/>
            <pc:sldMk cId="4094714623" sldId="259"/>
            <ac:picMk id="17" creationId="{F694C820-13A7-9848-79A9-8F2FC492FD12}"/>
          </ac:picMkLst>
        </pc:picChg>
        <pc:picChg chg="add del mod ord">
          <ac:chgData name="Magda Janas (2107190)" userId="2a400b76-5683-406b-ba72-4f3aff383fc5" providerId="ADAL" clId="{E1167F25-68A6-4128-925C-9257FB8127B2}" dt="2023-03-05T19:49:31.096" v="2077"/>
          <ac:picMkLst>
            <pc:docMk/>
            <pc:sldMk cId="4094714623" sldId="259"/>
            <ac:picMk id="20" creationId="{9E883D05-F265-AF8F-75FD-67DE250B25D5}"/>
          </ac:picMkLst>
        </pc:picChg>
        <pc:picChg chg="add del mod">
          <ac:chgData name="Magda Janas (2107190)" userId="2a400b76-5683-406b-ba72-4f3aff383fc5" providerId="ADAL" clId="{E1167F25-68A6-4128-925C-9257FB8127B2}" dt="2023-03-05T19:49:34.746" v="2079"/>
          <ac:picMkLst>
            <pc:docMk/>
            <pc:sldMk cId="4094714623" sldId="259"/>
            <ac:picMk id="21" creationId="{9684091B-0EB8-3B0F-AFEC-B7DC161183B9}"/>
          </ac:picMkLst>
        </pc:picChg>
        <pc:picChg chg="add del mod ord">
          <ac:chgData name="Magda Janas (2107190)" userId="2a400b76-5683-406b-ba72-4f3aff383fc5" providerId="ADAL" clId="{E1167F25-68A6-4128-925C-9257FB8127B2}" dt="2023-03-05T19:50:26.233" v="2080"/>
          <ac:picMkLst>
            <pc:docMk/>
            <pc:sldMk cId="4094714623" sldId="259"/>
            <ac:picMk id="24" creationId="{2E8618D9-A01B-ECBD-2448-69433A19C1F4}"/>
          </ac:picMkLst>
        </pc:picChg>
        <pc:picChg chg="add mod">
          <ac:chgData name="Magda Janas (2107190)" userId="2a400b76-5683-406b-ba72-4f3aff383fc5" providerId="ADAL" clId="{E1167F25-68A6-4128-925C-9257FB8127B2}" dt="2023-03-05T19:50:26.233" v="2080"/>
          <ac:picMkLst>
            <pc:docMk/>
            <pc:sldMk cId="4094714623" sldId="259"/>
            <ac:picMk id="25" creationId="{F1E8B514-813F-1F6F-C32B-1FE17EDED9B8}"/>
          </ac:picMkLst>
        </pc:picChg>
      </pc:sldChg>
      <pc:sldChg chg="addSp modSp new del mod ord">
        <pc:chgData name="Magda Janas (2107190)" userId="2a400b76-5683-406b-ba72-4f3aff383fc5" providerId="ADAL" clId="{E1167F25-68A6-4128-925C-9257FB8127B2}" dt="2023-03-04T22:45:54.317" v="1979" actId="2696"/>
        <pc:sldMkLst>
          <pc:docMk/>
          <pc:sldMk cId="1830297530" sldId="260"/>
        </pc:sldMkLst>
        <pc:spChg chg="add mod">
          <ac:chgData name="Magda Janas (2107190)" userId="2a400b76-5683-406b-ba72-4f3aff383fc5" providerId="ADAL" clId="{E1167F25-68A6-4128-925C-9257FB8127B2}" dt="2023-03-04T22:45:37.390" v="1972" actId="1076"/>
          <ac:spMkLst>
            <pc:docMk/>
            <pc:sldMk cId="1830297530" sldId="260"/>
            <ac:spMk id="3" creationId="{92A1346F-00AA-7132-1045-CE297915B7A2}"/>
          </ac:spMkLst>
        </pc:spChg>
      </pc:sldChg>
      <pc:sldChg chg="new del">
        <pc:chgData name="Magda Janas (2107190)" userId="2a400b76-5683-406b-ba72-4f3aff383fc5" providerId="ADAL" clId="{E1167F25-68A6-4128-925C-9257FB8127B2}" dt="2023-02-21T10:27:02.760" v="177" actId="680"/>
        <pc:sldMkLst>
          <pc:docMk/>
          <pc:sldMk cId="2755972201" sldId="260"/>
        </pc:sldMkLst>
      </pc:sldChg>
      <pc:sldChg chg="addSp delSp modSp new mod modTransition setBg modAnim">
        <pc:chgData name="Magda Janas (2107190)" userId="2a400b76-5683-406b-ba72-4f3aff383fc5" providerId="ADAL" clId="{E1167F25-68A6-4128-925C-9257FB8127B2}" dt="2023-03-09T20:13:09.342" v="2889" actId="1076"/>
        <pc:sldMkLst>
          <pc:docMk/>
          <pc:sldMk cId="1535333275" sldId="261"/>
        </pc:sldMkLst>
        <pc:spChg chg="mod">
          <ac:chgData name="Magda Janas (2107190)" userId="2a400b76-5683-406b-ba72-4f3aff383fc5" providerId="ADAL" clId="{E1167F25-68A6-4128-925C-9257FB8127B2}" dt="2023-03-09T20:02:04.369" v="2869" actId="207"/>
          <ac:spMkLst>
            <pc:docMk/>
            <pc:sldMk cId="1535333275" sldId="261"/>
            <ac:spMk id="2" creationId="{8611F4D2-A0C3-13A9-1C2A-C807803E6B5A}"/>
          </ac:spMkLst>
        </pc:spChg>
        <pc:spChg chg="del mod">
          <ac:chgData name="Magda Janas (2107190)" userId="2a400b76-5683-406b-ba72-4f3aff383fc5" providerId="ADAL" clId="{E1167F25-68A6-4128-925C-9257FB8127B2}" dt="2023-02-21T10:44:18.331" v="187"/>
          <ac:spMkLst>
            <pc:docMk/>
            <pc:sldMk cId="1535333275" sldId="261"/>
            <ac:spMk id="3" creationId="{5C7ED5CC-2121-88DC-743D-ED0344758CB8}"/>
          </ac:spMkLst>
        </pc:spChg>
        <pc:spChg chg="add del mod">
          <ac:chgData name="Magda Janas (2107190)" userId="2a400b76-5683-406b-ba72-4f3aff383fc5" providerId="ADAL" clId="{E1167F25-68A6-4128-925C-9257FB8127B2}" dt="2023-03-04T22:20:44.541" v="1893"/>
          <ac:spMkLst>
            <pc:docMk/>
            <pc:sldMk cId="1535333275" sldId="261"/>
            <ac:spMk id="5" creationId="{41437029-5B82-1CE9-E627-FB51DB565E1C}"/>
          </ac:spMkLst>
        </pc:spChg>
        <pc:spChg chg="add mod">
          <ac:chgData name="Magda Janas (2107190)" userId="2a400b76-5683-406b-ba72-4f3aff383fc5" providerId="ADAL" clId="{E1167F25-68A6-4128-925C-9257FB8127B2}" dt="2023-03-09T20:13:09.342" v="2889" actId="1076"/>
          <ac:spMkLst>
            <pc:docMk/>
            <pc:sldMk cId="1535333275" sldId="261"/>
            <ac:spMk id="5" creationId="{FFB2914A-2C81-D498-36DC-8DE74AA874DD}"/>
          </ac:spMkLst>
        </pc:spChg>
        <pc:spChg chg="add del mod">
          <ac:chgData name="Magda Janas (2107190)" userId="2a400b76-5683-406b-ba72-4f3aff383fc5" providerId="ADAL" clId="{E1167F25-68A6-4128-925C-9257FB8127B2}" dt="2023-02-25T16:56:34.475" v="1372"/>
          <ac:spMkLst>
            <pc:docMk/>
            <pc:sldMk cId="1535333275" sldId="261"/>
            <ac:spMk id="6" creationId="{F5A4BABC-9DD9-EF1B-CED2-BC89D507ECB7}"/>
          </ac:spMkLst>
        </pc:spChg>
        <pc:spChg chg="add del">
          <ac:chgData name="Magda Janas (2107190)" userId="2a400b76-5683-406b-ba72-4f3aff383fc5" providerId="ADAL" clId="{E1167F25-68A6-4128-925C-9257FB8127B2}" dt="2023-02-21T10:44:46.916" v="190" actId="26606"/>
          <ac:spMkLst>
            <pc:docMk/>
            <pc:sldMk cId="1535333275" sldId="261"/>
            <ac:spMk id="9" creationId="{84136905-015B-4510-B514-027CBA846BD6}"/>
          </ac:spMkLst>
        </pc:spChg>
        <pc:spChg chg="add del">
          <ac:chgData name="Magda Janas (2107190)" userId="2a400b76-5683-406b-ba72-4f3aff383fc5" providerId="ADAL" clId="{E1167F25-68A6-4128-925C-9257FB8127B2}" dt="2023-02-25T16:56:41.603" v="1375" actId="26606"/>
          <ac:spMkLst>
            <pc:docMk/>
            <pc:sldMk cId="1535333275" sldId="261"/>
            <ac:spMk id="14" creationId="{49306479-8C4D-4E4A-A330-DFC80A8A01BE}"/>
          </ac:spMkLst>
        </pc:spChg>
        <pc:spChg chg="add del">
          <ac:chgData name="Magda Janas (2107190)" userId="2a400b76-5683-406b-ba72-4f3aff383fc5" providerId="ADAL" clId="{E1167F25-68A6-4128-925C-9257FB8127B2}" dt="2023-02-25T16:56:41.603" v="1375" actId="26606"/>
          <ac:spMkLst>
            <pc:docMk/>
            <pc:sldMk cId="1535333275" sldId="261"/>
            <ac:spMk id="16" creationId="{220E33D0-A190-4F8A-9DB6-C531C95CA02D}"/>
          </ac:spMkLst>
        </pc:spChg>
        <pc:spChg chg="add del">
          <ac:chgData name="Magda Janas (2107190)" userId="2a400b76-5683-406b-ba72-4f3aff383fc5" providerId="ADAL" clId="{E1167F25-68A6-4128-925C-9257FB8127B2}" dt="2023-02-25T16:56:41.603" v="1374" actId="26606"/>
          <ac:spMkLst>
            <pc:docMk/>
            <pc:sldMk cId="1535333275" sldId="261"/>
            <ac:spMk id="21" creationId="{49306479-8C4D-4E4A-A330-DFC80A8A01BE}"/>
          </ac:spMkLst>
        </pc:spChg>
        <pc:spChg chg="add del">
          <ac:chgData name="Magda Janas (2107190)" userId="2a400b76-5683-406b-ba72-4f3aff383fc5" providerId="ADAL" clId="{E1167F25-68A6-4128-925C-9257FB8127B2}" dt="2023-02-25T16:56:41.603" v="1374" actId="26606"/>
          <ac:spMkLst>
            <pc:docMk/>
            <pc:sldMk cId="1535333275" sldId="261"/>
            <ac:spMk id="23" creationId="{4843B56B-DD63-40AB-85E1-E18901E137B6}"/>
          </ac:spMkLst>
        </pc:spChg>
        <pc:spChg chg="add del">
          <ac:chgData name="Magda Janas (2107190)" userId="2a400b76-5683-406b-ba72-4f3aff383fc5" providerId="ADAL" clId="{E1167F25-68A6-4128-925C-9257FB8127B2}" dt="2023-02-25T16:56:41.603" v="1374" actId="26606"/>
          <ac:spMkLst>
            <pc:docMk/>
            <pc:sldMk cId="1535333275" sldId="261"/>
            <ac:spMk id="25" creationId="{419344E4-CB02-427C-9FF0-E06375167953}"/>
          </ac:spMkLst>
        </pc:spChg>
        <pc:spChg chg="add del">
          <ac:chgData name="Magda Janas (2107190)" userId="2a400b76-5683-406b-ba72-4f3aff383fc5" providerId="ADAL" clId="{E1167F25-68A6-4128-925C-9257FB8127B2}" dt="2023-02-25T16:56:41.603" v="1374" actId="26606"/>
          <ac:spMkLst>
            <pc:docMk/>
            <pc:sldMk cId="1535333275" sldId="261"/>
            <ac:spMk id="27" creationId="{220E33D0-A190-4F8A-9DB6-C531C95CA02D}"/>
          </ac:spMkLst>
        </pc:spChg>
        <pc:spChg chg="add del">
          <ac:chgData name="Magda Janas (2107190)" userId="2a400b76-5683-406b-ba72-4f3aff383fc5" providerId="ADAL" clId="{E1167F25-68A6-4128-925C-9257FB8127B2}" dt="2023-03-04T22:14:24.875" v="1860" actId="26606"/>
          <ac:spMkLst>
            <pc:docMk/>
            <pc:sldMk cId="1535333275" sldId="261"/>
            <ac:spMk id="29" creationId="{49306479-8C4D-4E4A-A330-DFC80A8A01BE}"/>
          </ac:spMkLst>
        </pc:spChg>
        <pc:spChg chg="add del">
          <ac:chgData name="Magda Janas (2107190)" userId="2a400b76-5683-406b-ba72-4f3aff383fc5" providerId="ADAL" clId="{E1167F25-68A6-4128-925C-9257FB8127B2}" dt="2023-03-04T22:14:24.875" v="1860" actId="26606"/>
          <ac:spMkLst>
            <pc:docMk/>
            <pc:sldMk cId="1535333275" sldId="261"/>
            <ac:spMk id="30" creationId="{220E33D0-A190-4F8A-9DB6-C531C95CA02D}"/>
          </ac:spMkLst>
        </pc:spChg>
        <pc:spChg chg="add del">
          <ac:chgData name="Magda Janas (2107190)" userId="2a400b76-5683-406b-ba72-4f3aff383fc5" providerId="ADAL" clId="{E1167F25-68A6-4128-925C-9257FB8127B2}" dt="2023-03-04T22:14:24.859" v="1859" actId="26606"/>
          <ac:spMkLst>
            <pc:docMk/>
            <pc:sldMk cId="1535333275" sldId="261"/>
            <ac:spMk id="35" creationId="{49306479-8C4D-4E4A-A330-DFC80A8A01BE}"/>
          </ac:spMkLst>
        </pc:spChg>
        <pc:spChg chg="add del">
          <ac:chgData name="Magda Janas (2107190)" userId="2a400b76-5683-406b-ba72-4f3aff383fc5" providerId="ADAL" clId="{E1167F25-68A6-4128-925C-9257FB8127B2}" dt="2023-03-04T22:14:24.859" v="1859" actId="26606"/>
          <ac:spMkLst>
            <pc:docMk/>
            <pc:sldMk cId="1535333275" sldId="261"/>
            <ac:spMk id="37" creationId="{9B45BA4C-9B54-4496-821F-9E0985CA984D}"/>
          </ac:spMkLst>
        </pc:spChg>
        <pc:spChg chg="add del">
          <ac:chgData name="Magda Janas (2107190)" userId="2a400b76-5683-406b-ba72-4f3aff383fc5" providerId="ADAL" clId="{E1167F25-68A6-4128-925C-9257FB8127B2}" dt="2023-03-04T22:23:58.210" v="1900" actId="26606"/>
          <ac:spMkLst>
            <pc:docMk/>
            <pc:sldMk cId="1535333275" sldId="261"/>
            <ac:spMk id="39" creationId="{49306479-8C4D-4E4A-A330-DFC80A8A01BE}"/>
          </ac:spMkLst>
        </pc:spChg>
        <pc:spChg chg="add del">
          <ac:chgData name="Magda Janas (2107190)" userId="2a400b76-5683-406b-ba72-4f3aff383fc5" providerId="ADAL" clId="{E1167F25-68A6-4128-925C-9257FB8127B2}" dt="2023-03-04T22:23:58.210" v="1900" actId="26606"/>
          <ac:spMkLst>
            <pc:docMk/>
            <pc:sldMk cId="1535333275" sldId="261"/>
            <ac:spMk id="40" creationId="{9B45BA4C-9B54-4496-821F-9E0985CA984D}"/>
          </ac:spMkLst>
        </pc:spChg>
        <pc:spChg chg="add">
          <ac:chgData name="Magda Janas (2107190)" userId="2a400b76-5683-406b-ba72-4f3aff383fc5" providerId="ADAL" clId="{E1167F25-68A6-4128-925C-9257FB8127B2}" dt="2023-03-04T22:23:58.210" v="1900" actId="26606"/>
          <ac:spMkLst>
            <pc:docMk/>
            <pc:sldMk cId="1535333275" sldId="261"/>
            <ac:spMk id="45" creationId="{49306479-8C4D-4E4A-A330-DFC80A8A01BE}"/>
          </ac:spMkLst>
        </pc:spChg>
        <pc:spChg chg="add">
          <ac:chgData name="Magda Janas (2107190)" userId="2a400b76-5683-406b-ba72-4f3aff383fc5" providerId="ADAL" clId="{E1167F25-68A6-4128-925C-9257FB8127B2}" dt="2023-03-04T22:23:58.210" v="1900" actId="26606"/>
          <ac:spMkLst>
            <pc:docMk/>
            <pc:sldMk cId="1535333275" sldId="261"/>
            <ac:spMk id="47" creationId="{220E33D0-A190-4F8A-9DB6-C531C95CA02D}"/>
          </ac:spMkLst>
        </pc:spChg>
        <pc:picChg chg="add del mod">
          <ac:chgData name="Magda Janas (2107190)" userId="2a400b76-5683-406b-ba72-4f3aff383fc5" providerId="ADAL" clId="{E1167F25-68A6-4128-925C-9257FB8127B2}" dt="2023-03-04T22:19:01.236" v="1890" actId="478"/>
          <ac:picMkLst>
            <pc:docMk/>
            <pc:sldMk cId="1535333275" sldId="261"/>
            <ac:picMk id="3" creationId="{3F369E5C-FC2D-C60C-9E16-032281C8ADCE}"/>
          </ac:picMkLst>
        </pc:picChg>
        <pc:picChg chg="add mod ord">
          <ac:chgData name="Magda Janas (2107190)" userId="2a400b76-5683-406b-ba72-4f3aff383fc5" providerId="ADAL" clId="{E1167F25-68A6-4128-925C-9257FB8127B2}" dt="2023-03-09T02:06:53.863" v="2267" actId="1076"/>
          <ac:picMkLst>
            <pc:docMk/>
            <pc:sldMk cId="1535333275" sldId="261"/>
            <ac:picMk id="4" creationId="{25EB40E7-0882-1314-9DB7-9520DF68A81D}"/>
          </ac:picMkLst>
        </pc:picChg>
        <pc:picChg chg="add del mod ord">
          <ac:chgData name="Magda Janas (2107190)" userId="2a400b76-5683-406b-ba72-4f3aff383fc5" providerId="ADAL" clId="{E1167F25-68A6-4128-925C-9257FB8127B2}" dt="2023-02-25T16:56:16.844" v="1371" actId="478"/>
          <ac:picMkLst>
            <pc:docMk/>
            <pc:sldMk cId="1535333275" sldId="261"/>
            <ac:picMk id="5" creationId="{AC5EC41F-8DE0-E597-E84C-EE844A992305}"/>
          </ac:picMkLst>
        </pc:picChg>
        <pc:picChg chg="add del">
          <ac:chgData name="Magda Janas (2107190)" userId="2a400b76-5683-406b-ba72-4f3aff383fc5" providerId="ADAL" clId="{E1167F25-68A6-4128-925C-9257FB8127B2}" dt="2023-02-21T10:44:37.849" v="189"/>
          <ac:picMkLst>
            <pc:docMk/>
            <pc:sldMk cId="1535333275" sldId="261"/>
            <ac:picMk id="6" creationId="{25AEEDF4-8DEF-1978-3833-EBE65823010C}"/>
          </ac:picMkLst>
        </pc:picChg>
        <pc:picChg chg="add mod ord">
          <ac:chgData name="Magda Janas (2107190)" userId="2a400b76-5683-406b-ba72-4f3aff383fc5" providerId="ADAL" clId="{E1167F25-68A6-4128-925C-9257FB8127B2}" dt="2023-03-04T22:24:09.902" v="1905" actId="1076"/>
          <ac:picMkLst>
            <pc:docMk/>
            <pc:sldMk cId="1535333275" sldId="261"/>
            <ac:picMk id="7" creationId="{C97BBF26-5BBD-8BAF-6AFC-9CEF70DD9A1B}"/>
          </ac:picMkLst>
        </pc:picChg>
        <pc:picChg chg="add del mod">
          <ac:chgData name="Magda Janas (2107190)" userId="2a400b76-5683-406b-ba72-4f3aff383fc5" providerId="ADAL" clId="{E1167F25-68A6-4128-925C-9257FB8127B2}" dt="2023-03-07T13:11:58.549" v="2126"/>
          <ac:picMkLst>
            <pc:docMk/>
            <pc:sldMk cId="1535333275" sldId="261"/>
            <ac:picMk id="15" creationId="{E8F7DE7B-2013-11F8-EBB1-AFCA5714210F}"/>
          </ac:picMkLst>
        </pc:picChg>
        <pc:picChg chg="add del mod ord">
          <ac:chgData name="Magda Janas (2107190)" userId="2a400b76-5683-406b-ba72-4f3aff383fc5" providerId="ADAL" clId="{E1167F25-68A6-4128-925C-9257FB8127B2}" dt="2023-03-07T13:13:19.271" v="2127"/>
          <ac:picMkLst>
            <pc:docMk/>
            <pc:sldMk cId="1535333275" sldId="261"/>
            <ac:picMk id="18" creationId="{FD1A5F44-B48F-479A-BE9C-0423DB251FC6}"/>
          </ac:picMkLst>
        </pc:picChg>
        <pc:picChg chg="add mod">
          <ac:chgData name="Magda Janas (2107190)" userId="2a400b76-5683-406b-ba72-4f3aff383fc5" providerId="ADAL" clId="{E1167F25-68A6-4128-925C-9257FB8127B2}" dt="2023-03-09T20:01:56.231" v="2868" actId="1076"/>
          <ac:picMkLst>
            <pc:docMk/>
            <pc:sldMk cId="1535333275" sldId="261"/>
            <ac:picMk id="19" creationId="{ED955107-08C8-57A5-7EDC-C60047242708}"/>
          </ac:picMkLst>
        </pc:picChg>
      </pc:sldChg>
      <pc:sldChg chg="addSp new del mod ord">
        <pc:chgData name="Magda Janas (2107190)" userId="2a400b76-5683-406b-ba72-4f3aff383fc5" providerId="ADAL" clId="{E1167F25-68A6-4128-925C-9257FB8127B2}" dt="2023-03-04T22:47:21.382" v="1998" actId="2696"/>
        <pc:sldMkLst>
          <pc:docMk/>
          <pc:sldMk cId="610374140" sldId="262"/>
        </pc:sldMkLst>
        <pc:spChg chg="add">
          <ac:chgData name="Magda Janas (2107190)" userId="2a400b76-5683-406b-ba72-4f3aff383fc5" providerId="ADAL" clId="{E1167F25-68A6-4128-925C-9257FB8127B2}" dt="2023-02-21T10:43:42.505" v="186" actId="22"/>
          <ac:spMkLst>
            <pc:docMk/>
            <pc:sldMk cId="610374140" sldId="262"/>
            <ac:spMk id="3" creationId="{1BF93DBC-69F3-8EDA-CDD1-E0F8C48C5477}"/>
          </ac:spMkLst>
        </pc:spChg>
      </pc:sldChg>
      <pc:sldChg chg="addSp delSp modSp new mod modTransition setBg modAnim">
        <pc:chgData name="Magda Janas (2107190)" userId="2a400b76-5683-406b-ba72-4f3aff383fc5" providerId="ADAL" clId="{E1167F25-68A6-4128-925C-9257FB8127B2}" dt="2023-03-09T20:03:31.542" v="2877" actId="255"/>
        <pc:sldMkLst>
          <pc:docMk/>
          <pc:sldMk cId="4239136570" sldId="263"/>
        </pc:sldMkLst>
        <pc:spChg chg="add del">
          <ac:chgData name="Magda Janas (2107190)" userId="2a400b76-5683-406b-ba72-4f3aff383fc5" providerId="ADAL" clId="{E1167F25-68A6-4128-925C-9257FB8127B2}" dt="2023-02-21T10:47:58.351" v="217" actId="26606"/>
          <ac:spMkLst>
            <pc:docMk/>
            <pc:sldMk cId="4239136570" sldId="263"/>
            <ac:spMk id="2" creationId="{03DE134B-9F47-6A70-2929-88656B538608}"/>
          </ac:spMkLst>
        </pc:spChg>
        <pc:spChg chg="add del">
          <ac:chgData name="Magda Janas (2107190)" userId="2a400b76-5683-406b-ba72-4f3aff383fc5" providerId="ADAL" clId="{E1167F25-68A6-4128-925C-9257FB8127B2}" dt="2023-02-21T10:47:55.916" v="216"/>
          <ac:spMkLst>
            <pc:docMk/>
            <pc:sldMk cId="4239136570" sldId="263"/>
            <ac:spMk id="3" creationId="{32F87727-08FB-8B3E-7196-54B78C99620D}"/>
          </ac:spMkLst>
        </pc:spChg>
        <pc:spChg chg="add mod">
          <ac:chgData name="Magda Janas (2107190)" userId="2a400b76-5683-406b-ba72-4f3aff383fc5" providerId="ADAL" clId="{E1167F25-68A6-4128-925C-9257FB8127B2}" dt="2023-03-09T20:03:31.542" v="2877" actId="255"/>
          <ac:spMkLst>
            <pc:docMk/>
            <pc:sldMk cId="4239136570" sldId="263"/>
            <ac:spMk id="7" creationId="{8C0C7995-65BF-BCFB-CC3A-03D3CC9BDFC1}"/>
          </ac:spMkLst>
        </pc:spChg>
        <pc:spChg chg="add del">
          <ac:chgData name="Magda Janas (2107190)" userId="2a400b76-5683-406b-ba72-4f3aff383fc5" providerId="ADAL" clId="{E1167F25-68A6-4128-925C-9257FB8127B2}" dt="2023-02-21T10:47:51.768" v="214" actId="26606"/>
          <ac:spMkLst>
            <pc:docMk/>
            <pc:sldMk cId="4239136570" sldId="263"/>
            <ac:spMk id="9" creationId="{49306479-8C4D-4E4A-A330-DFC80A8A01BE}"/>
          </ac:spMkLst>
        </pc:spChg>
        <pc:spChg chg="add">
          <ac:chgData name="Magda Janas (2107190)" userId="2a400b76-5683-406b-ba72-4f3aff383fc5" providerId="ADAL" clId="{E1167F25-68A6-4128-925C-9257FB8127B2}" dt="2023-02-21T10:47:58.351" v="217" actId="26606"/>
          <ac:spMkLst>
            <pc:docMk/>
            <pc:sldMk cId="4239136570" sldId="263"/>
            <ac:spMk id="10" creationId="{49306479-8C4D-4E4A-A330-DFC80A8A01BE}"/>
          </ac:spMkLst>
        </pc:spChg>
        <pc:spChg chg="add del">
          <ac:chgData name="Magda Janas (2107190)" userId="2a400b76-5683-406b-ba72-4f3aff383fc5" providerId="ADAL" clId="{E1167F25-68A6-4128-925C-9257FB8127B2}" dt="2023-02-21T10:47:51.768" v="214" actId="26606"/>
          <ac:spMkLst>
            <pc:docMk/>
            <pc:sldMk cId="4239136570" sldId="263"/>
            <ac:spMk id="11" creationId="{675AF5A1-4884-4FBA-B1BB-80A2939EA21A}"/>
          </ac:spMkLst>
        </pc:spChg>
        <pc:spChg chg="add">
          <ac:chgData name="Magda Janas (2107190)" userId="2a400b76-5683-406b-ba72-4f3aff383fc5" providerId="ADAL" clId="{E1167F25-68A6-4128-925C-9257FB8127B2}" dt="2023-02-21T10:47:58.351" v="217" actId="26606"/>
          <ac:spMkLst>
            <pc:docMk/>
            <pc:sldMk cId="4239136570" sldId="263"/>
            <ac:spMk id="12" creationId="{BC4A0336-662C-41C3-8DC8-3104A1694777}"/>
          </ac:spMkLst>
        </pc:spChg>
        <pc:spChg chg="add del">
          <ac:chgData name="Magda Janas (2107190)" userId="2a400b76-5683-406b-ba72-4f3aff383fc5" providerId="ADAL" clId="{E1167F25-68A6-4128-925C-9257FB8127B2}" dt="2023-02-21T10:47:51.768" v="214" actId="26606"/>
          <ac:spMkLst>
            <pc:docMk/>
            <pc:sldMk cId="4239136570" sldId="263"/>
            <ac:spMk id="13" creationId="{5A8C16DA-E452-4500-B803-5D451BB091A3}"/>
          </ac:spMkLst>
        </pc:spChg>
        <pc:spChg chg="add del">
          <ac:chgData name="Magda Janas (2107190)" userId="2a400b76-5683-406b-ba72-4f3aff383fc5" providerId="ADAL" clId="{E1167F25-68A6-4128-925C-9257FB8127B2}" dt="2023-02-21T10:47:48.468" v="211" actId="26606"/>
          <ac:spMkLst>
            <pc:docMk/>
            <pc:sldMk cId="4239136570" sldId="263"/>
            <ac:spMk id="18" creationId="{49306479-8C4D-4E4A-A330-DFC80A8A01BE}"/>
          </ac:spMkLst>
        </pc:spChg>
        <pc:spChg chg="add del">
          <ac:chgData name="Magda Janas (2107190)" userId="2a400b76-5683-406b-ba72-4f3aff383fc5" providerId="ADAL" clId="{E1167F25-68A6-4128-925C-9257FB8127B2}" dt="2023-02-21T10:47:48.468" v="211" actId="26606"/>
          <ac:spMkLst>
            <pc:docMk/>
            <pc:sldMk cId="4239136570" sldId="263"/>
            <ac:spMk id="20" creationId="{BC4A0336-662C-41C3-8DC8-3104A1694777}"/>
          </ac:spMkLst>
        </pc:spChg>
        <pc:picChg chg="add del mod">
          <ac:chgData name="Magda Janas (2107190)" userId="2a400b76-5683-406b-ba72-4f3aff383fc5" providerId="ADAL" clId="{E1167F25-68A6-4128-925C-9257FB8127B2}" dt="2023-02-21T10:47:52.477" v="215"/>
          <ac:picMkLst>
            <pc:docMk/>
            <pc:sldMk cId="4239136570" sldId="263"/>
            <ac:picMk id="4" creationId="{11CFA32E-CCE3-8EF3-F37A-593280CD127B}"/>
          </ac:picMkLst>
        </pc:picChg>
        <pc:picChg chg="add mod">
          <ac:chgData name="Magda Janas (2107190)" userId="2a400b76-5683-406b-ba72-4f3aff383fc5" providerId="ADAL" clId="{E1167F25-68A6-4128-925C-9257FB8127B2}" dt="2023-03-04T22:26:42.383" v="1920" actId="1076"/>
          <ac:picMkLst>
            <pc:docMk/>
            <pc:sldMk cId="4239136570" sldId="263"/>
            <ac:picMk id="5" creationId="{96C32EEC-72F5-1D5A-937F-3BC3A3C0D2B0}"/>
          </ac:picMkLst>
        </pc:picChg>
        <pc:picChg chg="add del mod">
          <ac:chgData name="Magda Janas (2107190)" userId="2a400b76-5683-406b-ba72-4f3aff383fc5" providerId="ADAL" clId="{E1167F25-68A6-4128-925C-9257FB8127B2}" dt="2023-03-06T20:41:36.355" v="2122"/>
          <ac:picMkLst>
            <pc:docMk/>
            <pc:sldMk cId="4239136570" sldId="263"/>
            <ac:picMk id="9" creationId="{7337BC8A-FE86-18CE-2DAA-217163821BA1}"/>
          </ac:picMkLst>
        </pc:picChg>
        <pc:picChg chg="add del mod ord">
          <ac:chgData name="Magda Janas (2107190)" userId="2a400b76-5683-406b-ba72-4f3aff383fc5" providerId="ADAL" clId="{E1167F25-68A6-4128-925C-9257FB8127B2}" dt="2023-03-06T20:42:06.758" v="2123"/>
          <ac:picMkLst>
            <pc:docMk/>
            <pc:sldMk cId="4239136570" sldId="263"/>
            <ac:picMk id="14" creationId="{BDAE20D9-9EDE-0FC4-A316-925DAC43176C}"/>
          </ac:picMkLst>
        </pc:picChg>
        <pc:picChg chg="add mod">
          <ac:chgData name="Magda Janas (2107190)" userId="2a400b76-5683-406b-ba72-4f3aff383fc5" providerId="ADAL" clId="{E1167F25-68A6-4128-925C-9257FB8127B2}" dt="2023-03-06T20:42:06.758" v="2123"/>
          <ac:picMkLst>
            <pc:docMk/>
            <pc:sldMk cId="4239136570" sldId="263"/>
            <ac:picMk id="15" creationId="{967BC1F8-75B9-3E20-F1C8-27C78676B083}"/>
          </ac:picMkLst>
        </pc:picChg>
      </pc:sldChg>
      <pc:sldChg chg="addSp delSp modSp new mod modTransition setBg modAnim">
        <pc:chgData name="Magda Janas (2107190)" userId="2a400b76-5683-406b-ba72-4f3aff383fc5" providerId="ADAL" clId="{E1167F25-68A6-4128-925C-9257FB8127B2}" dt="2023-03-09T20:05:44.077" v="2887" actId="14100"/>
        <pc:sldMkLst>
          <pc:docMk/>
          <pc:sldMk cId="4112141230" sldId="264"/>
        </pc:sldMkLst>
        <pc:spChg chg="add del">
          <ac:chgData name="Magda Janas (2107190)" userId="2a400b76-5683-406b-ba72-4f3aff383fc5" providerId="ADAL" clId="{E1167F25-68A6-4128-925C-9257FB8127B2}" dt="2023-02-21T10:50:15.190" v="226" actId="26606"/>
          <ac:spMkLst>
            <pc:docMk/>
            <pc:sldMk cId="4112141230" sldId="264"/>
            <ac:spMk id="2" creationId="{CC687A63-1136-AF05-B48B-1DB114FE70F2}"/>
          </ac:spMkLst>
        </pc:spChg>
        <pc:spChg chg="del">
          <ac:chgData name="Magda Janas (2107190)" userId="2a400b76-5683-406b-ba72-4f3aff383fc5" providerId="ADAL" clId="{E1167F25-68A6-4128-925C-9257FB8127B2}" dt="2023-02-21T10:50:09.870" v="221"/>
          <ac:spMkLst>
            <pc:docMk/>
            <pc:sldMk cId="4112141230" sldId="264"/>
            <ac:spMk id="3" creationId="{4EDDC56B-0C8D-3A47-E5A3-614679F3D679}"/>
          </ac:spMkLst>
        </pc:spChg>
        <pc:spChg chg="add mod">
          <ac:chgData name="Magda Janas (2107190)" userId="2a400b76-5683-406b-ba72-4f3aff383fc5" providerId="ADAL" clId="{E1167F25-68A6-4128-925C-9257FB8127B2}" dt="2023-03-09T20:05:44.077" v="2887" actId="14100"/>
          <ac:spMkLst>
            <pc:docMk/>
            <pc:sldMk cId="4112141230" sldId="264"/>
            <ac:spMk id="6" creationId="{DB231D56-7E7D-2486-FB24-4256BAAC8887}"/>
          </ac:spMkLst>
        </pc:spChg>
        <pc:spChg chg="add del">
          <ac:chgData name="Magda Janas (2107190)" userId="2a400b76-5683-406b-ba72-4f3aff383fc5" providerId="ADAL" clId="{E1167F25-68A6-4128-925C-9257FB8127B2}" dt="2023-02-21T10:50:13.670" v="223" actId="26606"/>
          <ac:spMkLst>
            <pc:docMk/>
            <pc:sldMk cId="4112141230" sldId="264"/>
            <ac:spMk id="9" creationId="{49306479-8C4D-4E4A-A330-DFC80A8A01BE}"/>
          </ac:spMkLst>
        </pc:spChg>
        <pc:spChg chg="add del">
          <ac:chgData name="Magda Janas (2107190)" userId="2a400b76-5683-406b-ba72-4f3aff383fc5" providerId="ADAL" clId="{E1167F25-68A6-4128-925C-9257FB8127B2}" dt="2023-02-21T10:50:13.670" v="223" actId="26606"/>
          <ac:spMkLst>
            <pc:docMk/>
            <pc:sldMk cId="4112141230" sldId="264"/>
            <ac:spMk id="11" creationId="{BC4A0336-662C-41C3-8DC8-3104A1694777}"/>
          </ac:spMkLst>
        </pc:spChg>
        <pc:spChg chg="add del">
          <ac:chgData name="Magda Janas (2107190)" userId="2a400b76-5683-406b-ba72-4f3aff383fc5" providerId="ADAL" clId="{E1167F25-68A6-4128-925C-9257FB8127B2}" dt="2023-02-21T10:50:15.174" v="225" actId="26606"/>
          <ac:spMkLst>
            <pc:docMk/>
            <pc:sldMk cId="4112141230" sldId="264"/>
            <ac:spMk id="13" creationId="{49306479-8C4D-4E4A-A330-DFC80A8A01BE}"/>
          </ac:spMkLst>
        </pc:spChg>
        <pc:spChg chg="add del">
          <ac:chgData name="Magda Janas (2107190)" userId="2a400b76-5683-406b-ba72-4f3aff383fc5" providerId="ADAL" clId="{E1167F25-68A6-4128-925C-9257FB8127B2}" dt="2023-02-21T10:50:15.174" v="225" actId="26606"/>
          <ac:spMkLst>
            <pc:docMk/>
            <pc:sldMk cId="4112141230" sldId="264"/>
            <ac:spMk id="14" creationId="{BC4A0336-662C-41C3-8DC8-3104A1694777}"/>
          </ac:spMkLst>
        </pc:spChg>
        <pc:spChg chg="add">
          <ac:chgData name="Magda Janas (2107190)" userId="2a400b76-5683-406b-ba72-4f3aff383fc5" providerId="ADAL" clId="{E1167F25-68A6-4128-925C-9257FB8127B2}" dt="2023-02-21T10:50:15.190" v="226" actId="26606"/>
          <ac:spMkLst>
            <pc:docMk/>
            <pc:sldMk cId="4112141230" sldId="264"/>
            <ac:spMk id="16" creationId="{49306479-8C4D-4E4A-A330-DFC80A8A01BE}"/>
          </ac:spMkLst>
        </pc:spChg>
        <pc:spChg chg="add">
          <ac:chgData name="Magda Janas (2107190)" userId="2a400b76-5683-406b-ba72-4f3aff383fc5" providerId="ADAL" clId="{E1167F25-68A6-4128-925C-9257FB8127B2}" dt="2023-02-21T10:50:15.190" v="226" actId="26606"/>
          <ac:spMkLst>
            <pc:docMk/>
            <pc:sldMk cId="4112141230" sldId="264"/>
            <ac:spMk id="17" creationId="{BC4A0336-662C-41C3-8DC8-3104A1694777}"/>
          </ac:spMkLst>
        </pc:spChg>
        <pc:picChg chg="add mod">
          <ac:chgData name="Magda Janas (2107190)" userId="2a400b76-5683-406b-ba72-4f3aff383fc5" providerId="ADAL" clId="{E1167F25-68A6-4128-925C-9257FB8127B2}" dt="2023-03-09T19:58:12.554" v="2850" actId="1076"/>
          <ac:picMkLst>
            <pc:docMk/>
            <pc:sldMk cId="4112141230" sldId="264"/>
            <ac:picMk id="4" creationId="{6E736E91-CC72-7B18-BC43-98486AA8BF2B}"/>
          </ac:picMkLst>
        </pc:picChg>
        <pc:picChg chg="add del mod">
          <ac:chgData name="Magda Janas (2107190)" userId="2a400b76-5683-406b-ba72-4f3aff383fc5" providerId="ADAL" clId="{E1167F25-68A6-4128-925C-9257FB8127B2}" dt="2023-03-07T13:50:51.284" v="2130"/>
          <ac:picMkLst>
            <pc:docMk/>
            <pc:sldMk cId="4112141230" sldId="264"/>
            <ac:picMk id="9" creationId="{B20DEF86-9EB9-1A79-25F0-0DB0FF867B6E}"/>
          </ac:picMkLst>
        </pc:picChg>
        <pc:picChg chg="add del mod ord">
          <ac:chgData name="Magda Janas (2107190)" userId="2a400b76-5683-406b-ba72-4f3aff383fc5" providerId="ADAL" clId="{E1167F25-68A6-4128-925C-9257FB8127B2}" dt="2023-03-07T13:51:05.639" v="2131"/>
          <ac:picMkLst>
            <pc:docMk/>
            <pc:sldMk cId="4112141230" sldId="264"/>
            <ac:picMk id="12" creationId="{2750714D-1954-D0FC-EDA6-D402BB070C86}"/>
          </ac:picMkLst>
        </pc:picChg>
        <pc:picChg chg="add del mod">
          <ac:chgData name="Magda Janas (2107190)" userId="2a400b76-5683-406b-ba72-4f3aff383fc5" providerId="ADAL" clId="{E1167F25-68A6-4128-925C-9257FB8127B2}" dt="2023-03-07T13:51:09.609" v="2133"/>
          <ac:picMkLst>
            <pc:docMk/>
            <pc:sldMk cId="4112141230" sldId="264"/>
            <ac:picMk id="13" creationId="{802D4020-C00B-3895-1FF6-8523AD241993}"/>
          </ac:picMkLst>
        </pc:picChg>
        <pc:picChg chg="add del mod ord">
          <ac:chgData name="Magda Janas (2107190)" userId="2a400b76-5683-406b-ba72-4f3aff383fc5" providerId="ADAL" clId="{E1167F25-68A6-4128-925C-9257FB8127B2}" dt="2023-03-07T13:52:03.481" v="2134"/>
          <ac:picMkLst>
            <pc:docMk/>
            <pc:sldMk cId="4112141230" sldId="264"/>
            <ac:picMk id="18" creationId="{32B42760-B879-1A57-26B8-8128EAFE13CB}"/>
          </ac:picMkLst>
        </pc:picChg>
        <pc:picChg chg="add del mod">
          <ac:chgData name="Magda Janas (2107190)" userId="2a400b76-5683-406b-ba72-4f3aff383fc5" providerId="ADAL" clId="{E1167F25-68A6-4128-925C-9257FB8127B2}" dt="2023-03-07T13:52:08.481" v="2136"/>
          <ac:picMkLst>
            <pc:docMk/>
            <pc:sldMk cId="4112141230" sldId="264"/>
            <ac:picMk id="19" creationId="{0437CED5-497B-B595-4031-62E74EBF0CED}"/>
          </ac:picMkLst>
        </pc:picChg>
        <pc:picChg chg="add del mod ord">
          <ac:chgData name="Magda Janas (2107190)" userId="2a400b76-5683-406b-ba72-4f3aff383fc5" providerId="ADAL" clId="{E1167F25-68A6-4128-925C-9257FB8127B2}" dt="2023-03-07T13:52:27.811" v="2137"/>
          <ac:picMkLst>
            <pc:docMk/>
            <pc:sldMk cId="4112141230" sldId="264"/>
            <ac:picMk id="22" creationId="{A86DC596-8E35-2175-260B-BD868D9367FB}"/>
          </ac:picMkLst>
        </pc:picChg>
        <pc:picChg chg="add del mod">
          <ac:chgData name="Magda Janas (2107190)" userId="2a400b76-5683-406b-ba72-4f3aff383fc5" providerId="ADAL" clId="{E1167F25-68A6-4128-925C-9257FB8127B2}" dt="2023-03-07T13:52:30.437" v="2139"/>
          <ac:picMkLst>
            <pc:docMk/>
            <pc:sldMk cId="4112141230" sldId="264"/>
            <ac:picMk id="23" creationId="{2BA3C1A6-0971-72DF-A4DC-25CCBA98BA59}"/>
          </ac:picMkLst>
        </pc:picChg>
        <pc:picChg chg="add del mod ord">
          <ac:chgData name="Magda Janas (2107190)" userId="2a400b76-5683-406b-ba72-4f3aff383fc5" providerId="ADAL" clId="{E1167F25-68A6-4128-925C-9257FB8127B2}" dt="2023-03-07T13:52:54.389" v="2140"/>
          <ac:picMkLst>
            <pc:docMk/>
            <pc:sldMk cId="4112141230" sldId="264"/>
            <ac:picMk id="26" creationId="{A4A6B403-B1C5-BDA4-7C7E-60C4EA2A620C}"/>
          </ac:picMkLst>
        </pc:picChg>
        <pc:picChg chg="add del mod">
          <ac:chgData name="Magda Janas (2107190)" userId="2a400b76-5683-406b-ba72-4f3aff383fc5" providerId="ADAL" clId="{E1167F25-68A6-4128-925C-9257FB8127B2}" dt="2023-03-07T13:52:55.849" v="2142"/>
          <ac:picMkLst>
            <pc:docMk/>
            <pc:sldMk cId="4112141230" sldId="264"/>
            <ac:picMk id="27" creationId="{3A86621B-8C93-F533-B2FD-C81F82E78EAE}"/>
          </ac:picMkLst>
        </pc:picChg>
        <pc:picChg chg="add del mod ord">
          <ac:chgData name="Magda Janas (2107190)" userId="2a400b76-5683-406b-ba72-4f3aff383fc5" providerId="ADAL" clId="{E1167F25-68A6-4128-925C-9257FB8127B2}" dt="2023-03-07T13:53:18.175" v="2143"/>
          <ac:picMkLst>
            <pc:docMk/>
            <pc:sldMk cId="4112141230" sldId="264"/>
            <ac:picMk id="30" creationId="{1972BEC5-AF28-BFE6-E394-10A688CFEE27}"/>
          </ac:picMkLst>
        </pc:picChg>
        <pc:picChg chg="add del mod">
          <ac:chgData name="Magda Janas (2107190)" userId="2a400b76-5683-406b-ba72-4f3aff383fc5" providerId="ADAL" clId="{E1167F25-68A6-4128-925C-9257FB8127B2}" dt="2023-03-07T13:53:20.499" v="2145"/>
          <ac:picMkLst>
            <pc:docMk/>
            <pc:sldMk cId="4112141230" sldId="264"/>
            <ac:picMk id="31" creationId="{80DCEBBA-B5B4-23FB-D8C9-56FFE0CA1781}"/>
          </ac:picMkLst>
        </pc:picChg>
        <pc:picChg chg="add del mod ord">
          <ac:chgData name="Magda Janas (2107190)" userId="2a400b76-5683-406b-ba72-4f3aff383fc5" providerId="ADAL" clId="{E1167F25-68A6-4128-925C-9257FB8127B2}" dt="2023-03-07T13:53:49.315" v="2146"/>
          <ac:picMkLst>
            <pc:docMk/>
            <pc:sldMk cId="4112141230" sldId="264"/>
            <ac:picMk id="34" creationId="{8CEC655F-5728-02FB-83C8-F0DB5E549515}"/>
          </ac:picMkLst>
        </pc:picChg>
        <pc:picChg chg="add del mod">
          <ac:chgData name="Magda Janas (2107190)" userId="2a400b76-5683-406b-ba72-4f3aff383fc5" providerId="ADAL" clId="{E1167F25-68A6-4128-925C-9257FB8127B2}" dt="2023-03-07T13:53:52.160" v="2148"/>
          <ac:picMkLst>
            <pc:docMk/>
            <pc:sldMk cId="4112141230" sldId="264"/>
            <ac:picMk id="35" creationId="{3A55E1AA-E838-D2BC-283E-D91F7F5257A9}"/>
          </ac:picMkLst>
        </pc:picChg>
        <pc:picChg chg="add del mod ord">
          <ac:chgData name="Magda Janas (2107190)" userId="2a400b76-5683-406b-ba72-4f3aff383fc5" providerId="ADAL" clId="{E1167F25-68A6-4128-925C-9257FB8127B2}" dt="2023-03-07T13:54:50.201" v="2149"/>
          <ac:picMkLst>
            <pc:docMk/>
            <pc:sldMk cId="4112141230" sldId="264"/>
            <ac:picMk id="38" creationId="{0F7B8A14-FB15-4EA5-9A4B-1866CF9B8F24}"/>
          </ac:picMkLst>
        </pc:picChg>
        <pc:picChg chg="add mod">
          <ac:chgData name="Magda Janas (2107190)" userId="2a400b76-5683-406b-ba72-4f3aff383fc5" providerId="ADAL" clId="{E1167F25-68A6-4128-925C-9257FB8127B2}" dt="2023-03-09T20:03:54.771" v="2880" actId="1076"/>
          <ac:picMkLst>
            <pc:docMk/>
            <pc:sldMk cId="4112141230" sldId="264"/>
            <ac:picMk id="39" creationId="{F11310BC-6536-314C-C1C9-17883F0E6CB3}"/>
          </ac:picMkLst>
        </pc:picChg>
      </pc:sldChg>
      <pc:sldChg chg="addSp delSp modSp new mod modTransition setBg modAnim">
        <pc:chgData name="Magda Janas (2107190)" userId="2a400b76-5683-406b-ba72-4f3aff383fc5" providerId="ADAL" clId="{E1167F25-68A6-4128-925C-9257FB8127B2}" dt="2023-03-09T20:04:23.008" v="2882" actId="255"/>
        <pc:sldMkLst>
          <pc:docMk/>
          <pc:sldMk cId="4139586764" sldId="265"/>
        </pc:sldMkLst>
        <pc:spChg chg="mod">
          <ac:chgData name="Magda Janas (2107190)" userId="2a400b76-5683-406b-ba72-4f3aff383fc5" providerId="ADAL" clId="{E1167F25-68A6-4128-925C-9257FB8127B2}" dt="2023-03-04T22:32:35.614" v="1935" actId="26606"/>
          <ac:spMkLst>
            <pc:docMk/>
            <pc:sldMk cId="4139586764" sldId="265"/>
            <ac:spMk id="2" creationId="{C8981030-C752-3138-A73C-F60C665139D8}"/>
          </ac:spMkLst>
        </pc:spChg>
        <pc:spChg chg="add del">
          <ac:chgData name="Magda Janas (2107190)" userId="2a400b76-5683-406b-ba72-4f3aff383fc5" providerId="ADAL" clId="{E1167F25-68A6-4128-925C-9257FB8127B2}" dt="2023-02-21T10:54:42.088" v="243"/>
          <ac:spMkLst>
            <pc:docMk/>
            <pc:sldMk cId="4139586764" sldId="265"/>
            <ac:spMk id="3" creationId="{0206B203-3915-7C96-FF99-C620060E4273}"/>
          </ac:spMkLst>
        </pc:spChg>
        <pc:spChg chg="add mod">
          <ac:chgData name="Magda Janas (2107190)" userId="2a400b76-5683-406b-ba72-4f3aff383fc5" providerId="ADAL" clId="{E1167F25-68A6-4128-925C-9257FB8127B2}" dt="2023-03-09T20:04:23.008" v="2882" actId="255"/>
          <ac:spMkLst>
            <pc:docMk/>
            <pc:sldMk cId="4139586764" sldId="265"/>
            <ac:spMk id="4" creationId="{8B742082-50CF-6A92-B0BA-04902DA66498}"/>
          </ac:spMkLst>
        </pc:spChg>
        <pc:spChg chg="add del">
          <ac:chgData name="Magda Janas (2107190)" userId="2a400b76-5683-406b-ba72-4f3aff383fc5" providerId="ADAL" clId="{E1167F25-68A6-4128-925C-9257FB8127B2}" dt="2023-02-21T10:54:34.660" v="241" actId="26606"/>
          <ac:spMkLst>
            <pc:docMk/>
            <pc:sldMk cId="4139586764" sldId="265"/>
            <ac:spMk id="8" creationId="{4A24C463-F198-15AC-479B-2BBA8D0CAA92}"/>
          </ac:spMkLst>
        </pc:spChg>
        <pc:spChg chg="add del">
          <ac:chgData name="Magda Janas (2107190)" userId="2a400b76-5683-406b-ba72-4f3aff383fc5" providerId="ADAL" clId="{E1167F25-68A6-4128-925C-9257FB8127B2}" dt="2023-03-04T22:32:35.614" v="1935" actId="26606"/>
          <ac:spMkLst>
            <pc:docMk/>
            <pc:sldMk cId="4139586764" sldId="265"/>
            <ac:spMk id="9" creationId="{84136905-015B-4510-B514-027CBA846BD6}"/>
          </ac:spMkLst>
        </pc:spChg>
        <pc:spChg chg="add mod">
          <ac:chgData name="Magda Janas (2107190)" userId="2a400b76-5683-406b-ba72-4f3aff383fc5" providerId="ADAL" clId="{E1167F25-68A6-4128-925C-9257FB8127B2}" dt="2023-03-04T22:32:35.614" v="1935" actId="26606"/>
          <ac:spMkLst>
            <pc:docMk/>
            <pc:sldMk cId="4139586764" sldId="265"/>
            <ac:spMk id="10" creationId="{5BE5261E-8E9B-780B-476F-F54B17786CD1}"/>
          </ac:spMkLst>
        </pc:spChg>
        <pc:spChg chg="add del">
          <ac:chgData name="Magda Janas (2107190)" userId="2a400b76-5683-406b-ba72-4f3aff383fc5" providerId="ADAL" clId="{E1167F25-68A6-4128-925C-9257FB8127B2}" dt="2023-02-21T10:54:34.660" v="241" actId="26606"/>
          <ac:spMkLst>
            <pc:docMk/>
            <pc:sldMk cId="4139586764" sldId="265"/>
            <ac:spMk id="11" creationId="{84136905-015B-4510-B514-027CBA846BD6}"/>
          </ac:spMkLst>
        </pc:spChg>
        <pc:spChg chg="add del">
          <ac:chgData name="Magda Janas (2107190)" userId="2a400b76-5683-406b-ba72-4f3aff383fc5" providerId="ADAL" clId="{E1167F25-68A6-4128-925C-9257FB8127B2}" dt="2023-03-04T22:32:35.614" v="1935" actId="26606"/>
          <ac:spMkLst>
            <pc:docMk/>
            <pc:sldMk cId="4139586764" sldId="265"/>
            <ac:spMk id="12" creationId="{36CD0F97-2E5B-4E84-8544-EB24DED10446}"/>
          </ac:spMkLst>
        </pc:spChg>
        <pc:spChg chg="add del">
          <ac:chgData name="Magda Janas (2107190)" userId="2a400b76-5683-406b-ba72-4f3aff383fc5" providerId="ADAL" clId="{E1167F25-68A6-4128-925C-9257FB8127B2}" dt="2023-02-21T10:54:34.660" v="241" actId="26606"/>
          <ac:spMkLst>
            <pc:docMk/>
            <pc:sldMk cId="4139586764" sldId="265"/>
            <ac:spMk id="13" creationId="{36CD0F97-2E5B-4E84-8544-EB24DED10446}"/>
          </ac:spMkLst>
        </pc:spChg>
        <pc:spChg chg="add del">
          <ac:chgData name="Magda Janas (2107190)" userId="2a400b76-5683-406b-ba72-4f3aff383fc5" providerId="ADAL" clId="{E1167F25-68A6-4128-925C-9257FB8127B2}" dt="2023-02-21T10:54:34.660" v="241" actId="26606"/>
          <ac:spMkLst>
            <pc:docMk/>
            <pc:sldMk cId="4139586764" sldId="265"/>
            <ac:spMk id="15" creationId="{3B272257-593A-402F-88FA-F1DECD9E3FC4}"/>
          </ac:spMkLst>
        </pc:spChg>
        <pc:spChg chg="add del">
          <ac:chgData name="Magda Janas (2107190)" userId="2a400b76-5683-406b-ba72-4f3aff383fc5" providerId="ADAL" clId="{E1167F25-68A6-4128-925C-9257FB8127B2}" dt="2023-03-04T22:32:35.614" v="1935" actId="26606"/>
          <ac:spMkLst>
            <pc:docMk/>
            <pc:sldMk cId="4139586764" sldId="265"/>
            <ac:spMk id="17" creationId="{3B272257-593A-402F-88FA-F1DECD9E3FC4}"/>
          </ac:spMkLst>
        </pc:spChg>
        <pc:spChg chg="add del">
          <ac:chgData name="Magda Janas (2107190)" userId="2a400b76-5683-406b-ba72-4f3aff383fc5" providerId="ADAL" clId="{E1167F25-68A6-4128-925C-9257FB8127B2}" dt="2023-03-04T22:32:35.606" v="1934" actId="26606"/>
          <ac:spMkLst>
            <pc:docMk/>
            <pc:sldMk cId="4139586764" sldId="265"/>
            <ac:spMk id="22" creationId="{84136905-015B-4510-B514-027CBA846BD6}"/>
          </ac:spMkLst>
        </pc:spChg>
        <pc:spChg chg="add del">
          <ac:chgData name="Magda Janas (2107190)" userId="2a400b76-5683-406b-ba72-4f3aff383fc5" providerId="ADAL" clId="{E1167F25-68A6-4128-925C-9257FB8127B2}" dt="2023-03-04T22:32:35.606" v="1934" actId="26606"/>
          <ac:spMkLst>
            <pc:docMk/>
            <pc:sldMk cId="4139586764" sldId="265"/>
            <ac:spMk id="24" creationId="{36CD0F97-2E5B-4E84-8544-EB24DED10446}"/>
          </ac:spMkLst>
        </pc:spChg>
        <pc:spChg chg="add del">
          <ac:chgData name="Magda Janas (2107190)" userId="2a400b76-5683-406b-ba72-4f3aff383fc5" providerId="ADAL" clId="{E1167F25-68A6-4128-925C-9257FB8127B2}" dt="2023-03-04T22:32:35.606" v="1934" actId="26606"/>
          <ac:spMkLst>
            <pc:docMk/>
            <pc:sldMk cId="4139586764" sldId="265"/>
            <ac:spMk id="26" creationId="{867738BA-6281-40B8-B775-410D49E724D0}"/>
          </ac:spMkLst>
        </pc:spChg>
        <pc:spChg chg="add">
          <ac:chgData name="Magda Janas (2107190)" userId="2a400b76-5683-406b-ba72-4f3aff383fc5" providerId="ADAL" clId="{E1167F25-68A6-4128-925C-9257FB8127B2}" dt="2023-03-04T22:32:35.614" v="1935" actId="26606"/>
          <ac:spMkLst>
            <pc:docMk/>
            <pc:sldMk cId="4139586764" sldId="265"/>
            <ac:spMk id="28" creationId="{84136905-015B-4510-B514-027CBA846BD6}"/>
          </ac:spMkLst>
        </pc:spChg>
        <pc:picChg chg="add del mod">
          <ac:chgData name="Magda Janas (2107190)" userId="2a400b76-5683-406b-ba72-4f3aff383fc5" providerId="ADAL" clId="{E1167F25-68A6-4128-925C-9257FB8127B2}" dt="2023-02-21T10:54:35.527" v="242"/>
          <ac:picMkLst>
            <pc:docMk/>
            <pc:sldMk cId="4139586764" sldId="265"/>
            <ac:picMk id="4" creationId="{F9EC5FA1-3038-45C5-2522-B1B7CA5BFDB8}"/>
          </ac:picMkLst>
        </pc:picChg>
        <pc:picChg chg="add del mod">
          <ac:chgData name="Magda Janas (2107190)" userId="2a400b76-5683-406b-ba72-4f3aff383fc5" providerId="ADAL" clId="{E1167F25-68A6-4128-925C-9257FB8127B2}" dt="2023-02-21T10:54:33.907" v="240"/>
          <ac:picMkLst>
            <pc:docMk/>
            <pc:sldMk cId="4139586764" sldId="265"/>
            <ac:picMk id="5" creationId="{CAEC201F-D59A-A819-AC70-0E597F521FEC}"/>
          </ac:picMkLst>
        </pc:picChg>
        <pc:picChg chg="add mod ord">
          <ac:chgData name="Magda Janas (2107190)" userId="2a400b76-5683-406b-ba72-4f3aff383fc5" providerId="ADAL" clId="{E1167F25-68A6-4128-925C-9257FB8127B2}" dt="2023-03-04T22:32:35.614" v="1935" actId="26606"/>
          <ac:picMkLst>
            <pc:docMk/>
            <pc:sldMk cId="4139586764" sldId="265"/>
            <ac:picMk id="6" creationId="{A1C33971-5EF5-1DFC-B6F6-A22BAF8FF05A}"/>
          </ac:picMkLst>
        </pc:picChg>
        <pc:picChg chg="add del mod">
          <ac:chgData name="Magda Janas (2107190)" userId="2a400b76-5683-406b-ba72-4f3aff383fc5" providerId="ADAL" clId="{E1167F25-68A6-4128-925C-9257FB8127B2}" dt="2023-03-07T17:07:00.097" v="2193"/>
          <ac:picMkLst>
            <pc:docMk/>
            <pc:sldMk cId="4139586764" sldId="265"/>
            <ac:picMk id="9" creationId="{D5D7BE8C-C934-DBA5-131E-805406678EA6}"/>
          </ac:picMkLst>
        </pc:picChg>
        <pc:picChg chg="add del mod ord">
          <ac:chgData name="Magda Janas (2107190)" userId="2a400b76-5683-406b-ba72-4f3aff383fc5" providerId="ADAL" clId="{E1167F25-68A6-4128-925C-9257FB8127B2}" dt="2023-03-07T17:07:16.790" v="2194"/>
          <ac:picMkLst>
            <pc:docMk/>
            <pc:sldMk cId="4139586764" sldId="265"/>
            <ac:picMk id="13" creationId="{9D699CC8-F2F7-DD76-C8F4-C42E2149A829}"/>
          </ac:picMkLst>
        </pc:picChg>
        <pc:picChg chg="add del mod">
          <ac:chgData name="Magda Janas (2107190)" userId="2a400b76-5683-406b-ba72-4f3aff383fc5" providerId="ADAL" clId="{E1167F25-68A6-4128-925C-9257FB8127B2}" dt="2023-03-07T17:07:47.903" v="2196"/>
          <ac:picMkLst>
            <pc:docMk/>
            <pc:sldMk cId="4139586764" sldId="265"/>
            <ac:picMk id="14" creationId="{F9955961-7793-71A2-A9A3-954E65A137FE}"/>
          </ac:picMkLst>
        </pc:picChg>
        <pc:picChg chg="add del mod ord">
          <ac:chgData name="Magda Janas (2107190)" userId="2a400b76-5683-406b-ba72-4f3aff383fc5" providerId="ADAL" clId="{E1167F25-68A6-4128-925C-9257FB8127B2}" dt="2023-03-07T17:07:59.737" v="2197"/>
          <ac:picMkLst>
            <pc:docMk/>
            <pc:sldMk cId="4139586764" sldId="265"/>
            <ac:picMk id="17" creationId="{1B3901F2-CEE8-6870-8A74-25B054131249}"/>
          </ac:picMkLst>
        </pc:picChg>
        <pc:picChg chg="add del mod">
          <ac:chgData name="Magda Janas (2107190)" userId="2a400b76-5683-406b-ba72-4f3aff383fc5" providerId="ADAL" clId="{E1167F25-68A6-4128-925C-9257FB8127B2}" dt="2023-03-07T17:08:28.177" v="2199"/>
          <ac:picMkLst>
            <pc:docMk/>
            <pc:sldMk cId="4139586764" sldId="265"/>
            <ac:picMk id="18" creationId="{F533B60A-A74A-1AE0-371A-F31C2E0DDB89}"/>
          </ac:picMkLst>
        </pc:picChg>
        <pc:picChg chg="add del mod ord">
          <ac:chgData name="Magda Janas (2107190)" userId="2a400b76-5683-406b-ba72-4f3aff383fc5" providerId="ADAL" clId="{E1167F25-68A6-4128-925C-9257FB8127B2}" dt="2023-03-07T17:09:10.260" v="2200"/>
          <ac:picMkLst>
            <pc:docMk/>
            <pc:sldMk cId="4139586764" sldId="265"/>
            <ac:picMk id="21" creationId="{E95EDA34-EC3B-EA8E-E8C8-D5DF19FD4CB2}"/>
          </ac:picMkLst>
        </pc:picChg>
        <pc:picChg chg="add del mod">
          <ac:chgData name="Magda Janas (2107190)" userId="2a400b76-5683-406b-ba72-4f3aff383fc5" providerId="ADAL" clId="{E1167F25-68A6-4128-925C-9257FB8127B2}" dt="2023-03-07T17:09:32.185" v="2202"/>
          <ac:picMkLst>
            <pc:docMk/>
            <pc:sldMk cId="4139586764" sldId="265"/>
            <ac:picMk id="22" creationId="{E426F1FF-5ECD-C4A0-866E-8962F439A97A}"/>
          </ac:picMkLst>
        </pc:picChg>
        <pc:picChg chg="add del mod ord">
          <ac:chgData name="Magda Janas (2107190)" userId="2a400b76-5683-406b-ba72-4f3aff383fc5" providerId="ADAL" clId="{E1167F25-68A6-4128-925C-9257FB8127B2}" dt="2023-03-07T17:10:12.593" v="2203"/>
          <ac:picMkLst>
            <pc:docMk/>
            <pc:sldMk cId="4139586764" sldId="265"/>
            <ac:picMk id="25" creationId="{A8A7544F-84FB-536D-4FF5-37DD0E9C3B4E}"/>
          </ac:picMkLst>
        </pc:picChg>
        <pc:picChg chg="add del mod">
          <ac:chgData name="Magda Janas (2107190)" userId="2a400b76-5683-406b-ba72-4f3aff383fc5" providerId="ADAL" clId="{E1167F25-68A6-4128-925C-9257FB8127B2}" dt="2023-03-07T17:10:35.529" v="2205"/>
          <ac:picMkLst>
            <pc:docMk/>
            <pc:sldMk cId="4139586764" sldId="265"/>
            <ac:picMk id="26" creationId="{D5AA8761-5536-1BFB-F22A-B03D759A3100}"/>
          </ac:picMkLst>
        </pc:picChg>
        <pc:picChg chg="add del mod ord">
          <ac:chgData name="Magda Janas (2107190)" userId="2a400b76-5683-406b-ba72-4f3aff383fc5" providerId="ADAL" clId="{E1167F25-68A6-4128-925C-9257FB8127B2}" dt="2023-03-07T17:11:15.593" v="2206"/>
          <ac:picMkLst>
            <pc:docMk/>
            <pc:sldMk cId="4139586764" sldId="265"/>
            <ac:picMk id="30" creationId="{C843412C-F55C-A3FB-40F1-6797247447F4}"/>
          </ac:picMkLst>
        </pc:picChg>
        <pc:picChg chg="add del mod">
          <ac:chgData name="Magda Janas (2107190)" userId="2a400b76-5683-406b-ba72-4f3aff383fc5" providerId="ADAL" clId="{E1167F25-68A6-4128-925C-9257FB8127B2}" dt="2023-03-07T17:12:03.272" v="2208"/>
          <ac:picMkLst>
            <pc:docMk/>
            <pc:sldMk cId="4139586764" sldId="265"/>
            <ac:picMk id="31" creationId="{5B388CAE-9A26-B399-236F-391D2BAD1C77}"/>
          </ac:picMkLst>
        </pc:picChg>
        <pc:picChg chg="add del mod ord">
          <ac:chgData name="Magda Janas (2107190)" userId="2a400b76-5683-406b-ba72-4f3aff383fc5" providerId="ADAL" clId="{E1167F25-68A6-4128-925C-9257FB8127B2}" dt="2023-03-07T17:12:48.939" v="2209"/>
          <ac:picMkLst>
            <pc:docMk/>
            <pc:sldMk cId="4139586764" sldId="265"/>
            <ac:picMk id="34" creationId="{42F67C43-6B4A-D61F-A771-02BBDD74EA22}"/>
          </ac:picMkLst>
        </pc:picChg>
        <pc:picChg chg="add del mod">
          <ac:chgData name="Magda Janas (2107190)" userId="2a400b76-5683-406b-ba72-4f3aff383fc5" providerId="ADAL" clId="{E1167F25-68A6-4128-925C-9257FB8127B2}" dt="2023-03-07T17:13:24.606" v="2211"/>
          <ac:picMkLst>
            <pc:docMk/>
            <pc:sldMk cId="4139586764" sldId="265"/>
            <ac:picMk id="35" creationId="{BA931E8C-6B41-0215-27EE-97CFDDCE8684}"/>
          </ac:picMkLst>
        </pc:picChg>
        <pc:picChg chg="add del mod ord">
          <ac:chgData name="Magda Janas (2107190)" userId="2a400b76-5683-406b-ba72-4f3aff383fc5" providerId="ADAL" clId="{E1167F25-68A6-4128-925C-9257FB8127B2}" dt="2023-03-07T17:14:49.446" v="2212"/>
          <ac:picMkLst>
            <pc:docMk/>
            <pc:sldMk cId="4139586764" sldId="265"/>
            <ac:picMk id="38" creationId="{BB025A21-1D75-0802-7263-8D78450D5DF8}"/>
          </ac:picMkLst>
        </pc:picChg>
        <pc:picChg chg="add mod">
          <ac:chgData name="Magda Janas (2107190)" userId="2a400b76-5683-406b-ba72-4f3aff383fc5" providerId="ADAL" clId="{E1167F25-68A6-4128-925C-9257FB8127B2}" dt="2023-03-07T17:14:49.446" v="2212"/>
          <ac:picMkLst>
            <pc:docMk/>
            <pc:sldMk cId="4139586764" sldId="265"/>
            <ac:picMk id="39" creationId="{0F78E4DB-8CCE-2185-1A73-52FA2742BBBD}"/>
          </ac:picMkLst>
        </pc:picChg>
      </pc:sldChg>
      <pc:sldChg chg="addSp new del mod ord">
        <pc:chgData name="Magda Janas (2107190)" userId="2a400b76-5683-406b-ba72-4f3aff383fc5" providerId="ADAL" clId="{E1167F25-68A6-4128-925C-9257FB8127B2}" dt="2023-03-04T22:46:29.303" v="1992" actId="2696"/>
        <pc:sldMkLst>
          <pc:docMk/>
          <pc:sldMk cId="481154360" sldId="266"/>
        </pc:sldMkLst>
        <pc:spChg chg="add">
          <ac:chgData name="Magda Janas (2107190)" userId="2a400b76-5683-406b-ba72-4f3aff383fc5" providerId="ADAL" clId="{E1167F25-68A6-4128-925C-9257FB8127B2}" dt="2023-02-21T10:55:24.327" v="246" actId="22"/>
          <ac:spMkLst>
            <pc:docMk/>
            <pc:sldMk cId="481154360" sldId="266"/>
            <ac:spMk id="3" creationId="{6282E5CE-3CB7-7363-B5ED-B9189A2D6262}"/>
          </ac:spMkLst>
        </pc:spChg>
      </pc:sldChg>
      <pc:sldChg chg="addSp delSp modSp new del mod setBg">
        <pc:chgData name="Magda Janas (2107190)" userId="2a400b76-5683-406b-ba72-4f3aff383fc5" providerId="ADAL" clId="{E1167F25-68A6-4128-925C-9257FB8127B2}" dt="2023-03-04T22:47:49.104" v="2009" actId="2696"/>
        <pc:sldMkLst>
          <pc:docMk/>
          <pc:sldMk cId="3534757765" sldId="267"/>
        </pc:sldMkLst>
        <pc:spChg chg="mod">
          <ac:chgData name="Magda Janas (2107190)" userId="2a400b76-5683-406b-ba72-4f3aff383fc5" providerId="ADAL" clId="{E1167F25-68A6-4128-925C-9257FB8127B2}" dt="2023-02-25T17:48:54.070" v="1399" actId="1076"/>
          <ac:spMkLst>
            <pc:docMk/>
            <pc:sldMk cId="3534757765" sldId="267"/>
            <ac:spMk id="2" creationId="{292050C6-FF1C-C10E-60C3-966B83092969}"/>
          </ac:spMkLst>
        </pc:spChg>
        <pc:spChg chg="del">
          <ac:chgData name="Magda Janas (2107190)" userId="2a400b76-5683-406b-ba72-4f3aff383fc5" providerId="ADAL" clId="{E1167F25-68A6-4128-925C-9257FB8127B2}" dt="2023-02-21T11:00:35.753" v="248"/>
          <ac:spMkLst>
            <pc:docMk/>
            <pc:sldMk cId="3534757765" sldId="267"/>
            <ac:spMk id="3" creationId="{77975A11-C2C3-7845-377B-FAD20AF01EB8}"/>
          </ac:spMkLst>
        </pc:spChg>
        <pc:spChg chg="add mod">
          <ac:chgData name="Magda Janas (2107190)" userId="2a400b76-5683-406b-ba72-4f3aff383fc5" providerId="ADAL" clId="{E1167F25-68A6-4128-925C-9257FB8127B2}" dt="2023-02-25T17:49:01.314" v="1402" actId="20577"/>
          <ac:spMkLst>
            <pc:docMk/>
            <pc:sldMk cId="3534757765" sldId="267"/>
            <ac:spMk id="8" creationId="{C3B26201-1BAF-E6DC-3CDF-0820520A95FE}"/>
          </ac:spMkLst>
        </pc:spChg>
        <pc:spChg chg="add">
          <ac:chgData name="Magda Janas (2107190)" userId="2a400b76-5683-406b-ba72-4f3aff383fc5" providerId="ADAL" clId="{E1167F25-68A6-4128-925C-9257FB8127B2}" dt="2023-02-21T11:00:39.010" v="249" actId="26606"/>
          <ac:spMkLst>
            <pc:docMk/>
            <pc:sldMk cId="3534757765" sldId="267"/>
            <ac:spMk id="11" creationId="{84136905-015B-4510-B514-027CBA846BD6}"/>
          </ac:spMkLst>
        </pc:spChg>
        <pc:spChg chg="add">
          <ac:chgData name="Magda Janas (2107190)" userId="2a400b76-5683-406b-ba72-4f3aff383fc5" providerId="ADAL" clId="{E1167F25-68A6-4128-925C-9257FB8127B2}" dt="2023-02-21T11:00:39.010" v="249" actId="26606"/>
          <ac:spMkLst>
            <pc:docMk/>
            <pc:sldMk cId="3534757765" sldId="267"/>
            <ac:spMk id="13" creationId="{36CD0F97-2E5B-4E84-8544-EB24DED10446}"/>
          </ac:spMkLst>
        </pc:spChg>
        <pc:spChg chg="add">
          <ac:chgData name="Magda Janas (2107190)" userId="2a400b76-5683-406b-ba72-4f3aff383fc5" providerId="ADAL" clId="{E1167F25-68A6-4128-925C-9257FB8127B2}" dt="2023-02-21T11:00:39.010" v="249" actId="26606"/>
          <ac:spMkLst>
            <pc:docMk/>
            <pc:sldMk cId="3534757765" sldId="267"/>
            <ac:spMk id="15" creationId="{18E670AF-873F-44DB-9862-796E652EECDB}"/>
          </ac:spMkLst>
        </pc:spChg>
        <pc:picChg chg="add del mod">
          <ac:chgData name="Magda Janas (2107190)" userId="2a400b76-5683-406b-ba72-4f3aff383fc5" providerId="ADAL" clId="{E1167F25-68A6-4128-925C-9257FB8127B2}" dt="2023-02-25T17:48:51.468" v="1398" actId="478"/>
          <ac:picMkLst>
            <pc:docMk/>
            <pc:sldMk cId="3534757765" sldId="267"/>
            <ac:picMk id="4" creationId="{08920359-7E76-9993-012D-F4FB72D0D3A9}"/>
          </ac:picMkLst>
        </pc:picChg>
      </pc:sldChg>
      <pc:sldChg chg="addSp delSp modSp new del mod ord setBg">
        <pc:chgData name="Magda Janas (2107190)" userId="2a400b76-5683-406b-ba72-4f3aff383fc5" providerId="ADAL" clId="{E1167F25-68A6-4128-925C-9257FB8127B2}" dt="2023-03-04T22:39:45.226" v="1963" actId="2696"/>
        <pc:sldMkLst>
          <pc:docMk/>
          <pc:sldMk cId="4094295948" sldId="268"/>
        </pc:sldMkLst>
        <pc:spChg chg="del">
          <ac:chgData name="Magda Janas (2107190)" userId="2a400b76-5683-406b-ba72-4f3aff383fc5" providerId="ADAL" clId="{E1167F25-68A6-4128-925C-9257FB8127B2}" dt="2023-02-21T11:03:16.617" v="252" actId="26606"/>
          <ac:spMkLst>
            <pc:docMk/>
            <pc:sldMk cId="4094295948" sldId="268"/>
            <ac:spMk id="2" creationId="{624E5F64-5D00-BCDA-A39D-8FB6BEA52D80}"/>
          </ac:spMkLst>
        </pc:spChg>
        <pc:spChg chg="del">
          <ac:chgData name="Magda Janas (2107190)" userId="2a400b76-5683-406b-ba72-4f3aff383fc5" providerId="ADAL" clId="{E1167F25-68A6-4128-925C-9257FB8127B2}" dt="2023-02-21T11:03:14.994" v="251"/>
          <ac:spMkLst>
            <pc:docMk/>
            <pc:sldMk cId="4094295948" sldId="268"/>
            <ac:spMk id="3" creationId="{50EFF364-E288-19E4-5E46-E489A7275AB3}"/>
          </ac:spMkLst>
        </pc:spChg>
        <pc:spChg chg="add del mod">
          <ac:chgData name="Magda Janas (2107190)" userId="2a400b76-5683-406b-ba72-4f3aff383fc5" providerId="ADAL" clId="{E1167F25-68A6-4128-925C-9257FB8127B2}" dt="2023-02-25T17:37:51.798" v="1380"/>
          <ac:spMkLst>
            <pc:docMk/>
            <pc:sldMk cId="4094295948" sldId="268"/>
            <ac:spMk id="3" creationId="{B6C3432B-E6A2-7D99-B74B-598898E420E0}"/>
          </ac:spMkLst>
        </pc:spChg>
        <pc:spChg chg="add mod ord">
          <ac:chgData name="Magda Janas (2107190)" userId="2a400b76-5683-406b-ba72-4f3aff383fc5" providerId="ADAL" clId="{E1167F25-68A6-4128-925C-9257FB8127B2}" dt="2023-03-04T22:37:22.914" v="1942" actId="1076"/>
          <ac:spMkLst>
            <pc:docMk/>
            <pc:sldMk cId="4094295948" sldId="268"/>
            <ac:spMk id="7" creationId="{6B9E6A89-C9FF-064A-CCF5-6BA6E76763A5}"/>
          </ac:spMkLst>
        </pc:spChg>
        <pc:spChg chg="add del">
          <ac:chgData name="Magda Janas (2107190)" userId="2a400b76-5683-406b-ba72-4f3aff383fc5" providerId="ADAL" clId="{E1167F25-68A6-4128-925C-9257FB8127B2}" dt="2023-02-25T17:37:54.149" v="1381" actId="26606"/>
          <ac:spMkLst>
            <pc:docMk/>
            <pc:sldMk cId="4094295948" sldId="268"/>
            <ac:spMk id="9" creationId="{49306479-8C4D-4E4A-A330-DFC80A8A01BE}"/>
          </ac:spMkLst>
        </pc:spChg>
        <pc:spChg chg="add mod">
          <ac:chgData name="Magda Janas (2107190)" userId="2a400b76-5683-406b-ba72-4f3aff383fc5" providerId="ADAL" clId="{E1167F25-68A6-4128-925C-9257FB8127B2}" dt="2023-02-25T17:39:29.957" v="1386" actId="26606"/>
          <ac:spMkLst>
            <pc:docMk/>
            <pc:sldMk cId="4094295948" sldId="268"/>
            <ac:spMk id="10" creationId="{BA679497-FD03-F4A6-1EC2-953D1681D2DD}"/>
          </ac:spMkLst>
        </pc:spChg>
        <pc:spChg chg="add del">
          <ac:chgData name="Magda Janas (2107190)" userId="2a400b76-5683-406b-ba72-4f3aff383fc5" providerId="ADAL" clId="{E1167F25-68A6-4128-925C-9257FB8127B2}" dt="2023-02-25T17:37:54.149" v="1381" actId="26606"/>
          <ac:spMkLst>
            <pc:docMk/>
            <pc:sldMk cId="4094295948" sldId="268"/>
            <ac:spMk id="11" creationId="{BC4A0336-662C-41C3-8DC8-3104A1694777}"/>
          </ac:spMkLst>
        </pc:spChg>
        <pc:spChg chg="add del">
          <ac:chgData name="Magda Janas (2107190)" userId="2a400b76-5683-406b-ba72-4f3aff383fc5" providerId="ADAL" clId="{E1167F25-68A6-4128-925C-9257FB8127B2}" dt="2023-02-25T17:39:15.380" v="1383" actId="26606"/>
          <ac:spMkLst>
            <pc:docMk/>
            <pc:sldMk cId="4094295948" sldId="268"/>
            <ac:spMk id="16" creationId="{49306479-8C4D-4E4A-A330-DFC80A8A01BE}"/>
          </ac:spMkLst>
        </pc:spChg>
        <pc:spChg chg="add del">
          <ac:chgData name="Magda Janas (2107190)" userId="2a400b76-5683-406b-ba72-4f3aff383fc5" providerId="ADAL" clId="{E1167F25-68A6-4128-925C-9257FB8127B2}" dt="2023-02-25T17:39:15.380" v="1383" actId="26606"/>
          <ac:spMkLst>
            <pc:docMk/>
            <pc:sldMk cId="4094295948" sldId="268"/>
            <ac:spMk id="18" creationId="{BC4A0336-662C-41C3-8DC8-3104A1694777}"/>
          </ac:spMkLst>
        </pc:spChg>
        <pc:spChg chg="add del">
          <ac:chgData name="Magda Janas (2107190)" userId="2a400b76-5683-406b-ba72-4f3aff383fc5" providerId="ADAL" clId="{E1167F25-68A6-4128-925C-9257FB8127B2}" dt="2023-02-25T17:39:29.957" v="1386" actId="26606"/>
          <ac:spMkLst>
            <pc:docMk/>
            <pc:sldMk cId="4094295948" sldId="268"/>
            <ac:spMk id="23" creationId="{84136905-015B-4510-B514-027CBA846BD6}"/>
          </ac:spMkLst>
        </pc:spChg>
        <pc:spChg chg="add">
          <ac:chgData name="Magda Janas (2107190)" userId="2a400b76-5683-406b-ba72-4f3aff383fc5" providerId="ADAL" clId="{E1167F25-68A6-4128-925C-9257FB8127B2}" dt="2023-02-25T17:39:29.957" v="1386" actId="26606"/>
          <ac:spMkLst>
            <pc:docMk/>
            <pc:sldMk cId="4094295948" sldId="268"/>
            <ac:spMk id="28" creationId="{84136905-015B-4510-B514-027CBA846BD6}"/>
          </ac:spMkLst>
        </pc:spChg>
        <pc:picChg chg="add del mod">
          <ac:chgData name="Magda Janas (2107190)" userId="2a400b76-5683-406b-ba72-4f3aff383fc5" providerId="ADAL" clId="{E1167F25-68A6-4128-925C-9257FB8127B2}" dt="2023-02-25T17:35:27.828" v="1379" actId="478"/>
          <ac:picMkLst>
            <pc:docMk/>
            <pc:sldMk cId="4094295948" sldId="268"/>
            <ac:picMk id="4" creationId="{8D2BB626-12D8-EE3E-2450-B885DF5461D0}"/>
          </ac:picMkLst>
        </pc:picChg>
        <pc:picChg chg="add mod ord">
          <ac:chgData name="Magda Janas (2107190)" userId="2a400b76-5683-406b-ba72-4f3aff383fc5" providerId="ADAL" clId="{E1167F25-68A6-4128-925C-9257FB8127B2}" dt="2023-02-25T17:39:55.882" v="1393" actId="14100"/>
          <ac:picMkLst>
            <pc:docMk/>
            <pc:sldMk cId="4094295948" sldId="268"/>
            <ac:picMk id="5" creationId="{E56CD111-B571-BD2B-60D7-BC0457762BAD}"/>
          </ac:picMkLst>
        </pc:picChg>
      </pc:sldChg>
      <pc:sldChg chg="addSp delSp modSp new mod ord modTransition setBg modAnim">
        <pc:chgData name="Magda Janas (2107190)" userId="2a400b76-5683-406b-ba72-4f3aff383fc5" providerId="ADAL" clId="{E1167F25-68A6-4128-925C-9257FB8127B2}" dt="2023-03-06T20:15:35.847" v="2119"/>
        <pc:sldMkLst>
          <pc:docMk/>
          <pc:sldMk cId="99110821" sldId="269"/>
        </pc:sldMkLst>
        <pc:spChg chg="mod">
          <ac:chgData name="Magda Janas (2107190)" userId="2a400b76-5683-406b-ba72-4f3aff383fc5" providerId="ADAL" clId="{E1167F25-68A6-4128-925C-9257FB8127B2}" dt="2023-03-04T22:43:37.435" v="1964" actId="26606"/>
          <ac:spMkLst>
            <pc:docMk/>
            <pc:sldMk cId="99110821" sldId="269"/>
            <ac:spMk id="2" creationId="{631908C5-89E9-48FB-BD6B-AF192227883D}"/>
          </ac:spMkLst>
        </pc:spChg>
        <pc:spChg chg="del mod">
          <ac:chgData name="Magda Janas (2107190)" userId="2a400b76-5683-406b-ba72-4f3aff383fc5" providerId="ADAL" clId="{E1167F25-68A6-4128-925C-9257FB8127B2}" dt="2023-03-04T22:43:37.435" v="1964" actId="26606"/>
          <ac:spMkLst>
            <pc:docMk/>
            <pc:sldMk cId="99110821" sldId="269"/>
            <ac:spMk id="3" creationId="{C74A939E-CDA9-89C5-919C-0AE017DA60F4}"/>
          </ac:spMkLst>
        </pc:spChg>
        <pc:spChg chg="add">
          <ac:chgData name="Magda Janas (2107190)" userId="2a400b76-5683-406b-ba72-4f3aff383fc5" providerId="ADAL" clId="{E1167F25-68A6-4128-925C-9257FB8127B2}" dt="2023-03-04T22:43:37.435" v="1964" actId="26606"/>
          <ac:spMkLst>
            <pc:docMk/>
            <pc:sldMk cId="99110821" sldId="269"/>
            <ac:spMk id="9" creationId="{84136905-015B-4510-B514-027CBA846BD6}"/>
          </ac:spMkLst>
        </pc:spChg>
        <pc:graphicFrameChg chg="add mod">
          <ac:chgData name="Magda Janas (2107190)" userId="2a400b76-5683-406b-ba72-4f3aff383fc5" providerId="ADAL" clId="{E1167F25-68A6-4128-925C-9257FB8127B2}" dt="2023-03-05T14:41:02.133" v="2046" actId="20577"/>
          <ac:graphicFrameMkLst>
            <pc:docMk/>
            <pc:sldMk cId="99110821" sldId="269"/>
            <ac:graphicFrameMk id="5" creationId="{5C59F601-24C1-8B5A-B69A-E42CF88A8174}"/>
          </ac:graphicFrameMkLst>
        </pc:graphicFrameChg>
        <pc:picChg chg="add del mod">
          <ac:chgData name="Magda Janas (2107190)" userId="2a400b76-5683-406b-ba72-4f3aff383fc5" providerId="ADAL" clId="{E1167F25-68A6-4128-925C-9257FB8127B2}" dt="2023-03-06T20:14:49.863" v="2118"/>
          <ac:picMkLst>
            <pc:docMk/>
            <pc:sldMk cId="99110821" sldId="269"/>
            <ac:picMk id="6" creationId="{51D933F1-16FD-FE51-E3BF-4373A35F8C13}"/>
          </ac:picMkLst>
        </pc:picChg>
        <pc:picChg chg="add del mod ord">
          <ac:chgData name="Magda Janas (2107190)" userId="2a400b76-5683-406b-ba72-4f3aff383fc5" providerId="ADAL" clId="{E1167F25-68A6-4128-925C-9257FB8127B2}" dt="2023-03-06T20:15:35.847" v="2119"/>
          <ac:picMkLst>
            <pc:docMk/>
            <pc:sldMk cId="99110821" sldId="269"/>
            <ac:picMk id="10" creationId="{71BCF274-325B-CD5E-05AD-506420392728}"/>
          </ac:picMkLst>
        </pc:picChg>
        <pc:picChg chg="add mod">
          <ac:chgData name="Magda Janas (2107190)" userId="2a400b76-5683-406b-ba72-4f3aff383fc5" providerId="ADAL" clId="{E1167F25-68A6-4128-925C-9257FB8127B2}" dt="2023-03-06T20:15:35.847" v="2119"/>
          <ac:picMkLst>
            <pc:docMk/>
            <pc:sldMk cId="99110821" sldId="269"/>
            <ac:picMk id="11" creationId="{7CE49769-8B5C-0B34-1984-DF77C57EA496}"/>
          </ac:picMkLst>
        </pc:picChg>
      </pc:sldChg>
      <pc:sldChg chg="addSp delSp modSp new mod ord modTransition setBg modAnim">
        <pc:chgData name="Magda Janas (2107190)" userId="2a400b76-5683-406b-ba72-4f3aff383fc5" providerId="ADAL" clId="{E1167F25-68A6-4128-925C-9257FB8127B2}" dt="2023-03-07T14:24:54.324" v="2180"/>
        <pc:sldMkLst>
          <pc:docMk/>
          <pc:sldMk cId="3323004189" sldId="270"/>
        </pc:sldMkLst>
        <pc:spChg chg="mod">
          <ac:chgData name="Magda Janas (2107190)" userId="2a400b76-5683-406b-ba72-4f3aff383fc5" providerId="ADAL" clId="{E1167F25-68A6-4128-925C-9257FB8127B2}" dt="2023-03-04T22:43:54.057" v="1967" actId="26606"/>
          <ac:spMkLst>
            <pc:docMk/>
            <pc:sldMk cId="3323004189" sldId="270"/>
            <ac:spMk id="2" creationId="{AFB0604B-2CDB-5162-E300-ACE6BCB42541}"/>
          </ac:spMkLst>
        </pc:spChg>
        <pc:spChg chg="add del mod">
          <ac:chgData name="Magda Janas (2107190)" userId="2a400b76-5683-406b-ba72-4f3aff383fc5" providerId="ADAL" clId="{E1167F25-68A6-4128-925C-9257FB8127B2}" dt="2023-03-04T22:43:54.057" v="1967" actId="26606"/>
          <ac:spMkLst>
            <pc:docMk/>
            <pc:sldMk cId="3323004189" sldId="270"/>
            <ac:spMk id="3" creationId="{60B288C1-8FD6-4330-CE70-9AEA6F0D649E}"/>
          </ac:spMkLst>
        </pc:spChg>
        <pc:spChg chg="add del">
          <ac:chgData name="Magda Janas (2107190)" userId="2a400b76-5683-406b-ba72-4f3aff383fc5" providerId="ADAL" clId="{E1167F25-68A6-4128-925C-9257FB8127B2}" dt="2023-03-04T22:43:53.992" v="1966" actId="26606"/>
          <ac:spMkLst>
            <pc:docMk/>
            <pc:sldMk cId="3323004189" sldId="270"/>
            <ac:spMk id="9" creationId="{84136905-015B-4510-B514-027CBA846BD6}"/>
          </ac:spMkLst>
        </pc:spChg>
        <pc:spChg chg="add">
          <ac:chgData name="Magda Janas (2107190)" userId="2a400b76-5683-406b-ba72-4f3aff383fc5" providerId="ADAL" clId="{E1167F25-68A6-4128-925C-9257FB8127B2}" dt="2023-03-04T22:43:54.057" v="1967" actId="26606"/>
          <ac:spMkLst>
            <pc:docMk/>
            <pc:sldMk cId="3323004189" sldId="270"/>
            <ac:spMk id="11" creationId="{84136905-015B-4510-B514-027CBA846BD6}"/>
          </ac:spMkLst>
        </pc:spChg>
        <pc:graphicFrameChg chg="add del">
          <ac:chgData name="Magda Janas (2107190)" userId="2a400b76-5683-406b-ba72-4f3aff383fc5" providerId="ADAL" clId="{E1167F25-68A6-4128-925C-9257FB8127B2}" dt="2023-03-04T22:43:53.992" v="1966" actId="26606"/>
          <ac:graphicFrameMkLst>
            <pc:docMk/>
            <pc:sldMk cId="3323004189" sldId="270"/>
            <ac:graphicFrameMk id="5" creationId="{F9F1BF3F-F948-5E89-3B13-93AF7CEFF190}"/>
          </ac:graphicFrameMkLst>
        </pc:graphicFrameChg>
        <pc:graphicFrameChg chg="add">
          <ac:chgData name="Magda Janas (2107190)" userId="2a400b76-5683-406b-ba72-4f3aff383fc5" providerId="ADAL" clId="{E1167F25-68A6-4128-925C-9257FB8127B2}" dt="2023-03-04T22:43:54.057" v="1967" actId="26606"/>
          <ac:graphicFrameMkLst>
            <pc:docMk/>
            <pc:sldMk cId="3323004189" sldId="270"/>
            <ac:graphicFrameMk id="12" creationId="{FE772E0B-4379-AB6F-9F97-EE396B03B811}"/>
          </ac:graphicFrameMkLst>
        </pc:graphicFrameChg>
        <pc:picChg chg="add del mod">
          <ac:chgData name="Magda Janas (2107190)" userId="2a400b76-5683-406b-ba72-4f3aff383fc5" providerId="ADAL" clId="{E1167F25-68A6-4128-925C-9257FB8127B2}" dt="2023-03-07T14:17:24.422" v="2152"/>
          <ac:picMkLst>
            <pc:docMk/>
            <pc:sldMk cId="3323004189" sldId="270"/>
            <ac:picMk id="13" creationId="{7060C3A6-6E72-74F1-2C8F-C8D3D212EED4}"/>
          </ac:picMkLst>
        </pc:picChg>
        <pc:picChg chg="add del mod ord">
          <ac:chgData name="Magda Janas (2107190)" userId="2a400b76-5683-406b-ba72-4f3aff383fc5" providerId="ADAL" clId="{E1167F25-68A6-4128-925C-9257FB8127B2}" dt="2023-03-07T14:17:45.655" v="2153"/>
          <ac:picMkLst>
            <pc:docMk/>
            <pc:sldMk cId="3323004189" sldId="270"/>
            <ac:picMk id="16" creationId="{DBFBC94D-BD16-96BC-5C64-C969D0293022}"/>
          </ac:picMkLst>
        </pc:picChg>
        <pc:picChg chg="add del mod">
          <ac:chgData name="Magda Janas (2107190)" userId="2a400b76-5683-406b-ba72-4f3aff383fc5" providerId="ADAL" clId="{E1167F25-68A6-4128-925C-9257FB8127B2}" dt="2023-03-07T14:17:47.084" v="2155"/>
          <ac:picMkLst>
            <pc:docMk/>
            <pc:sldMk cId="3323004189" sldId="270"/>
            <ac:picMk id="17" creationId="{01CC9FC6-ADE4-4BE3-7289-05866807D35C}"/>
          </ac:picMkLst>
        </pc:picChg>
        <pc:picChg chg="add del mod ord">
          <ac:chgData name="Magda Janas (2107190)" userId="2a400b76-5683-406b-ba72-4f3aff383fc5" providerId="ADAL" clId="{E1167F25-68A6-4128-925C-9257FB8127B2}" dt="2023-03-07T14:17:54.744" v="2156"/>
          <ac:picMkLst>
            <pc:docMk/>
            <pc:sldMk cId="3323004189" sldId="270"/>
            <ac:picMk id="20" creationId="{84AD2679-307D-CF13-2D07-3825F9706C71}"/>
          </ac:picMkLst>
        </pc:picChg>
        <pc:picChg chg="add del mod">
          <ac:chgData name="Magda Janas (2107190)" userId="2a400b76-5683-406b-ba72-4f3aff383fc5" providerId="ADAL" clId="{E1167F25-68A6-4128-925C-9257FB8127B2}" dt="2023-03-07T14:17:57.004" v="2158"/>
          <ac:picMkLst>
            <pc:docMk/>
            <pc:sldMk cId="3323004189" sldId="270"/>
            <ac:picMk id="21" creationId="{9A9C01D2-AD2C-8049-EB3C-95E14465661A}"/>
          </ac:picMkLst>
        </pc:picChg>
        <pc:picChg chg="add del mod ord">
          <ac:chgData name="Magda Janas (2107190)" userId="2a400b76-5683-406b-ba72-4f3aff383fc5" providerId="ADAL" clId="{E1167F25-68A6-4128-925C-9257FB8127B2}" dt="2023-03-07T14:19:13.997" v="2159"/>
          <ac:picMkLst>
            <pc:docMk/>
            <pc:sldMk cId="3323004189" sldId="270"/>
            <ac:picMk id="24" creationId="{5FFDE3CD-2426-C291-C039-5706C5D9FC8D}"/>
          </ac:picMkLst>
        </pc:picChg>
        <pc:picChg chg="add del mod">
          <ac:chgData name="Magda Janas (2107190)" userId="2a400b76-5683-406b-ba72-4f3aff383fc5" providerId="ADAL" clId="{E1167F25-68A6-4128-925C-9257FB8127B2}" dt="2023-03-07T14:19:32.313" v="2161"/>
          <ac:picMkLst>
            <pc:docMk/>
            <pc:sldMk cId="3323004189" sldId="270"/>
            <ac:picMk id="25" creationId="{875C05EB-7129-0414-3105-392B2BACBFA1}"/>
          </ac:picMkLst>
        </pc:picChg>
        <pc:picChg chg="add del mod ord">
          <ac:chgData name="Magda Janas (2107190)" userId="2a400b76-5683-406b-ba72-4f3aff383fc5" providerId="ADAL" clId="{E1167F25-68A6-4128-925C-9257FB8127B2}" dt="2023-03-07T14:19:37.999" v="2162"/>
          <ac:picMkLst>
            <pc:docMk/>
            <pc:sldMk cId="3323004189" sldId="270"/>
            <ac:picMk id="28" creationId="{8FC8B8F9-3130-6758-979B-5BAE3CAED672}"/>
          </ac:picMkLst>
        </pc:picChg>
        <pc:picChg chg="add del mod">
          <ac:chgData name="Magda Janas (2107190)" userId="2a400b76-5683-406b-ba72-4f3aff383fc5" providerId="ADAL" clId="{E1167F25-68A6-4128-925C-9257FB8127B2}" dt="2023-03-07T14:19:47.498" v="2164"/>
          <ac:picMkLst>
            <pc:docMk/>
            <pc:sldMk cId="3323004189" sldId="270"/>
            <ac:picMk id="29" creationId="{1F860879-64EE-67E6-1DAB-9513D7A85CA1}"/>
          </ac:picMkLst>
        </pc:picChg>
        <pc:picChg chg="add del mod ord">
          <ac:chgData name="Magda Janas (2107190)" userId="2a400b76-5683-406b-ba72-4f3aff383fc5" providerId="ADAL" clId="{E1167F25-68A6-4128-925C-9257FB8127B2}" dt="2023-03-07T14:19:54.118" v="2165"/>
          <ac:picMkLst>
            <pc:docMk/>
            <pc:sldMk cId="3323004189" sldId="270"/>
            <ac:picMk id="32" creationId="{DEA8F324-4388-4E46-82FD-08383C1B57B3}"/>
          </ac:picMkLst>
        </pc:picChg>
        <pc:picChg chg="add del mod">
          <ac:chgData name="Magda Janas (2107190)" userId="2a400b76-5683-406b-ba72-4f3aff383fc5" providerId="ADAL" clId="{E1167F25-68A6-4128-925C-9257FB8127B2}" dt="2023-03-07T14:19:55.987" v="2167"/>
          <ac:picMkLst>
            <pc:docMk/>
            <pc:sldMk cId="3323004189" sldId="270"/>
            <ac:picMk id="33" creationId="{10258BA7-979F-B819-E187-F2F1BF0E4AC8}"/>
          </ac:picMkLst>
        </pc:picChg>
        <pc:picChg chg="add del mod ord">
          <ac:chgData name="Magda Janas (2107190)" userId="2a400b76-5683-406b-ba72-4f3aff383fc5" providerId="ADAL" clId="{E1167F25-68A6-4128-925C-9257FB8127B2}" dt="2023-03-07T14:21:03.415" v="2168"/>
          <ac:picMkLst>
            <pc:docMk/>
            <pc:sldMk cId="3323004189" sldId="270"/>
            <ac:picMk id="36" creationId="{A4A0E616-8DDE-E177-18A5-F559969B3485}"/>
          </ac:picMkLst>
        </pc:picChg>
        <pc:picChg chg="add del mod">
          <ac:chgData name="Magda Janas (2107190)" userId="2a400b76-5683-406b-ba72-4f3aff383fc5" providerId="ADAL" clId="{E1167F25-68A6-4128-925C-9257FB8127B2}" dt="2023-03-07T14:21:26.526" v="2170"/>
          <ac:picMkLst>
            <pc:docMk/>
            <pc:sldMk cId="3323004189" sldId="270"/>
            <ac:picMk id="37" creationId="{EB9DB897-13CB-48EA-9DAB-2BFC2ECB276D}"/>
          </ac:picMkLst>
        </pc:picChg>
        <pc:picChg chg="add del mod ord">
          <ac:chgData name="Magda Janas (2107190)" userId="2a400b76-5683-406b-ba72-4f3aff383fc5" providerId="ADAL" clId="{E1167F25-68A6-4128-925C-9257FB8127B2}" dt="2023-03-07T14:21:46.946" v="2171"/>
          <ac:picMkLst>
            <pc:docMk/>
            <pc:sldMk cId="3323004189" sldId="270"/>
            <ac:picMk id="40" creationId="{15A4ECE8-C3E7-9A59-AACD-7171C31E9B1E}"/>
          </ac:picMkLst>
        </pc:picChg>
        <pc:picChg chg="add del mod">
          <ac:chgData name="Magda Janas (2107190)" userId="2a400b76-5683-406b-ba72-4f3aff383fc5" providerId="ADAL" clId="{E1167F25-68A6-4128-925C-9257FB8127B2}" dt="2023-03-07T14:21:58.628" v="2173"/>
          <ac:picMkLst>
            <pc:docMk/>
            <pc:sldMk cId="3323004189" sldId="270"/>
            <ac:picMk id="41" creationId="{444B5D12-12FE-4C9C-8708-B9B8C74B05F5}"/>
          </ac:picMkLst>
        </pc:picChg>
        <pc:picChg chg="add del mod ord">
          <ac:chgData name="Magda Janas (2107190)" userId="2a400b76-5683-406b-ba72-4f3aff383fc5" providerId="ADAL" clId="{E1167F25-68A6-4128-925C-9257FB8127B2}" dt="2023-03-07T14:22:59.701" v="2174"/>
          <ac:picMkLst>
            <pc:docMk/>
            <pc:sldMk cId="3323004189" sldId="270"/>
            <ac:picMk id="44" creationId="{7515BA1C-478F-8BC3-61AF-320111836E93}"/>
          </ac:picMkLst>
        </pc:picChg>
        <pc:picChg chg="add del mod">
          <ac:chgData name="Magda Janas (2107190)" userId="2a400b76-5683-406b-ba72-4f3aff383fc5" providerId="ADAL" clId="{E1167F25-68A6-4128-925C-9257FB8127B2}" dt="2023-03-07T14:23:12.747" v="2176"/>
          <ac:picMkLst>
            <pc:docMk/>
            <pc:sldMk cId="3323004189" sldId="270"/>
            <ac:picMk id="45" creationId="{55CE6397-B5BC-1E43-F8D1-A0166EEAC643}"/>
          </ac:picMkLst>
        </pc:picChg>
        <pc:picChg chg="add del mod ord">
          <ac:chgData name="Magda Janas (2107190)" userId="2a400b76-5683-406b-ba72-4f3aff383fc5" providerId="ADAL" clId="{E1167F25-68A6-4128-925C-9257FB8127B2}" dt="2023-03-07T14:23:20.167" v="2177"/>
          <ac:picMkLst>
            <pc:docMk/>
            <pc:sldMk cId="3323004189" sldId="270"/>
            <ac:picMk id="48" creationId="{0656E0ED-72A3-80C7-44E2-212C4ACE9832}"/>
          </ac:picMkLst>
        </pc:picChg>
        <pc:picChg chg="add del mod">
          <ac:chgData name="Magda Janas (2107190)" userId="2a400b76-5683-406b-ba72-4f3aff383fc5" providerId="ADAL" clId="{E1167F25-68A6-4128-925C-9257FB8127B2}" dt="2023-03-07T14:23:45.996" v="2179"/>
          <ac:picMkLst>
            <pc:docMk/>
            <pc:sldMk cId="3323004189" sldId="270"/>
            <ac:picMk id="49" creationId="{D6D511C0-8E5B-899A-A043-242DC0DBADE2}"/>
          </ac:picMkLst>
        </pc:picChg>
        <pc:picChg chg="add del mod ord">
          <ac:chgData name="Magda Janas (2107190)" userId="2a400b76-5683-406b-ba72-4f3aff383fc5" providerId="ADAL" clId="{E1167F25-68A6-4128-925C-9257FB8127B2}" dt="2023-03-07T14:24:54.324" v="2180"/>
          <ac:picMkLst>
            <pc:docMk/>
            <pc:sldMk cId="3323004189" sldId="270"/>
            <ac:picMk id="52" creationId="{2F529A2A-7661-53AA-6AAF-09CA2BA47565}"/>
          </ac:picMkLst>
        </pc:picChg>
        <pc:picChg chg="add mod">
          <ac:chgData name="Magda Janas (2107190)" userId="2a400b76-5683-406b-ba72-4f3aff383fc5" providerId="ADAL" clId="{E1167F25-68A6-4128-925C-9257FB8127B2}" dt="2023-03-07T14:24:54.324" v="2180"/>
          <ac:picMkLst>
            <pc:docMk/>
            <pc:sldMk cId="3323004189" sldId="270"/>
            <ac:picMk id="53" creationId="{9B1FEAEB-00AB-4EA3-5F0F-28E196B8579F}"/>
          </ac:picMkLst>
        </pc:picChg>
      </pc:sldChg>
      <pc:sldChg chg="addSp delSp modSp new mod ord modTransition setBg modAnim">
        <pc:chgData name="Magda Janas (2107190)" userId="2a400b76-5683-406b-ba72-4f3aff383fc5" providerId="ADAL" clId="{E1167F25-68A6-4128-925C-9257FB8127B2}" dt="2023-03-05T20:12:44.431" v="2115"/>
        <pc:sldMkLst>
          <pc:docMk/>
          <pc:sldMk cId="3727662027" sldId="271"/>
        </pc:sldMkLst>
        <pc:spChg chg="mod">
          <ac:chgData name="Magda Janas (2107190)" userId="2a400b76-5683-406b-ba72-4f3aff383fc5" providerId="ADAL" clId="{E1167F25-68A6-4128-925C-9257FB8127B2}" dt="2023-03-04T22:44:23.160" v="1970" actId="26606"/>
          <ac:spMkLst>
            <pc:docMk/>
            <pc:sldMk cId="3727662027" sldId="271"/>
            <ac:spMk id="2" creationId="{4FF43F5A-8D4B-8A3B-4026-50B0FAD0DA06}"/>
          </ac:spMkLst>
        </pc:spChg>
        <pc:spChg chg="add del mod">
          <ac:chgData name="Magda Janas (2107190)" userId="2a400b76-5683-406b-ba72-4f3aff383fc5" providerId="ADAL" clId="{E1167F25-68A6-4128-925C-9257FB8127B2}" dt="2023-03-04T22:44:23.160" v="1970" actId="26606"/>
          <ac:spMkLst>
            <pc:docMk/>
            <pc:sldMk cId="3727662027" sldId="271"/>
            <ac:spMk id="3" creationId="{F234EE4A-B991-E0ED-C96B-96422E2E072F}"/>
          </ac:spMkLst>
        </pc:spChg>
        <pc:spChg chg="add del">
          <ac:chgData name="Magda Janas (2107190)" userId="2a400b76-5683-406b-ba72-4f3aff383fc5" providerId="ADAL" clId="{E1167F25-68A6-4128-925C-9257FB8127B2}" dt="2023-03-04T22:44:23.112" v="1969" actId="26606"/>
          <ac:spMkLst>
            <pc:docMk/>
            <pc:sldMk cId="3727662027" sldId="271"/>
            <ac:spMk id="9" creationId="{84136905-015B-4510-B514-027CBA846BD6}"/>
          </ac:spMkLst>
        </pc:spChg>
        <pc:spChg chg="add del">
          <ac:chgData name="Magda Janas (2107190)" userId="2a400b76-5683-406b-ba72-4f3aff383fc5" providerId="ADAL" clId="{E1167F25-68A6-4128-925C-9257FB8127B2}" dt="2023-03-04T22:44:23.112" v="1969" actId="26606"/>
          <ac:spMkLst>
            <pc:docMk/>
            <pc:sldMk cId="3727662027" sldId="271"/>
            <ac:spMk id="11" creationId="{36CD0F97-2E5B-4E84-8544-EB24DED10446}"/>
          </ac:spMkLst>
        </pc:spChg>
        <pc:spChg chg="add del">
          <ac:chgData name="Magda Janas (2107190)" userId="2a400b76-5683-406b-ba72-4f3aff383fc5" providerId="ADAL" clId="{E1167F25-68A6-4128-925C-9257FB8127B2}" dt="2023-03-04T22:44:23.112" v="1969" actId="26606"/>
          <ac:spMkLst>
            <pc:docMk/>
            <pc:sldMk cId="3727662027" sldId="271"/>
            <ac:spMk id="13" creationId="{3B272257-593A-402F-88FA-F1DECD9E3FC4}"/>
          </ac:spMkLst>
        </pc:spChg>
        <pc:spChg chg="add">
          <ac:chgData name="Magda Janas (2107190)" userId="2a400b76-5683-406b-ba72-4f3aff383fc5" providerId="ADAL" clId="{E1167F25-68A6-4128-925C-9257FB8127B2}" dt="2023-03-04T22:44:23.160" v="1970" actId="26606"/>
          <ac:spMkLst>
            <pc:docMk/>
            <pc:sldMk cId="3727662027" sldId="271"/>
            <ac:spMk id="15" creationId="{84136905-015B-4510-B514-027CBA846BD6}"/>
          </ac:spMkLst>
        </pc:spChg>
        <pc:spChg chg="add">
          <ac:chgData name="Magda Janas (2107190)" userId="2a400b76-5683-406b-ba72-4f3aff383fc5" providerId="ADAL" clId="{E1167F25-68A6-4128-925C-9257FB8127B2}" dt="2023-03-04T22:44:23.160" v="1970" actId="26606"/>
          <ac:spMkLst>
            <pc:docMk/>
            <pc:sldMk cId="3727662027" sldId="271"/>
            <ac:spMk id="16" creationId="{36CD0F97-2E5B-4E84-8544-EB24DED10446}"/>
          </ac:spMkLst>
        </pc:spChg>
        <pc:spChg chg="add">
          <ac:chgData name="Magda Janas (2107190)" userId="2a400b76-5683-406b-ba72-4f3aff383fc5" providerId="ADAL" clId="{E1167F25-68A6-4128-925C-9257FB8127B2}" dt="2023-03-04T22:44:23.160" v="1970" actId="26606"/>
          <ac:spMkLst>
            <pc:docMk/>
            <pc:sldMk cId="3727662027" sldId="271"/>
            <ac:spMk id="17" creationId="{3B272257-593A-402F-88FA-F1DECD9E3FC4}"/>
          </ac:spMkLst>
        </pc:spChg>
        <pc:graphicFrameChg chg="add del">
          <ac:chgData name="Magda Janas (2107190)" userId="2a400b76-5683-406b-ba72-4f3aff383fc5" providerId="ADAL" clId="{E1167F25-68A6-4128-925C-9257FB8127B2}" dt="2023-03-04T22:44:23.112" v="1969" actId="26606"/>
          <ac:graphicFrameMkLst>
            <pc:docMk/>
            <pc:sldMk cId="3727662027" sldId="271"/>
            <ac:graphicFrameMk id="5" creationId="{0DF33200-7E40-ADCE-D9E2-B8D88371AA1E}"/>
          </ac:graphicFrameMkLst>
        </pc:graphicFrameChg>
        <pc:graphicFrameChg chg="add">
          <ac:chgData name="Magda Janas (2107190)" userId="2a400b76-5683-406b-ba72-4f3aff383fc5" providerId="ADAL" clId="{E1167F25-68A6-4128-925C-9257FB8127B2}" dt="2023-03-04T22:44:23.160" v="1970" actId="26606"/>
          <ac:graphicFrameMkLst>
            <pc:docMk/>
            <pc:sldMk cId="3727662027" sldId="271"/>
            <ac:graphicFrameMk id="18" creationId="{9B2EE98B-ED66-0C43-D3A7-6E235991EC01}"/>
          </ac:graphicFrameMkLst>
        </pc:graphicFrameChg>
        <pc:picChg chg="add del mod">
          <ac:chgData name="Magda Janas (2107190)" userId="2a400b76-5683-406b-ba72-4f3aff383fc5" providerId="ADAL" clId="{E1167F25-68A6-4128-925C-9257FB8127B2}" dt="2023-03-05T20:03:59.947" v="2087"/>
          <ac:picMkLst>
            <pc:docMk/>
            <pc:sldMk cId="3727662027" sldId="271"/>
            <ac:picMk id="6" creationId="{1FAA63AF-6231-03E1-711D-9834DE42A0D5}"/>
          </ac:picMkLst>
        </pc:picChg>
        <pc:picChg chg="add del mod ord">
          <ac:chgData name="Magda Janas (2107190)" userId="2a400b76-5683-406b-ba72-4f3aff383fc5" providerId="ADAL" clId="{E1167F25-68A6-4128-925C-9257FB8127B2}" dt="2023-03-05T20:04:04.942" v="2088"/>
          <ac:picMkLst>
            <pc:docMk/>
            <pc:sldMk cId="3727662027" sldId="271"/>
            <ac:picMk id="9" creationId="{B0808E98-F62F-3B72-F14F-E5C1FC68C886}"/>
          </ac:picMkLst>
        </pc:picChg>
        <pc:picChg chg="add del mod">
          <ac:chgData name="Magda Janas (2107190)" userId="2a400b76-5683-406b-ba72-4f3aff383fc5" providerId="ADAL" clId="{E1167F25-68A6-4128-925C-9257FB8127B2}" dt="2023-03-05T20:04:26.343" v="2090"/>
          <ac:picMkLst>
            <pc:docMk/>
            <pc:sldMk cId="3727662027" sldId="271"/>
            <ac:picMk id="10" creationId="{BE276D08-E6EA-EF74-220C-50290066CB0E}"/>
          </ac:picMkLst>
        </pc:picChg>
        <pc:picChg chg="add del mod ord">
          <ac:chgData name="Magda Janas (2107190)" userId="2a400b76-5683-406b-ba72-4f3aff383fc5" providerId="ADAL" clId="{E1167F25-68A6-4128-925C-9257FB8127B2}" dt="2023-03-05T20:05:07.316" v="2091"/>
          <ac:picMkLst>
            <pc:docMk/>
            <pc:sldMk cId="3727662027" sldId="271"/>
            <ac:picMk id="13" creationId="{99291F8C-5307-13CB-49B7-64AAD7E07159}"/>
          </ac:picMkLst>
        </pc:picChg>
        <pc:picChg chg="add del mod">
          <ac:chgData name="Magda Janas (2107190)" userId="2a400b76-5683-406b-ba72-4f3aff383fc5" providerId="ADAL" clId="{E1167F25-68A6-4128-925C-9257FB8127B2}" dt="2023-03-05T20:07:09.849" v="2093"/>
          <ac:picMkLst>
            <pc:docMk/>
            <pc:sldMk cId="3727662027" sldId="271"/>
            <ac:picMk id="14" creationId="{F14658C2-A8BB-3122-7076-1F4AC50633CA}"/>
          </ac:picMkLst>
        </pc:picChg>
        <pc:picChg chg="add del mod ord">
          <ac:chgData name="Magda Janas (2107190)" userId="2a400b76-5683-406b-ba72-4f3aff383fc5" providerId="ADAL" clId="{E1167F25-68A6-4128-925C-9257FB8127B2}" dt="2023-03-05T20:07:54.579" v="2094"/>
          <ac:picMkLst>
            <pc:docMk/>
            <pc:sldMk cId="3727662027" sldId="271"/>
            <ac:picMk id="21" creationId="{2BF9BED6-A9CD-0FD2-9815-91CA568C7CA8}"/>
          </ac:picMkLst>
        </pc:picChg>
        <pc:picChg chg="add del mod">
          <ac:chgData name="Magda Janas (2107190)" userId="2a400b76-5683-406b-ba72-4f3aff383fc5" providerId="ADAL" clId="{E1167F25-68A6-4128-925C-9257FB8127B2}" dt="2023-03-05T20:07:57.978" v="2096"/>
          <ac:picMkLst>
            <pc:docMk/>
            <pc:sldMk cId="3727662027" sldId="271"/>
            <ac:picMk id="22" creationId="{8697C081-C222-4C43-BE34-D91DDAE4EFC4}"/>
          </ac:picMkLst>
        </pc:picChg>
        <pc:picChg chg="add del mod ord">
          <ac:chgData name="Magda Janas (2107190)" userId="2a400b76-5683-406b-ba72-4f3aff383fc5" providerId="ADAL" clId="{E1167F25-68A6-4128-925C-9257FB8127B2}" dt="2023-03-05T20:08:17.777" v="2097"/>
          <ac:picMkLst>
            <pc:docMk/>
            <pc:sldMk cId="3727662027" sldId="271"/>
            <ac:picMk id="25" creationId="{9A0E1A3F-6916-77ED-00A5-10CD54C890A6}"/>
          </ac:picMkLst>
        </pc:picChg>
        <pc:picChg chg="add del mod">
          <ac:chgData name="Magda Janas (2107190)" userId="2a400b76-5683-406b-ba72-4f3aff383fc5" providerId="ADAL" clId="{E1167F25-68A6-4128-925C-9257FB8127B2}" dt="2023-03-05T20:08:35.076" v="2099"/>
          <ac:picMkLst>
            <pc:docMk/>
            <pc:sldMk cId="3727662027" sldId="271"/>
            <ac:picMk id="26" creationId="{F76DC9F6-12BC-16F1-1232-401317CFA8B1}"/>
          </ac:picMkLst>
        </pc:picChg>
        <pc:picChg chg="add del mod ord">
          <ac:chgData name="Magda Janas (2107190)" userId="2a400b76-5683-406b-ba72-4f3aff383fc5" providerId="ADAL" clId="{E1167F25-68A6-4128-925C-9257FB8127B2}" dt="2023-03-05T20:08:57.074" v="2100"/>
          <ac:picMkLst>
            <pc:docMk/>
            <pc:sldMk cId="3727662027" sldId="271"/>
            <ac:picMk id="29" creationId="{1F9DD452-24A5-31A8-9B03-712CFCEB94EB}"/>
          </ac:picMkLst>
        </pc:picChg>
        <pc:picChg chg="add del mod">
          <ac:chgData name="Magda Janas (2107190)" userId="2a400b76-5683-406b-ba72-4f3aff383fc5" providerId="ADAL" clId="{E1167F25-68A6-4128-925C-9257FB8127B2}" dt="2023-03-05T20:09:17.658" v="2102"/>
          <ac:picMkLst>
            <pc:docMk/>
            <pc:sldMk cId="3727662027" sldId="271"/>
            <ac:picMk id="30" creationId="{6A14900F-C07E-DD07-6522-E4A27FB47F4A}"/>
          </ac:picMkLst>
        </pc:picChg>
        <pc:picChg chg="add del mod ord">
          <ac:chgData name="Magda Janas (2107190)" userId="2a400b76-5683-406b-ba72-4f3aff383fc5" providerId="ADAL" clId="{E1167F25-68A6-4128-925C-9257FB8127B2}" dt="2023-03-05T20:09:37.820" v="2103"/>
          <ac:picMkLst>
            <pc:docMk/>
            <pc:sldMk cId="3727662027" sldId="271"/>
            <ac:picMk id="33" creationId="{B4B04E4C-371B-C5EF-B895-1B3D4B622E84}"/>
          </ac:picMkLst>
        </pc:picChg>
        <pc:picChg chg="add del mod">
          <ac:chgData name="Magda Janas (2107190)" userId="2a400b76-5683-406b-ba72-4f3aff383fc5" providerId="ADAL" clId="{E1167F25-68A6-4128-925C-9257FB8127B2}" dt="2023-03-05T20:09:41.695" v="2105"/>
          <ac:picMkLst>
            <pc:docMk/>
            <pc:sldMk cId="3727662027" sldId="271"/>
            <ac:picMk id="34" creationId="{F0573A22-FB04-9F02-BE75-12C0007D2A56}"/>
          </ac:picMkLst>
        </pc:picChg>
        <pc:picChg chg="add del mod ord">
          <ac:chgData name="Magda Janas (2107190)" userId="2a400b76-5683-406b-ba72-4f3aff383fc5" providerId="ADAL" clId="{E1167F25-68A6-4128-925C-9257FB8127B2}" dt="2023-03-05T20:09:54.482" v="2106"/>
          <ac:picMkLst>
            <pc:docMk/>
            <pc:sldMk cId="3727662027" sldId="271"/>
            <ac:picMk id="37" creationId="{640E0863-ED7F-25E0-2FBE-3196461CFA1B}"/>
          </ac:picMkLst>
        </pc:picChg>
        <pc:picChg chg="add del mod">
          <ac:chgData name="Magda Janas (2107190)" userId="2a400b76-5683-406b-ba72-4f3aff383fc5" providerId="ADAL" clId="{E1167F25-68A6-4128-925C-9257FB8127B2}" dt="2023-03-05T20:10:00.321" v="2108"/>
          <ac:picMkLst>
            <pc:docMk/>
            <pc:sldMk cId="3727662027" sldId="271"/>
            <ac:picMk id="38" creationId="{0B77D28D-359A-F52C-D6CF-AB44E7E5B3D2}"/>
          </ac:picMkLst>
        </pc:picChg>
        <pc:picChg chg="add del mod ord">
          <ac:chgData name="Magda Janas (2107190)" userId="2a400b76-5683-406b-ba72-4f3aff383fc5" providerId="ADAL" clId="{E1167F25-68A6-4128-925C-9257FB8127B2}" dt="2023-03-05T20:10:14.785" v="2109"/>
          <ac:picMkLst>
            <pc:docMk/>
            <pc:sldMk cId="3727662027" sldId="271"/>
            <ac:picMk id="41" creationId="{4F2594B6-F5A0-23BC-F5F1-CD8D4879F513}"/>
          </ac:picMkLst>
        </pc:picChg>
        <pc:picChg chg="add del mod">
          <ac:chgData name="Magda Janas (2107190)" userId="2a400b76-5683-406b-ba72-4f3aff383fc5" providerId="ADAL" clId="{E1167F25-68A6-4128-925C-9257FB8127B2}" dt="2023-03-05T20:10:25.836" v="2111"/>
          <ac:picMkLst>
            <pc:docMk/>
            <pc:sldMk cId="3727662027" sldId="271"/>
            <ac:picMk id="42" creationId="{F7E4F056-DB34-D179-B368-89200F056E55}"/>
          </ac:picMkLst>
        </pc:picChg>
        <pc:picChg chg="add del mod ord">
          <ac:chgData name="Magda Janas (2107190)" userId="2a400b76-5683-406b-ba72-4f3aff383fc5" providerId="ADAL" clId="{E1167F25-68A6-4128-925C-9257FB8127B2}" dt="2023-03-05T20:10:59.129" v="2112"/>
          <ac:picMkLst>
            <pc:docMk/>
            <pc:sldMk cId="3727662027" sldId="271"/>
            <ac:picMk id="45" creationId="{B4EE77B6-9A2F-1CF5-B71F-1A3765A5F899}"/>
          </ac:picMkLst>
        </pc:picChg>
        <pc:picChg chg="add del mod">
          <ac:chgData name="Magda Janas (2107190)" userId="2a400b76-5683-406b-ba72-4f3aff383fc5" providerId="ADAL" clId="{E1167F25-68A6-4128-925C-9257FB8127B2}" dt="2023-03-05T20:11:49.336" v="2114"/>
          <ac:picMkLst>
            <pc:docMk/>
            <pc:sldMk cId="3727662027" sldId="271"/>
            <ac:picMk id="46" creationId="{3E78927C-2E0F-0714-3E3F-716ABF06999D}"/>
          </ac:picMkLst>
        </pc:picChg>
        <pc:picChg chg="add del mod ord">
          <ac:chgData name="Magda Janas (2107190)" userId="2a400b76-5683-406b-ba72-4f3aff383fc5" providerId="ADAL" clId="{E1167F25-68A6-4128-925C-9257FB8127B2}" dt="2023-03-05T20:12:44.431" v="2115"/>
          <ac:picMkLst>
            <pc:docMk/>
            <pc:sldMk cId="3727662027" sldId="271"/>
            <ac:picMk id="49" creationId="{B021C988-7C85-8CB8-D7EE-01B1E2DC9879}"/>
          </ac:picMkLst>
        </pc:picChg>
        <pc:picChg chg="add mod">
          <ac:chgData name="Magda Janas (2107190)" userId="2a400b76-5683-406b-ba72-4f3aff383fc5" providerId="ADAL" clId="{E1167F25-68A6-4128-925C-9257FB8127B2}" dt="2023-03-05T20:12:44.431" v="2115"/>
          <ac:picMkLst>
            <pc:docMk/>
            <pc:sldMk cId="3727662027" sldId="271"/>
            <ac:picMk id="50" creationId="{25E41AF3-CABD-1F68-C42B-852A36A0BBA8}"/>
          </ac:picMkLst>
        </pc:picChg>
      </pc:sldChg>
      <pc:sldChg chg="addSp new del mod ord">
        <pc:chgData name="Magda Janas (2107190)" userId="2a400b76-5683-406b-ba72-4f3aff383fc5" providerId="ADAL" clId="{E1167F25-68A6-4128-925C-9257FB8127B2}" dt="2023-03-04T22:47:34.287" v="2003" actId="2696"/>
        <pc:sldMkLst>
          <pc:docMk/>
          <pc:sldMk cId="2987460264" sldId="272"/>
        </pc:sldMkLst>
        <pc:spChg chg="add">
          <ac:chgData name="Magda Janas (2107190)" userId="2a400b76-5683-406b-ba72-4f3aff383fc5" providerId="ADAL" clId="{E1167F25-68A6-4128-925C-9257FB8127B2}" dt="2023-02-21T15:10:41.755" v="371" actId="22"/>
          <ac:spMkLst>
            <pc:docMk/>
            <pc:sldMk cId="2987460264" sldId="272"/>
            <ac:spMk id="3" creationId="{16E4B672-24F6-D6C1-B3D7-5C026758AED9}"/>
          </ac:spMkLst>
        </pc:spChg>
      </pc:sldChg>
      <pc:sldChg chg="addSp new del mod ord">
        <pc:chgData name="Magda Janas (2107190)" userId="2a400b76-5683-406b-ba72-4f3aff383fc5" providerId="ADAL" clId="{E1167F25-68A6-4128-925C-9257FB8127B2}" dt="2023-03-04T22:47:47.216" v="2008" actId="2696"/>
        <pc:sldMkLst>
          <pc:docMk/>
          <pc:sldMk cId="2481624076" sldId="273"/>
        </pc:sldMkLst>
        <pc:spChg chg="add">
          <ac:chgData name="Magda Janas (2107190)" userId="2a400b76-5683-406b-ba72-4f3aff383fc5" providerId="ADAL" clId="{E1167F25-68A6-4128-925C-9257FB8127B2}" dt="2023-02-21T15:12:41.634" v="375" actId="22"/>
          <ac:spMkLst>
            <pc:docMk/>
            <pc:sldMk cId="2481624076" sldId="273"/>
            <ac:spMk id="3" creationId="{0B62F385-58B0-E2E1-B80F-5463F78F3438}"/>
          </ac:spMkLst>
        </pc:spChg>
      </pc:sldChg>
      <pc:sldChg chg="addSp delSp modSp new mod modTransition setBg modAnim">
        <pc:chgData name="Magda Janas (2107190)" userId="2a400b76-5683-406b-ba72-4f3aff383fc5" providerId="ADAL" clId="{E1167F25-68A6-4128-925C-9257FB8127B2}" dt="2023-03-09T20:04:33.825" v="2883" actId="255"/>
        <pc:sldMkLst>
          <pc:docMk/>
          <pc:sldMk cId="1042771947" sldId="274"/>
        </pc:sldMkLst>
        <pc:spChg chg="del">
          <ac:chgData name="Magda Janas (2107190)" userId="2a400b76-5683-406b-ba72-4f3aff383fc5" providerId="ADAL" clId="{E1167F25-68A6-4128-925C-9257FB8127B2}" dt="2023-02-25T17:51:06.226" v="1429" actId="26606"/>
          <ac:spMkLst>
            <pc:docMk/>
            <pc:sldMk cId="1042771947" sldId="274"/>
            <ac:spMk id="2" creationId="{6DD758C1-1902-0DFF-615E-BB5999D60FFF}"/>
          </ac:spMkLst>
        </pc:spChg>
        <pc:spChg chg="del">
          <ac:chgData name="Magda Janas (2107190)" userId="2a400b76-5683-406b-ba72-4f3aff383fc5" providerId="ADAL" clId="{E1167F25-68A6-4128-925C-9257FB8127B2}" dt="2023-02-25T17:51:03.842" v="1428"/>
          <ac:spMkLst>
            <pc:docMk/>
            <pc:sldMk cId="1042771947" sldId="274"/>
            <ac:spMk id="3" creationId="{B1495CD7-6393-790F-37C0-F69497F30DEB}"/>
          </ac:spMkLst>
        </pc:spChg>
        <pc:spChg chg="add mod">
          <ac:chgData name="Magda Janas (2107190)" userId="2a400b76-5683-406b-ba72-4f3aff383fc5" providerId="ADAL" clId="{E1167F25-68A6-4128-925C-9257FB8127B2}" dt="2023-03-09T20:04:33.825" v="2883" actId="255"/>
          <ac:spMkLst>
            <pc:docMk/>
            <pc:sldMk cId="1042771947" sldId="274"/>
            <ac:spMk id="3" creationId="{D91AA414-EB41-B313-7B0D-B91C7075CF11}"/>
          </ac:spMkLst>
        </pc:spChg>
        <pc:spChg chg="add">
          <ac:chgData name="Magda Janas (2107190)" userId="2a400b76-5683-406b-ba72-4f3aff383fc5" providerId="ADAL" clId="{E1167F25-68A6-4128-925C-9257FB8127B2}" dt="2023-02-25T17:51:06.226" v="1429" actId="26606"/>
          <ac:spMkLst>
            <pc:docMk/>
            <pc:sldMk cId="1042771947" sldId="274"/>
            <ac:spMk id="9" creationId="{49306479-8C4D-4E4A-A330-DFC80A8A01BE}"/>
          </ac:spMkLst>
        </pc:spChg>
        <pc:spChg chg="add">
          <ac:chgData name="Magda Janas (2107190)" userId="2a400b76-5683-406b-ba72-4f3aff383fc5" providerId="ADAL" clId="{E1167F25-68A6-4128-925C-9257FB8127B2}" dt="2023-02-25T17:51:06.226" v="1429" actId="26606"/>
          <ac:spMkLst>
            <pc:docMk/>
            <pc:sldMk cId="1042771947" sldId="274"/>
            <ac:spMk id="11" creationId="{BC4A0336-662C-41C3-8DC8-3104A1694777}"/>
          </ac:spMkLst>
        </pc:spChg>
        <pc:picChg chg="add mod">
          <ac:chgData name="Magda Janas (2107190)" userId="2a400b76-5683-406b-ba72-4f3aff383fc5" providerId="ADAL" clId="{E1167F25-68A6-4128-925C-9257FB8127B2}" dt="2023-03-04T22:33:42.912" v="1939" actId="1076"/>
          <ac:picMkLst>
            <pc:docMk/>
            <pc:sldMk cId="1042771947" sldId="274"/>
            <ac:picMk id="4" creationId="{AE66AC9C-A068-70F8-1A24-625D7F3261F9}"/>
          </ac:picMkLst>
        </pc:picChg>
        <pc:picChg chg="add del mod">
          <ac:chgData name="Magda Janas (2107190)" userId="2a400b76-5683-406b-ba72-4f3aff383fc5" providerId="ADAL" clId="{E1167F25-68A6-4128-925C-9257FB8127B2}" dt="2023-03-07T18:11:16.989" v="2215"/>
          <ac:picMkLst>
            <pc:docMk/>
            <pc:sldMk cId="1042771947" sldId="274"/>
            <ac:picMk id="8" creationId="{953174E3-5EAC-F9E7-84B9-5AAFA4B311DE}"/>
          </ac:picMkLst>
        </pc:picChg>
        <pc:picChg chg="add del mod ord">
          <ac:chgData name="Magda Janas (2107190)" userId="2a400b76-5683-406b-ba72-4f3aff383fc5" providerId="ADAL" clId="{E1167F25-68A6-4128-925C-9257FB8127B2}" dt="2023-03-07T18:12:34.379" v="2216"/>
          <ac:picMkLst>
            <pc:docMk/>
            <pc:sldMk cId="1042771947" sldId="274"/>
            <ac:picMk id="13" creationId="{0531398E-0A3C-DE04-8BCB-0A3E8C2DEB2B}"/>
          </ac:picMkLst>
        </pc:picChg>
        <pc:picChg chg="add del mod">
          <ac:chgData name="Magda Janas (2107190)" userId="2a400b76-5683-406b-ba72-4f3aff383fc5" providerId="ADAL" clId="{E1167F25-68A6-4128-925C-9257FB8127B2}" dt="2023-03-07T18:12:44.703" v="2218"/>
          <ac:picMkLst>
            <pc:docMk/>
            <pc:sldMk cId="1042771947" sldId="274"/>
            <ac:picMk id="14" creationId="{80882DD1-E95A-EA70-DD03-F040F9E1B06D}"/>
          </ac:picMkLst>
        </pc:picChg>
        <pc:picChg chg="add del mod ord">
          <ac:chgData name="Magda Janas (2107190)" userId="2a400b76-5683-406b-ba72-4f3aff383fc5" providerId="ADAL" clId="{E1167F25-68A6-4128-925C-9257FB8127B2}" dt="2023-03-07T18:13:57.718" v="2219"/>
          <ac:picMkLst>
            <pc:docMk/>
            <pc:sldMk cId="1042771947" sldId="274"/>
            <ac:picMk id="17" creationId="{75049273-F596-DB5C-B7DD-A95BBBFDA464}"/>
          </ac:picMkLst>
        </pc:picChg>
        <pc:picChg chg="add del mod">
          <ac:chgData name="Magda Janas (2107190)" userId="2a400b76-5683-406b-ba72-4f3aff383fc5" providerId="ADAL" clId="{E1167F25-68A6-4128-925C-9257FB8127B2}" dt="2023-03-07T18:14:01.496" v="2221"/>
          <ac:picMkLst>
            <pc:docMk/>
            <pc:sldMk cId="1042771947" sldId="274"/>
            <ac:picMk id="18" creationId="{BEEA13C7-5B10-C20E-904D-65F861F32F43}"/>
          </ac:picMkLst>
        </pc:picChg>
        <pc:picChg chg="add del mod ord">
          <ac:chgData name="Magda Janas (2107190)" userId="2a400b76-5683-406b-ba72-4f3aff383fc5" providerId="ADAL" clId="{E1167F25-68A6-4128-925C-9257FB8127B2}" dt="2023-03-07T18:15:09.107" v="2222"/>
          <ac:picMkLst>
            <pc:docMk/>
            <pc:sldMk cId="1042771947" sldId="274"/>
            <ac:picMk id="21" creationId="{211CABF4-6C4B-05A9-9508-A578F7E9CC18}"/>
          </ac:picMkLst>
        </pc:picChg>
        <pc:picChg chg="add mod">
          <ac:chgData name="Magda Janas (2107190)" userId="2a400b76-5683-406b-ba72-4f3aff383fc5" providerId="ADAL" clId="{E1167F25-68A6-4128-925C-9257FB8127B2}" dt="2023-03-07T18:15:09.107" v="2222"/>
          <ac:picMkLst>
            <pc:docMk/>
            <pc:sldMk cId="1042771947" sldId="274"/>
            <ac:picMk id="22" creationId="{DE0C11E5-84D1-5B4C-D2A9-A206216493A7}"/>
          </ac:picMkLst>
        </pc:picChg>
      </pc:sldChg>
      <pc:sldChg chg="addSp delSp modSp new mod modTransition setBg modAnim">
        <pc:chgData name="Magda Janas (2107190)" userId="2a400b76-5683-406b-ba72-4f3aff383fc5" providerId="ADAL" clId="{E1167F25-68A6-4128-925C-9257FB8127B2}" dt="2023-03-09T20:00:56.951" v="2863" actId="207"/>
        <pc:sldMkLst>
          <pc:docMk/>
          <pc:sldMk cId="3022251043" sldId="275"/>
        </pc:sldMkLst>
        <pc:spChg chg="mod ord">
          <ac:chgData name="Magda Janas (2107190)" userId="2a400b76-5683-406b-ba72-4f3aff383fc5" providerId="ADAL" clId="{E1167F25-68A6-4128-925C-9257FB8127B2}" dt="2023-03-04T22:03:49.830" v="1778" actId="113"/>
          <ac:spMkLst>
            <pc:docMk/>
            <pc:sldMk cId="3022251043" sldId="275"/>
            <ac:spMk id="2" creationId="{91BC5D4D-6EC6-4FF2-B8E1-06D5046E0C90}"/>
          </ac:spMkLst>
        </pc:spChg>
        <pc:spChg chg="add del mod ord">
          <ac:chgData name="Magda Janas (2107190)" userId="2a400b76-5683-406b-ba72-4f3aff383fc5" providerId="ADAL" clId="{E1167F25-68A6-4128-925C-9257FB8127B2}" dt="2023-03-09T20:00:56.951" v="2863" actId="207"/>
          <ac:spMkLst>
            <pc:docMk/>
            <pc:sldMk cId="3022251043" sldId="275"/>
            <ac:spMk id="3" creationId="{EB17EEB8-978E-4DCD-F8ED-A90DADF92EC7}"/>
          </ac:spMkLst>
        </pc:spChg>
        <pc:spChg chg="add">
          <ac:chgData name="Magda Janas (2107190)" userId="2a400b76-5683-406b-ba72-4f3aff383fc5" providerId="ADAL" clId="{E1167F25-68A6-4128-925C-9257FB8127B2}" dt="2023-03-04T22:00:24.940" v="1772" actId="26606"/>
          <ac:spMkLst>
            <pc:docMk/>
            <pc:sldMk cId="3022251043" sldId="275"/>
            <ac:spMk id="6" creationId="{84136905-015B-4510-B514-027CBA846BD6}"/>
          </ac:spMkLst>
        </pc:spChg>
        <pc:spChg chg="add del">
          <ac:chgData name="Magda Janas (2107190)" userId="2a400b76-5683-406b-ba72-4f3aff383fc5" providerId="ADAL" clId="{E1167F25-68A6-4128-925C-9257FB8127B2}" dt="2023-03-04T21:57:40.263" v="1627" actId="26606"/>
          <ac:spMkLst>
            <pc:docMk/>
            <pc:sldMk cId="3022251043" sldId="275"/>
            <ac:spMk id="9" creationId="{49306479-8C4D-4E4A-A330-DFC80A8A01BE}"/>
          </ac:spMkLst>
        </pc:spChg>
        <pc:spChg chg="add del">
          <ac:chgData name="Magda Janas (2107190)" userId="2a400b76-5683-406b-ba72-4f3aff383fc5" providerId="ADAL" clId="{E1167F25-68A6-4128-925C-9257FB8127B2}" dt="2023-03-04T21:57:40.263" v="1627" actId="26606"/>
          <ac:spMkLst>
            <pc:docMk/>
            <pc:sldMk cId="3022251043" sldId="275"/>
            <ac:spMk id="11" creationId="{2C84039B-8CF9-47CD-8F02-B1DBD5E75628}"/>
          </ac:spMkLst>
        </pc:spChg>
        <pc:spChg chg="add del">
          <ac:chgData name="Magda Janas (2107190)" userId="2a400b76-5683-406b-ba72-4f3aff383fc5" providerId="ADAL" clId="{E1167F25-68A6-4128-925C-9257FB8127B2}" dt="2023-03-04T21:57:40.263" v="1627" actId="26606"/>
          <ac:spMkLst>
            <pc:docMk/>
            <pc:sldMk cId="3022251043" sldId="275"/>
            <ac:spMk id="13" creationId="{48D8C7A8-9E05-4465-8B1B-577C9F1DB4AF}"/>
          </ac:spMkLst>
        </pc:spChg>
        <pc:picChg chg="add mod">
          <ac:chgData name="Magda Janas (2107190)" userId="2a400b76-5683-406b-ba72-4f3aff383fc5" providerId="ADAL" clId="{E1167F25-68A6-4128-925C-9257FB8127B2}" dt="2023-03-04T22:00:24.940" v="1772" actId="26606"/>
          <ac:picMkLst>
            <pc:docMk/>
            <pc:sldMk cId="3022251043" sldId="275"/>
            <ac:picMk id="4" creationId="{42EB3687-7DB7-B72E-3C56-BB0DE6A9FD34}"/>
          </ac:picMkLst>
        </pc:picChg>
        <pc:picChg chg="add del mod">
          <ac:chgData name="Magda Janas (2107190)" userId="2a400b76-5683-406b-ba72-4f3aff383fc5" providerId="ADAL" clId="{E1167F25-68A6-4128-925C-9257FB8127B2}" dt="2023-03-05T18:26:31.473" v="2052"/>
          <ac:picMkLst>
            <pc:docMk/>
            <pc:sldMk cId="3022251043" sldId="275"/>
            <ac:picMk id="23" creationId="{854502A5-45C1-6E91-9ACA-CA5473CF33B5}"/>
          </ac:picMkLst>
        </pc:picChg>
        <pc:picChg chg="add del mod ord">
          <ac:chgData name="Magda Janas (2107190)" userId="2a400b76-5683-406b-ba72-4f3aff383fc5" providerId="ADAL" clId="{E1167F25-68A6-4128-925C-9257FB8127B2}" dt="2023-03-05T18:26:39.313" v="2053"/>
          <ac:picMkLst>
            <pc:docMk/>
            <pc:sldMk cId="3022251043" sldId="275"/>
            <ac:picMk id="26" creationId="{E63CCADF-CCAA-53C1-85F4-1703D9246CF4}"/>
          </ac:picMkLst>
        </pc:picChg>
        <pc:picChg chg="add del mod">
          <ac:chgData name="Magda Janas (2107190)" userId="2a400b76-5683-406b-ba72-4f3aff383fc5" providerId="ADAL" clId="{E1167F25-68A6-4128-925C-9257FB8127B2}" dt="2023-03-05T18:26:42.111" v="2055"/>
          <ac:picMkLst>
            <pc:docMk/>
            <pc:sldMk cId="3022251043" sldId="275"/>
            <ac:picMk id="27" creationId="{A1F3A8BD-FB5E-026D-84A5-14422FF4B527}"/>
          </ac:picMkLst>
        </pc:picChg>
        <pc:picChg chg="add del mod ord">
          <ac:chgData name="Magda Janas (2107190)" userId="2a400b76-5683-406b-ba72-4f3aff383fc5" providerId="ADAL" clId="{E1167F25-68A6-4128-925C-9257FB8127B2}" dt="2023-03-05T18:27:40.161" v="2056"/>
          <ac:picMkLst>
            <pc:docMk/>
            <pc:sldMk cId="3022251043" sldId="275"/>
            <ac:picMk id="30" creationId="{5598A1BD-A031-1C73-D2D0-ADDD8D74EF6B}"/>
          </ac:picMkLst>
        </pc:picChg>
        <pc:picChg chg="add del mod">
          <ac:chgData name="Magda Janas (2107190)" userId="2a400b76-5683-406b-ba72-4f3aff383fc5" providerId="ADAL" clId="{E1167F25-68A6-4128-925C-9257FB8127B2}" dt="2023-03-05T18:27:42.846" v="2058"/>
          <ac:picMkLst>
            <pc:docMk/>
            <pc:sldMk cId="3022251043" sldId="275"/>
            <ac:picMk id="31" creationId="{96DBF44E-8163-DF70-4263-698385A86C35}"/>
          </ac:picMkLst>
        </pc:picChg>
        <pc:picChg chg="add del mod ord">
          <ac:chgData name="Magda Janas (2107190)" userId="2a400b76-5683-406b-ba72-4f3aff383fc5" providerId="ADAL" clId="{E1167F25-68A6-4128-925C-9257FB8127B2}" dt="2023-03-05T18:28:05.724" v="2059"/>
          <ac:picMkLst>
            <pc:docMk/>
            <pc:sldMk cId="3022251043" sldId="275"/>
            <ac:picMk id="34" creationId="{6C42E9F3-2ADF-C58C-EB4D-32924CB79106}"/>
          </ac:picMkLst>
        </pc:picChg>
        <pc:picChg chg="add del mod">
          <ac:chgData name="Magda Janas (2107190)" userId="2a400b76-5683-406b-ba72-4f3aff383fc5" providerId="ADAL" clId="{E1167F25-68A6-4128-925C-9257FB8127B2}" dt="2023-03-05T18:28:07.969" v="2061"/>
          <ac:picMkLst>
            <pc:docMk/>
            <pc:sldMk cId="3022251043" sldId="275"/>
            <ac:picMk id="35" creationId="{3213B58D-CC6C-C9BE-ADB1-FCCDBAD3A132}"/>
          </ac:picMkLst>
        </pc:picChg>
        <pc:picChg chg="add del mod ord">
          <ac:chgData name="Magda Janas (2107190)" userId="2a400b76-5683-406b-ba72-4f3aff383fc5" providerId="ADAL" clId="{E1167F25-68A6-4128-925C-9257FB8127B2}" dt="2023-03-05T18:28:41.376" v="2062"/>
          <ac:picMkLst>
            <pc:docMk/>
            <pc:sldMk cId="3022251043" sldId="275"/>
            <ac:picMk id="38" creationId="{B947ACE0-D72C-BB80-8A24-962B351733D5}"/>
          </ac:picMkLst>
        </pc:picChg>
        <pc:picChg chg="add del mod">
          <ac:chgData name="Magda Janas (2107190)" userId="2a400b76-5683-406b-ba72-4f3aff383fc5" providerId="ADAL" clId="{E1167F25-68A6-4128-925C-9257FB8127B2}" dt="2023-03-05T18:28:46.230" v="2064"/>
          <ac:picMkLst>
            <pc:docMk/>
            <pc:sldMk cId="3022251043" sldId="275"/>
            <ac:picMk id="39" creationId="{7D835F72-A611-6DDB-A12F-29B22CBDF2B3}"/>
          </ac:picMkLst>
        </pc:picChg>
        <pc:picChg chg="add del mod ord">
          <ac:chgData name="Magda Janas (2107190)" userId="2a400b76-5683-406b-ba72-4f3aff383fc5" providerId="ADAL" clId="{E1167F25-68A6-4128-925C-9257FB8127B2}" dt="2023-03-05T18:28:55.288" v="2065"/>
          <ac:picMkLst>
            <pc:docMk/>
            <pc:sldMk cId="3022251043" sldId="275"/>
            <ac:picMk id="42" creationId="{A368EA32-21C6-2796-D4DA-12C4767DF40A}"/>
          </ac:picMkLst>
        </pc:picChg>
        <pc:picChg chg="add del mod">
          <ac:chgData name="Magda Janas (2107190)" userId="2a400b76-5683-406b-ba72-4f3aff383fc5" providerId="ADAL" clId="{E1167F25-68A6-4128-925C-9257FB8127B2}" dt="2023-03-05T18:28:58.682" v="2067"/>
          <ac:picMkLst>
            <pc:docMk/>
            <pc:sldMk cId="3022251043" sldId="275"/>
            <ac:picMk id="43" creationId="{63F42ACE-CA8D-B8A9-882F-6C31F09A4915}"/>
          </ac:picMkLst>
        </pc:picChg>
        <pc:picChg chg="add del mod ord">
          <ac:chgData name="Magda Janas (2107190)" userId="2a400b76-5683-406b-ba72-4f3aff383fc5" providerId="ADAL" clId="{E1167F25-68A6-4128-925C-9257FB8127B2}" dt="2023-03-05T18:30:03.038" v="2068"/>
          <ac:picMkLst>
            <pc:docMk/>
            <pc:sldMk cId="3022251043" sldId="275"/>
            <ac:picMk id="46" creationId="{5AD87C99-37FB-417C-7695-2AF1DE4EE228}"/>
          </ac:picMkLst>
        </pc:picChg>
        <pc:picChg chg="add mod">
          <ac:chgData name="Magda Janas (2107190)" userId="2a400b76-5683-406b-ba72-4f3aff383fc5" providerId="ADAL" clId="{E1167F25-68A6-4128-925C-9257FB8127B2}" dt="2023-03-09T19:53:30.885" v="2835" actId="1076"/>
          <ac:picMkLst>
            <pc:docMk/>
            <pc:sldMk cId="3022251043" sldId="275"/>
            <ac:picMk id="47" creationId="{3012BBC9-27E7-538E-1823-CC9AB75A8926}"/>
          </ac:picMkLst>
        </pc:picChg>
      </pc:sldChg>
      <pc:sldChg chg="addSp delSp modSp new mod modTransition setBg modAnim">
        <pc:chgData name="Magda Janas (2107190)" userId="2a400b76-5683-406b-ba72-4f3aff383fc5" providerId="ADAL" clId="{E1167F25-68A6-4128-925C-9257FB8127B2}" dt="2023-03-09T20:05:22.332" v="2886" actId="1076"/>
        <pc:sldMkLst>
          <pc:docMk/>
          <pc:sldMk cId="3134825210" sldId="276"/>
        </pc:sldMkLst>
        <pc:spChg chg="del mod">
          <ac:chgData name="Magda Janas (2107190)" userId="2a400b76-5683-406b-ba72-4f3aff383fc5" providerId="ADAL" clId="{E1167F25-68A6-4128-925C-9257FB8127B2}" dt="2023-03-04T22:38:11.781" v="1950" actId="478"/>
          <ac:spMkLst>
            <pc:docMk/>
            <pc:sldMk cId="3134825210" sldId="276"/>
            <ac:spMk id="2" creationId="{4EC160A0-9138-D866-DD8A-932C779D255D}"/>
          </ac:spMkLst>
        </pc:spChg>
        <pc:spChg chg="mod">
          <ac:chgData name="Magda Janas (2107190)" userId="2a400b76-5683-406b-ba72-4f3aff383fc5" providerId="ADAL" clId="{E1167F25-68A6-4128-925C-9257FB8127B2}" dt="2023-03-09T20:05:17.963" v="2885" actId="255"/>
          <ac:spMkLst>
            <pc:docMk/>
            <pc:sldMk cId="3134825210" sldId="276"/>
            <ac:spMk id="3" creationId="{22556AC4-94D8-162C-A87C-D1E492A58614}"/>
          </ac:spMkLst>
        </pc:spChg>
        <pc:spChg chg="add">
          <ac:chgData name="Magda Janas (2107190)" userId="2a400b76-5683-406b-ba72-4f3aff383fc5" providerId="ADAL" clId="{E1167F25-68A6-4128-925C-9257FB8127B2}" dt="2023-03-04T22:38:07.711" v="1949" actId="26606"/>
          <ac:spMkLst>
            <pc:docMk/>
            <pc:sldMk cId="3134825210" sldId="276"/>
            <ac:spMk id="9" creationId="{84136905-015B-4510-B514-027CBA846BD6}"/>
          </ac:spMkLst>
        </pc:spChg>
        <pc:picChg chg="add mod">
          <ac:chgData name="Magda Janas (2107190)" userId="2a400b76-5683-406b-ba72-4f3aff383fc5" providerId="ADAL" clId="{E1167F25-68A6-4128-925C-9257FB8127B2}" dt="2023-03-09T20:05:22.332" v="2886" actId="1076"/>
          <ac:picMkLst>
            <pc:docMk/>
            <pc:sldMk cId="3134825210" sldId="276"/>
            <ac:picMk id="4" creationId="{11CCF71D-A171-DAAC-E364-3ACF25F2A5F8}"/>
          </ac:picMkLst>
        </pc:picChg>
        <pc:picChg chg="add del mod">
          <ac:chgData name="Magda Janas (2107190)" userId="2a400b76-5683-406b-ba72-4f3aff383fc5" providerId="ADAL" clId="{E1167F25-68A6-4128-925C-9257FB8127B2}" dt="2023-03-07T14:45:09.662" v="2183"/>
          <ac:picMkLst>
            <pc:docMk/>
            <pc:sldMk cId="3134825210" sldId="276"/>
            <ac:picMk id="6" creationId="{8F1E3127-3A2F-03C5-1A6B-40D3249A0C2C}"/>
          </ac:picMkLst>
        </pc:picChg>
        <pc:picChg chg="add del mod ord">
          <ac:chgData name="Magda Janas (2107190)" userId="2a400b76-5683-406b-ba72-4f3aff383fc5" providerId="ADAL" clId="{E1167F25-68A6-4128-925C-9257FB8127B2}" dt="2023-03-07T14:45:31.223" v="2184"/>
          <ac:picMkLst>
            <pc:docMk/>
            <pc:sldMk cId="3134825210" sldId="276"/>
            <ac:picMk id="10" creationId="{57C52B63-53D5-F66B-1538-9DFD759162F4}"/>
          </ac:picMkLst>
        </pc:picChg>
        <pc:picChg chg="add del mod">
          <ac:chgData name="Magda Janas (2107190)" userId="2a400b76-5683-406b-ba72-4f3aff383fc5" providerId="ADAL" clId="{E1167F25-68A6-4128-925C-9257FB8127B2}" dt="2023-03-07T14:45:32.903" v="2186"/>
          <ac:picMkLst>
            <pc:docMk/>
            <pc:sldMk cId="3134825210" sldId="276"/>
            <ac:picMk id="11" creationId="{1011782A-6D81-E3B5-FBE2-33C9EF7463C8}"/>
          </ac:picMkLst>
        </pc:picChg>
        <pc:picChg chg="add del mod ord">
          <ac:chgData name="Magda Janas (2107190)" userId="2a400b76-5683-406b-ba72-4f3aff383fc5" providerId="ADAL" clId="{E1167F25-68A6-4128-925C-9257FB8127B2}" dt="2023-03-07T14:45:59.347" v="2187"/>
          <ac:picMkLst>
            <pc:docMk/>
            <pc:sldMk cId="3134825210" sldId="276"/>
            <ac:picMk id="14" creationId="{8F268B1C-E981-396F-70D0-3BDB29053F70}"/>
          </ac:picMkLst>
        </pc:picChg>
        <pc:picChg chg="add del mod">
          <ac:chgData name="Magda Janas (2107190)" userId="2a400b76-5683-406b-ba72-4f3aff383fc5" providerId="ADAL" clId="{E1167F25-68A6-4128-925C-9257FB8127B2}" dt="2023-03-07T14:46:01.733" v="2189"/>
          <ac:picMkLst>
            <pc:docMk/>
            <pc:sldMk cId="3134825210" sldId="276"/>
            <ac:picMk id="15" creationId="{E7FBC185-54DA-6AFC-9A70-4D49677D842A}"/>
          </ac:picMkLst>
        </pc:picChg>
        <pc:picChg chg="add del mod ord">
          <ac:chgData name="Magda Janas (2107190)" userId="2a400b76-5683-406b-ba72-4f3aff383fc5" providerId="ADAL" clId="{E1167F25-68A6-4128-925C-9257FB8127B2}" dt="2023-03-07T14:47:08.014" v="2190"/>
          <ac:picMkLst>
            <pc:docMk/>
            <pc:sldMk cId="3134825210" sldId="276"/>
            <ac:picMk id="18" creationId="{0508E0F3-9AFD-9209-0063-BB71C49A5942}"/>
          </ac:picMkLst>
        </pc:picChg>
        <pc:picChg chg="add mod">
          <ac:chgData name="Magda Janas (2107190)" userId="2a400b76-5683-406b-ba72-4f3aff383fc5" providerId="ADAL" clId="{E1167F25-68A6-4128-925C-9257FB8127B2}" dt="2023-03-07T14:47:08.014" v="2190"/>
          <ac:picMkLst>
            <pc:docMk/>
            <pc:sldMk cId="3134825210" sldId="276"/>
            <ac:picMk id="19" creationId="{A62E3488-EA8A-DF29-C55B-16A4C48A3D05}"/>
          </ac:picMkLst>
        </pc:picChg>
      </pc:sldChg>
      <pc:sldChg chg="new del">
        <pc:chgData name="Magda Janas (2107190)" userId="2a400b76-5683-406b-ba72-4f3aff383fc5" providerId="ADAL" clId="{E1167F25-68A6-4128-925C-9257FB8127B2}" dt="2023-03-04T22:48:52.800" v="2017" actId="2696"/>
        <pc:sldMkLst>
          <pc:docMk/>
          <pc:sldMk cId="307484798" sldId="277"/>
        </pc:sldMkLst>
      </pc:sldChg>
      <pc:sldChg chg="addSp delSp modSp new mod ord setBg">
        <pc:chgData name="Magda Janas (2107190)" userId="2a400b76-5683-406b-ba72-4f3aff383fc5" providerId="ADAL" clId="{E1167F25-68A6-4128-925C-9257FB8127B2}" dt="2023-03-09T19:59:59.863" v="2857" actId="1076"/>
        <pc:sldMkLst>
          <pc:docMk/>
          <pc:sldMk cId="1231703894" sldId="278"/>
        </pc:sldMkLst>
        <pc:spChg chg="del mod">
          <ac:chgData name="Magda Janas (2107190)" userId="2a400b76-5683-406b-ba72-4f3aff383fc5" providerId="ADAL" clId="{E1167F25-68A6-4128-925C-9257FB8127B2}" dt="2023-03-09T02:04:05.445" v="2255" actId="478"/>
          <ac:spMkLst>
            <pc:docMk/>
            <pc:sldMk cId="1231703894" sldId="278"/>
            <ac:spMk id="2" creationId="{D71E71A9-313B-90A8-B6FC-2A710479E0C7}"/>
          </ac:spMkLst>
        </pc:spChg>
        <pc:spChg chg="del mod">
          <ac:chgData name="Magda Janas (2107190)" userId="2a400b76-5683-406b-ba72-4f3aff383fc5" providerId="ADAL" clId="{E1167F25-68A6-4128-925C-9257FB8127B2}" dt="2023-03-04T22:50:06.556" v="2037" actId="26606"/>
          <ac:spMkLst>
            <pc:docMk/>
            <pc:sldMk cId="1231703894" sldId="278"/>
            <ac:spMk id="3" creationId="{92FEC4C5-C02E-F59F-50E8-C71AA4297C51}"/>
          </ac:spMkLst>
        </pc:spChg>
        <pc:spChg chg="add mod">
          <ac:chgData name="Magda Janas (2107190)" userId="2a400b76-5683-406b-ba72-4f3aff383fc5" providerId="ADAL" clId="{E1167F25-68A6-4128-925C-9257FB8127B2}" dt="2023-03-09T02:29:26.875" v="2604" actId="14100"/>
          <ac:spMkLst>
            <pc:docMk/>
            <pc:sldMk cId="1231703894" sldId="278"/>
            <ac:spMk id="4" creationId="{37D811E7-FEA3-3466-0B8F-622CC241755C}"/>
          </ac:spMkLst>
        </pc:spChg>
        <pc:spChg chg="add mod">
          <ac:chgData name="Magda Janas (2107190)" userId="2a400b76-5683-406b-ba72-4f3aff383fc5" providerId="ADAL" clId="{E1167F25-68A6-4128-925C-9257FB8127B2}" dt="2023-03-09T19:59:59.863" v="2857" actId="1076"/>
          <ac:spMkLst>
            <pc:docMk/>
            <pc:sldMk cId="1231703894" sldId="278"/>
            <ac:spMk id="7" creationId="{E188BC7E-6C86-7AE2-4E6F-34CB25B2A32C}"/>
          </ac:spMkLst>
        </pc:spChg>
        <pc:spChg chg="add del">
          <ac:chgData name="Magda Janas (2107190)" userId="2a400b76-5683-406b-ba72-4f3aff383fc5" providerId="ADAL" clId="{E1167F25-68A6-4128-925C-9257FB8127B2}" dt="2023-03-04T22:50:36.470" v="2041" actId="26606"/>
          <ac:spMkLst>
            <pc:docMk/>
            <pc:sldMk cId="1231703894" sldId="278"/>
            <ac:spMk id="9" creationId="{84136905-015B-4510-B514-027CBA846BD6}"/>
          </ac:spMkLst>
        </pc:spChg>
        <pc:spChg chg="add">
          <ac:chgData name="Magda Janas (2107190)" userId="2a400b76-5683-406b-ba72-4f3aff383fc5" providerId="ADAL" clId="{E1167F25-68A6-4128-925C-9257FB8127B2}" dt="2023-03-04T22:50:36.470" v="2041" actId="26606"/>
          <ac:spMkLst>
            <pc:docMk/>
            <pc:sldMk cId="1231703894" sldId="278"/>
            <ac:spMk id="14" creationId="{84136905-015B-4510-B514-027CBA846BD6}"/>
          </ac:spMkLst>
        </pc:spChg>
        <pc:spChg chg="add">
          <ac:chgData name="Magda Janas (2107190)" userId="2a400b76-5683-406b-ba72-4f3aff383fc5" providerId="ADAL" clId="{E1167F25-68A6-4128-925C-9257FB8127B2}" dt="2023-03-04T22:50:36.470" v="2041" actId="26606"/>
          <ac:spMkLst>
            <pc:docMk/>
            <pc:sldMk cId="1231703894" sldId="278"/>
            <ac:spMk id="16" creationId="{36CD0F97-2E5B-4E84-8544-EB24DED10446}"/>
          </ac:spMkLst>
        </pc:spChg>
        <pc:spChg chg="add">
          <ac:chgData name="Magda Janas (2107190)" userId="2a400b76-5683-406b-ba72-4f3aff383fc5" providerId="ADAL" clId="{E1167F25-68A6-4128-925C-9257FB8127B2}" dt="2023-03-04T22:50:36.470" v="2041" actId="26606"/>
          <ac:spMkLst>
            <pc:docMk/>
            <pc:sldMk cId="1231703894" sldId="278"/>
            <ac:spMk id="18" creationId="{3B272257-593A-402F-88FA-F1DECD9E3FC4}"/>
          </ac:spMkLst>
        </pc:spChg>
        <pc:graphicFrameChg chg="add del mod modGraphic">
          <ac:chgData name="Magda Janas (2107190)" userId="2a400b76-5683-406b-ba72-4f3aff383fc5" providerId="ADAL" clId="{E1167F25-68A6-4128-925C-9257FB8127B2}" dt="2023-03-09T02:04:05.445" v="2255" actId="478"/>
          <ac:graphicFrameMkLst>
            <pc:docMk/>
            <pc:sldMk cId="1231703894" sldId="278"/>
            <ac:graphicFrameMk id="5" creationId="{232CD851-2BE3-53FE-EE52-04A26ADADBAF}"/>
          </ac:graphicFrameMkLst>
        </pc:graphicFrameChg>
      </pc:sldChg>
      <pc:sldMasterChg chg="add del addSldLayout delSldLayout">
        <pc:chgData name="Magda Janas (2107190)" userId="2a400b76-5683-406b-ba72-4f3aff383fc5" providerId="ADAL" clId="{E1167F25-68A6-4128-925C-9257FB8127B2}" dt="2023-02-20T20:06:26.019" v="92" actId="26606"/>
        <pc:sldMasterMkLst>
          <pc:docMk/>
          <pc:sldMasterMk cId="3496247839" sldId="2147483648"/>
        </pc:sldMasterMkLst>
        <pc:sldLayoutChg chg="add del">
          <pc:chgData name="Magda Janas (2107190)" userId="2a400b76-5683-406b-ba72-4f3aff383fc5" providerId="ADAL" clId="{E1167F25-68A6-4128-925C-9257FB8127B2}" dt="2023-02-20T20:06:26.019" v="92" actId="26606"/>
          <pc:sldLayoutMkLst>
            <pc:docMk/>
            <pc:sldMasterMk cId="3496247839" sldId="2147483648"/>
            <pc:sldLayoutMk cId="4038373701" sldId="2147483649"/>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1023622301" sldId="2147483650"/>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660647966" sldId="2147483651"/>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1083356305" sldId="2147483652"/>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18341005" sldId="2147483653"/>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57323689" sldId="2147483654"/>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742283829" sldId="2147483655"/>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3978388017" sldId="2147483656"/>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3599885877" sldId="2147483657"/>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240774993" sldId="2147483658"/>
          </pc:sldLayoutMkLst>
        </pc:sldLayoutChg>
        <pc:sldLayoutChg chg="add del">
          <pc:chgData name="Magda Janas (2107190)" userId="2a400b76-5683-406b-ba72-4f3aff383fc5" providerId="ADAL" clId="{E1167F25-68A6-4128-925C-9257FB8127B2}" dt="2023-02-20T20:06:26.019" v="92" actId="26606"/>
          <pc:sldLayoutMkLst>
            <pc:docMk/>
            <pc:sldMasterMk cId="3496247839" sldId="2147483648"/>
            <pc:sldLayoutMk cId="2220077160" sldId="2147483659"/>
          </pc:sldLayoutMkLst>
        </pc:sldLayoutChg>
      </pc:sldMasterChg>
      <pc:sldMasterChg chg="add del addSldLayout delSldLayout">
        <pc:chgData name="Magda Janas (2107190)" userId="2a400b76-5683-406b-ba72-4f3aff383fc5" providerId="ADAL" clId="{E1167F25-68A6-4128-925C-9257FB8127B2}" dt="2023-02-20T20:06:26.019" v="92" actId="26606"/>
        <pc:sldMasterMkLst>
          <pc:docMk/>
          <pc:sldMasterMk cId="578950352" sldId="2147483686"/>
        </pc:sldMasterMkLst>
        <pc:sldLayoutChg chg="add del">
          <pc:chgData name="Magda Janas (2107190)" userId="2a400b76-5683-406b-ba72-4f3aff383fc5" providerId="ADAL" clId="{E1167F25-68A6-4128-925C-9257FB8127B2}" dt="2023-02-20T20:06:26.019" v="92" actId="26606"/>
          <pc:sldLayoutMkLst>
            <pc:docMk/>
            <pc:sldMasterMk cId="578950352" sldId="2147483686"/>
            <pc:sldLayoutMk cId="3481631083" sldId="2147483675"/>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1061785667" sldId="2147483676"/>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1504266076" sldId="2147483677"/>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3097367934" sldId="2147483678"/>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664800110" sldId="2147483679"/>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3636097409" sldId="2147483680"/>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558703355" sldId="2147483681"/>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494394996" sldId="2147483682"/>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2822870991" sldId="2147483683"/>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1121238835" sldId="2147483684"/>
          </pc:sldLayoutMkLst>
        </pc:sldLayoutChg>
        <pc:sldLayoutChg chg="add del">
          <pc:chgData name="Magda Janas (2107190)" userId="2a400b76-5683-406b-ba72-4f3aff383fc5" providerId="ADAL" clId="{E1167F25-68A6-4128-925C-9257FB8127B2}" dt="2023-02-20T20:06:26.019" v="92" actId="26606"/>
          <pc:sldLayoutMkLst>
            <pc:docMk/>
            <pc:sldMasterMk cId="578950352" sldId="2147483686"/>
            <pc:sldLayoutMk cId="565861926" sldId="2147483685"/>
          </pc:sldLayoutMkLst>
        </pc:sldLayoutChg>
      </pc:sldMasterChg>
      <pc:sldMasterChg chg="add del addSldLayout delSldLayout">
        <pc:chgData name="Magda Janas (2107190)" userId="2a400b76-5683-406b-ba72-4f3aff383fc5" providerId="ADAL" clId="{E1167F25-68A6-4128-925C-9257FB8127B2}" dt="2023-02-20T20:06:13.762" v="84" actId="26606"/>
        <pc:sldMasterMkLst>
          <pc:docMk/>
          <pc:sldMasterMk cId="939568715" sldId="2147483736"/>
        </pc:sldMasterMkLst>
        <pc:sldLayoutChg chg="add del">
          <pc:chgData name="Magda Janas (2107190)" userId="2a400b76-5683-406b-ba72-4f3aff383fc5" providerId="ADAL" clId="{E1167F25-68A6-4128-925C-9257FB8127B2}" dt="2023-02-20T20:06:13.762" v="84" actId="26606"/>
          <pc:sldLayoutMkLst>
            <pc:docMk/>
            <pc:sldMasterMk cId="939568715" sldId="2147483736"/>
            <pc:sldLayoutMk cId="3155197745" sldId="2147483725"/>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2192379852" sldId="2147483726"/>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211150346" sldId="2147483727"/>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2257381519" sldId="2147483728"/>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376529294" sldId="2147483729"/>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887118996" sldId="2147483730"/>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3021586836" sldId="2147483731"/>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4202285005" sldId="2147483732"/>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1268489293" sldId="2147483733"/>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942598779" sldId="2147483734"/>
          </pc:sldLayoutMkLst>
        </pc:sldLayoutChg>
        <pc:sldLayoutChg chg="add del">
          <pc:chgData name="Magda Janas (2107190)" userId="2a400b76-5683-406b-ba72-4f3aff383fc5" providerId="ADAL" clId="{E1167F25-68A6-4128-925C-9257FB8127B2}" dt="2023-02-20T20:06:13.762" v="84" actId="26606"/>
          <pc:sldLayoutMkLst>
            <pc:docMk/>
            <pc:sldMasterMk cId="939568715" sldId="2147483736"/>
            <pc:sldLayoutMk cId="2672510783" sldId="2147483735"/>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DA7D29-99B0-429E-8722-51AE9A2395A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5DAD29F-DE0E-4535-A851-405133B20EF6}">
      <dgm:prSet/>
      <dgm:spPr/>
      <dgm:t>
        <a:bodyPr/>
        <a:lstStyle/>
        <a:p>
          <a:r>
            <a:rPr lang="en-GB" b="1"/>
            <a:t>EVALUATION</a:t>
          </a:r>
          <a:endParaRPr lang="en-US"/>
        </a:p>
      </dgm:t>
    </dgm:pt>
    <dgm:pt modelId="{7C4B7597-F836-4425-AE89-D633D7A45EFA}" type="parTrans" cxnId="{424C2727-19D1-4BC8-983B-79EDCE6894E1}">
      <dgm:prSet/>
      <dgm:spPr/>
      <dgm:t>
        <a:bodyPr/>
        <a:lstStyle/>
        <a:p>
          <a:endParaRPr lang="en-US"/>
        </a:p>
      </dgm:t>
    </dgm:pt>
    <dgm:pt modelId="{F164B76C-2437-4880-A92C-981CDC77BE5F}" type="sibTrans" cxnId="{424C2727-19D1-4BC8-983B-79EDCE6894E1}">
      <dgm:prSet/>
      <dgm:spPr/>
      <dgm:t>
        <a:bodyPr/>
        <a:lstStyle/>
        <a:p>
          <a:endParaRPr lang="en-US"/>
        </a:p>
      </dgm:t>
    </dgm:pt>
    <dgm:pt modelId="{B9B9DFEB-08F8-4113-B2F0-E3800C16EC51}">
      <dgm:prSet/>
      <dgm:spPr/>
      <dgm:t>
        <a:bodyPr/>
        <a:lstStyle/>
        <a:p>
          <a:r>
            <a:rPr lang="en-GB" b="1"/>
            <a:t>Useful</a:t>
          </a:r>
          <a:endParaRPr lang="en-US"/>
        </a:p>
      </dgm:t>
    </dgm:pt>
    <dgm:pt modelId="{9460BEC5-8487-4E71-AAF1-06BD5D1CEE97}" type="parTrans" cxnId="{A752EE98-8C8F-480E-998A-15ABC1D1B991}">
      <dgm:prSet/>
      <dgm:spPr/>
      <dgm:t>
        <a:bodyPr/>
        <a:lstStyle/>
        <a:p>
          <a:endParaRPr lang="en-US"/>
        </a:p>
      </dgm:t>
    </dgm:pt>
    <dgm:pt modelId="{7D46C69C-BD7B-488E-AAB6-64C8821A09A2}" type="sibTrans" cxnId="{A752EE98-8C8F-480E-998A-15ABC1D1B991}">
      <dgm:prSet/>
      <dgm:spPr/>
      <dgm:t>
        <a:bodyPr/>
        <a:lstStyle/>
        <a:p>
          <a:endParaRPr lang="en-US"/>
        </a:p>
      </dgm:t>
    </dgm:pt>
    <dgm:pt modelId="{A2A23D76-3E4F-412F-A4FC-F4AA12EF18BD}">
      <dgm:prSet/>
      <dgm:spPr/>
      <dgm:t>
        <a:bodyPr/>
        <a:lstStyle/>
        <a:p>
          <a:r>
            <a:rPr lang="en-GB" b="1"/>
            <a:t>Challenge</a:t>
          </a:r>
          <a:endParaRPr lang="en-US"/>
        </a:p>
      </dgm:t>
    </dgm:pt>
    <dgm:pt modelId="{A0D4C911-B621-4BAA-9358-28F5D3288F82}" type="parTrans" cxnId="{909BDE69-592B-445A-A622-59975508E8BE}">
      <dgm:prSet/>
      <dgm:spPr/>
      <dgm:t>
        <a:bodyPr/>
        <a:lstStyle/>
        <a:p>
          <a:endParaRPr lang="en-US"/>
        </a:p>
      </dgm:t>
    </dgm:pt>
    <dgm:pt modelId="{21F93CE1-C222-428A-B588-64FB8F4D4C12}" type="sibTrans" cxnId="{909BDE69-592B-445A-A622-59975508E8BE}">
      <dgm:prSet/>
      <dgm:spPr/>
      <dgm:t>
        <a:bodyPr/>
        <a:lstStyle/>
        <a:p>
          <a:endParaRPr lang="en-US"/>
        </a:p>
      </dgm:t>
    </dgm:pt>
    <dgm:pt modelId="{FD6608EE-EBF2-4966-953F-AC13646AF6FC}">
      <dgm:prSet/>
      <dgm:spPr/>
      <dgm:t>
        <a:bodyPr/>
        <a:lstStyle/>
        <a:p>
          <a:r>
            <a:rPr lang="en-GB" b="1"/>
            <a:t>Ability </a:t>
          </a:r>
          <a:endParaRPr lang="en-US"/>
        </a:p>
      </dgm:t>
    </dgm:pt>
    <dgm:pt modelId="{E6DA9003-61E0-4A35-A73F-4A16312D4A68}" type="parTrans" cxnId="{78CAD53A-CD7C-4A04-9A30-700EA9B931A9}">
      <dgm:prSet/>
      <dgm:spPr/>
      <dgm:t>
        <a:bodyPr/>
        <a:lstStyle/>
        <a:p>
          <a:endParaRPr lang="en-US"/>
        </a:p>
      </dgm:t>
    </dgm:pt>
    <dgm:pt modelId="{9B6481CC-FA3E-443B-9658-CD0430247711}" type="sibTrans" cxnId="{78CAD53A-CD7C-4A04-9A30-700EA9B931A9}">
      <dgm:prSet/>
      <dgm:spPr/>
      <dgm:t>
        <a:bodyPr/>
        <a:lstStyle/>
        <a:p>
          <a:endParaRPr lang="en-US"/>
        </a:p>
      </dgm:t>
    </dgm:pt>
    <dgm:pt modelId="{A58D6A15-07B4-447C-8054-41EAC5EEE9DF}" type="pres">
      <dgm:prSet presAssocID="{15DA7D29-99B0-429E-8722-51AE9A2395A0}" presName="linear" presStyleCnt="0">
        <dgm:presLayoutVars>
          <dgm:animLvl val="lvl"/>
          <dgm:resizeHandles val="exact"/>
        </dgm:presLayoutVars>
      </dgm:prSet>
      <dgm:spPr/>
    </dgm:pt>
    <dgm:pt modelId="{FDB8524F-8A9F-46E0-8AB6-230EFBF4832D}" type="pres">
      <dgm:prSet presAssocID="{15DAD29F-DE0E-4535-A851-405133B20EF6}" presName="parentText" presStyleLbl="node1" presStyleIdx="0" presStyleCnt="4">
        <dgm:presLayoutVars>
          <dgm:chMax val="0"/>
          <dgm:bulletEnabled val="1"/>
        </dgm:presLayoutVars>
      </dgm:prSet>
      <dgm:spPr/>
    </dgm:pt>
    <dgm:pt modelId="{5BA8782E-6C21-4EA3-BE84-3A71A81310E0}" type="pres">
      <dgm:prSet presAssocID="{F164B76C-2437-4880-A92C-981CDC77BE5F}" presName="spacer" presStyleCnt="0"/>
      <dgm:spPr/>
    </dgm:pt>
    <dgm:pt modelId="{7455C8BC-F723-4D15-9913-E6380C9875D8}" type="pres">
      <dgm:prSet presAssocID="{B9B9DFEB-08F8-4113-B2F0-E3800C16EC51}" presName="parentText" presStyleLbl="node1" presStyleIdx="1" presStyleCnt="4">
        <dgm:presLayoutVars>
          <dgm:chMax val="0"/>
          <dgm:bulletEnabled val="1"/>
        </dgm:presLayoutVars>
      </dgm:prSet>
      <dgm:spPr/>
    </dgm:pt>
    <dgm:pt modelId="{A86BFCEE-5788-469F-9954-5F5F11038EC8}" type="pres">
      <dgm:prSet presAssocID="{7D46C69C-BD7B-488E-AAB6-64C8821A09A2}" presName="spacer" presStyleCnt="0"/>
      <dgm:spPr/>
    </dgm:pt>
    <dgm:pt modelId="{7BBD57BC-E64A-4302-8C1B-33221964F0A2}" type="pres">
      <dgm:prSet presAssocID="{A2A23D76-3E4F-412F-A4FC-F4AA12EF18BD}" presName="parentText" presStyleLbl="node1" presStyleIdx="2" presStyleCnt="4">
        <dgm:presLayoutVars>
          <dgm:chMax val="0"/>
          <dgm:bulletEnabled val="1"/>
        </dgm:presLayoutVars>
      </dgm:prSet>
      <dgm:spPr/>
    </dgm:pt>
    <dgm:pt modelId="{FB9A0067-C327-4C78-86EE-66E9CB87D3A6}" type="pres">
      <dgm:prSet presAssocID="{21F93CE1-C222-428A-B588-64FB8F4D4C12}" presName="spacer" presStyleCnt="0"/>
      <dgm:spPr/>
    </dgm:pt>
    <dgm:pt modelId="{1346C05D-897C-4430-8C28-DDA326FE8942}" type="pres">
      <dgm:prSet presAssocID="{FD6608EE-EBF2-4966-953F-AC13646AF6FC}" presName="parentText" presStyleLbl="node1" presStyleIdx="3" presStyleCnt="4">
        <dgm:presLayoutVars>
          <dgm:chMax val="0"/>
          <dgm:bulletEnabled val="1"/>
        </dgm:presLayoutVars>
      </dgm:prSet>
      <dgm:spPr/>
    </dgm:pt>
  </dgm:ptLst>
  <dgm:cxnLst>
    <dgm:cxn modelId="{937CF610-EC9C-4DE8-874E-9C95E0EAF3AC}" type="presOf" srcId="{A2A23D76-3E4F-412F-A4FC-F4AA12EF18BD}" destId="{7BBD57BC-E64A-4302-8C1B-33221964F0A2}" srcOrd="0" destOrd="0" presId="urn:microsoft.com/office/officeart/2005/8/layout/vList2"/>
    <dgm:cxn modelId="{424C2727-19D1-4BC8-983B-79EDCE6894E1}" srcId="{15DA7D29-99B0-429E-8722-51AE9A2395A0}" destId="{15DAD29F-DE0E-4535-A851-405133B20EF6}" srcOrd="0" destOrd="0" parTransId="{7C4B7597-F836-4425-AE89-D633D7A45EFA}" sibTransId="{F164B76C-2437-4880-A92C-981CDC77BE5F}"/>
    <dgm:cxn modelId="{78CAD53A-CD7C-4A04-9A30-700EA9B931A9}" srcId="{15DA7D29-99B0-429E-8722-51AE9A2395A0}" destId="{FD6608EE-EBF2-4966-953F-AC13646AF6FC}" srcOrd="3" destOrd="0" parTransId="{E6DA9003-61E0-4A35-A73F-4A16312D4A68}" sibTransId="{9B6481CC-FA3E-443B-9658-CD0430247711}"/>
    <dgm:cxn modelId="{909BDE69-592B-445A-A622-59975508E8BE}" srcId="{15DA7D29-99B0-429E-8722-51AE9A2395A0}" destId="{A2A23D76-3E4F-412F-A4FC-F4AA12EF18BD}" srcOrd="2" destOrd="0" parTransId="{A0D4C911-B621-4BAA-9358-28F5D3288F82}" sibTransId="{21F93CE1-C222-428A-B588-64FB8F4D4C12}"/>
    <dgm:cxn modelId="{8B4AA36A-1E4F-4FB1-9580-1DF1243E246D}" type="presOf" srcId="{FD6608EE-EBF2-4966-953F-AC13646AF6FC}" destId="{1346C05D-897C-4430-8C28-DDA326FE8942}" srcOrd="0" destOrd="0" presId="urn:microsoft.com/office/officeart/2005/8/layout/vList2"/>
    <dgm:cxn modelId="{372E638B-8553-4D63-92E9-6DE9576EF1EC}" type="presOf" srcId="{15DAD29F-DE0E-4535-A851-405133B20EF6}" destId="{FDB8524F-8A9F-46E0-8AB6-230EFBF4832D}" srcOrd="0" destOrd="0" presId="urn:microsoft.com/office/officeart/2005/8/layout/vList2"/>
    <dgm:cxn modelId="{A752EE98-8C8F-480E-998A-15ABC1D1B991}" srcId="{15DA7D29-99B0-429E-8722-51AE9A2395A0}" destId="{B9B9DFEB-08F8-4113-B2F0-E3800C16EC51}" srcOrd="1" destOrd="0" parTransId="{9460BEC5-8487-4E71-AAF1-06BD5D1CEE97}" sibTransId="{7D46C69C-BD7B-488E-AAB6-64C8821A09A2}"/>
    <dgm:cxn modelId="{ADB2E3B1-2671-4B62-815D-5300422B3C86}" type="presOf" srcId="{15DA7D29-99B0-429E-8722-51AE9A2395A0}" destId="{A58D6A15-07B4-447C-8054-41EAC5EEE9DF}" srcOrd="0" destOrd="0" presId="urn:microsoft.com/office/officeart/2005/8/layout/vList2"/>
    <dgm:cxn modelId="{3CDEF7C4-05DA-4E8D-8D6C-7AD3B6DBFD86}" type="presOf" srcId="{B9B9DFEB-08F8-4113-B2F0-E3800C16EC51}" destId="{7455C8BC-F723-4D15-9913-E6380C9875D8}" srcOrd="0" destOrd="0" presId="urn:microsoft.com/office/officeart/2005/8/layout/vList2"/>
    <dgm:cxn modelId="{799195EA-B8F2-43AF-A951-64B725E54763}" type="presParOf" srcId="{A58D6A15-07B4-447C-8054-41EAC5EEE9DF}" destId="{FDB8524F-8A9F-46E0-8AB6-230EFBF4832D}" srcOrd="0" destOrd="0" presId="urn:microsoft.com/office/officeart/2005/8/layout/vList2"/>
    <dgm:cxn modelId="{C092E55B-8511-4058-ABF4-8C0B08253AFA}" type="presParOf" srcId="{A58D6A15-07B4-447C-8054-41EAC5EEE9DF}" destId="{5BA8782E-6C21-4EA3-BE84-3A71A81310E0}" srcOrd="1" destOrd="0" presId="urn:microsoft.com/office/officeart/2005/8/layout/vList2"/>
    <dgm:cxn modelId="{1426499A-E639-4124-B4E7-903B72061A65}" type="presParOf" srcId="{A58D6A15-07B4-447C-8054-41EAC5EEE9DF}" destId="{7455C8BC-F723-4D15-9913-E6380C9875D8}" srcOrd="2" destOrd="0" presId="urn:microsoft.com/office/officeart/2005/8/layout/vList2"/>
    <dgm:cxn modelId="{4EBECEC1-0CDD-478A-ADBB-E872EB011E74}" type="presParOf" srcId="{A58D6A15-07B4-447C-8054-41EAC5EEE9DF}" destId="{A86BFCEE-5788-469F-9954-5F5F11038EC8}" srcOrd="3" destOrd="0" presId="urn:microsoft.com/office/officeart/2005/8/layout/vList2"/>
    <dgm:cxn modelId="{590D1042-0949-40B2-81A3-4518C5BBD993}" type="presParOf" srcId="{A58D6A15-07B4-447C-8054-41EAC5EEE9DF}" destId="{7BBD57BC-E64A-4302-8C1B-33221964F0A2}" srcOrd="4" destOrd="0" presId="urn:microsoft.com/office/officeart/2005/8/layout/vList2"/>
    <dgm:cxn modelId="{CA509555-333F-400F-A291-B2EE92559349}" type="presParOf" srcId="{A58D6A15-07B4-447C-8054-41EAC5EEE9DF}" destId="{FB9A0067-C327-4C78-86EE-66E9CB87D3A6}" srcOrd="5" destOrd="0" presId="urn:microsoft.com/office/officeart/2005/8/layout/vList2"/>
    <dgm:cxn modelId="{F9DB57B1-52C4-462E-9D77-649DE5D91D7E}" type="presParOf" srcId="{A58D6A15-07B4-447C-8054-41EAC5EEE9DF}" destId="{1346C05D-897C-4430-8C28-DDA326FE894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30B22F-6F8F-4B9D-9DD1-340F4B5C52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C7C8E0-9E4D-4D48-BAB7-14F2F1DFC85D}">
      <dgm:prSet/>
      <dgm:spPr/>
      <dgm:t>
        <a:bodyPr/>
        <a:lstStyle/>
        <a:p>
          <a:r>
            <a:rPr lang="en-GB"/>
            <a:t>MOTIVATION FOR ACTION</a:t>
          </a:r>
          <a:endParaRPr lang="en-US"/>
        </a:p>
      </dgm:t>
    </dgm:pt>
    <dgm:pt modelId="{6BBC58A7-47B4-4470-9024-C0186A15BB8E}" type="parTrans" cxnId="{858FA01F-1D4C-4988-8183-049A0E835A03}">
      <dgm:prSet/>
      <dgm:spPr/>
      <dgm:t>
        <a:bodyPr/>
        <a:lstStyle/>
        <a:p>
          <a:endParaRPr lang="en-US"/>
        </a:p>
      </dgm:t>
    </dgm:pt>
    <dgm:pt modelId="{33B73215-94AB-41A2-B480-63113ED73FFD}" type="sibTrans" cxnId="{858FA01F-1D4C-4988-8183-049A0E835A03}">
      <dgm:prSet/>
      <dgm:spPr/>
      <dgm:t>
        <a:bodyPr/>
        <a:lstStyle/>
        <a:p>
          <a:endParaRPr lang="en-US"/>
        </a:p>
      </dgm:t>
    </dgm:pt>
    <dgm:pt modelId="{37065FF7-FF96-4657-A4C9-861E82DEA3C7}">
      <dgm:prSet/>
      <dgm:spPr/>
      <dgm:t>
        <a:bodyPr/>
        <a:lstStyle/>
        <a:p>
          <a:r>
            <a:rPr lang="en-GB"/>
            <a:t>LOTS OF INTERESTING INFORMATION</a:t>
          </a:r>
          <a:endParaRPr lang="en-US"/>
        </a:p>
      </dgm:t>
    </dgm:pt>
    <dgm:pt modelId="{877150F6-386F-4939-8D83-FC4354A35D3F}" type="parTrans" cxnId="{52E22A0D-2398-4FDE-B710-33D5C6D6F8DA}">
      <dgm:prSet/>
      <dgm:spPr/>
      <dgm:t>
        <a:bodyPr/>
        <a:lstStyle/>
        <a:p>
          <a:endParaRPr lang="en-US"/>
        </a:p>
      </dgm:t>
    </dgm:pt>
    <dgm:pt modelId="{5E7103AD-9882-4E0D-B4C6-AF4327ACEC3E}" type="sibTrans" cxnId="{52E22A0D-2398-4FDE-B710-33D5C6D6F8DA}">
      <dgm:prSet/>
      <dgm:spPr/>
      <dgm:t>
        <a:bodyPr/>
        <a:lstStyle/>
        <a:p>
          <a:endParaRPr lang="en-US"/>
        </a:p>
      </dgm:t>
    </dgm:pt>
    <dgm:pt modelId="{7F4809E1-886C-4900-B6A6-224A2BBB5C3C}">
      <dgm:prSet/>
      <dgm:spPr/>
      <dgm:t>
        <a:bodyPr/>
        <a:lstStyle/>
        <a:p>
          <a:r>
            <a:rPr lang="en-GB"/>
            <a:t>MOBILIZATION FOR FURTHER LEARNING</a:t>
          </a:r>
          <a:endParaRPr lang="en-US"/>
        </a:p>
      </dgm:t>
    </dgm:pt>
    <dgm:pt modelId="{2E924DA2-CA8D-4056-A5D4-8FF1F2652BE9}" type="parTrans" cxnId="{1A71E110-A28B-46E2-9DE3-8872A456536B}">
      <dgm:prSet/>
      <dgm:spPr/>
      <dgm:t>
        <a:bodyPr/>
        <a:lstStyle/>
        <a:p>
          <a:endParaRPr lang="en-US"/>
        </a:p>
      </dgm:t>
    </dgm:pt>
    <dgm:pt modelId="{830E315F-4AB5-4753-B16A-1903524A80B1}" type="sibTrans" cxnId="{1A71E110-A28B-46E2-9DE3-8872A456536B}">
      <dgm:prSet/>
      <dgm:spPr/>
      <dgm:t>
        <a:bodyPr/>
        <a:lstStyle/>
        <a:p>
          <a:endParaRPr lang="en-US"/>
        </a:p>
      </dgm:t>
    </dgm:pt>
    <dgm:pt modelId="{046CDC8D-18B4-4F45-9D7E-37CDEFB997DE}" type="pres">
      <dgm:prSet presAssocID="{5B30B22F-6F8F-4B9D-9DD1-340F4B5C52FF}" presName="root" presStyleCnt="0">
        <dgm:presLayoutVars>
          <dgm:dir/>
          <dgm:resizeHandles val="exact"/>
        </dgm:presLayoutVars>
      </dgm:prSet>
      <dgm:spPr/>
    </dgm:pt>
    <dgm:pt modelId="{A38B9794-F86F-4107-A7B5-23035C9AE5AC}" type="pres">
      <dgm:prSet presAssocID="{F3C7C8E0-9E4D-4D48-BAB7-14F2F1DFC85D}" presName="compNode" presStyleCnt="0"/>
      <dgm:spPr/>
    </dgm:pt>
    <dgm:pt modelId="{EAE39CCD-D838-4DE8-97D1-F1FA900A7CF2}" type="pres">
      <dgm:prSet presAssocID="{F3C7C8E0-9E4D-4D48-BAB7-14F2F1DFC85D}" presName="bgRect" presStyleLbl="bgShp" presStyleIdx="0" presStyleCnt="3"/>
      <dgm:spPr/>
    </dgm:pt>
    <dgm:pt modelId="{7DB1CC25-5071-453F-942C-4696CCFBE4AF}" type="pres">
      <dgm:prSet presAssocID="{F3C7C8E0-9E4D-4D48-BAB7-14F2F1DFC8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5795E0A7-1A68-49F7-AE42-3D6F52E27653}" type="pres">
      <dgm:prSet presAssocID="{F3C7C8E0-9E4D-4D48-BAB7-14F2F1DFC85D}" presName="spaceRect" presStyleCnt="0"/>
      <dgm:spPr/>
    </dgm:pt>
    <dgm:pt modelId="{A3BEE2B8-2817-4B5A-88F3-E6101F80FD3A}" type="pres">
      <dgm:prSet presAssocID="{F3C7C8E0-9E4D-4D48-BAB7-14F2F1DFC85D}" presName="parTx" presStyleLbl="revTx" presStyleIdx="0" presStyleCnt="3">
        <dgm:presLayoutVars>
          <dgm:chMax val="0"/>
          <dgm:chPref val="0"/>
        </dgm:presLayoutVars>
      </dgm:prSet>
      <dgm:spPr/>
    </dgm:pt>
    <dgm:pt modelId="{BB42EA8B-5A17-40E0-AB50-5873D12ADD8B}" type="pres">
      <dgm:prSet presAssocID="{33B73215-94AB-41A2-B480-63113ED73FFD}" presName="sibTrans" presStyleCnt="0"/>
      <dgm:spPr/>
    </dgm:pt>
    <dgm:pt modelId="{D0D899F1-BD63-4AB5-B74A-72BF4DFACD60}" type="pres">
      <dgm:prSet presAssocID="{37065FF7-FF96-4657-A4C9-861E82DEA3C7}" presName="compNode" presStyleCnt="0"/>
      <dgm:spPr/>
    </dgm:pt>
    <dgm:pt modelId="{B800B5EB-CB76-451C-A2B7-5CDB81272B83}" type="pres">
      <dgm:prSet presAssocID="{37065FF7-FF96-4657-A4C9-861E82DEA3C7}" presName="bgRect" presStyleLbl="bgShp" presStyleIdx="1" presStyleCnt="3"/>
      <dgm:spPr/>
    </dgm:pt>
    <dgm:pt modelId="{E92F9DA2-E559-4C2B-9A52-A85C0D839F38}" type="pres">
      <dgm:prSet presAssocID="{37065FF7-FF96-4657-A4C9-861E82DEA3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oker Hat"/>
        </a:ext>
      </dgm:extLst>
    </dgm:pt>
    <dgm:pt modelId="{E07D35CE-DFDA-496A-9BD0-C5ACF05A733D}" type="pres">
      <dgm:prSet presAssocID="{37065FF7-FF96-4657-A4C9-861E82DEA3C7}" presName="spaceRect" presStyleCnt="0"/>
      <dgm:spPr/>
    </dgm:pt>
    <dgm:pt modelId="{0EEFC61E-3632-436A-945D-F60A6B511C39}" type="pres">
      <dgm:prSet presAssocID="{37065FF7-FF96-4657-A4C9-861E82DEA3C7}" presName="parTx" presStyleLbl="revTx" presStyleIdx="1" presStyleCnt="3">
        <dgm:presLayoutVars>
          <dgm:chMax val="0"/>
          <dgm:chPref val="0"/>
        </dgm:presLayoutVars>
      </dgm:prSet>
      <dgm:spPr/>
    </dgm:pt>
    <dgm:pt modelId="{76CE004C-2D36-43BD-8C3B-DDB6EACFA005}" type="pres">
      <dgm:prSet presAssocID="{5E7103AD-9882-4E0D-B4C6-AF4327ACEC3E}" presName="sibTrans" presStyleCnt="0"/>
      <dgm:spPr/>
    </dgm:pt>
    <dgm:pt modelId="{FD7A40E3-4549-4D18-850D-EC08D6BC248E}" type="pres">
      <dgm:prSet presAssocID="{7F4809E1-886C-4900-B6A6-224A2BBB5C3C}" presName="compNode" presStyleCnt="0"/>
      <dgm:spPr/>
    </dgm:pt>
    <dgm:pt modelId="{2E8671AA-8532-461D-842B-D1494C7D4454}" type="pres">
      <dgm:prSet presAssocID="{7F4809E1-886C-4900-B6A6-224A2BBB5C3C}" presName="bgRect" presStyleLbl="bgShp" presStyleIdx="2" presStyleCnt="3"/>
      <dgm:spPr/>
    </dgm:pt>
    <dgm:pt modelId="{5110A118-3E2E-40A0-ABE8-20A2C262E8CF}" type="pres">
      <dgm:prSet presAssocID="{7F4809E1-886C-4900-B6A6-224A2BBB5C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8343C264-5F26-4196-8C7D-744B56632C32}" type="pres">
      <dgm:prSet presAssocID="{7F4809E1-886C-4900-B6A6-224A2BBB5C3C}" presName="spaceRect" presStyleCnt="0"/>
      <dgm:spPr/>
    </dgm:pt>
    <dgm:pt modelId="{1A681291-984B-4B1A-A234-6B7FE9C8550C}" type="pres">
      <dgm:prSet presAssocID="{7F4809E1-886C-4900-B6A6-224A2BBB5C3C}" presName="parTx" presStyleLbl="revTx" presStyleIdx="2" presStyleCnt="3">
        <dgm:presLayoutVars>
          <dgm:chMax val="0"/>
          <dgm:chPref val="0"/>
        </dgm:presLayoutVars>
      </dgm:prSet>
      <dgm:spPr/>
    </dgm:pt>
  </dgm:ptLst>
  <dgm:cxnLst>
    <dgm:cxn modelId="{52E22A0D-2398-4FDE-B710-33D5C6D6F8DA}" srcId="{5B30B22F-6F8F-4B9D-9DD1-340F4B5C52FF}" destId="{37065FF7-FF96-4657-A4C9-861E82DEA3C7}" srcOrd="1" destOrd="0" parTransId="{877150F6-386F-4939-8D83-FC4354A35D3F}" sibTransId="{5E7103AD-9882-4E0D-B4C6-AF4327ACEC3E}"/>
    <dgm:cxn modelId="{1A71E110-A28B-46E2-9DE3-8872A456536B}" srcId="{5B30B22F-6F8F-4B9D-9DD1-340F4B5C52FF}" destId="{7F4809E1-886C-4900-B6A6-224A2BBB5C3C}" srcOrd="2" destOrd="0" parTransId="{2E924DA2-CA8D-4056-A5D4-8FF1F2652BE9}" sibTransId="{830E315F-4AB5-4753-B16A-1903524A80B1}"/>
    <dgm:cxn modelId="{858FA01F-1D4C-4988-8183-049A0E835A03}" srcId="{5B30B22F-6F8F-4B9D-9DD1-340F4B5C52FF}" destId="{F3C7C8E0-9E4D-4D48-BAB7-14F2F1DFC85D}" srcOrd="0" destOrd="0" parTransId="{6BBC58A7-47B4-4470-9024-C0186A15BB8E}" sibTransId="{33B73215-94AB-41A2-B480-63113ED73FFD}"/>
    <dgm:cxn modelId="{8E774825-1640-4122-B63F-CB3F7F96923B}" type="presOf" srcId="{F3C7C8E0-9E4D-4D48-BAB7-14F2F1DFC85D}" destId="{A3BEE2B8-2817-4B5A-88F3-E6101F80FD3A}" srcOrd="0" destOrd="0" presId="urn:microsoft.com/office/officeart/2018/2/layout/IconVerticalSolidList"/>
    <dgm:cxn modelId="{CBB00673-45E6-4759-B1D8-420AE34C438C}" type="presOf" srcId="{37065FF7-FF96-4657-A4C9-861E82DEA3C7}" destId="{0EEFC61E-3632-436A-945D-F60A6B511C39}" srcOrd="0" destOrd="0" presId="urn:microsoft.com/office/officeart/2018/2/layout/IconVerticalSolidList"/>
    <dgm:cxn modelId="{78C99CA9-0AA7-4155-999A-B9526406A084}" type="presOf" srcId="{5B30B22F-6F8F-4B9D-9DD1-340F4B5C52FF}" destId="{046CDC8D-18B4-4F45-9D7E-37CDEFB997DE}" srcOrd="0" destOrd="0" presId="urn:microsoft.com/office/officeart/2018/2/layout/IconVerticalSolidList"/>
    <dgm:cxn modelId="{92DD71E8-8E0A-40A0-8426-371FFAF28CE2}" type="presOf" srcId="{7F4809E1-886C-4900-B6A6-224A2BBB5C3C}" destId="{1A681291-984B-4B1A-A234-6B7FE9C8550C}" srcOrd="0" destOrd="0" presId="urn:microsoft.com/office/officeart/2018/2/layout/IconVerticalSolidList"/>
    <dgm:cxn modelId="{2847F15F-EFE0-479F-A27A-25627F499E3D}" type="presParOf" srcId="{046CDC8D-18B4-4F45-9D7E-37CDEFB997DE}" destId="{A38B9794-F86F-4107-A7B5-23035C9AE5AC}" srcOrd="0" destOrd="0" presId="urn:microsoft.com/office/officeart/2018/2/layout/IconVerticalSolidList"/>
    <dgm:cxn modelId="{4BD5F96D-C24B-4671-856C-9FAB7FD8034A}" type="presParOf" srcId="{A38B9794-F86F-4107-A7B5-23035C9AE5AC}" destId="{EAE39CCD-D838-4DE8-97D1-F1FA900A7CF2}" srcOrd="0" destOrd="0" presId="urn:microsoft.com/office/officeart/2018/2/layout/IconVerticalSolidList"/>
    <dgm:cxn modelId="{AD259FD0-8709-4F8D-8AA8-C32D4EF2A54C}" type="presParOf" srcId="{A38B9794-F86F-4107-A7B5-23035C9AE5AC}" destId="{7DB1CC25-5071-453F-942C-4696CCFBE4AF}" srcOrd="1" destOrd="0" presId="urn:microsoft.com/office/officeart/2018/2/layout/IconVerticalSolidList"/>
    <dgm:cxn modelId="{0494B024-71B6-48FC-B45E-AE9700B73297}" type="presParOf" srcId="{A38B9794-F86F-4107-A7B5-23035C9AE5AC}" destId="{5795E0A7-1A68-49F7-AE42-3D6F52E27653}" srcOrd="2" destOrd="0" presId="urn:microsoft.com/office/officeart/2018/2/layout/IconVerticalSolidList"/>
    <dgm:cxn modelId="{84FDBD95-A5C3-44F0-AB8B-9E3C65A9E715}" type="presParOf" srcId="{A38B9794-F86F-4107-A7B5-23035C9AE5AC}" destId="{A3BEE2B8-2817-4B5A-88F3-E6101F80FD3A}" srcOrd="3" destOrd="0" presId="urn:microsoft.com/office/officeart/2018/2/layout/IconVerticalSolidList"/>
    <dgm:cxn modelId="{FE21B1F5-C906-442F-B5B8-60C401259066}" type="presParOf" srcId="{046CDC8D-18B4-4F45-9D7E-37CDEFB997DE}" destId="{BB42EA8B-5A17-40E0-AB50-5873D12ADD8B}" srcOrd="1" destOrd="0" presId="urn:microsoft.com/office/officeart/2018/2/layout/IconVerticalSolidList"/>
    <dgm:cxn modelId="{12815A08-71C0-466D-ABCF-0ADD70FD3D52}" type="presParOf" srcId="{046CDC8D-18B4-4F45-9D7E-37CDEFB997DE}" destId="{D0D899F1-BD63-4AB5-B74A-72BF4DFACD60}" srcOrd="2" destOrd="0" presId="urn:microsoft.com/office/officeart/2018/2/layout/IconVerticalSolidList"/>
    <dgm:cxn modelId="{EF403A3B-1A0E-4383-8369-632BF03489D2}" type="presParOf" srcId="{D0D899F1-BD63-4AB5-B74A-72BF4DFACD60}" destId="{B800B5EB-CB76-451C-A2B7-5CDB81272B83}" srcOrd="0" destOrd="0" presId="urn:microsoft.com/office/officeart/2018/2/layout/IconVerticalSolidList"/>
    <dgm:cxn modelId="{D23967F3-A9C2-4C51-A4BE-51292745940E}" type="presParOf" srcId="{D0D899F1-BD63-4AB5-B74A-72BF4DFACD60}" destId="{E92F9DA2-E559-4C2B-9A52-A85C0D839F38}" srcOrd="1" destOrd="0" presId="urn:microsoft.com/office/officeart/2018/2/layout/IconVerticalSolidList"/>
    <dgm:cxn modelId="{A585F65A-B78B-459D-B99D-B83B75B394F3}" type="presParOf" srcId="{D0D899F1-BD63-4AB5-B74A-72BF4DFACD60}" destId="{E07D35CE-DFDA-496A-9BD0-C5ACF05A733D}" srcOrd="2" destOrd="0" presId="urn:microsoft.com/office/officeart/2018/2/layout/IconVerticalSolidList"/>
    <dgm:cxn modelId="{9E158C96-7451-4B09-8364-E49C20CEF961}" type="presParOf" srcId="{D0D899F1-BD63-4AB5-B74A-72BF4DFACD60}" destId="{0EEFC61E-3632-436A-945D-F60A6B511C39}" srcOrd="3" destOrd="0" presId="urn:microsoft.com/office/officeart/2018/2/layout/IconVerticalSolidList"/>
    <dgm:cxn modelId="{BB34CEF2-364E-446F-82D3-3C3AB3D045AE}" type="presParOf" srcId="{046CDC8D-18B4-4F45-9D7E-37CDEFB997DE}" destId="{76CE004C-2D36-43BD-8C3B-DDB6EACFA005}" srcOrd="3" destOrd="0" presId="urn:microsoft.com/office/officeart/2018/2/layout/IconVerticalSolidList"/>
    <dgm:cxn modelId="{EB7B2AA4-7C54-42FA-8B4A-0A573A6E36E5}" type="presParOf" srcId="{046CDC8D-18B4-4F45-9D7E-37CDEFB997DE}" destId="{FD7A40E3-4549-4D18-850D-EC08D6BC248E}" srcOrd="4" destOrd="0" presId="urn:microsoft.com/office/officeart/2018/2/layout/IconVerticalSolidList"/>
    <dgm:cxn modelId="{58D28C7D-5FD9-42A4-8C45-10A1608F6748}" type="presParOf" srcId="{FD7A40E3-4549-4D18-850D-EC08D6BC248E}" destId="{2E8671AA-8532-461D-842B-D1494C7D4454}" srcOrd="0" destOrd="0" presId="urn:microsoft.com/office/officeart/2018/2/layout/IconVerticalSolidList"/>
    <dgm:cxn modelId="{8396BC76-BD4E-4FFB-9139-F500DFC3519F}" type="presParOf" srcId="{FD7A40E3-4549-4D18-850D-EC08D6BC248E}" destId="{5110A118-3E2E-40A0-ABE8-20A2C262E8CF}" srcOrd="1" destOrd="0" presId="urn:microsoft.com/office/officeart/2018/2/layout/IconVerticalSolidList"/>
    <dgm:cxn modelId="{A4E9EB20-1D4B-4E05-B77B-2BEB3806E6C9}" type="presParOf" srcId="{FD7A40E3-4549-4D18-850D-EC08D6BC248E}" destId="{8343C264-5F26-4196-8C7D-744B56632C32}" srcOrd="2" destOrd="0" presId="urn:microsoft.com/office/officeart/2018/2/layout/IconVerticalSolidList"/>
    <dgm:cxn modelId="{5E511FE0-3A64-4555-BD2B-0C2BFC6EBC9A}" type="presParOf" srcId="{FD7A40E3-4549-4D18-850D-EC08D6BC248E}" destId="{1A681291-984B-4B1A-A234-6B7FE9C8550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FE2AB3-BB13-4714-A1C8-EC272A3215F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46EAEC5-EB02-43C1-BE58-480090CB1D13}">
      <dgm:prSet/>
      <dgm:spPr/>
      <dgm:t>
        <a:bodyPr/>
        <a:lstStyle/>
        <a:p>
          <a:pPr>
            <a:defRPr cap="all"/>
          </a:pPr>
          <a:r>
            <a:rPr lang="en-GB"/>
            <a:t>ONLY POSITIVE EMOTIONS</a:t>
          </a:r>
          <a:endParaRPr lang="en-US"/>
        </a:p>
      </dgm:t>
    </dgm:pt>
    <dgm:pt modelId="{EB720704-C218-4522-9ED3-B882DDAF8F93}" type="parTrans" cxnId="{0A0265B0-88F0-4612-ABD6-F2BC47537E3E}">
      <dgm:prSet/>
      <dgm:spPr/>
      <dgm:t>
        <a:bodyPr/>
        <a:lstStyle/>
        <a:p>
          <a:endParaRPr lang="en-US"/>
        </a:p>
      </dgm:t>
    </dgm:pt>
    <dgm:pt modelId="{9D640499-B9A1-4492-95AB-B302A68D92B8}" type="sibTrans" cxnId="{0A0265B0-88F0-4612-ABD6-F2BC47537E3E}">
      <dgm:prSet/>
      <dgm:spPr/>
      <dgm:t>
        <a:bodyPr/>
        <a:lstStyle/>
        <a:p>
          <a:endParaRPr lang="en-US"/>
        </a:p>
      </dgm:t>
    </dgm:pt>
    <dgm:pt modelId="{9EDE75B7-1165-4B82-87C0-8D8B3CB1E400}">
      <dgm:prSet/>
      <dgm:spPr/>
      <dgm:t>
        <a:bodyPr/>
        <a:lstStyle/>
        <a:p>
          <a:pPr>
            <a:defRPr cap="all"/>
          </a:pPr>
          <a:r>
            <a:rPr lang="en-GB"/>
            <a:t>ACTIVITIES WORTH PRAISING</a:t>
          </a:r>
          <a:endParaRPr lang="en-US"/>
        </a:p>
      </dgm:t>
    </dgm:pt>
    <dgm:pt modelId="{237E81D0-12B5-452B-AAA2-1FFA4D93E4A7}" type="parTrans" cxnId="{0C538076-7EF6-4252-8F61-87CFF42CEE53}">
      <dgm:prSet/>
      <dgm:spPr/>
      <dgm:t>
        <a:bodyPr/>
        <a:lstStyle/>
        <a:p>
          <a:endParaRPr lang="en-US"/>
        </a:p>
      </dgm:t>
    </dgm:pt>
    <dgm:pt modelId="{4942D68C-C88D-4702-B3B1-A212D0BCFA8C}" type="sibTrans" cxnId="{0C538076-7EF6-4252-8F61-87CFF42CEE53}">
      <dgm:prSet/>
      <dgm:spPr/>
      <dgm:t>
        <a:bodyPr/>
        <a:lstStyle/>
        <a:p>
          <a:endParaRPr lang="en-US"/>
        </a:p>
      </dgm:t>
    </dgm:pt>
    <dgm:pt modelId="{CA161ED7-13DB-4633-A95A-450784CC78DA}">
      <dgm:prSet/>
      <dgm:spPr/>
      <dgm:t>
        <a:bodyPr/>
        <a:lstStyle/>
        <a:p>
          <a:pPr>
            <a:defRPr cap="all"/>
          </a:pPr>
          <a:r>
            <a:rPr lang="en-GB"/>
            <a:t>MORE ENGAGEMENT FROM MY PART</a:t>
          </a:r>
          <a:endParaRPr lang="en-US"/>
        </a:p>
      </dgm:t>
    </dgm:pt>
    <dgm:pt modelId="{8628CDFA-05E2-487E-9B4E-07B12570406F}" type="parTrans" cxnId="{B5848E6A-F0F7-482A-9213-6CE2B3DAA4BC}">
      <dgm:prSet/>
      <dgm:spPr/>
      <dgm:t>
        <a:bodyPr/>
        <a:lstStyle/>
        <a:p>
          <a:endParaRPr lang="en-US"/>
        </a:p>
      </dgm:t>
    </dgm:pt>
    <dgm:pt modelId="{0DBE2179-B625-4085-BF86-BED41FE8252F}" type="sibTrans" cxnId="{B5848E6A-F0F7-482A-9213-6CE2B3DAA4BC}">
      <dgm:prSet/>
      <dgm:spPr/>
      <dgm:t>
        <a:bodyPr/>
        <a:lstStyle/>
        <a:p>
          <a:endParaRPr lang="en-US"/>
        </a:p>
      </dgm:t>
    </dgm:pt>
    <dgm:pt modelId="{752B541D-CE30-4CE0-9E7A-AA8034B2A88A}" type="pres">
      <dgm:prSet presAssocID="{FFFE2AB3-BB13-4714-A1C8-EC272A3215F6}" presName="root" presStyleCnt="0">
        <dgm:presLayoutVars>
          <dgm:dir/>
          <dgm:resizeHandles val="exact"/>
        </dgm:presLayoutVars>
      </dgm:prSet>
      <dgm:spPr/>
    </dgm:pt>
    <dgm:pt modelId="{9FCC3CF1-5D09-4A01-8FB1-D221FDDE1BDB}" type="pres">
      <dgm:prSet presAssocID="{C46EAEC5-EB02-43C1-BE58-480090CB1D13}" presName="compNode" presStyleCnt="0"/>
      <dgm:spPr/>
    </dgm:pt>
    <dgm:pt modelId="{FF5B0247-707A-4CB6-AF87-A095B8406B09}" type="pres">
      <dgm:prSet presAssocID="{C46EAEC5-EB02-43C1-BE58-480090CB1D13}" presName="iconBgRect" presStyleLbl="bgShp" presStyleIdx="0" presStyleCnt="3"/>
      <dgm:spPr/>
    </dgm:pt>
    <dgm:pt modelId="{AE60CAD2-1554-4943-9016-7AAF89ACFC20}" type="pres">
      <dgm:prSet presAssocID="{C46EAEC5-EB02-43C1-BE58-480090CB1D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2F479404-2908-43DC-A192-0D35C7BC0AC5}" type="pres">
      <dgm:prSet presAssocID="{C46EAEC5-EB02-43C1-BE58-480090CB1D13}" presName="spaceRect" presStyleCnt="0"/>
      <dgm:spPr/>
    </dgm:pt>
    <dgm:pt modelId="{01E31CB1-6E3D-4A16-9DB3-5AE723AC85BB}" type="pres">
      <dgm:prSet presAssocID="{C46EAEC5-EB02-43C1-BE58-480090CB1D13}" presName="textRect" presStyleLbl="revTx" presStyleIdx="0" presStyleCnt="3">
        <dgm:presLayoutVars>
          <dgm:chMax val="1"/>
          <dgm:chPref val="1"/>
        </dgm:presLayoutVars>
      </dgm:prSet>
      <dgm:spPr/>
    </dgm:pt>
    <dgm:pt modelId="{5EE419CB-4912-4491-9047-B304D402F7E1}" type="pres">
      <dgm:prSet presAssocID="{9D640499-B9A1-4492-95AB-B302A68D92B8}" presName="sibTrans" presStyleCnt="0"/>
      <dgm:spPr/>
    </dgm:pt>
    <dgm:pt modelId="{B08554CA-85F3-4D92-A56D-D1E9DEB92F1F}" type="pres">
      <dgm:prSet presAssocID="{9EDE75B7-1165-4B82-87C0-8D8B3CB1E400}" presName="compNode" presStyleCnt="0"/>
      <dgm:spPr/>
    </dgm:pt>
    <dgm:pt modelId="{C317EC53-6E0D-469D-8DDF-45A2523DB377}" type="pres">
      <dgm:prSet presAssocID="{9EDE75B7-1165-4B82-87C0-8D8B3CB1E400}" presName="iconBgRect" presStyleLbl="bgShp" presStyleIdx="1" presStyleCnt="3"/>
      <dgm:spPr/>
    </dgm:pt>
    <dgm:pt modelId="{E0E10DBF-7D11-417B-A8B7-A28707EFDA24}" type="pres">
      <dgm:prSet presAssocID="{9EDE75B7-1165-4B82-87C0-8D8B3CB1E40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E7885CDA-47FD-4866-8C80-13C19594B7C5}" type="pres">
      <dgm:prSet presAssocID="{9EDE75B7-1165-4B82-87C0-8D8B3CB1E400}" presName="spaceRect" presStyleCnt="0"/>
      <dgm:spPr/>
    </dgm:pt>
    <dgm:pt modelId="{9C9E8563-85C3-40D4-8E0F-50D82B92D458}" type="pres">
      <dgm:prSet presAssocID="{9EDE75B7-1165-4B82-87C0-8D8B3CB1E400}" presName="textRect" presStyleLbl="revTx" presStyleIdx="1" presStyleCnt="3">
        <dgm:presLayoutVars>
          <dgm:chMax val="1"/>
          <dgm:chPref val="1"/>
        </dgm:presLayoutVars>
      </dgm:prSet>
      <dgm:spPr/>
    </dgm:pt>
    <dgm:pt modelId="{05891AC3-9544-4B97-B7D1-A0EC25195F76}" type="pres">
      <dgm:prSet presAssocID="{4942D68C-C88D-4702-B3B1-A212D0BCFA8C}" presName="sibTrans" presStyleCnt="0"/>
      <dgm:spPr/>
    </dgm:pt>
    <dgm:pt modelId="{385495D1-5118-4712-8698-63781BD30550}" type="pres">
      <dgm:prSet presAssocID="{CA161ED7-13DB-4633-A95A-450784CC78DA}" presName="compNode" presStyleCnt="0"/>
      <dgm:spPr/>
    </dgm:pt>
    <dgm:pt modelId="{239C019D-31D7-4456-9ADB-E0C687F6080C}" type="pres">
      <dgm:prSet presAssocID="{CA161ED7-13DB-4633-A95A-450784CC78DA}" presName="iconBgRect" presStyleLbl="bgShp" presStyleIdx="2" presStyleCnt="3"/>
      <dgm:spPr/>
    </dgm:pt>
    <dgm:pt modelId="{D94BE163-9037-44B5-A204-9B4300549F4C}" type="pres">
      <dgm:prSet presAssocID="{CA161ED7-13DB-4633-A95A-450784CC78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F5C7374-F77C-487C-9FA0-A0AAD8367441}" type="pres">
      <dgm:prSet presAssocID="{CA161ED7-13DB-4633-A95A-450784CC78DA}" presName="spaceRect" presStyleCnt="0"/>
      <dgm:spPr/>
    </dgm:pt>
    <dgm:pt modelId="{456C4C35-07FE-46AD-BF1F-2496652B42F5}" type="pres">
      <dgm:prSet presAssocID="{CA161ED7-13DB-4633-A95A-450784CC78DA}" presName="textRect" presStyleLbl="revTx" presStyleIdx="2" presStyleCnt="3">
        <dgm:presLayoutVars>
          <dgm:chMax val="1"/>
          <dgm:chPref val="1"/>
        </dgm:presLayoutVars>
      </dgm:prSet>
      <dgm:spPr/>
    </dgm:pt>
  </dgm:ptLst>
  <dgm:cxnLst>
    <dgm:cxn modelId="{9A3AC802-53FE-4E59-8727-67FCBD19F772}" type="presOf" srcId="{9EDE75B7-1165-4B82-87C0-8D8B3CB1E400}" destId="{9C9E8563-85C3-40D4-8E0F-50D82B92D458}" srcOrd="0" destOrd="0" presId="urn:microsoft.com/office/officeart/2018/5/layout/IconCircleLabelList"/>
    <dgm:cxn modelId="{427A4E31-BCF7-4FCC-9B8A-88BDC3105738}" type="presOf" srcId="{C46EAEC5-EB02-43C1-BE58-480090CB1D13}" destId="{01E31CB1-6E3D-4A16-9DB3-5AE723AC85BB}" srcOrd="0" destOrd="0" presId="urn:microsoft.com/office/officeart/2018/5/layout/IconCircleLabelList"/>
    <dgm:cxn modelId="{B5848E6A-F0F7-482A-9213-6CE2B3DAA4BC}" srcId="{FFFE2AB3-BB13-4714-A1C8-EC272A3215F6}" destId="{CA161ED7-13DB-4633-A95A-450784CC78DA}" srcOrd="2" destOrd="0" parTransId="{8628CDFA-05E2-487E-9B4E-07B12570406F}" sibTransId="{0DBE2179-B625-4085-BF86-BED41FE8252F}"/>
    <dgm:cxn modelId="{0C538076-7EF6-4252-8F61-87CFF42CEE53}" srcId="{FFFE2AB3-BB13-4714-A1C8-EC272A3215F6}" destId="{9EDE75B7-1165-4B82-87C0-8D8B3CB1E400}" srcOrd="1" destOrd="0" parTransId="{237E81D0-12B5-452B-AAA2-1FFA4D93E4A7}" sibTransId="{4942D68C-C88D-4702-B3B1-A212D0BCFA8C}"/>
    <dgm:cxn modelId="{0A0265B0-88F0-4612-ABD6-F2BC47537E3E}" srcId="{FFFE2AB3-BB13-4714-A1C8-EC272A3215F6}" destId="{C46EAEC5-EB02-43C1-BE58-480090CB1D13}" srcOrd="0" destOrd="0" parTransId="{EB720704-C218-4522-9ED3-B882DDAF8F93}" sibTransId="{9D640499-B9A1-4492-95AB-B302A68D92B8}"/>
    <dgm:cxn modelId="{8E2CA9BB-BAC7-4854-898E-3CDB78AFFFB7}" type="presOf" srcId="{CA161ED7-13DB-4633-A95A-450784CC78DA}" destId="{456C4C35-07FE-46AD-BF1F-2496652B42F5}" srcOrd="0" destOrd="0" presId="urn:microsoft.com/office/officeart/2018/5/layout/IconCircleLabelList"/>
    <dgm:cxn modelId="{5CD212C6-435C-41D7-89FA-045F4ACCE822}" type="presOf" srcId="{FFFE2AB3-BB13-4714-A1C8-EC272A3215F6}" destId="{752B541D-CE30-4CE0-9E7A-AA8034B2A88A}" srcOrd="0" destOrd="0" presId="urn:microsoft.com/office/officeart/2018/5/layout/IconCircleLabelList"/>
    <dgm:cxn modelId="{CB76F175-F3AF-4CBF-A41F-6F39505133F4}" type="presParOf" srcId="{752B541D-CE30-4CE0-9E7A-AA8034B2A88A}" destId="{9FCC3CF1-5D09-4A01-8FB1-D221FDDE1BDB}" srcOrd="0" destOrd="0" presId="urn:microsoft.com/office/officeart/2018/5/layout/IconCircleLabelList"/>
    <dgm:cxn modelId="{DE401EA6-DC25-46FC-8919-318DB38D948C}" type="presParOf" srcId="{9FCC3CF1-5D09-4A01-8FB1-D221FDDE1BDB}" destId="{FF5B0247-707A-4CB6-AF87-A095B8406B09}" srcOrd="0" destOrd="0" presId="urn:microsoft.com/office/officeart/2018/5/layout/IconCircleLabelList"/>
    <dgm:cxn modelId="{E72BE82D-249E-4B86-9E02-E03B4BB4BC64}" type="presParOf" srcId="{9FCC3CF1-5D09-4A01-8FB1-D221FDDE1BDB}" destId="{AE60CAD2-1554-4943-9016-7AAF89ACFC20}" srcOrd="1" destOrd="0" presId="urn:microsoft.com/office/officeart/2018/5/layout/IconCircleLabelList"/>
    <dgm:cxn modelId="{63379EB0-27E9-4BD9-B908-075AFBEF7329}" type="presParOf" srcId="{9FCC3CF1-5D09-4A01-8FB1-D221FDDE1BDB}" destId="{2F479404-2908-43DC-A192-0D35C7BC0AC5}" srcOrd="2" destOrd="0" presId="urn:microsoft.com/office/officeart/2018/5/layout/IconCircleLabelList"/>
    <dgm:cxn modelId="{BDF2F574-DE52-4A56-8F36-E49443AA74F8}" type="presParOf" srcId="{9FCC3CF1-5D09-4A01-8FB1-D221FDDE1BDB}" destId="{01E31CB1-6E3D-4A16-9DB3-5AE723AC85BB}" srcOrd="3" destOrd="0" presId="urn:microsoft.com/office/officeart/2018/5/layout/IconCircleLabelList"/>
    <dgm:cxn modelId="{0938B68F-7A90-4CA8-8691-90944CB52BA6}" type="presParOf" srcId="{752B541D-CE30-4CE0-9E7A-AA8034B2A88A}" destId="{5EE419CB-4912-4491-9047-B304D402F7E1}" srcOrd="1" destOrd="0" presId="urn:microsoft.com/office/officeart/2018/5/layout/IconCircleLabelList"/>
    <dgm:cxn modelId="{07FEE422-A18B-41D3-9BCB-C75EA9A9085C}" type="presParOf" srcId="{752B541D-CE30-4CE0-9E7A-AA8034B2A88A}" destId="{B08554CA-85F3-4D92-A56D-D1E9DEB92F1F}" srcOrd="2" destOrd="0" presId="urn:microsoft.com/office/officeart/2018/5/layout/IconCircleLabelList"/>
    <dgm:cxn modelId="{A8AA700A-EF3F-4D3E-894E-A8CAB68AB22F}" type="presParOf" srcId="{B08554CA-85F3-4D92-A56D-D1E9DEB92F1F}" destId="{C317EC53-6E0D-469D-8DDF-45A2523DB377}" srcOrd="0" destOrd="0" presId="urn:microsoft.com/office/officeart/2018/5/layout/IconCircleLabelList"/>
    <dgm:cxn modelId="{92270C33-D62E-487E-BC13-B5C1B6CC4022}" type="presParOf" srcId="{B08554CA-85F3-4D92-A56D-D1E9DEB92F1F}" destId="{E0E10DBF-7D11-417B-A8B7-A28707EFDA24}" srcOrd="1" destOrd="0" presId="urn:microsoft.com/office/officeart/2018/5/layout/IconCircleLabelList"/>
    <dgm:cxn modelId="{95C8A76E-81BE-4F2B-9AF8-D0794AF6F02F}" type="presParOf" srcId="{B08554CA-85F3-4D92-A56D-D1E9DEB92F1F}" destId="{E7885CDA-47FD-4866-8C80-13C19594B7C5}" srcOrd="2" destOrd="0" presId="urn:microsoft.com/office/officeart/2018/5/layout/IconCircleLabelList"/>
    <dgm:cxn modelId="{E6B3CA8A-74B7-4011-8BAC-B1BF50AB7778}" type="presParOf" srcId="{B08554CA-85F3-4D92-A56D-D1E9DEB92F1F}" destId="{9C9E8563-85C3-40D4-8E0F-50D82B92D458}" srcOrd="3" destOrd="0" presId="urn:microsoft.com/office/officeart/2018/5/layout/IconCircleLabelList"/>
    <dgm:cxn modelId="{0B2D032D-528A-4A2F-8DED-2FB37F6E48E8}" type="presParOf" srcId="{752B541D-CE30-4CE0-9E7A-AA8034B2A88A}" destId="{05891AC3-9544-4B97-B7D1-A0EC25195F76}" srcOrd="3" destOrd="0" presId="urn:microsoft.com/office/officeart/2018/5/layout/IconCircleLabelList"/>
    <dgm:cxn modelId="{FD51ADCA-E0B2-4A7C-9C22-3D9F5AEECBB1}" type="presParOf" srcId="{752B541D-CE30-4CE0-9E7A-AA8034B2A88A}" destId="{385495D1-5118-4712-8698-63781BD30550}" srcOrd="4" destOrd="0" presId="urn:microsoft.com/office/officeart/2018/5/layout/IconCircleLabelList"/>
    <dgm:cxn modelId="{3A628147-8BD7-49CD-BA84-8486B83054D9}" type="presParOf" srcId="{385495D1-5118-4712-8698-63781BD30550}" destId="{239C019D-31D7-4456-9ADB-E0C687F6080C}" srcOrd="0" destOrd="0" presId="urn:microsoft.com/office/officeart/2018/5/layout/IconCircleLabelList"/>
    <dgm:cxn modelId="{14D34816-27D3-45D6-AB86-EC07C5940FF9}" type="presParOf" srcId="{385495D1-5118-4712-8698-63781BD30550}" destId="{D94BE163-9037-44B5-A204-9B4300549F4C}" srcOrd="1" destOrd="0" presId="urn:microsoft.com/office/officeart/2018/5/layout/IconCircleLabelList"/>
    <dgm:cxn modelId="{5FE9EEBE-1F29-4FF9-B06E-B742AA1FF809}" type="presParOf" srcId="{385495D1-5118-4712-8698-63781BD30550}" destId="{BF5C7374-F77C-487C-9FA0-A0AAD8367441}" srcOrd="2" destOrd="0" presId="urn:microsoft.com/office/officeart/2018/5/layout/IconCircleLabelList"/>
    <dgm:cxn modelId="{A9727FA7-7C81-49C8-8BE5-EBED4731765E}" type="presParOf" srcId="{385495D1-5118-4712-8698-63781BD30550}" destId="{456C4C35-07FE-46AD-BF1F-2496652B42F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8524F-8A9F-46E0-8AB6-230EFBF4832D}">
      <dsp:nvSpPr>
        <dsp:cNvPr id="0" name=""/>
        <dsp:cNvSpPr/>
      </dsp:nvSpPr>
      <dsp:spPr>
        <a:xfrm>
          <a:off x="0" y="1735"/>
          <a:ext cx="5980170" cy="12232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EVALUATION</a:t>
          </a:r>
          <a:endParaRPr lang="en-US" sz="5100" kern="1200"/>
        </a:p>
      </dsp:txBody>
      <dsp:txXfrm>
        <a:off x="59713" y="61448"/>
        <a:ext cx="5860744" cy="1103809"/>
      </dsp:txXfrm>
    </dsp:sp>
    <dsp:sp modelId="{7455C8BC-F723-4D15-9913-E6380C9875D8}">
      <dsp:nvSpPr>
        <dsp:cNvPr id="0" name=""/>
        <dsp:cNvSpPr/>
      </dsp:nvSpPr>
      <dsp:spPr>
        <a:xfrm>
          <a:off x="0" y="1371850"/>
          <a:ext cx="5980170" cy="1223235"/>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Useful</a:t>
          </a:r>
          <a:endParaRPr lang="en-US" sz="5100" kern="1200"/>
        </a:p>
      </dsp:txBody>
      <dsp:txXfrm>
        <a:off x="59713" y="1431563"/>
        <a:ext cx="5860744" cy="1103809"/>
      </dsp:txXfrm>
    </dsp:sp>
    <dsp:sp modelId="{7BBD57BC-E64A-4302-8C1B-33221964F0A2}">
      <dsp:nvSpPr>
        <dsp:cNvPr id="0" name=""/>
        <dsp:cNvSpPr/>
      </dsp:nvSpPr>
      <dsp:spPr>
        <a:xfrm>
          <a:off x="0" y="2741965"/>
          <a:ext cx="5980170" cy="1223235"/>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Challenge</a:t>
          </a:r>
          <a:endParaRPr lang="en-US" sz="5100" kern="1200"/>
        </a:p>
      </dsp:txBody>
      <dsp:txXfrm>
        <a:off x="59713" y="2801678"/>
        <a:ext cx="5860744" cy="1103809"/>
      </dsp:txXfrm>
    </dsp:sp>
    <dsp:sp modelId="{1346C05D-897C-4430-8C28-DDA326FE8942}">
      <dsp:nvSpPr>
        <dsp:cNvPr id="0" name=""/>
        <dsp:cNvSpPr/>
      </dsp:nvSpPr>
      <dsp:spPr>
        <a:xfrm>
          <a:off x="0" y="4112080"/>
          <a:ext cx="5980170" cy="1223235"/>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Ability </a:t>
          </a:r>
          <a:endParaRPr lang="en-US" sz="5100" kern="1200"/>
        </a:p>
      </dsp:txBody>
      <dsp:txXfrm>
        <a:off x="59713" y="4171793"/>
        <a:ext cx="5860744" cy="11038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39CCD-D838-4DE8-97D1-F1FA900A7CF2}">
      <dsp:nvSpPr>
        <dsp:cNvPr id="0" name=""/>
        <dsp:cNvSpPr/>
      </dsp:nvSpPr>
      <dsp:spPr>
        <a:xfrm>
          <a:off x="0" y="651"/>
          <a:ext cx="5980170" cy="1524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1CC25-5071-453F-942C-4696CCFBE4AF}">
      <dsp:nvSpPr>
        <dsp:cNvPr id="0" name=""/>
        <dsp:cNvSpPr/>
      </dsp:nvSpPr>
      <dsp:spPr>
        <a:xfrm>
          <a:off x="461160" y="343663"/>
          <a:ext cx="838474" cy="838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EE2B8-2817-4B5A-88F3-E6101F80FD3A}">
      <dsp:nvSpPr>
        <dsp:cNvPr id="0" name=""/>
        <dsp:cNvSpPr/>
      </dsp:nvSpPr>
      <dsp:spPr>
        <a:xfrm>
          <a:off x="1760796" y="651"/>
          <a:ext cx="4219373" cy="152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43" tIns="161343" rIns="161343" bIns="161343" numCol="1" spcCol="1270" anchor="ctr" anchorCtr="0">
          <a:noAutofit/>
        </a:bodyPr>
        <a:lstStyle/>
        <a:p>
          <a:pPr marL="0" lvl="0" indent="0" algn="l" defTabSz="1111250">
            <a:lnSpc>
              <a:spcPct val="90000"/>
            </a:lnSpc>
            <a:spcBef>
              <a:spcPct val="0"/>
            </a:spcBef>
            <a:spcAft>
              <a:spcPct val="35000"/>
            </a:spcAft>
            <a:buNone/>
          </a:pPr>
          <a:r>
            <a:rPr lang="en-GB" sz="2500" kern="1200"/>
            <a:t>MOTIVATION FOR ACTION</a:t>
          </a:r>
          <a:endParaRPr lang="en-US" sz="2500" kern="1200"/>
        </a:p>
      </dsp:txBody>
      <dsp:txXfrm>
        <a:off x="1760796" y="651"/>
        <a:ext cx="4219373" cy="1524499"/>
      </dsp:txXfrm>
    </dsp:sp>
    <dsp:sp modelId="{B800B5EB-CB76-451C-A2B7-5CDB81272B83}">
      <dsp:nvSpPr>
        <dsp:cNvPr id="0" name=""/>
        <dsp:cNvSpPr/>
      </dsp:nvSpPr>
      <dsp:spPr>
        <a:xfrm>
          <a:off x="0" y="1906275"/>
          <a:ext cx="5980170" cy="1524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F9DA2-E559-4C2B-9A52-A85C0D839F38}">
      <dsp:nvSpPr>
        <dsp:cNvPr id="0" name=""/>
        <dsp:cNvSpPr/>
      </dsp:nvSpPr>
      <dsp:spPr>
        <a:xfrm>
          <a:off x="461160" y="2249287"/>
          <a:ext cx="838474" cy="838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FC61E-3632-436A-945D-F60A6B511C39}">
      <dsp:nvSpPr>
        <dsp:cNvPr id="0" name=""/>
        <dsp:cNvSpPr/>
      </dsp:nvSpPr>
      <dsp:spPr>
        <a:xfrm>
          <a:off x="1760796" y="1906275"/>
          <a:ext cx="4219373" cy="152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43" tIns="161343" rIns="161343" bIns="161343" numCol="1" spcCol="1270" anchor="ctr" anchorCtr="0">
          <a:noAutofit/>
        </a:bodyPr>
        <a:lstStyle/>
        <a:p>
          <a:pPr marL="0" lvl="0" indent="0" algn="l" defTabSz="1111250">
            <a:lnSpc>
              <a:spcPct val="90000"/>
            </a:lnSpc>
            <a:spcBef>
              <a:spcPct val="0"/>
            </a:spcBef>
            <a:spcAft>
              <a:spcPct val="35000"/>
            </a:spcAft>
            <a:buNone/>
          </a:pPr>
          <a:r>
            <a:rPr lang="en-GB" sz="2500" kern="1200"/>
            <a:t>LOTS OF INTERESTING INFORMATION</a:t>
          </a:r>
          <a:endParaRPr lang="en-US" sz="2500" kern="1200"/>
        </a:p>
      </dsp:txBody>
      <dsp:txXfrm>
        <a:off x="1760796" y="1906275"/>
        <a:ext cx="4219373" cy="1524499"/>
      </dsp:txXfrm>
    </dsp:sp>
    <dsp:sp modelId="{2E8671AA-8532-461D-842B-D1494C7D4454}">
      <dsp:nvSpPr>
        <dsp:cNvPr id="0" name=""/>
        <dsp:cNvSpPr/>
      </dsp:nvSpPr>
      <dsp:spPr>
        <a:xfrm>
          <a:off x="0" y="3811899"/>
          <a:ext cx="5980170" cy="1524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0A118-3E2E-40A0-ABE8-20A2C262E8CF}">
      <dsp:nvSpPr>
        <dsp:cNvPr id="0" name=""/>
        <dsp:cNvSpPr/>
      </dsp:nvSpPr>
      <dsp:spPr>
        <a:xfrm>
          <a:off x="461160" y="4154911"/>
          <a:ext cx="838474" cy="838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681291-984B-4B1A-A234-6B7FE9C8550C}">
      <dsp:nvSpPr>
        <dsp:cNvPr id="0" name=""/>
        <dsp:cNvSpPr/>
      </dsp:nvSpPr>
      <dsp:spPr>
        <a:xfrm>
          <a:off x="1760796" y="3811899"/>
          <a:ext cx="4219373" cy="1524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43" tIns="161343" rIns="161343" bIns="161343" numCol="1" spcCol="1270" anchor="ctr" anchorCtr="0">
          <a:noAutofit/>
        </a:bodyPr>
        <a:lstStyle/>
        <a:p>
          <a:pPr marL="0" lvl="0" indent="0" algn="l" defTabSz="1111250">
            <a:lnSpc>
              <a:spcPct val="90000"/>
            </a:lnSpc>
            <a:spcBef>
              <a:spcPct val="0"/>
            </a:spcBef>
            <a:spcAft>
              <a:spcPct val="35000"/>
            </a:spcAft>
            <a:buNone/>
          </a:pPr>
          <a:r>
            <a:rPr lang="en-GB" sz="2500" kern="1200"/>
            <a:t>MOBILIZATION FOR FURTHER LEARNING</a:t>
          </a:r>
          <a:endParaRPr lang="en-US" sz="2500" kern="1200"/>
        </a:p>
      </dsp:txBody>
      <dsp:txXfrm>
        <a:off x="1760796" y="3811899"/>
        <a:ext cx="4219373" cy="152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B0247-707A-4CB6-AF87-A095B8406B09}">
      <dsp:nvSpPr>
        <dsp:cNvPr id="0" name=""/>
        <dsp:cNvSpPr/>
      </dsp:nvSpPr>
      <dsp:spPr>
        <a:xfrm>
          <a:off x="2004002" y="9241"/>
          <a:ext cx="1372500" cy="1372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0CAD2-1554-4943-9016-7AAF89ACFC20}">
      <dsp:nvSpPr>
        <dsp:cNvPr id="0" name=""/>
        <dsp:cNvSpPr/>
      </dsp:nvSpPr>
      <dsp:spPr>
        <a:xfrm>
          <a:off x="2296502" y="301741"/>
          <a:ext cx="787500" cy="787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E31CB1-6E3D-4A16-9DB3-5AE723AC85BB}">
      <dsp:nvSpPr>
        <dsp:cNvPr id="0" name=""/>
        <dsp:cNvSpPr/>
      </dsp:nvSpPr>
      <dsp:spPr>
        <a:xfrm>
          <a:off x="1565252" y="1809241"/>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ONLY POSITIVE EMOTIONS</a:t>
          </a:r>
          <a:endParaRPr lang="en-US" sz="1700" kern="1200"/>
        </a:p>
      </dsp:txBody>
      <dsp:txXfrm>
        <a:off x="1565252" y="1809241"/>
        <a:ext cx="2250000" cy="720000"/>
      </dsp:txXfrm>
    </dsp:sp>
    <dsp:sp modelId="{C317EC53-6E0D-469D-8DDF-45A2523DB377}">
      <dsp:nvSpPr>
        <dsp:cNvPr id="0" name=""/>
        <dsp:cNvSpPr/>
      </dsp:nvSpPr>
      <dsp:spPr>
        <a:xfrm>
          <a:off x="4647752" y="9241"/>
          <a:ext cx="1372500" cy="1372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10DBF-7D11-417B-A8B7-A28707EFDA24}">
      <dsp:nvSpPr>
        <dsp:cNvPr id="0" name=""/>
        <dsp:cNvSpPr/>
      </dsp:nvSpPr>
      <dsp:spPr>
        <a:xfrm>
          <a:off x="4940252" y="301741"/>
          <a:ext cx="787500" cy="787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E8563-85C3-40D4-8E0F-50D82B92D458}">
      <dsp:nvSpPr>
        <dsp:cNvPr id="0" name=""/>
        <dsp:cNvSpPr/>
      </dsp:nvSpPr>
      <dsp:spPr>
        <a:xfrm>
          <a:off x="4209002" y="1809241"/>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ACTIVITIES WORTH PRAISING</a:t>
          </a:r>
          <a:endParaRPr lang="en-US" sz="1700" kern="1200"/>
        </a:p>
      </dsp:txBody>
      <dsp:txXfrm>
        <a:off x="4209002" y="1809241"/>
        <a:ext cx="2250000" cy="720000"/>
      </dsp:txXfrm>
    </dsp:sp>
    <dsp:sp modelId="{239C019D-31D7-4456-9ADB-E0C687F6080C}">
      <dsp:nvSpPr>
        <dsp:cNvPr id="0" name=""/>
        <dsp:cNvSpPr/>
      </dsp:nvSpPr>
      <dsp:spPr>
        <a:xfrm>
          <a:off x="7291502" y="9241"/>
          <a:ext cx="1372500" cy="1372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4BE163-9037-44B5-A204-9B4300549F4C}">
      <dsp:nvSpPr>
        <dsp:cNvPr id="0" name=""/>
        <dsp:cNvSpPr/>
      </dsp:nvSpPr>
      <dsp:spPr>
        <a:xfrm>
          <a:off x="7584002" y="301741"/>
          <a:ext cx="787500" cy="787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C4C35-07FE-46AD-BF1F-2496652B42F5}">
      <dsp:nvSpPr>
        <dsp:cNvPr id="0" name=""/>
        <dsp:cNvSpPr/>
      </dsp:nvSpPr>
      <dsp:spPr>
        <a:xfrm>
          <a:off x="6852752" y="1809241"/>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MORE ENGAGEMENT FROM MY PART</a:t>
          </a:r>
          <a:endParaRPr lang="en-US" sz="1700" kern="1200"/>
        </a:p>
      </dsp:txBody>
      <dsp:txXfrm>
        <a:off x="6852752" y="1809241"/>
        <a:ext cx="225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3/9/2023</a:t>
            </a:fld>
            <a:endParaRPr lang="en-US"/>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2558703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9439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22870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21238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65861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664800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81631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6178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504266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97367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3/9/2023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36097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3/9/2023</a:t>
            </a:fld>
            <a:endParaRPr lang="en-US"/>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7895035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www.google.com/url?sa=i&amp;url=https%3A%2F%2Founews.co%2Feducation-languages-health%2Flanguages%2Fessential-skills-to-succeed-in-a-multicultural-workplace%2F&amp;psig=AOvVaw3CQrdebX0JMKjsDCY2x0Gh&amp;ust=1677009843156000&amp;source=images&amp;cd=vfe&amp;ved=0CAwQjRxqFwoTCLDx3dXypP0CFQAAAAAdAAAAABAD"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google.com/url?sa=i&amp;url=https%3A%2F%2Fwww.dreamstime.com%2Fphotos-images%2Fwork-culture.html&amp;psig=AOvVaw2_VhS6V1phJth6_eBCPQdm&amp;ust=1677056825542000&amp;source=images&amp;cd=vfe&amp;ved=0CAwQjRxqFwoTCLjBptihpv0CFQAAAAAdAAAAABB0"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www.google.com/url?sa=i&amp;url=https%3A%2F%2Fblogs.glowscotland.org.uk%2Fglowblogs%2Fuodsseportfolio%2F2015%2F10%2F25%2Fgibbs-reflective-cycle%2F&amp;psig=AOvVaw38f8yFtTnY9N6CLa5-Bsli&amp;ust=1677060032982000&amp;source=images&amp;cd=vfe&amp;ved=0CAwQjRxqFwoTCMih0M6tpv0CFQAAAAAdAAAAABAQ"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tutorialspoint.com/humahttps:/www.tutor2u.net/business/reference/models-of-organisational-culture-scheinn_resource_management/images/organizational_culture.jpg"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hyperlink" Target="https://www.researchoptimus.com/blog/wp-content/uploads/2021/07/strategy-development.jpg"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sites.google.com/site/zrlitonbdcom/_/rsrc/1468912651660/home/report-hrm-practices-in-the-grameen-bank/executive-summary/HRM%20COMPONENTS.JPG"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hyperlink" Target="https://assets-global.website-files.com/634e928d7acf0e5b9297c41b/637b636a2fad98426dd468d4_60b7421dbe7ca1652eeffb0b_Communication%2520Channels.jpeg" TargetMode="Externa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watch?v=JdbL7jJb3JE&amp;embeds_euri=https%3A%2F%2Fmoodle.uwtsd.ac.uk%2F&amp;feature=emb_imp_woyt" TargetMode="External"/><Relationship Id="rId3" Type="http://schemas.openxmlformats.org/officeDocument/2006/relationships/hyperlink" Target="https://murrellassociates.co.uk/news/agile-vs-flexible-working-2/" TargetMode="External"/><Relationship Id="rId7" Type="http://schemas.openxmlformats.org/officeDocument/2006/relationships/hyperlink" Target="https://www.voced.edu.au/content/ngv:62618" TargetMode="External"/><Relationship Id="rId2" Type="http://schemas.openxmlformats.org/officeDocument/2006/relationships/hyperlink" Target="https://www.youtube.com/watch?v=cjziCs-R2S4&amp;embeds_euri=https%3A%2F%2Fmoodle.uwtsd.ac.uk%2F&amp;feature=emb_imp_woyt" TargetMode="External"/><Relationship Id="rId1" Type="http://schemas.openxmlformats.org/officeDocument/2006/relationships/slideLayout" Target="../slideLayouts/slideLayout2.xml"/><Relationship Id="rId6" Type="http://schemas.openxmlformats.org/officeDocument/2006/relationships/hyperlink" Target="https://www.managers.org.uk/~/media/Files/PDF/Checklists/CHK-232-Understanding-organisational-culture.pdf" TargetMode="External"/><Relationship Id="rId5" Type="http://schemas.openxmlformats.org/officeDocument/2006/relationships/hyperlink" Target="https://www.youtube.com/watch?v=_YhEpBvlO2M&amp;embeds_euri=https%3A%2F%2Fmoodle.uwtsd.ac.uk%2F&amp;feature=emb_imp_woyt" TargetMode="External"/><Relationship Id="rId4" Type="http://schemas.openxmlformats.org/officeDocument/2006/relationships/hyperlink" Target="https://wojciechklek.pl/cykl-refleksyjny-gibb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2C84039B-8CF9-47CD-8F02-B1DBD5E75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tanding together&#10;&#10;Description automatically generated with medium confidence">
            <a:extLst>
              <a:ext uri="{FF2B5EF4-FFF2-40B4-BE49-F238E27FC236}">
                <a16:creationId xmlns:a16="http://schemas.microsoft.com/office/drawing/2014/main" id="{A0F6E5FF-0979-FFBA-D578-44C1B8F8AD3E}"/>
              </a:ext>
            </a:extLst>
          </p:cNvPr>
          <p:cNvPicPr>
            <a:picLocks noChangeAspect="1"/>
          </p:cNvPicPr>
          <p:nvPr/>
        </p:nvPicPr>
        <p:blipFill rotWithShape="1">
          <a:blip r:embed="rId4"/>
          <a:srcRect t="9360" b="4102"/>
          <a:stretch/>
        </p:blipFill>
        <p:spPr>
          <a:xfrm>
            <a:off x="0" y="10"/>
            <a:ext cx="12191977" cy="6857990"/>
          </a:xfrm>
          <a:prstGeom prst="rect">
            <a:avLst/>
          </a:prstGeom>
        </p:spPr>
      </p:pic>
      <p:sp>
        <p:nvSpPr>
          <p:cNvPr id="21" name="Rectangle 24">
            <a:extLst>
              <a:ext uri="{FF2B5EF4-FFF2-40B4-BE49-F238E27FC236}">
                <a16:creationId xmlns:a16="http://schemas.microsoft.com/office/drawing/2014/main" id="{48D8C7A8-9E05-4465-8B1B-577C9F1DB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BA635-CBC6-8FD2-7E2B-B3420B8EF9E8}"/>
              </a:ext>
            </a:extLst>
          </p:cNvPr>
          <p:cNvSpPr>
            <a:spLocks noGrp="1"/>
          </p:cNvSpPr>
          <p:nvPr>
            <p:ph type="ctrTitle"/>
          </p:nvPr>
        </p:nvSpPr>
        <p:spPr>
          <a:xfrm>
            <a:off x="1157266" y="-76027"/>
            <a:ext cx="10074269" cy="1360078"/>
          </a:xfrm>
        </p:spPr>
        <p:txBody>
          <a:bodyPr>
            <a:normAutofit/>
          </a:bodyPr>
          <a:lstStyle/>
          <a:p>
            <a:pPr algn="l"/>
            <a:r>
              <a:rPr lang="en-GB" b="1" i="1" u="sng">
                <a:solidFill>
                  <a:schemeClr val="bg1"/>
                </a:solidFill>
                <a:latin typeface="Bernard MT Condensed" panose="02050806060905020404" pitchFamily="18" charset="0"/>
              </a:rPr>
              <a:t>The Intercultural Workplace </a:t>
            </a:r>
          </a:p>
        </p:txBody>
      </p:sp>
      <p:sp>
        <p:nvSpPr>
          <p:cNvPr id="3" name="Subtitle 2">
            <a:extLst>
              <a:ext uri="{FF2B5EF4-FFF2-40B4-BE49-F238E27FC236}">
                <a16:creationId xmlns:a16="http://schemas.microsoft.com/office/drawing/2014/main" id="{FFBD6836-0A0F-2840-426A-8F3AFD142589}"/>
              </a:ext>
            </a:extLst>
          </p:cNvPr>
          <p:cNvSpPr>
            <a:spLocks noGrp="1"/>
          </p:cNvSpPr>
          <p:nvPr>
            <p:ph type="subTitle" idx="1"/>
          </p:nvPr>
        </p:nvSpPr>
        <p:spPr>
          <a:xfrm>
            <a:off x="10180948" y="69888"/>
            <a:ext cx="2762054" cy="1524000"/>
          </a:xfrm>
        </p:spPr>
        <p:txBody>
          <a:bodyPr>
            <a:normAutofit/>
          </a:bodyPr>
          <a:lstStyle/>
          <a:p>
            <a:pPr algn="l"/>
            <a:r>
              <a:rPr lang="en-GB" b="1">
                <a:solidFill>
                  <a:schemeClr val="bg1"/>
                </a:solidFill>
                <a:latin typeface="Bahnschrift SemiLight Condensed" panose="020B0502040204020203" pitchFamily="34" charset="0"/>
              </a:rPr>
              <a:t>Magdalena Janas </a:t>
            </a:r>
          </a:p>
          <a:p>
            <a:pPr algn="l"/>
            <a:r>
              <a:rPr lang="en-GB" b="1">
                <a:solidFill>
                  <a:schemeClr val="bg1"/>
                </a:solidFill>
                <a:latin typeface="Bahnschrift SemiLight Condensed" panose="020B0502040204020203" pitchFamily="34" charset="0"/>
              </a:rPr>
              <a:t>2107190</a:t>
            </a:r>
          </a:p>
        </p:txBody>
      </p:sp>
      <p:sp>
        <p:nvSpPr>
          <p:cNvPr id="6" name="TextBox 5">
            <a:extLst>
              <a:ext uri="{FF2B5EF4-FFF2-40B4-BE49-F238E27FC236}">
                <a16:creationId xmlns:a16="http://schemas.microsoft.com/office/drawing/2014/main" id="{05A333F7-B788-B5F3-EF96-C7E99ACCEE2E}"/>
              </a:ext>
            </a:extLst>
          </p:cNvPr>
          <p:cNvSpPr txBox="1"/>
          <p:nvPr/>
        </p:nvSpPr>
        <p:spPr>
          <a:xfrm>
            <a:off x="1396910" y="5763667"/>
            <a:ext cx="8183114" cy="769441"/>
          </a:xfrm>
          <a:prstGeom prst="rect">
            <a:avLst/>
          </a:prstGeom>
          <a:noFill/>
        </p:spPr>
        <p:txBody>
          <a:bodyPr wrap="square">
            <a:spAutoFit/>
          </a:bodyPr>
          <a:lstStyle/>
          <a:p>
            <a:pPr>
              <a:spcAft>
                <a:spcPts val="600"/>
              </a:spcAft>
            </a:pPr>
            <a:r>
              <a:rPr lang="en-GB" sz="11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google.com/url?sa=i&amp;url=https%3A%2F%2Founews.co%2Feducation-languages-health%2Flanguages%2Fessential-skills-to-succeed-in-a-multicultural-workplace%2F&amp;psig=AOvVaw3CQrdebX0JMKjsDCY2x0Gh&amp;ust=1677009843156000&amp;source=images&amp;cd=vfe&amp;ved=0CAwQjRxqFwoTCLDx3dXypP0CFQAAAAAdAAAAABAD - </a:t>
            </a:r>
            <a:endParaRPr lang="en-GB" sz="1100" b="1" i="1">
              <a:solidFill>
                <a:srgbClr val="0070C0"/>
              </a:solidFill>
              <a:latin typeface="Berlin Sans FB Demi" panose="020E0802020502020306" pitchFamily="34" charset="0"/>
            </a:endParaRPr>
          </a:p>
        </p:txBody>
      </p:sp>
      <p:pic>
        <p:nvPicPr>
          <p:cNvPr id="24" name="Audio 23">
            <a:hlinkClick r:id="" action="ppaction://media"/>
            <a:extLst>
              <a:ext uri="{FF2B5EF4-FFF2-40B4-BE49-F238E27FC236}">
                <a16:creationId xmlns:a16="http://schemas.microsoft.com/office/drawing/2014/main" id="{0B7D071C-1815-94EE-34CA-1F492D4E60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9921687" y="4475708"/>
            <a:ext cx="2057400" cy="2057400"/>
          </a:xfrm>
          <a:prstGeom prst="ellipse">
            <a:avLst/>
          </a:prstGeom>
        </p:spPr>
      </p:pic>
    </p:spTree>
    <p:extLst>
      <p:ext uri="{BB962C8B-B14F-4D97-AF65-F5344CB8AC3E}">
        <p14:creationId xmlns:p14="http://schemas.microsoft.com/office/powerpoint/2010/main" val="1029155217"/>
      </p:ext>
    </p:extLst>
  </p:cSld>
  <p:clrMapOvr>
    <a:masterClrMapping/>
  </p:clrMapOvr>
  <mc:AlternateContent xmlns:mc="http://schemas.openxmlformats.org/markup-compatibility/2006" xmlns:p14="http://schemas.microsoft.com/office/powerpoint/2010/main">
    <mc:Choice Requires="p14">
      <p:transition spd="slow" p14:dur="2000" advTm="14457"/>
    </mc:Choice>
    <mc:Fallback xmlns="">
      <p:transition spd="slow" advTm="14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C5D4D-6EC6-4FF2-B8E1-06D5046E0C90}"/>
              </a:ext>
            </a:extLst>
          </p:cNvPr>
          <p:cNvSpPr>
            <a:spLocks noGrp="1"/>
          </p:cNvSpPr>
          <p:nvPr>
            <p:ph type="title"/>
          </p:nvPr>
        </p:nvSpPr>
        <p:spPr>
          <a:xfrm>
            <a:off x="6163464" y="755650"/>
            <a:ext cx="5266535" cy="1345115"/>
          </a:xfrm>
        </p:spPr>
        <p:txBody>
          <a:bodyPr>
            <a:normAutofit/>
          </a:bodyPr>
          <a:lstStyle/>
          <a:p>
            <a:r>
              <a:rPr lang="en-GB" b="1" u="sng"/>
              <a:t>The Intercultural Workplace</a:t>
            </a:r>
          </a:p>
        </p:txBody>
      </p:sp>
      <p:pic>
        <p:nvPicPr>
          <p:cNvPr id="4" name="Picture 3">
            <a:extLst>
              <a:ext uri="{FF2B5EF4-FFF2-40B4-BE49-F238E27FC236}">
                <a16:creationId xmlns:a16="http://schemas.microsoft.com/office/drawing/2014/main" id="{42EB3687-7DB7-B72E-3C56-BB0DE6A9FD34}"/>
              </a:ext>
            </a:extLst>
          </p:cNvPr>
          <p:cNvPicPr>
            <a:picLocks noChangeAspect="1"/>
          </p:cNvPicPr>
          <p:nvPr/>
        </p:nvPicPr>
        <p:blipFill rotWithShape="1">
          <a:blip r:embed="rId4"/>
          <a:srcRect l="23306" r="15030" b="2"/>
          <a:stretch/>
        </p:blipFill>
        <p:spPr>
          <a:xfrm>
            <a:off x="20" y="10"/>
            <a:ext cx="5404493" cy="6857990"/>
          </a:xfrm>
          <a:prstGeom prst="rect">
            <a:avLst/>
          </a:prstGeom>
        </p:spPr>
      </p:pic>
      <p:sp>
        <p:nvSpPr>
          <p:cNvPr id="3" name="Content Placeholder 2">
            <a:extLst>
              <a:ext uri="{FF2B5EF4-FFF2-40B4-BE49-F238E27FC236}">
                <a16:creationId xmlns:a16="http://schemas.microsoft.com/office/drawing/2014/main" id="{EB17EEB8-978E-4DCD-F8ED-A90DADF92EC7}"/>
              </a:ext>
            </a:extLst>
          </p:cNvPr>
          <p:cNvSpPr>
            <a:spLocks noGrp="1"/>
          </p:cNvSpPr>
          <p:nvPr>
            <p:ph idx="1"/>
          </p:nvPr>
        </p:nvSpPr>
        <p:spPr>
          <a:xfrm>
            <a:off x="6163464" y="2207969"/>
            <a:ext cx="5266535" cy="3884983"/>
          </a:xfrm>
        </p:spPr>
        <p:txBody>
          <a:bodyPr>
            <a:normAutofit lnSpcReduction="10000"/>
          </a:bodyPr>
          <a:lstStyle/>
          <a:p>
            <a:pPr marL="0" indent="0">
              <a:buNone/>
            </a:pPr>
            <a:r>
              <a:rPr lang="en-GB" b="1">
                <a:solidFill>
                  <a:schemeClr val="tx2"/>
                </a:solidFill>
                <a:latin typeface="Berlin Sans FB Demi" panose="020E0802020502020306" pitchFamily="34" charset="0"/>
              </a:rPr>
              <a:t>The ability to speak different languages</a:t>
            </a:r>
          </a:p>
          <a:p>
            <a:pPr marL="0" indent="0">
              <a:buNone/>
            </a:pPr>
            <a:r>
              <a:rPr lang="en-GB" b="1">
                <a:solidFill>
                  <a:schemeClr val="tx2"/>
                </a:solidFill>
                <a:latin typeface="Berlin Sans FB Demi" panose="020E0802020502020306" pitchFamily="34" charset="0"/>
              </a:rPr>
              <a:t>Different levels of education</a:t>
            </a:r>
          </a:p>
          <a:p>
            <a:pPr marL="0" indent="0">
              <a:buNone/>
            </a:pPr>
            <a:r>
              <a:rPr lang="en-GB" b="1">
                <a:solidFill>
                  <a:schemeClr val="tx2"/>
                </a:solidFill>
                <a:latin typeface="Berlin Sans FB Demi" panose="020E0802020502020306" pitchFamily="34" charset="0"/>
              </a:rPr>
              <a:t>Gender</a:t>
            </a:r>
          </a:p>
          <a:p>
            <a:pPr marL="0" indent="0">
              <a:buNone/>
            </a:pPr>
            <a:r>
              <a:rPr lang="en-GB" b="1">
                <a:solidFill>
                  <a:schemeClr val="tx2"/>
                </a:solidFill>
                <a:latin typeface="Berlin Sans FB Demi" panose="020E0802020502020306" pitchFamily="34" charset="0"/>
              </a:rPr>
              <a:t>Individuals from different countries</a:t>
            </a:r>
          </a:p>
          <a:p>
            <a:pPr marL="0" indent="0">
              <a:buNone/>
            </a:pPr>
            <a:r>
              <a:rPr lang="en-GB" sz="14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https://www.google.com/url?sa=i&amp;url=https%3A%2F%2Fwww.dreamstime.com%2Fphotos-images%2Fwork-culture.html&amp;psig=AOvVaw2_VhS6V1phJth6_eBCPQdm&amp;ust=1677056825542000&amp;source=images&amp;cd=vfe&amp;ved=0CAwQjRxqFwoTCLjBptihpv0CFQAAAAAdAAAAABB0 - </a:t>
            </a:r>
            <a:endParaRPr lang="en-GB" sz="1400" b="1" i="1">
              <a:solidFill>
                <a:srgbClr val="0070C0"/>
              </a:solidFill>
              <a:latin typeface="Berlin Sans FB Demi" panose="020E0802020502020306" pitchFamily="34" charset="0"/>
            </a:endParaRPr>
          </a:p>
          <a:p>
            <a:endParaRPr lang="en-GB"/>
          </a:p>
          <a:p>
            <a:endParaRPr lang="en-GB"/>
          </a:p>
        </p:txBody>
      </p:sp>
      <p:pic>
        <p:nvPicPr>
          <p:cNvPr id="47" name="Audio 46">
            <a:hlinkClick r:id="" action="ppaction://media"/>
            <a:extLst>
              <a:ext uri="{FF2B5EF4-FFF2-40B4-BE49-F238E27FC236}">
                <a16:creationId xmlns:a16="http://schemas.microsoft.com/office/drawing/2014/main" id="{3012BBC9-27E7-538E-1823-CC9AB75A89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248247" y="5073650"/>
            <a:ext cx="2057400" cy="2057400"/>
          </a:xfrm>
          <a:prstGeom prst="ellipse">
            <a:avLst/>
          </a:prstGeom>
        </p:spPr>
      </p:pic>
    </p:spTree>
    <p:extLst>
      <p:ext uri="{BB962C8B-B14F-4D97-AF65-F5344CB8AC3E}">
        <p14:creationId xmlns:p14="http://schemas.microsoft.com/office/powerpoint/2010/main" val="3022251043"/>
      </p:ext>
    </p:extLst>
  </p:cSld>
  <p:clrMapOvr>
    <a:masterClrMapping/>
  </p:clrMapOvr>
  <mc:AlternateContent xmlns:mc="http://schemas.openxmlformats.org/markup-compatibility/2006" xmlns:p14="http://schemas.microsoft.com/office/powerpoint/2010/main">
    <mc:Choice Requires="p14">
      <p:transition spd="slow" p14:dur="2000" advTm="61006"/>
    </mc:Choice>
    <mc:Fallback xmlns="">
      <p:transition spd="slow" advTm="61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Freeform: Shape 103">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3" name="Rectangle 105">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534B284-0DBF-14F2-360E-D41012B0BEF9}"/>
              </a:ext>
            </a:extLst>
          </p:cNvPr>
          <p:cNvPicPr>
            <a:picLocks noChangeAspect="1"/>
          </p:cNvPicPr>
          <p:nvPr/>
        </p:nvPicPr>
        <p:blipFill rotWithShape="1">
          <a:blip r:embed="rId4"/>
          <a:srcRect l="3788" r="3135" b="-2"/>
          <a:stretch/>
        </p:blipFill>
        <p:spPr>
          <a:xfrm>
            <a:off x="1676175" y="382714"/>
            <a:ext cx="7593291" cy="5340096"/>
          </a:xfrm>
          <a:prstGeom prst="rect">
            <a:avLst/>
          </a:prstGeom>
        </p:spPr>
      </p:pic>
      <p:sp>
        <p:nvSpPr>
          <p:cNvPr id="6" name="TextBox 5">
            <a:extLst>
              <a:ext uri="{FF2B5EF4-FFF2-40B4-BE49-F238E27FC236}">
                <a16:creationId xmlns:a16="http://schemas.microsoft.com/office/drawing/2014/main" id="{1BDBF240-9DFC-D572-6F28-3F7F3CD20DEF}"/>
              </a:ext>
            </a:extLst>
          </p:cNvPr>
          <p:cNvSpPr txBox="1"/>
          <p:nvPr/>
        </p:nvSpPr>
        <p:spPr>
          <a:xfrm>
            <a:off x="6163464" y="2207969"/>
            <a:ext cx="5266535" cy="3884983"/>
          </a:xfrm>
          <a:prstGeom prst="rect">
            <a:avLst/>
          </a:prstGeom>
        </p:spPr>
        <p:txBody>
          <a:bodyPr vert="horz" lIns="91440" tIns="45720" rIns="91440" bIns="45720" rtlCol="0">
            <a:normAutofit/>
          </a:bodyPr>
          <a:lstStyle/>
          <a:p>
            <a:pPr>
              <a:lnSpc>
                <a:spcPct val="105000"/>
              </a:lnSpc>
              <a:spcAft>
                <a:spcPts val="600"/>
              </a:spcAft>
            </a:pPr>
            <a:endParaRPr lang="en-US"/>
          </a:p>
        </p:txBody>
      </p:sp>
      <p:sp>
        <p:nvSpPr>
          <p:cNvPr id="3" name="TextBox 2">
            <a:extLst>
              <a:ext uri="{FF2B5EF4-FFF2-40B4-BE49-F238E27FC236}">
                <a16:creationId xmlns:a16="http://schemas.microsoft.com/office/drawing/2014/main" id="{DC6D44DE-8761-55D8-B071-EAB927E2827D}"/>
              </a:ext>
            </a:extLst>
          </p:cNvPr>
          <p:cNvSpPr txBox="1"/>
          <p:nvPr/>
        </p:nvSpPr>
        <p:spPr>
          <a:xfrm>
            <a:off x="2975503" y="6006263"/>
            <a:ext cx="6790537" cy="769441"/>
          </a:xfrm>
          <a:prstGeom prst="rect">
            <a:avLst/>
          </a:prstGeom>
          <a:noFill/>
        </p:spPr>
        <p:txBody>
          <a:bodyPr wrap="square" rtlCol="0">
            <a:spAutoFit/>
          </a:bodyPr>
          <a:lstStyle/>
          <a:p>
            <a:r>
              <a:rPr lang="en-GB" sz="11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google.com/url?sa=i&amp;url=https%3A%2F%2Fblogs.glowscotland.org.uk%2Fglowblogs%2Fuodsseportfolio%2F2015%2F10%2F25%2Fgibbs-reflective-cycle%2F&amp;psig=AOvVaw38f8yFtTnY9N6CLa5-Bsli&amp;ust=1677060032982000&amp;source=images&amp;cd=vfe&amp;ved=0CAwQjRxqFwoTCMih0M6tpv0CFQAAAAAdAAAAABAQ - </a:t>
            </a:r>
            <a:endParaRPr lang="en-GB" sz="1100" b="1" i="1">
              <a:solidFill>
                <a:srgbClr val="0070C0"/>
              </a:solidFill>
              <a:latin typeface="Berlin Sans FB Demi" panose="020E0802020502020306" pitchFamily="34" charset="0"/>
            </a:endParaRPr>
          </a:p>
        </p:txBody>
      </p:sp>
      <p:pic>
        <p:nvPicPr>
          <p:cNvPr id="25" name="Audio 24">
            <a:hlinkClick r:id="" action="ppaction://media"/>
            <a:extLst>
              <a:ext uri="{FF2B5EF4-FFF2-40B4-BE49-F238E27FC236}">
                <a16:creationId xmlns:a16="http://schemas.microsoft.com/office/drawing/2014/main" id="{F1E8B514-813F-1F6F-C32B-1FE17EDED9B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pic>
        <p:nvPicPr>
          <p:cNvPr id="2" name="Picture 1">
            <a:extLst>
              <a:ext uri="{FF2B5EF4-FFF2-40B4-BE49-F238E27FC236}">
                <a16:creationId xmlns:a16="http://schemas.microsoft.com/office/drawing/2014/main" id="{633667A7-A4DE-F4E0-16F9-CEE4CA9D0C37}"/>
              </a:ext>
            </a:extLst>
          </p:cNvPr>
          <p:cNvPicPr>
            <a:picLocks noChangeAspect="1"/>
          </p:cNvPicPr>
          <p:nvPr/>
        </p:nvPicPr>
        <p:blipFill>
          <a:blip r:embed="rId4"/>
          <a:stretch>
            <a:fillRect/>
          </a:stretch>
        </p:blipFill>
        <p:spPr>
          <a:xfrm>
            <a:off x="1470581" y="147789"/>
            <a:ext cx="8581723" cy="5734050"/>
          </a:xfrm>
          <a:prstGeom prst="rect">
            <a:avLst/>
          </a:prstGeom>
        </p:spPr>
      </p:pic>
    </p:spTree>
    <p:extLst>
      <p:ext uri="{BB962C8B-B14F-4D97-AF65-F5344CB8AC3E}">
        <p14:creationId xmlns:p14="http://schemas.microsoft.com/office/powerpoint/2010/main" val="4094714623"/>
      </p:ext>
    </p:extLst>
  </p:cSld>
  <p:clrMapOvr>
    <a:masterClrMapping/>
  </p:clrMapOvr>
  <mc:AlternateContent xmlns:mc="http://schemas.openxmlformats.org/markup-compatibility/2006" xmlns:p14="http://schemas.microsoft.com/office/powerpoint/2010/main">
    <mc:Choice Requires="p14">
      <p:transition spd="slow" p14:dur="2000" advTm="48119"/>
    </mc:Choice>
    <mc:Fallback xmlns="">
      <p:transition spd="slow" advTm="48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Freeform: Shape 4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7" name="Rectangle 46">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1F4D2-A0C3-13A9-1C2A-C807803E6B5A}"/>
              </a:ext>
            </a:extLst>
          </p:cNvPr>
          <p:cNvSpPr>
            <a:spLocks noGrp="1"/>
          </p:cNvSpPr>
          <p:nvPr>
            <p:ph type="title"/>
          </p:nvPr>
        </p:nvSpPr>
        <p:spPr>
          <a:xfrm>
            <a:off x="446296" y="4963288"/>
            <a:ext cx="10668000" cy="1042660"/>
          </a:xfrm>
        </p:spPr>
        <p:txBody>
          <a:bodyPr vert="horz" lIns="91440" tIns="45720" rIns="91440" bIns="45720" rtlCol="0" anchor="b">
            <a:normAutofit/>
          </a:bodyPr>
          <a:lstStyle/>
          <a:p>
            <a:pPr algn="ctr"/>
            <a:r>
              <a:rPr lang="en-US" sz="1800" b="1">
                <a:solidFill>
                  <a:srgbClr val="0070C0"/>
                </a:solidFill>
                <a:hlinkClick r:id="rId4">
                  <a:extLst>
                    <a:ext uri="{A12FA001-AC4F-418D-AE19-62706E023703}">
                      <ahyp:hlinkClr xmlns:ahyp="http://schemas.microsoft.com/office/drawing/2018/hyperlinkcolor" val="tx"/>
                    </a:ext>
                  </a:extLst>
                </a:hlinkClick>
              </a:rPr>
              <a:t>https://www.tutorialspoint.com/humahttps:/www.tutor2u.net/business/reference/models-of-organisational-culture-scheinn_resource_management/images/organizational_culture.jpg - </a:t>
            </a:r>
            <a:endParaRPr lang="en-US" sz="1800" b="1">
              <a:solidFill>
                <a:srgbClr val="0070C0"/>
              </a:solidFill>
            </a:endParaRPr>
          </a:p>
        </p:txBody>
      </p:sp>
      <p:pic>
        <p:nvPicPr>
          <p:cNvPr id="7" name="Content Placeholder 6" descr="Diagram&#10;&#10;Description automatically generated">
            <a:extLst>
              <a:ext uri="{FF2B5EF4-FFF2-40B4-BE49-F238E27FC236}">
                <a16:creationId xmlns:a16="http://schemas.microsoft.com/office/drawing/2014/main" id="{C97BBF26-5BBD-8BAF-6AFC-9CEF70DD9A1B}"/>
              </a:ext>
            </a:extLst>
          </p:cNvPr>
          <p:cNvPicPr>
            <a:picLocks noGrp="1" noChangeAspect="1"/>
          </p:cNvPicPr>
          <p:nvPr>
            <p:ph idx="1"/>
          </p:nvPr>
        </p:nvPicPr>
        <p:blipFill rotWithShape="1">
          <a:blip r:embed="rId5"/>
          <a:srcRect t="2354" r="-1" b="-1"/>
          <a:stretch/>
        </p:blipFill>
        <p:spPr>
          <a:xfrm>
            <a:off x="1138396" y="1011625"/>
            <a:ext cx="4957604" cy="3654881"/>
          </a:xfrm>
          <a:prstGeom prst="rect">
            <a:avLst/>
          </a:prstGeom>
        </p:spPr>
      </p:pic>
      <p:pic>
        <p:nvPicPr>
          <p:cNvPr id="4" name="Picture 3" descr="Text&#10;&#10;Description automatically generated">
            <a:extLst>
              <a:ext uri="{FF2B5EF4-FFF2-40B4-BE49-F238E27FC236}">
                <a16:creationId xmlns:a16="http://schemas.microsoft.com/office/drawing/2014/main" id="{25EB40E7-0882-1314-9DB7-9520DF68A81D}"/>
              </a:ext>
            </a:extLst>
          </p:cNvPr>
          <p:cNvPicPr>
            <a:picLocks noChangeAspect="1"/>
          </p:cNvPicPr>
          <p:nvPr/>
        </p:nvPicPr>
        <p:blipFill rotWithShape="1">
          <a:blip r:embed="rId6"/>
          <a:srcRect r="2" b="1771"/>
          <a:stretch/>
        </p:blipFill>
        <p:spPr>
          <a:xfrm>
            <a:off x="6259298" y="873796"/>
            <a:ext cx="5281855" cy="3891313"/>
          </a:xfrm>
          <a:prstGeom prst="rect">
            <a:avLst/>
          </a:prstGeom>
        </p:spPr>
      </p:pic>
      <p:pic>
        <p:nvPicPr>
          <p:cNvPr id="19" name="Audio 18">
            <a:hlinkClick r:id="" action="ppaction://media"/>
            <a:extLst>
              <a:ext uri="{FF2B5EF4-FFF2-40B4-BE49-F238E27FC236}">
                <a16:creationId xmlns:a16="http://schemas.microsoft.com/office/drawing/2014/main" id="{ED955107-08C8-57A5-7EDC-C6004724270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411020" y="4461170"/>
            <a:ext cx="2057400" cy="2057400"/>
          </a:xfrm>
          <a:prstGeom prst="ellipse">
            <a:avLst/>
          </a:prstGeom>
        </p:spPr>
      </p:pic>
      <p:sp>
        <p:nvSpPr>
          <p:cNvPr id="5" name="TextBox 4">
            <a:extLst>
              <a:ext uri="{FF2B5EF4-FFF2-40B4-BE49-F238E27FC236}">
                <a16:creationId xmlns:a16="http://schemas.microsoft.com/office/drawing/2014/main" id="{FFB2914A-2C81-D498-36DC-8DE74AA874DD}"/>
              </a:ext>
            </a:extLst>
          </p:cNvPr>
          <p:cNvSpPr txBox="1"/>
          <p:nvPr/>
        </p:nvSpPr>
        <p:spPr>
          <a:xfrm>
            <a:off x="939738" y="6217640"/>
            <a:ext cx="10601415" cy="369332"/>
          </a:xfrm>
          <a:prstGeom prst="rect">
            <a:avLst/>
          </a:prstGeom>
          <a:noFill/>
        </p:spPr>
        <p:txBody>
          <a:bodyPr wrap="square">
            <a:spAutoFit/>
          </a:bodyPr>
          <a:lstStyle/>
          <a:p>
            <a:r>
              <a:rPr lang="en-GB"/>
              <a:t>https://slideplayer.com/slide/12767332/77/images/2/What+is+Organisational+Culture.jpg</a:t>
            </a:r>
          </a:p>
        </p:txBody>
      </p:sp>
    </p:spTree>
    <p:extLst>
      <p:ext uri="{BB962C8B-B14F-4D97-AF65-F5344CB8AC3E}">
        <p14:creationId xmlns:p14="http://schemas.microsoft.com/office/powerpoint/2010/main" val="1535333275"/>
      </p:ext>
    </p:extLst>
  </p:cSld>
  <p:clrMapOvr>
    <a:masterClrMapping/>
  </p:clrMapOvr>
  <mc:AlternateContent xmlns:mc="http://schemas.openxmlformats.org/markup-compatibility/2006" xmlns:p14="http://schemas.microsoft.com/office/powerpoint/2010/main">
    <mc:Choice Requires="p14">
      <p:transition spd="slow" p14:dur="2000" advTm="77344"/>
    </mc:Choice>
    <mc:Fallback xmlns="">
      <p:transition spd="slow" advTm="77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6C32EEC-72F5-1D5A-937F-3BC3A3C0D2B0}"/>
              </a:ext>
            </a:extLst>
          </p:cNvPr>
          <p:cNvPicPr>
            <a:picLocks noGrp="1" noChangeAspect="1"/>
          </p:cNvPicPr>
          <p:nvPr>
            <p:ph idx="1"/>
          </p:nvPr>
        </p:nvPicPr>
        <p:blipFill rotWithShape="1">
          <a:blip r:embed="rId4"/>
          <a:srcRect r="6666"/>
          <a:stretch/>
        </p:blipFill>
        <p:spPr>
          <a:xfrm>
            <a:off x="20" y="0"/>
            <a:ext cx="12191980" cy="6857990"/>
          </a:xfrm>
          <a:prstGeom prst="rect">
            <a:avLst/>
          </a:prstGeom>
        </p:spPr>
      </p:pic>
      <p:sp>
        <p:nvSpPr>
          <p:cNvPr id="7" name="TextBox 6">
            <a:extLst>
              <a:ext uri="{FF2B5EF4-FFF2-40B4-BE49-F238E27FC236}">
                <a16:creationId xmlns:a16="http://schemas.microsoft.com/office/drawing/2014/main" id="{8C0C7995-65BF-BCFB-CC3A-03D3CC9BDFC1}"/>
              </a:ext>
            </a:extLst>
          </p:cNvPr>
          <p:cNvSpPr txBox="1"/>
          <p:nvPr/>
        </p:nvSpPr>
        <p:spPr>
          <a:xfrm>
            <a:off x="1019777" y="6527059"/>
            <a:ext cx="9520051" cy="307777"/>
          </a:xfrm>
          <a:prstGeom prst="rect">
            <a:avLst/>
          </a:prstGeom>
          <a:noFill/>
        </p:spPr>
        <p:txBody>
          <a:bodyPr wrap="square">
            <a:spAutoFit/>
          </a:bodyPr>
          <a:lstStyle/>
          <a:p>
            <a:r>
              <a:rPr lang="en-GB" sz="14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https://www.researchoptimus.com/blog/wp-content/uploads/2021/07/strategy-development.jpg - </a:t>
            </a:r>
            <a:endParaRPr lang="en-GB" sz="1400" b="1" i="1">
              <a:solidFill>
                <a:srgbClr val="0070C0"/>
              </a:solidFill>
              <a:latin typeface="Berlin Sans FB Demi" panose="020E0802020502020306" pitchFamily="34" charset="0"/>
            </a:endParaRPr>
          </a:p>
        </p:txBody>
      </p:sp>
      <p:pic>
        <p:nvPicPr>
          <p:cNvPr id="15" name="Audio 14">
            <a:hlinkClick r:id="" action="ppaction://media"/>
            <a:extLst>
              <a:ext uri="{FF2B5EF4-FFF2-40B4-BE49-F238E27FC236}">
                <a16:creationId xmlns:a16="http://schemas.microsoft.com/office/drawing/2014/main" id="{967BC1F8-75B9-3E20-F1C8-27C78676B0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9136570"/>
      </p:ext>
    </p:extLst>
  </p:cSld>
  <p:clrMapOvr>
    <a:masterClrMapping/>
  </p:clrMapOvr>
  <mc:AlternateContent xmlns:mc="http://schemas.openxmlformats.org/markup-compatibility/2006" xmlns:p14="http://schemas.microsoft.com/office/powerpoint/2010/main">
    <mc:Choice Requires="p14">
      <p:transition spd="slow" p14:dur="2000" advTm="27049"/>
    </mc:Choice>
    <mc:Fallback xmlns="">
      <p:transition spd="slow" advTm="27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E736E91-CC72-7B18-BC43-98486AA8BF2B}"/>
              </a:ext>
            </a:extLst>
          </p:cNvPr>
          <p:cNvPicPr>
            <a:picLocks noGrp="1" noChangeAspect="1"/>
          </p:cNvPicPr>
          <p:nvPr>
            <p:ph idx="1"/>
          </p:nvPr>
        </p:nvPicPr>
        <p:blipFill>
          <a:blip r:embed="rId4"/>
          <a:stretch>
            <a:fillRect/>
          </a:stretch>
        </p:blipFill>
        <p:spPr>
          <a:xfrm>
            <a:off x="342089" y="11646"/>
            <a:ext cx="11507821" cy="6534150"/>
          </a:xfrm>
          <a:prstGeom prst="rect">
            <a:avLst/>
          </a:prstGeom>
        </p:spPr>
      </p:pic>
      <p:sp>
        <p:nvSpPr>
          <p:cNvPr id="6" name="TextBox 5">
            <a:extLst>
              <a:ext uri="{FF2B5EF4-FFF2-40B4-BE49-F238E27FC236}">
                <a16:creationId xmlns:a16="http://schemas.microsoft.com/office/drawing/2014/main" id="{DB231D56-7E7D-2486-FB24-4256BAAC8887}"/>
              </a:ext>
            </a:extLst>
          </p:cNvPr>
          <p:cNvSpPr txBox="1"/>
          <p:nvPr/>
        </p:nvSpPr>
        <p:spPr>
          <a:xfrm>
            <a:off x="503853" y="6350957"/>
            <a:ext cx="13056071" cy="523220"/>
          </a:xfrm>
          <a:prstGeom prst="rect">
            <a:avLst/>
          </a:prstGeom>
          <a:noFill/>
        </p:spPr>
        <p:txBody>
          <a:bodyPr wrap="square">
            <a:spAutoFit/>
          </a:bodyPr>
          <a:lstStyle/>
          <a:p>
            <a:r>
              <a:rPr lang="en-GB" sz="1400" b="1" i="1">
                <a:solidFill>
                  <a:srgbClr val="0070C0"/>
                </a:solidFill>
                <a:latin typeface="Berlin Sans FB Demi" panose="020E0802020502020306" pitchFamily="34" charset="0"/>
                <a:hlinkClick r:id="rId5">
                  <a:extLst>
                    <a:ext uri="{A12FA001-AC4F-418D-AE19-62706E023703}">
                      <ahyp:hlinkClr xmlns:ahyp="http://schemas.microsoft.com/office/drawing/2018/hyperlinkcolor" val="tx"/>
                    </a:ext>
                  </a:extLst>
                </a:hlinkClick>
              </a:rPr>
              <a:t>https://sites.google.com/site/zrlitonbdcom/_/rsrc/1468912651660/home/report-hrm-practices-in-the-grameen-bank/executive-summary/HRM%20COMPONENTS.JPG - </a:t>
            </a:r>
            <a:endParaRPr lang="en-GB" sz="1400" b="1" i="1">
              <a:solidFill>
                <a:srgbClr val="0070C0"/>
              </a:solidFill>
              <a:latin typeface="Berlin Sans FB Demi" panose="020E0802020502020306" pitchFamily="34" charset="0"/>
            </a:endParaRPr>
          </a:p>
        </p:txBody>
      </p:sp>
      <p:pic>
        <p:nvPicPr>
          <p:cNvPr id="39" name="Audio 38">
            <a:hlinkClick r:id="" action="ppaction://media"/>
            <a:extLst>
              <a:ext uri="{FF2B5EF4-FFF2-40B4-BE49-F238E27FC236}">
                <a16:creationId xmlns:a16="http://schemas.microsoft.com/office/drawing/2014/main" id="{F11310BC-6536-314C-C1C9-17883F0E6CB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134600" y="4718304"/>
            <a:ext cx="2057400" cy="2057400"/>
          </a:xfrm>
          <a:prstGeom prst="ellipse">
            <a:avLst/>
          </a:prstGeom>
        </p:spPr>
      </p:pic>
    </p:spTree>
    <p:extLst>
      <p:ext uri="{BB962C8B-B14F-4D97-AF65-F5344CB8AC3E}">
        <p14:creationId xmlns:p14="http://schemas.microsoft.com/office/powerpoint/2010/main" val="4112141230"/>
      </p:ext>
    </p:extLst>
  </p:cSld>
  <p:clrMapOvr>
    <a:masterClrMapping/>
  </p:clrMapOvr>
  <mc:AlternateContent xmlns:mc="http://schemas.openxmlformats.org/markup-compatibility/2006" xmlns:p14="http://schemas.microsoft.com/office/powerpoint/2010/main">
    <mc:Choice Requires="p14">
      <p:transition spd="slow" p14:dur="2000" advTm="54769"/>
    </mc:Choice>
    <mc:Fallback xmlns="">
      <p:transition spd="slow" advTm="54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81030-C752-3138-A73C-F60C665139D8}"/>
              </a:ext>
            </a:extLst>
          </p:cNvPr>
          <p:cNvSpPr>
            <a:spLocks noGrp="1"/>
          </p:cNvSpPr>
          <p:nvPr>
            <p:ph type="title"/>
          </p:nvPr>
        </p:nvSpPr>
        <p:spPr>
          <a:xfrm>
            <a:off x="6163464" y="755650"/>
            <a:ext cx="5266535" cy="1345115"/>
          </a:xfrm>
        </p:spPr>
        <p:txBody>
          <a:bodyPr>
            <a:normAutofit/>
          </a:bodyPr>
          <a:lstStyle/>
          <a:p>
            <a:r>
              <a:rPr lang="en-GB"/>
              <a:t>Flexibility &amp; Agility</a:t>
            </a:r>
          </a:p>
        </p:txBody>
      </p:sp>
      <p:pic>
        <p:nvPicPr>
          <p:cNvPr id="6" name="Content Placeholder 5">
            <a:extLst>
              <a:ext uri="{FF2B5EF4-FFF2-40B4-BE49-F238E27FC236}">
                <a16:creationId xmlns:a16="http://schemas.microsoft.com/office/drawing/2014/main" id="{A1C33971-5EF5-1DFC-B6F6-A22BAF8FF05A}"/>
              </a:ext>
            </a:extLst>
          </p:cNvPr>
          <p:cNvPicPr>
            <a:picLocks noChangeAspect="1"/>
          </p:cNvPicPr>
          <p:nvPr/>
        </p:nvPicPr>
        <p:blipFill rotWithShape="1">
          <a:blip r:embed="rId4"/>
          <a:srcRect l="16702" r="26298"/>
          <a:stretch/>
        </p:blipFill>
        <p:spPr>
          <a:xfrm>
            <a:off x="788169" y="755650"/>
            <a:ext cx="4582885" cy="5346700"/>
          </a:xfrm>
          <a:prstGeom prst="rect">
            <a:avLst/>
          </a:prstGeom>
        </p:spPr>
      </p:pic>
      <p:sp>
        <p:nvSpPr>
          <p:cNvPr id="10" name="Content Placeholder 9">
            <a:extLst>
              <a:ext uri="{FF2B5EF4-FFF2-40B4-BE49-F238E27FC236}">
                <a16:creationId xmlns:a16="http://schemas.microsoft.com/office/drawing/2014/main" id="{5BE5261E-8E9B-780B-476F-F54B17786CD1}"/>
              </a:ext>
            </a:extLst>
          </p:cNvPr>
          <p:cNvSpPr>
            <a:spLocks noGrp="1"/>
          </p:cNvSpPr>
          <p:nvPr>
            <p:ph idx="1"/>
          </p:nvPr>
        </p:nvSpPr>
        <p:spPr>
          <a:xfrm>
            <a:off x="6163464" y="2207969"/>
            <a:ext cx="5266535" cy="3884983"/>
          </a:xfrm>
        </p:spPr>
        <p:txBody>
          <a:bodyPr>
            <a:normAutofit/>
          </a:bodyPr>
          <a:lstStyle/>
          <a:p>
            <a:pPr>
              <a:lnSpc>
                <a:spcPct val="95000"/>
              </a:lnSpc>
            </a:pPr>
            <a:r>
              <a:rPr lang="en-GB" sz="1800"/>
              <a:t>Flexible working is a term used to describe any working arrangement which differs from the traditional set working hours of 9-5, Monday-Friday. It is driven by the employee and their need for a different working pattern to accommodate an out of work commitment – childcare, study and caring responsibilities being just some of the common ones.</a:t>
            </a:r>
          </a:p>
          <a:p>
            <a:pPr>
              <a:lnSpc>
                <a:spcPct val="95000"/>
              </a:lnSpc>
            </a:pPr>
            <a:r>
              <a:rPr lang="en-GB" sz="1800"/>
              <a:t> Agile working puts the emphasis on the activity or task itself rather than the location it’s carried out in. Agile working bringing people, resources, processes, technology and location together to find the most appropriate and effective way of working. </a:t>
            </a:r>
            <a:endParaRPr lang="en-US" sz="1800"/>
          </a:p>
        </p:txBody>
      </p:sp>
      <p:pic>
        <p:nvPicPr>
          <p:cNvPr id="39" name="Audio 38">
            <a:hlinkClick r:id="" action="ppaction://media"/>
            <a:extLst>
              <a:ext uri="{FF2B5EF4-FFF2-40B4-BE49-F238E27FC236}">
                <a16:creationId xmlns:a16="http://schemas.microsoft.com/office/drawing/2014/main" id="{0F78E4DB-8CCE-2185-1A73-52FA2742BB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8B742082-50CF-6A92-B0BA-04902DA66498}"/>
              </a:ext>
            </a:extLst>
          </p:cNvPr>
          <p:cNvSpPr txBox="1"/>
          <p:nvPr/>
        </p:nvSpPr>
        <p:spPr>
          <a:xfrm>
            <a:off x="-122548" y="6209554"/>
            <a:ext cx="12424527" cy="738664"/>
          </a:xfrm>
          <a:prstGeom prst="rect">
            <a:avLst/>
          </a:prstGeom>
          <a:noFill/>
        </p:spPr>
        <p:txBody>
          <a:bodyPr wrap="square">
            <a:spAutoFit/>
          </a:bodyPr>
          <a:lstStyle/>
          <a:p>
            <a:r>
              <a:rPr lang="en-GB" sz="1400"/>
              <a:t>https://www.google.com/url?sa=i&amp;url=https%3A%2F%2Fwww.ashdownpeople.com.au%2Fblog%2F2020%2F03%2Fflexibility-in-the-workplace&amp;psig=AOvVaw059W1anojip_eZxo-EsAgP&amp;ust=1678407262171000&amp;source=images&amp;cd=vfe&amp;ved=0CAwQjRxqFwoTCKCDpLvIzf0CFQAAAAAdAAAAABAD</a:t>
            </a:r>
          </a:p>
        </p:txBody>
      </p:sp>
    </p:spTree>
    <p:extLst>
      <p:ext uri="{BB962C8B-B14F-4D97-AF65-F5344CB8AC3E}">
        <p14:creationId xmlns:p14="http://schemas.microsoft.com/office/powerpoint/2010/main" val="4139586764"/>
      </p:ext>
    </p:extLst>
  </p:cSld>
  <p:clrMapOvr>
    <a:masterClrMapping/>
  </p:clrMapOvr>
  <mc:AlternateContent xmlns:mc="http://schemas.openxmlformats.org/markup-compatibility/2006" xmlns:p14="http://schemas.microsoft.com/office/powerpoint/2010/main">
    <mc:Choice Requires="p14">
      <p:transition spd="slow" p14:dur="2000" advTm="81438"/>
    </mc:Choice>
    <mc:Fallback xmlns="">
      <p:transition spd="slow" advTm="81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E66AC9C-A068-70F8-1A24-625D7F3261F9}"/>
              </a:ext>
            </a:extLst>
          </p:cNvPr>
          <p:cNvPicPr>
            <a:picLocks noGrp="1" noChangeAspect="1"/>
          </p:cNvPicPr>
          <p:nvPr>
            <p:ph idx="1"/>
          </p:nvPr>
        </p:nvPicPr>
        <p:blipFill>
          <a:blip r:embed="rId4"/>
          <a:stretch>
            <a:fillRect/>
          </a:stretch>
        </p:blipFill>
        <p:spPr>
          <a:xfrm>
            <a:off x="1706251" y="542970"/>
            <a:ext cx="7673419" cy="5340096"/>
          </a:xfrm>
          <a:prstGeom prst="rect">
            <a:avLst/>
          </a:prstGeom>
        </p:spPr>
      </p:pic>
      <p:pic>
        <p:nvPicPr>
          <p:cNvPr id="22" name="Audio 21">
            <a:hlinkClick r:id="" action="ppaction://media"/>
            <a:extLst>
              <a:ext uri="{FF2B5EF4-FFF2-40B4-BE49-F238E27FC236}">
                <a16:creationId xmlns:a16="http://schemas.microsoft.com/office/drawing/2014/main" id="{DE0C11E5-84D1-5B4C-D2A9-A206216493A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3" name="TextBox 2">
            <a:extLst>
              <a:ext uri="{FF2B5EF4-FFF2-40B4-BE49-F238E27FC236}">
                <a16:creationId xmlns:a16="http://schemas.microsoft.com/office/drawing/2014/main" id="{D91AA414-EB41-B313-7B0D-B91C7075CF11}"/>
              </a:ext>
            </a:extLst>
          </p:cNvPr>
          <p:cNvSpPr txBox="1"/>
          <p:nvPr/>
        </p:nvSpPr>
        <p:spPr>
          <a:xfrm>
            <a:off x="1" y="6040277"/>
            <a:ext cx="12192000" cy="738664"/>
          </a:xfrm>
          <a:prstGeom prst="rect">
            <a:avLst/>
          </a:prstGeom>
          <a:noFill/>
        </p:spPr>
        <p:txBody>
          <a:bodyPr wrap="square">
            <a:spAutoFit/>
          </a:bodyPr>
          <a:lstStyle/>
          <a:p>
            <a:r>
              <a:rPr lang="en-GB" sz="1400"/>
              <a:t>https://www.google.com/url?sa=i&amp;url=https%3A%2F%2Fflatworldbusiness.wordpress.com%2Fflat-education%2Fintensify%2Fin-a-vuca-world-gafa-rules%2F&amp;psig=AOvVaw2L1hmLYPhFi4aS747yqeII&amp;ust=1678407322008000&amp;source=images&amp;cd=vfe&amp;ved=0CAwQjRxqFwoTCJDCpNXIzf0CFQAAAAAdAAAAABAD</a:t>
            </a:r>
          </a:p>
        </p:txBody>
      </p:sp>
    </p:spTree>
    <p:extLst>
      <p:ext uri="{BB962C8B-B14F-4D97-AF65-F5344CB8AC3E}">
        <p14:creationId xmlns:p14="http://schemas.microsoft.com/office/powerpoint/2010/main" val="1042771947"/>
      </p:ext>
    </p:extLst>
  </p:cSld>
  <p:clrMapOvr>
    <a:masterClrMapping/>
  </p:clrMapOvr>
  <mc:AlternateContent xmlns:mc="http://schemas.openxmlformats.org/markup-compatibility/2006" xmlns:p14="http://schemas.microsoft.com/office/powerpoint/2010/main">
    <mc:Choice Requires="p14">
      <p:transition spd="slow" p14:dur="2000" advTm="64246"/>
    </mc:Choice>
    <mc:Fallback xmlns="">
      <p:transition spd="slow" advTm="64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556AC4-94D8-162C-A87C-D1E492A58614}"/>
              </a:ext>
            </a:extLst>
          </p:cNvPr>
          <p:cNvSpPr>
            <a:spLocks noGrp="1"/>
          </p:cNvSpPr>
          <p:nvPr>
            <p:ph idx="1"/>
          </p:nvPr>
        </p:nvSpPr>
        <p:spPr>
          <a:xfrm>
            <a:off x="754710" y="584463"/>
            <a:ext cx="3932830" cy="5759776"/>
          </a:xfrm>
        </p:spPr>
        <p:txBody>
          <a:bodyPr>
            <a:noAutofit/>
          </a:bodyPr>
          <a:lstStyle/>
          <a:p>
            <a:pPr marL="0" indent="0">
              <a:lnSpc>
                <a:spcPct val="95000"/>
              </a:lnSpc>
              <a:buNone/>
            </a:pPr>
            <a:r>
              <a:rPr lang="en-US" sz="2400" b="1">
                <a:solidFill>
                  <a:schemeClr val="tx2"/>
                </a:solidFill>
                <a:latin typeface="Berlin Sans FB Demi" panose="020E0802020502020306" pitchFamily="34" charset="0"/>
              </a:rPr>
              <a:t>Communication channels can be categorized into three principal channels: (1) verbal, (2) written, and (3) non-verbal. Each of these communications channels have different strengths and weaknesses, and oftentimes we can use more than one channel at the same time.</a:t>
            </a:r>
          </a:p>
          <a:p>
            <a:pPr marL="0" indent="0">
              <a:lnSpc>
                <a:spcPct val="95000"/>
              </a:lnSpc>
              <a:buNone/>
            </a:pPr>
            <a:endParaRPr lang="en-GB" sz="2400" b="1">
              <a:solidFill>
                <a:schemeClr val="tx2"/>
              </a:solidFill>
              <a:latin typeface="Berlin Sans FB Demi" panose="020E0802020502020306" pitchFamily="34" charset="0"/>
              <a:hlinkClick r:id="rId4">
                <a:extLst>
                  <a:ext uri="{A12FA001-AC4F-418D-AE19-62706E023703}">
                    <ahyp:hlinkClr xmlns:ahyp="http://schemas.microsoft.com/office/drawing/2018/hyperlinkcolor" val="tx"/>
                  </a:ext>
                </a:extLst>
              </a:hlinkClick>
            </a:endParaRPr>
          </a:p>
          <a:p>
            <a:pPr marL="0" indent="0">
              <a:lnSpc>
                <a:spcPct val="95000"/>
              </a:lnSpc>
              <a:buNone/>
            </a:pPr>
            <a:endParaRPr lang="en-GB" sz="2400" b="1">
              <a:solidFill>
                <a:schemeClr val="tx2"/>
              </a:solidFill>
              <a:latin typeface="Berlin Sans FB Demi" panose="020E0802020502020306" pitchFamily="34" charset="0"/>
              <a:hlinkClick r:id="rId4">
                <a:extLst>
                  <a:ext uri="{A12FA001-AC4F-418D-AE19-62706E023703}">
                    <ahyp:hlinkClr xmlns:ahyp="http://schemas.microsoft.com/office/drawing/2018/hyperlinkcolor" val="tx"/>
                  </a:ext>
                </a:extLst>
              </a:hlinkClick>
            </a:endParaRPr>
          </a:p>
          <a:p>
            <a:pPr marL="0" indent="0">
              <a:lnSpc>
                <a:spcPct val="95000"/>
              </a:lnSpc>
              <a:buNone/>
            </a:pPr>
            <a:r>
              <a:rPr lang="en-GB" sz="1400" b="1">
                <a:solidFill>
                  <a:srgbClr val="00B0F0"/>
                </a:solidFill>
                <a:latin typeface="Berlin Sans FB Demi" panose="020E0802020502020306" pitchFamily="34" charset="0"/>
                <a:hlinkClick r:id="rId4">
                  <a:extLst>
                    <a:ext uri="{A12FA001-AC4F-418D-AE19-62706E023703}">
                      <ahyp:hlinkClr xmlns:ahyp="http://schemas.microsoft.com/office/drawing/2018/hyperlinkcolor" val="tx"/>
                    </a:ext>
                  </a:extLst>
                </a:hlinkClick>
              </a:rPr>
              <a:t>https://assets-global.website-files.com/634e928d7acf0e5b9297c41b/637b636a2fad98426dd468d4_60b7421dbe7ca1652eeffb0b_Communication%2520Channels.jpeg - </a:t>
            </a:r>
            <a:endParaRPr lang="en-GB" sz="1400" b="1">
              <a:solidFill>
                <a:srgbClr val="00B0F0"/>
              </a:solidFill>
              <a:latin typeface="Berlin Sans FB Demi" panose="020E0802020502020306" pitchFamily="34" charset="0"/>
            </a:endParaRPr>
          </a:p>
        </p:txBody>
      </p:sp>
      <p:pic>
        <p:nvPicPr>
          <p:cNvPr id="4" name="Content Placeholder 4">
            <a:extLst>
              <a:ext uri="{FF2B5EF4-FFF2-40B4-BE49-F238E27FC236}">
                <a16:creationId xmlns:a16="http://schemas.microsoft.com/office/drawing/2014/main" id="{11CCF71D-A171-DAAC-E364-3ACF25F2A5F8}"/>
              </a:ext>
            </a:extLst>
          </p:cNvPr>
          <p:cNvPicPr>
            <a:picLocks noGrp="1" noChangeAspect="1"/>
          </p:cNvPicPr>
          <p:nvPr>
            <p:ph idx="1"/>
          </p:nvPr>
        </p:nvPicPr>
        <p:blipFill>
          <a:blip r:embed="rId5"/>
          <a:stretch>
            <a:fillRect/>
          </a:stretch>
        </p:blipFill>
        <p:spPr>
          <a:xfrm>
            <a:off x="5259965" y="395205"/>
            <a:ext cx="6035826" cy="5271939"/>
          </a:xfrm>
          <a:prstGeom prst="rect">
            <a:avLst/>
          </a:prstGeom>
        </p:spPr>
      </p:pic>
      <p:pic>
        <p:nvPicPr>
          <p:cNvPr id="19" name="Audio 18">
            <a:hlinkClick r:id="" action="ppaction://media"/>
            <a:extLst>
              <a:ext uri="{FF2B5EF4-FFF2-40B4-BE49-F238E27FC236}">
                <a16:creationId xmlns:a16="http://schemas.microsoft.com/office/drawing/2014/main" id="{A62E3488-EA8A-DF29-C55B-16A4C48A3D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4825210"/>
      </p:ext>
    </p:extLst>
  </p:cSld>
  <p:clrMapOvr>
    <a:masterClrMapping/>
  </p:clrMapOvr>
  <mc:AlternateContent xmlns:mc="http://schemas.openxmlformats.org/markup-compatibility/2006" xmlns:p14="http://schemas.microsoft.com/office/powerpoint/2010/main">
    <mc:Choice Requires="p14">
      <p:transition spd="slow" p14:dur="2000" advTm="62913"/>
    </mc:Choice>
    <mc:Fallback xmlns="">
      <p:transition spd="slow" advTm="62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908C5-89E9-48FB-BD6B-AF192227883D}"/>
              </a:ext>
            </a:extLst>
          </p:cNvPr>
          <p:cNvSpPr>
            <a:spLocks noGrp="1"/>
          </p:cNvSpPr>
          <p:nvPr>
            <p:ph type="title"/>
          </p:nvPr>
        </p:nvSpPr>
        <p:spPr>
          <a:xfrm>
            <a:off x="762000" y="779915"/>
            <a:ext cx="3908996" cy="5337050"/>
          </a:xfrm>
        </p:spPr>
        <p:txBody>
          <a:bodyPr anchor="ctr">
            <a:normAutofit/>
          </a:bodyPr>
          <a:lstStyle/>
          <a:p>
            <a:r>
              <a:rPr lang="en-GB"/>
              <a:t>FEELINGS  </a:t>
            </a:r>
            <a:br>
              <a:rPr lang="en-GB"/>
            </a:br>
            <a:r>
              <a:rPr lang="en-GB"/>
              <a:t>interesting, </a:t>
            </a:r>
            <a:br>
              <a:rPr lang="en-GB"/>
            </a:br>
            <a:r>
              <a:rPr lang="en-GB"/>
              <a:t>inspiration, </a:t>
            </a:r>
            <a:br>
              <a:rPr lang="en-GB"/>
            </a:br>
            <a:r>
              <a:rPr lang="en-GB"/>
              <a:t>a strong sense of curiosity</a:t>
            </a:r>
            <a:br>
              <a:rPr lang="en-GB"/>
            </a:br>
            <a:endParaRPr lang="en-GB"/>
          </a:p>
        </p:txBody>
      </p:sp>
      <p:graphicFrame>
        <p:nvGraphicFramePr>
          <p:cNvPr id="5" name="Content Placeholder 2">
            <a:extLst>
              <a:ext uri="{FF2B5EF4-FFF2-40B4-BE49-F238E27FC236}">
                <a16:creationId xmlns:a16="http://schemas.microsoft.com/office/drawing/2014/main" id="{5C59F601-24C1-8B5A-B69A-E42CF88A8174}"/>
              </a:ext>
            </a:extLst>
          </p:cNvPr>
          <p:cNvGraphicFramePr>
            <a:graphicFrameLocks noGrp="1"/>
          </p:cNvGraphicFramePr>
          <p:nvPr>
            <p:ph idx="1"/>
            <p:extLst>
              <p:ext uri="{D42A27DB-BD31-4B8C-83A1-F6EECF244321}">
                <p14:modId xmlns:p14="http://schemas.microsoft.com/office/powerpoint/2010/main" val="267320905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Audio 10">
            <a:hlinkClick r:id="" action="ppaction://media"/>
            <a:extLst>
              <a:ext uri="{FF2B5EF4-FFF2-40B4-BE49-F238E27FC236}">
                <a16:creationId xmlns:a16="http://schemas.microsoft.com/office/drawing/2014/main" id="{7CE49769-8B5C-0B34-1984-DF77C57EA49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110821"/>
      </p:ext>
    </p:extLst>
  </p:cSld>
  <p:clrMapOvr>
    <a:masterClrMapping/>
  </p:clrMapOvr>
  <mc:AlternateContent xmlns:mc="http://schemas.openxmlformats.org/markup-compatibility/2006" xmlns:p14="http://schemas.microsoft.com/office/powerpoint/2010/main">
    <mc:Choice Requires="p14">
      <p:transition spd="slow" p14:dur="2000" advTm="42613"/>
    </mc:Choice>
    <mc:Fallback xmlns="">
      <p:transition spd="slow" advTm="42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0604B-2CDB-5162-E300-ACE6BCB42541}"/>
              </a:ext>
            </a:extLst>
          </p:cNvPr>
          <p:cNvSpPr>
            <a:spLocks noGrp="1"/>
          </p:cNvSpPr>
          <p:nvPr>
            <p:ph type="title"/>
          </p:nvPr>
        </p:nvSpPr>
        <p:spPr>
          <a:xfrm>
            <a:off x="762000" y="779915"/>
            <a:ext cx="3908996" cy="5337050"/>
          </a:xfrm>
        </p:spPr>
        <p:txBody>
          <a:bodyPr anchor="ctr">
            <a:normAutofit/>
          </a:bodyPr>
          <a:lstStyle/>
          <a:p>
            <a:r>
              <a:rPr lang="en-GB"/>
              <a:t>CONCLUSION</a:t>
            </a:r>
          </a:p>
        </p:txBody>
      </p:sp>
      <p:graphicFrame>
        <p:nvGraphicFramePr>
          <p:cNvPr id="12" name="Content Placeholder 2">
            <a:extLst>
              <a:ext uri="{FF2B5EF4-FFF2-40B4-BE49-F238E27FC236}">
                <a16:creationId xmlns:a16="http://schemas.microsoft.com/office/drawing/2014/main" id="{FE772E0B-4379-AB6F-9F97-EE396B03B811}"/>
              </a:ext>
            </a:extLst>
          </p:cNvPr>
          <p:cNvGraphicFramePr>
            <a:graphicFrameLocks noGrp="1"/>
          </p:cNvGraphicFramePr>
          <p:nvPr>
            <p:ph idx="1"/>
            <p:extLst>
              <p:ext uri="{D42A27DB-BD31-4B8C-83A1-F6EECF244321}">
                <p14:modId xmlns:p14="http://schemas.microsoft.com/office/powerpoint/2010/main" val="3309672688"/>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3" name="Audio 52">
            <a:hlinkClick r:id="" action="ppaction://media"/>
            <a:extLst>
              <a:ext uri="{FF2B5EF4-FFF2-40B4-BE49-F238E27FC236}">
                <a16:creationId xmlns:a16="http://schemas.microsoft.com/office/drawing/2014/main" id="{9B1FEAEB-00AB-4EA3-5F0F-28E196B8579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3004189"/>
      </p:ext>
    </p:extLst>
  </p:cSld>
  <p:clrMapOvr>
    <a:masterClrMapping/>
  </p:clrMapOvr>
  <mc:AlternateContent xmlns:mc="http://schemas.openxmlformats.org/markup-compatibility/2006" xmlns:p14="http://schemas.microsoft.com/office/powerpoint/2010/main">
    <mc:Choice Requires="p14">
      <p:transition spd="slow" p14:dur="2000" advTm="64964"/>
    </mc:Choice>
    <mc:Fallback xmlns="">
      <p:transition spd="slow" advTm="6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43F5A-8D4B-8A3B-4026-50B0FAD0DA06}"/>
              </a:ext>
            </a:extLst>
          </p:cNvPr>
          <p:cNvSpPr>
            <a:spLocks noGrp="1"/>
          </p:cNvSpPr>
          <p:nvPr>
            <p:ph type="title"/>
          </p:nvPr>
        </p:nvSpPr>
        <p:spPr>
          <a:xfrm>
            <a:off x="761999" y="1517903"/>
            <a:ext cx="10668002" cy="1345115"/>
          </a:xfrm>
        </p:spPr>
        <p:txBody>
          <a:bodyPr>
            <a:normAutofit/>
          </a:bodyPr>
          <a:lstStyle/>
          <a:p>
            <a:r>
              <a:rPr lang="en-GB"/>
              <a:t>Action Plan</a:t>
            </a:r>
            <a:br>
              <a:rPr lang="en-GB"/>
            </a:br>
            <a:endParaRPr lang="en-GB"/>
          </a:p>
        </p:txBody>
      </p:sp>
      <p:graphicFrame>
        <p:nvGraphicFramePr>
          <p:cNvPr id="18" name="Content Placeholder 2">
            <a:extLst>
              <a:ext uri="{FF2B5EF4-FFF2-40B4-BE49-F238E27FC236}">
                <a16:creationId xmlns:a16="http://schemas.microsoft.com/office/drawing/2014/main" id="{9B2EE98B-ED66-0C43-D3A7-6E235991EC01}"/>
              </a:ext>
            </a:extLst>
          </p:cNvPr>
          <p:cNvGraphicFramePr>
            <a:graphicFrameLocks noGrp="1"/>
          </p:cNvGraphicFramePr>
          <p:nvPr>
            <p:ph idx="1"/>
            <p:extLst>
              <p:ext uri="{D42A27DB-BD31-4B8C-83A1-F6EECF244321}">
                <p14:modId xmlns:p14="http://schemas.microsoft.com/office/powerpoint/2010/main" val="1209663076"/>
              </p:ext>
            </p:extLst>
          </p:nvPr>
        </p:nvGraphicFramePr>
        <p:xfrm>
          <a:off x="761999" y="3043450"/>
          <a:ext cx="10668004" cy="25384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0" name="Audio 49">
            <a:hlinkClick r:id="" action="ppaction://media"/>
            <a:extLst>
              <a:ext uri="{FF2B5EF4-FFF2-40B4-BE49-F238E27FC236}">
                <a16:creationId xmlns:a16="http://schemas.microsoft.com/office/drawing/2014/main" id="{25E41AF3-CABD-1F68-C42B-852A36A0BBA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7662027"/>
      </p:ext>
    </p:extLst>
  </p:cSld>
  <p:clrMapOvr>
    <a:masterClrMapping/>
  </p:clrMapOvr>
  <mc:AlternateContent xmlns:mc="http://schemas.openxmlformats.org/markup-compatibility/2006" xmlns:p14="http://schemas.microsoft.com/office/powerpoint/2010/main">
    <mc:Choice Requires="p14">
      <p:transition spd="slow" p14:dur="2000" advTm="51698"/>
    </mc:Choice>
    <mc:Fallback xmlns="">
      <p:transition spd="slow" advTm="51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7D811E7-FEA3-3466-0B8F-622CC241755C}"/>
              </a:ext>
            </a:extLst>
          </p:cNvPr>
          <p:cNvSpPr>
            <a:spLocks noGrp="1"/>
          </p:cNvSpPr>
          <p:nvPr>
            <p:ph type="title"/>
          </p:nvPr>
        </p:nvSpPr>
        <p:spPr>
          <a:xfrm>
            <a:off x="1630836" y="1546185"/>
            <a:ext cx="9037163" cy="666662"/>
          </a:xfrm>
        </p:spPr>
        <p:txBody>
          <a:bodyPr>
            <a:normAutofit/>
          </a:bodyPr>
          <a:lstStyle/>
          <a:p>
            <a:br>
              <a:rPr lang="en-GB" sz="1100"/>
            </a:br>
            <a:r>
              <a:rPr lang="en-GB" sz="1800"/>
              <a:t>REFERENCES:</a:t>
            </a:r>
          </a:p>
        </p:txBody>
      </p:sp>
      <p:sp>
        <p:nvSpPr>
          <p:cNvPr id="7" name="Content Placeholder 6">
            <a:extLst>
              <a:ext uri="{FF2B5EF4-FFF2-40B4-BE49-F238E27FC236}">
                <a16:creationId xmlns:a16="http://schemas.microsoft.com/office/drawing/2014/main" id="{E188BC7E-6C86-7AE2-4E6F-34CB25B2A32C}"/>
              </a:ext>
            </a:extLst>
          </p:cNvPr>
          <p:cNvSpPr>
            <a:spLocks noGrp="1"/>
          </p:cNvSpPr>
          <p:nvPr>
            <p:ph idx="1"/>
          </p:nvPr>
        </p:nvSpPr>
        <p:spPr>
          <a:xfrm>
            <a:off x="1417164" y="2107954"/>
            <a:ext cx="9144000" cy="3799002"/>
          </a:xfrm>
        </p:spPr>
        <p:txBody>
          <a:bodyPr>
            <a:normAutofit/>
          </a:bodyPr>
          <a:lstStyle/>
          <a:p>
            <a:pPr marL="0" indent="0">
              <a:buNone/>
            </a:pPr>
            <a:r>
              <a:rPr lang="en-GB" sz="1100">
                <a:solidFill>
                  <a:srgbClr val="002060"/>
                </a:solidFill>
                <a:latin typeface="Arial" panose="020B0604020202020204" pitchFamily="34" charset="0"/>
                <a:cs typeface="Arial" panose="020B0604020202020204" pitchFamily="34" charset="0"/>
              </a:rPr>
              <a:t>Leadership and Management,(Accessed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https://www.youtube.com/watch?v=cjziCs-R2S4&amp;embeds_euri=https%3A%2F%2Fmoodle.uwtsd.ac.uk%2F&amp;feature=emb_imp_woyt</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err="1">
                <a:latin typeface="Arial" panose="020B0604020202020204" pitchFamily="34" charset="0"/>
                <a:cs typeface="Arial" panose="020B0604020202020204" pitchFamily="34" charset="0"/>
              </a:rPr>
              <a:t>Murrell.Associates</a:t>
            </a:r>
            <a:r>
              <a:rPr lang="en-GB" sz="1100">
                <a:latin typeface="Arial" panose="020B0604020202020204" pitchFamily="34" charset="0"/>
                <a:cs typeface="Arial" panose="020B0604020202020204" pitchFamily="34" charset="0"/>
              </a:rPr>
              <a:t>,(28.05.2021), Agile vs flexible working,(Accessed on 09.03.23):</a:t>
            </a:r>
            <a:r>
              <a:rPr lang="en-GB" sz="110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https://murrellassociates.co.uk/news/agile-vs-flexible-working-2/</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err="1">
                <a:latin typeface="Arial" panose="020B0604020202020204" pitchFamily="34" charset="0"/>
                <a:cs typeface="Arial" panose="020B0604020202020204" pitchFamily="34" charset="0"/>
              </a:rPr>
              <a:t>Psychoterapia</a:t>
            </a:r>
            <a:r>
              <a:rPr lang="en-GB" sz="1100">
                <a:latin typeface="Arial" panose="020B0604020202020204" pitchFamily="34" charset="0"/>
                <a:cs typeface="Arial" panose="020B0604020202020204" pitchFamily="34" charset="0"/>
              </a:rPr>
              <a:t>, coaching, </a:t>
            </a:r>
            <a:r>
              <a:rPr lang="en-GB" sz="1100" err="1">
                <a:latin typeface="Arial" panose="020B0604020202020204" pitchFamily="34" charset="0"/>
                <a:cs typeface="Arial" panose="020B0604020202020204" pitchFamily="34" charset="0"/>
              </a:rPr>
              <a:t>warsztaty</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rozwojowe</a:t>
            </a:r>
            <a:r>
              <a:rPr lang="en-GB" sz="1100">
                <a:latin typeface="Arial" panose="020B0604020202020204" pitchFamily="34" charset="0"/>
                <a:cs typeface="Arial" panose="020B0604020202020204" pitchFamily="34" charset="0"/>
              </a:rPr>
              <a:t>,(04.08.2018), Wojciech </a:t>
            </a:r>
            <a:r>
              <a:rPr lang="en-GB" sz="1100" err="1">
                <a:latin typeface="Arial" panose="020B0604020202020204" pitchFamily="34" charset="0"/>
                <a:cs typeface="Arial" panose="020B0604020202020204" pitchFamily="34" charset="0"/>
              </a:rPr>
              <a:t>Kesk</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Cykl</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refleksyjny</a:t>
            </a:r>
            <a:r>
              <a:rPr lang="en-GB" sz="1100">
                <a:latin typeface="Arial" panose="020B0604020202020204" pitchFamily="34" charset="0"/>
                <a:cs typeface="Arial" panose="020B0604020202020204" pitchFamily="34" charset="0"/>
              </a:rPr>
              <a:t> </a:t>
            </a:r>
            <a:r>
              <a:rPr lang="en-GB" sz="1100" err="1">
                <a:latin typeface="Arial" panose="020B0604020202020204" pitchFamily="34" charset="0"/>
                <a:cs typeface="Arial" panose="020B0604020202020204" pitchFamily="34" charset="0"/>
              </a:rPr>
              <a:t>Gibbsa</a:t>
            </a:r>
            <a:r>
              <a:rPr lang="en-GB" sz="1100">
                <a:latin typeface="Arial" panose="020B0604020202020204" pitchFamily="34" charset="0"/>
                <a:cs typeface="Arial" panose="020B0604020202020204" pitchFamily="34" charset="0"/>
              </a:rPr>
              <a:t>,(accessed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https://wojciechklek.pl/cykl-refleksyjny-gibbsa/</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a:solidFill>
                  <a:srgbClr val="002060"/>
                </a:solidFill>
                <a:latin typeface="Arial" panose="020B0604020202020204" pitchFamily="34" charset="0"/>
                <a:cs typeface="Arial" panose="020B0604020202020204" pitchFamily="34" charset="0"/>
              </a:rPr>
              <a:t>SWOT AND PESTEL analysis,(Accessed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https://www.youtube.com/watch?v=_YhEpBvlO2M&amp;embeds_euri=https%3A%2F%2Fmoodle.uwtsd.ac.uk%2F&amp;feature=emb_imp_woyt</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Understanding Organisational Culture,(Accessed on 09.03.23): </a:t>
            </a:r>
            <a:r>
              <a:rPr lang="en-GB" sz="110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https://www.managers.org.uk/~/media/Files/PDF/Checklists/CHK-232-Understanding-organisational-culture.pdf</a:t>
            </a:r>
            <a:endParaRPr lang="en-GB" sz="1100">
              <a:latin typeface="Arial" panose="020B0604020202020204" pitchFamily="34" charset="0"/>
              <a:cs typeface="Arial" panose="020B0604020202020204" pitchFamily="34" charset="0"/>
            </a:endParaRPr>
          </a:p>
          <a:p>
            <a:pPr marL="0" indent="0">
              <a:buNone/>
            </a:pPr>
            <a:r>
              <a:rPr lang="en-GB" sz="1100" err="1">
                <a:latin typeface="Arial" panose="020B0604020202020204" pitchFamily="34" charset="0"/>
                <a:cs typeface="Arial" panose="020B0604020202020204" pitchFamily="34" charset="0"/>
              </a:rPr>
              <a:t>Voced</a:t>
            </a:r>
            <a:r>
              <a:rPr lang="en-GB" sz="1100">
                <a:latin typeface="Arial" panose="020B0604020202020204" pitchFamily="34" charset="0"/>
                <a:cs typeface="Arial" panose="020B0604020202020204" pitchFamily="34" charset="0"/>
              </a:rPr>
              <a:t> plus, Culture at work: the value of intercultural skills in the workplace,(Accessed on 09.03.23): </a:t>
            </a:r>
            <a:r>
              <a:rPr lang="en-GB" sz="110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https://www.voced.edu.au/content/ngv:62618</a:t>
            </a:r>
            <a:endParaRPr lang="en-GB" sz="1100">
              <a:solidFill>
                <a:srgbClr val="0070C0"/>
              </a:solidFill>
              <a:latin typeface="Arial" panose="020B0604020202020204" pitchFamily="34" charset="0"/>
              <a:cs typeface="Arial" panose="020B0604020202020204" pitchFamily="34" charset="0"/>
            </a:endParaRPr>
          </a:p>
          <a:p>
            <a:pPr marL="0" indent="0">
              <a:buNone/>
            </a:pPr>
            <a:r>
              <a:rPr lang="en-GB" sz="1100">
                <a:solidFill>
                  <a:srgbClr val="002060"/>
                </a:solidFill>
                <a:latin typeface="Arial" panose="020B0604020202020204" pitchFamily="34" charset="0"/>
                <a:cs typeface="Arial" panose="020B0604020202020204" pitchFamily="34" charset="0"/>
              </a:rPr>
              <a:t>What is Communication,(Accessed on 09.03.23):</a:t>
            </a:r>
          </a:p>
          <a:p>
            <a:pPr marL="0" indent="0">
              <a:buNone/>
            </a:pPr>
            <a:r>
              <a:rPr lang="en-GB" sz="110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https://www.youtube.com/watch?v=JdbL7jJb3JE&amp;embeds_euri=https%3A%2F%2Fmoodle.uwtsd.ac.uk%2F&amp;feature=emb_imp_woyt</a:t>
            </a:r>
            <a:endParaRPr lang="en-GB" sz="1100">
              <a:solidFill>
                <a:srgbClr val="0070C0"/>
              </a:solidFill>
              <a:latin typeface="Arial" panose="020B0604020202020204" pitchFamily="34" charset="0"/>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1703894"/>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0</TotalTime>
  <Words>900</Words>
  <Application>Microsoft Office PowerPoint</Application>
  <PresentationFormat>Widescreen</PresentationFormat>
  <Paragraphs>49</Paragraphs>
  <Slides>13</Slides>
  <Notes>0</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Aharoni</vt:lpstr>
      <vt:lpstr>Arial</vt:lpstr>
      <vt:lpstr>Avenir Next LT Pro</vt:lpstr>
      <vt:lpstr>Bahnschrift SemiLight Condensed</vt:lpstr>
      <vt:lpstr>Berlin Sans FB Demi</vt:lpstr>
      <vt:lpstr>Bernard MT Condensed</vt:lpstr>
      <vt:lpstr>PrismaticVTI</vt:lpstr>
      <vt:lpstr>The Intercultural Workplace </vt:lpstr>
      <vt:lpstr>The Intercultural Workplace</vt:lpstr>
      <vt:lpstr>PowerPoint Presentation</vt:lpstr>
      <vt:lpstr>https://www.tutorialspoint.com/humahttps:/www.tutor2u.net/business/reference/models-of-organisational-culture-scheinn_resource_management/images/organizational_culture.jpg - </vt:lpstr>
      <vt:lpstr>PowerPoint Presentation</vt:lpstr>
      <vt:lpstr>PowerPoint Presentation</vt:lpstr>
      <vt:lpstr>Flexibility &amp; Agility</vt:lpstr>
      <vt:lpstr>PowerPoint Presentation</vt:lpstr>
      <vt:lpstr>PowerPoint Presentation</vt:lpstr>
      <vt:lpstr>FEELINGS   interesting,  inspiration,  a strong sense of curiosity </vt:lpstr>
      <vt:lpstr>CONCLUSION</vt:lpstr>
      <vt:lpstr>Action Plan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Magda Janas (2107190)</dc:creator>
  <cp:lastModifiedBy>Magda Janas (2107190)</cp:lastModifiedBy>
  <cp:revision>1</cp:revision>
  <dcterms:created xsi:type="dcterms:W3CDTF">2023-02-20T20:00:36Z</dcterms:created>
  <dcterms:modified xsi:type="dcterms:W3CDTF">2023-03-09T20:13:17Z</dcterms:modified>
</cp:coreProperties>
</file>