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66" r:id="rId4"/>
    <p:sldId id="257" r:id="rId5"/>
    <p:sldId id="258" r:id="rId6"/>
    <p:sldId id="259" r:id="rId7"/>
    <p:sldId id="260" r:id="rId8"/>
    <p:sldId id="262" r:id="rId9"/>
    <p:sldId id="264" r:id="rId10"/>
    <p:sldId id="263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3298"/>
    <p:restoredTop sz="50069"/>
  </p:normalViewPr>
  <p:slideViewPr>
    <p:cSldViewPr snapToGrid="0" snapToObjects="1">
      <p:cViewPr varScale="1">
        <p:scale>
          <a:sx n="60" d="100"/>
          <a:sy n="60" d="100"/>
        </p:scale>
        <p:origin x="79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922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73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9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060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136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409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641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554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419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91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33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D7344-8AC3-5A48-8153-0FBBA1C93C0D}" type="datetimeFigureOut">
              <a:rPr lang="en-US" smtClean="0"/>
              <a:t>10/30/19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4BB7A-BF4A-D946-9120-A2C09C4461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904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Creative Skills Diagram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It’s all about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065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Mindset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If you were an employer, what specific mindset qualities would you want most in the people you hire?</a:t>
            </a:r>
          </a:p>
          <a:p>
            <a:pPr marL="514350" indent="-514350">
              <a:buFont typeface="+mj-lt"/>
              <a:buAutoNum type="arabicPeriod"/>
            </a:pPr>
            <a:endParaRPr lang="en-US" sz="2600" dirty="0"/>
          </a:p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What mindset qualities does a person need in order to have the greatest chance of promotion or moving ahead?</a:t>
            </a:r>
          </a:p>
          <a:p>
            <a:pPr marL="514350" indent="-514350">
              <a:buFont typeface="+mj-lt"/>
              <a:buAutoNum type="arabicPeriod"/>
            </a:pPr>
            <a:endParaRPr lang="en-US" sz="26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What mindset to do admire in others? Which attracts you?</a:t>
            </a:r>
          </a:p>
          <a:p>
            <a:pPr marL="514350" indent="-514350">
              <a:buFont typeface="+mj-lt"/>
              <a:buAutoNum type="arabicPeriod"/>
            </a:pPr>
            <a:endParaRPr lang="en-US" sz="26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600" dirty="0" smtClean="0"/>
              <a:t>In you friends whose </a:t>
            </a:r>
            <a:r>
              <a:rPr lang="en-US" sz="2400" dirty="0" smtClean="0"/>
              <a:t>mindset would you choose?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40026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 six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Honesty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Trustworthy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Commitment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Adaptability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Accountability</a:t>
            </a:r>
          </a:p>
          <a:p>
            <a:pPr marL="514350" indent="-514350">
              <a:buFont typeface="+mj-lt"/>
              <a:buAutoNum type="arabicPeriod"/>
            </a:pPr>
            <a:endParaRPr lang="en-US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en-US" sz="2400" dirty="0" smtClean="0"/>
              <a:t>Flexibility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900" dirty="0" smtClean="0"/>
              <a:t>Source Reed 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3319363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 and mathematical</a:t>
            </a:r>
            <a:endParaRPr lang="en-US" dirty="0"/>
          </a:p>
        </p:txBody>
      </p:sp>
      <p:pic>
        <p:nvPicPr>
          <p:cNvPr id="4" name="Content Placeholder 3" descr="002-radial-diagram-bar-percent-fill-progress-PSD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1" r="17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15074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</a:t>
            </a:r>
            <a:endParaRPr lang="en-US" dirty="0"/>
          </a:p>
        </p:txBody>
      </p:sp>
      <p:pic>
        <p:nvPicPr>
          <p:cNvPr id="4" name="Content Placeholder 3" descr="animatedSkillsDiagram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" r="6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3070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Detailed and visual</a:t>
            </a:r>
            <a:endParaRPr lang="en-US" dirty="0"/>
          </a:p>
        </p:txBody>
      </p:sp>
      <p:pic>
        <p:nvPicPr>
          <p:cNvPr id="4" name="Content Placeholder 3" descr="diagram1_skill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306" r="-353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64971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Detailed horrible design</a:t>
            </a:r>
            <a:endParaRPr lang="en-US" dirty="0"/>
          </a:p>
        </p:txBody>
      </p:sp>
      <p:pic>
        <p:nvPicPr>
          <p:cNvPr id="4" name="Content Placeholder 3" descr="skill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6168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Balance in life</a:t>
            </a:r>
            <a:endParaRPr lang="en-US" dirty="0"/>
          </a:p>
        </p:txBody>
      </p:sp>
      <p:pic>
        <p:nvPicPr>
          <p:cNvPr id="4" name="Content Placeholder 3" descr="skills-and-passion-vin-diagram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990" r="-3399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605173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Great content visual </a:t>
            </a:r>
            <a:r>
              <a:rPr lang="en-US" dirty="0" smtClean="0">
                <a:sym typeface="Wingdings"/>
              </a:rPr>
              <a:t></a:t>
            </a:r>
            <a:endParaRPr lang="en-US" dirty="0"/>
          </a:p>
        </p:txBody>
      </p:sp>
      <p:pic>
        <p:nvPicPr>
          <p:cNvPr id="4" name="Content Placeholder 3" descr="swot-diagram-a4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" r="205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83344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 fluffy</a:t>
            </a:r>
            <a:endParaRPr lang="en-US" dirty="0"/>
          </a:p>
        </p:txBody>
      </p:sp>
      <p:pic>
        <p:nvPicPr>
          <p:cNvPr id="4" name="Content Placeholder 3" descr="stock-photo-section-of-a-strategy-diagram-for-leadership-skills-drawn-on-a-used-blackboard-7407237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4651" r="-146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26215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 and simple</a:t>
            </a:r>
            <a:endParaRPr lang="en-US" dirty="0"/>
          </a:p>
        </p:txBody>
      </p:sp>
      <p:pic>
        <p:nvPicPr>
          <p:cNvPr id="4" name="Content Placeholder 3" descr="skills_diagram Mind FIzz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" r="28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0946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101</Words>
  <Application>Microsoft Macintosh PowerPoint</Application>
  <PresentationFormat>On-screen Show (4:3)</PresentationFormat>
  <Paragraphs>32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Wingdings</vt:lpstr>
      <vt:lpstr>Arial</vt:lpstr>
      <vt:lpstr>Office Theme</vt:lpstr>
      <vt:lpstr>Creative Skills Diagram</vt:lpstr>
      <vt:lpstr>Mindset</vt:lpstr>
      <vt:lpstr>Top six</vt:lpstr>
      <vt:lpstr>Visual and mathematical</vt:lpstr>
      <vt:lpstr>Visual</vt:lpstr>
      <vt:lpstr>Detailed and visual</vt:lpstr>
      <vt:lpstr>Detailed horrible design</vt:lpstr>
      <vt:lpstr>Balance in life</vt:lpstr>
      <vt:lpstr>Great content visual </vt:lpstr>
      <vt:lpstr>Too fluffy</vt:lpstr>
      <vt:lpstr>Visual and simple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Creative Skills Diagram</dc:title>
  <dc:creator>Art Design</dc:creator>
  <cp:lastModifiedBy>Microsoft Office User</cp:lastModifiedBy>
  <cp:revision>4</cp:revision>
  <dcterms:created xsi:type="dcterms:W3CDTF">2014-10-08T08:53:14Z</dcterms:created>
  <dcterms:modified xsi:type="dcterms:W3CDTF">2019-10-30T14:50:35Z</dcterms:modified>
</cp:coreProperties>
</file>