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4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5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6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4"/>
  </p:sldMasterIdLst>
  <p:notesMasterIdLst>
    <p:notesMasterId r:id="rId22"/>
  </p:notesMasterIdLst>
  <p:sldIdLst>
    <p:sldId id="256" r:id="rId5"/>
    <p:sldId id="257" r:id="rId6"/>
    <p:sldId id="286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84" r:id="rId20"/>
    <p:sldId id="28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59" autoAdjust="0"/>
    <p:restoredTop sz="94660"/>
  </p:normalViewPr>
  <p:slideViewPr>
    <p:cSldViewPr snapToGrid="0">
      <p:cViewPr varScale="1">
        <p:scale>
          <a:sx n="73" d="100"/>
          <a:sy n="73" d="100"/>
        </p:scale>
        <p:origin x="212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4C976D-7ED1-42BE-8746-D5DE636ABECA}" type="doc">
      <dgm:prSet loTypeId="urn:microsoft.com/office/officeart/2005/8/layout/vList2" loCatId="list" qsTypeId="urn:microsoft.com/office/officeart/2005/8/quickstyle/3d1" qsCatId="3D" csTypeId="urn:microsoft.com/office/officeart/2005/8/colors/accent1_1" csCatId="accent1" phldr="1"/>
      <dgm:spPr/>
      <dgm:t>
        <a:bodyPr/>
        <a:lstStyle/>
        <a:p>
          <a:endParaRPr lang="en-IN"/>
        </a:p>
      </dgm:t>
    </dgm:pt>
    <dgm:pt modelId="{72FE0766-0CF5-4A2B-BA1A-B4AEC3769F97}">
      <dgm:prSet phldrT="[Text]" custT="1"/>
      <dgm:spPr/>
      <dgm:t>
        <a:bodyPr/>
        <a:lstStyle/>
        <a:p>
          <a:pPr algn="l">
            <a:buFont typeface="Arial" panose="020B0604020202020204" pitchFamily="34" charset="0"/>
            <a:buChar char="●"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Ageing is a natural biological, psychological and social process (World Health Organization, 2024).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C1F20A-C906-42D6-8706-C09FB9D3439A}" type="parTrans" cxnId="{1CF68CE7-EA03-4EDB-A1FA-C386DDBAF388}">
      <dgm:prSet/>
      <dgm:spPr/>
      <dgm:t>
        <a:bodyPr/>
        <a:lstStyle/>
        <a:p>
          <a:endParaRPr lang="en-IN"/>
        </a:p>
      </dgm:t>
    </dgm:pt>
    <dgm:pt modelId="{9251CF2B-8F01-4480-AEEC-57B632E6E5D8}" type="sibTrans" cxnId="{1CF68CE7-EA03-4EDB-A1FA-C386DDBAF388}">
      <dgm:prSet/>
      <dgm:spPr/>
      <dgm:t>
        <a:bodyPr/>
        <a:lstStyle/>
        <a:p>
          <a:endParaRPr lang="en-IN"/>
        </a:p>
      </dgm:t>
    </dgm:pt>
    <dgm:pt modelId="{6CEFB76F-18D3-4C4E-925D-C847DAD87085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Care, support and empowerment is needed for the older people</a:t>
          </a:r>
          <a:r>
            <a:rPr lang="en-IN" sz="1800" b="0" i="0" u="none" dirty="0"/>
            <a:t>.</a:t>
          </a:r>
        </a:p>
      </dgm:t>
    </dgm:pt>
    <dgm:pt modelId="{3D9D079D-5593-4BE3-BA94-EB14B16D32D6}" type="parTrans" cxnId="{061A37C8-F6BE-478C-A0E7-22E61611D22A}">
      <dgm:prSet/>
      <dgm:spPr/>
      <dgm:t>
        <a:bodyPr/>
        <a:lstStyle/>
        <a:p>
          <a:endParaRPr lang="en-IN"/>
        </a:p>
      </dgm:t>
    </dgm:pt>
    <dgm:pt modelId="{C74A73F2-8C97-48BC-9844-79E594086423}" type="sibTrans" cxnId="{061A37C8-F6BE-478C-A0E7-22E61611D22A}">
      <dgm:prSet/>
      <dgm:spPr/>
      <dgm:t>
        <a:bodyPr/>
        <a:lstStyle/>
        <a:p>
          <a:endParaRPr lang="en-IN"/>
        </a:p>
      </dgm:t>
    </dgm:pt>
    <dgm:pt modelId="{EDB98073-5B3D-4589-A80C-B2EDB93628E5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The importance of functional ability and independence is paramount</a:t>
          </a:r>
          <a:r>
            <a:rPr lang="en-IN" sz="1800" b="0" i="0" u="none" dirty="0"/>
            <a:t>.</a:t>
          </a:r>
        </a:p>
      </dgm:t>
    </dgm:pt>
    <dgm:pt modelId="{C5B7BA8E-9280-4445-9AAA-0F7E34DD8B4C}" type="parTrans" cxnId="{0020B0C4-DAA2-436D-8989-9CD952B1FF74}">
      <dgm:prSet/>
      <dgm:spPr/>
      <dgm:t>
        <a:bodyPr/>
        <a:lstStyle/>
        <a:p>
          <a:endParaRPr lang="en-IN"/>
        </a:p>
      </dgm:t>
    </dgm:pt>
    <dgm:pt modelId="{B609BEC0-81F5-4E8C-9F61-70E7E6982E1E}" type="sibTrans" cxnId="{0020B0C4-DAA2-436D-8989-9CD952B1FF74}">
      <dgm:prSet/>
      <dgm:spPr/>
      <dgm:t>
        <a:bodyPr/>
        <a:lstStyle/>
        <a:p>
          <a:endParaRPr lang="en-IN"/>
        </a:p>
      </dgm:t>
    </dgm:pt>
    <dgm:pt modelId="{9F418987-E8F7-456A-8588-4AFE9074B88B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In the UK, policies and services are intended to do something to promote wellbeing.</a:t>
          </a:r>
        </a:p>
      </dgm:t>
    </dgm:pt>
    <dgm:pt modelId="{58631050-2B0E-4DB1-8A2C-7B3652AA4FBC}" type="parTrans" cxnId="{D8FC4B88-5E1C-46CE-AFAE-7731094D2865}">
      <dgm:prSet/>
      <dgm:spPr/>
      <dgm:t>
        <a:bodyPr/>
        <a:lstStyle/>
        <a:p>
          <a:endParaRPr lang="en-IN"/>
        </a:p>
      </dgm:t>
    </dgm:pt>
    <dgm:pt modelId="{2CF28E88-7903-45C1-963F-062150F9A9BB}" type="sibTrans" cxnId="{D8FC4B88-5E1C-46CE-AFAE-7731094D2865}">
      <dgm:prSet/>
      <dgm:spPr/>
      <dgm:t>
        <a:bodyPr/>
        <a:lstStyle/>
        <a:p>
          <a:endParaRPr lang="en-IN"/>
        </a:p>
      </dgm:t>
    </dgm:pt>
    <dgm:pt modelId="{65A6614E-7153-4CA6-B7A8-5366B8464F87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It focuses on evaluating Care, Empowerment and Support Needs of Older People. </a:t>
          </a:r>
        </a:p>
      </dgm:t>
    </dgm:pt>
    <dgm:pt modelId="{5CDF6DDB-9E7D-4C86-AE31-353D720209D7}" type="parTrans" cxnId="{7611BEFC-A869-44DF-ADFD-930B492AFB84}">
      <dgm:prSet/>
      <dgm:spPr/>
      <dgm:t>
        <a:bodyPr/>
        <a:lstStyle/>
        <a:p>
          <a:endParaRPr lang="en-IN"/>
        </a:p>
      </dgm:t>
    </dgm:pt>
    <dgm:pt modelId="{DC65FDDB-1D07-4FFC-A793-1A8D383DB7D1}" type="sibTrans" cxnId="{7611BEFC-A869-44DF-ADFD-930B492AFB84}">
      <dgm:prSet/>
      <dgm:spPr/>
      <dgm:t>
        <a:bodyPr/>
        <a:lstStyle/>
        <a:p>
          <a:endParaRPr lang="en-IN"/>
        </a:p>
      </dgm:t>
    </dgm:pt>
    <dgm:pt modelId="{353A1B92-672E-4E8B-AB73-5CA05D2216F3}">
      <dgm:prSet custT="1"/>
      <dgm:spPr/>
      <dgm:t>
        <a:bodyPr/>
        <a:lstStyle/>
        <a:p>
          <a:pPr>
            <a:buNone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This presentation assesses the need for care, various services, technology and improvements. 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441706-17A7-4917-8CB6-02E04BE86BAD}" type="parTrans" cxnId="{3F760B02-FA36-407C-A630-D580318B4F4F}">
      <dgm:prSet/>
      <dgm:spPr/>
      <dgm:t>
        <a:bodyPr/>
        <a:lstStyle/>
        <a:p>
          <a:endParaRPr lang="en-IN"/>
        </a:p>
      </dgm:t>
    </dgm:pt>
    <dgm:pt modelId="{E95A73D1-8F89-4544-A6C8-6D5298D71E00}" type="sibTrans" cxnId="{3F760B02-FA36-407C-A630-D580318B4F4F}">
      <dgm:prSet/>
      <dgm:spPr/>
      <dgm:t>
        <a:bodyPr/>
        <a:lstStyle/>
        <a:p>
          <a:endParaRPr lang="en-IN"/>
        </a:p>
      </dgm:t>
    </dgm:pt>
    <dgm:pt modelId="{0DC17D52-A9DF-4C06-BE28-CAE42877D910}" type="pres">
      <dgm:prSet presAssocID="{F94C976D-7ED1-42BE-8746-D5DE636ABECA}" presName="linear" presStyleCnt="0">
        <dgm:presLayoutVars>
          <dgm:animLvl val="lvl"/>
          <dgm:resizeHandles val="exact"/>
        </dgm:presLayoutVars>
      </dgm:prSet>
      <dgm:spPr/>
    </dgm:pt>
    <dgm:pt modelId="{61BA461D-86B0-453B-ACFC-9305F21CF46B}" type="pres">
      <dgm:prSet presAssocID="{72FE0766-0CF5-4A2B-BA1A-B4AEC3769F97}" presName="parentText" presStyleLbl="node1" presStyleIdx="0" presStyleCnt="6" custLinFactY="-322" custLinFactNeighborY="-100000">
        <dgm:presLayoutVars>
          <dgm:chMax val="0"/>
          <dgm:bulletEnabled val="1"/>
        </dgm:presLayoutVars>
      </dgm:prSet>
      <dgm:spPr/>
    </dgm:pt>
    <dgm:pt modelId="{F8FE534D-EC76-4CF4-A486-998F86294688}" type="pres">
      <dgm:prSet presAssocID="{9251CF2B-8F01-4480-AEEC-57B632E6E5D8}" presName="spacer" presStyleCnt="0"/>
      <dgm:spPr/>
    </dgm:pt>
    <dgm:pt modelId="{5A2F03E9-EE7B-45F4-B6D7-DB27FC189450}" type="pres">
      <dgm:prSet presAssocID="{6CEFB76F-18D3-4C4E-925D-C847DAD8708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3AE31AE-C310-4757-9F88-7C303CF29BC1}" type="pres">
      <dgm:prSet presAssocID="{C74A73F2-8C97-48BC-9844-79E594086423}" presName="spacer" presStyleCnt="0"/>
      <dgm:spPr/>
    </dgm:pt>
    <dgm:pt modelId="{A11838FB-D3AC-4658-B41F-2C9469B4CEA2}" type="pres">
      <dgm:prSet presAssocID="{EDB98073-5B3D-4589-A80C-B2EDB93628E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8C5DB38-D524-46C0-A2BB-F900DF3C7507}" type="pres">
      <dgm:prSet presAssocID="{B609BEC0-81F5-4E8C-9F61-70E7E6982E1E}" presName="spacer" presStyleCnt="0"/>
      <dgm:spPr/>
    </dgm:pt>
    <dgm:pt modelId="{C9FBED46-CB3C-4716-9AC7-E12CDD062166}" type="pres">
      <dgm:prSet presAssocID="{9F418987-E8F7-456A-8588-4AFE9074B88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3CA76F13-0CD7-4AB4-9ADE-74619C7E4A68}" type="pres">
      <dgm:prSet presAssocID="{2CF28E88-7903-45C1-963F-062150F9A9BB}" presName="spacer" presStyleCnt="0"/>
      <dgm:spPr/>
    </dgm:pt>
    <dgm:pt modelId="{70264265-EF63-4CDD-901D-3778EB922973}" type="pres">
      <dgm:prSet presAssocID="{65A6614E-7153-4CA6-B7A8-5366B8464F87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B264E4A-94CB-40A9-B91C-97CB923DFE6F}" type="pres">
      <dgm:prSet presAssocID="{DC65FDDB-1D07-4FFC-A793-1A8D383DB7D1}" presName="spacer" presStyleCnt="0"/>
      <dgm:spPr/>
    </dgm:pt>
    <dgm:pt modelId="{8C34F6BA-CA22-461F-A1E6-0228C89E21C3}" type="pres">
      <dgm:prSet presAssocID="{353A1B92-672E-4E8B-AB73-5CA05D2216F3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F760B02-FA36-407C-A630-D580318B4F4F}" srcId="{F94C976D-7ED1-42BE-8746-D5DE636ABECA}" destId="{353A1B92-672E-4E8B-AB73-5CA05D2216F3}" srcOrd="5" destOrd="0" parTransId="{04441706-17A7-4917-8CB6-02E04BE86BAD}" sibTransId="{E95A73D1-8F89-4544-A6C8-6D5298D71E00}"/>
    <dgm:cxn modelId="{9893620C-0BAA-48E0-99BC-D30299CB4294}" type="presOf" srcId="{72FE0766-0CF5-4A2B-BA1A-B4AEC3769F97}" destId="{61BA461D-86B0-453B-ACFC-9305F21CF46B}" srcOrd="0" destOrd="0" presId="urn:microsoft.com/office/officeart/2005/8/layout/vList2"/>
    <dgm:cxn modelId="{A11E3916-BD8F-4B13-BD19-4634767FF690}" type="presOf" srcId="{65A6614E-7153-4CA6-B7A8-5366B8464F87}" destId="{70264265-EF63-4CDD-901D-3778EB922973}" srcOrd="0" destOrd="0" presId="urn:microsoft.com/office/officeart/2005/8/layout/vList2"/>
    <dgm:cxn modelId="{DFF71120-F854-44E9-BF87-CFE9DA35D522}" type="presOf" srcId="{F94C976D-7ED1-42BE-8746-D5DE636ABECA}" destId="{0DC17D52-A9DF-4C06-BE28-CAE42877D910}" srcOrd="0" destOrd="0" presId="urn:microsoft.com/office/officeart/2005/8/layout/vList2"/>
    <dgm:cxn modelId="{F815B949-830C-40D1-82BA-1D6054598138}" type="presOf" srcId="{6CEFB76F-18D3-4C4E-925D-C847DAD87085}" destId="{5A2F03E9-EE7B-45F4-B6D7-DB27FC189450}" srcOrd="0" destOrd="0" presId="urn:microsoft.com/office/officeart/2005/8/layout/vList2"/>
    <dgm:cxn modelId="{D8FC4B88-5E1C-46CE-AFAE-7731094D2865}" srcId="{F94C976D-7ED1-42BE-8746-D5DE636ABECA}" destId="{9F418987-E8F7-456A-8588-4AFE9074B88B}" srcOrd="3" destOrd="0" parTransId="{58631050-2B0E-4DB1-8A2C-7B3652AA4FBC}" sibTransId="{2CF28E88-7903-45C1-963F-062150F9A9BB}"/>
    <dgm:cxn modelId="{0020B0C4-DAA2-436D-8989-9CD952B1FF74}" srcId="{F94C976D-7ED1-42BE-8746-D5DE636ABECA}" destId="{EDB98073-5B3D-4589-A80C-B2EDB93628E5}" srcOrd="2" destOrd="0" parTransId="{C5B7BA8E-9280-4445-9AAA-0F7E34DD8B4C}" sibTransId="{B609BEC0-81F5-4E8C-9F61-70E7E6982E1E}"/>
    <dgm:cxn modelId="{061A37C8-F6BE-478C-A0E7-22E61611D22A}" srcId="{F94C976D-7ED1-42BE-8746-D5DE636ABECA}" destId="{6CEFB76F-18D3-4C4E-925D-C847DAD87085}" srcOrd="1" destOrd="0" parTransId="{3D9D079D-5593-4BE3-BA94-EB14B16D32D6}" sibTransId="{C74A73F2-8C97-48BC-9844-79E594086423}"/>
    <dgm:cxn modelId="{19DC10D1-7D58-4592-8B55-5FB081C07310}" type="presOf" srcId="{EDB98073-5B3D-4589-A80C-B2EDB93628E5}" destId="{A11838FB-D3AC-4658-B41F-2C9469B4CEA2}" srcOrd="0" destOrd="0" presId="urn:microsoft.com/office/officeart/2005/8/layout/vList2"/>
    <dgm:cxn modelId="{CFCAE5D1-9F3A-4198-A3BA-778539B43F3D}" type="presOf" srcId="{9F418987-E8F7-456A-8588-4AFE9074B88B}" destId="{C9FBED46-CB3C-4716-9AC7-E12CDD062166}" srcOrd="0" destOrd="0" presId="urn:microsoft.com/office/officeart/2005/8/layout/vList2"/>
    <dgm:cxn modelId="{D10C20D3-12E7-478D-95E7-AE84DBFA2043}" type="presOf" srcId="{353A1B92-672E-4E8B-AB73-5CA05D2216F3}" destId="{8C34F6BA-CA22-461F-A1E6-0228C89E21C3}" srcOrd="0" destOrd="0" presId="urn:microsoft.com/office/officeart/2005/8/layout/vList2"/>
    <dgm:cxn modelId="{1CF68CE7-EA03-4EDB-A1FA-C386DDBAF388}" srcId="{F94C976D-7ED1-42BE-8746-D5DE636ABECA}" destId="{72FE0766-0CF5-4A2B-BA1A-B4AEC3769F97}" srcOrd="0" destOrd="0" parTransId="{33C1F20A-C906-42D6-8706-C09FB9D3439A}" sibTransId="{9251CF2B-8F01-4480-AEEC-57B632E6E5D8}"/>
    <dgm:cxn modelId="{7611BEFC-A869-44DF-ADFD-930B492AFB84}" srcId="{F94C976D-7ED1-42BE-8746-D5DE636ABECA}" destId="{65A6614E-7153-4CA6-B7A8-5366B8464F87}" srcOrd="4" destOrd="0" parTransId="{5CDF6DDB-9E7D-4C86-AE31-353D720209D7}" sibTransId="{DC65FDDB-1D07-4FFC-A793-1A8D383DB7D1}"/>
    <dgm:cxn modelId="{91E547BC-CC60-4B87-BD40-B4AECCE409A8}" type="presParOf" srcId="{0DC17D52-A9DF-4C06-BE28-CAE42877D910}" destId="{61BA461D-86B0-453B-ACFC-9305F21CF46B}" srcOrd="0" destOrd="0" presId="urn:microsoft.com/office/officeart/2005/8/layout/vList2"/>
    <dgm:cxn modelId="{10B56BDB-8C6B-471E-A0BC-2D60510F8BD9}" type="presParOf" srcId="{0DC17D52-A9DF-4C06-BE28-CAE42877D910}" destId="{F8FE534D-EC76-4CF4-A486-998F86294688}" srcOrd="1" destOrd="0" presId="urn:microsoft.com/office/officeart/2005/8/layout/vList2"/>
    <dgm:cxn modelId="{D2D57E2A-752B-4C2A-9C01-4E6943127A10}" type="presParOf" srcId="{0DC17D52-A9DF-4C06-BE28-CAE42877D910}" destId="{5A2F03E9-EE7B-45F4-B6D7-DB27FC189450}" srcOrd="2" destOrd="0" presId="urn:microsoft.com/office/officeart/2005/8/layout/vList2"/>
    <dgm:cxn modelId="{057A9534-6623-494A-9AD1-87290F308FD9}" type="presParOf" srcId="{0DC17D52-A9DF-4C06-BE28-CAE42877D910}" destId="{23AE31AE-C310-4757-9F88-7C303CF29BC1}" srcOrd="3" destOrd="0" presId="urn:microsoft.com/office/officeart/2005/8/layout/vList2"/>
    <dgm:cxn modelId="{4EECF38C-6DB4-41A5-BBE5-33F8559E43FC}" type="presParOf" srcId="{0DC17D52-A9DF-4C06-BE28-CAE42877D910}" destId="{A11838FB-D3AC-4658-B41F-2C9469B4CEA2}" srcOrd="4" destOrd="0" presId="urn:microsoft.com/office/officeart/2005/8/layout/vList2"/>
    <dgm:cxn modelId="{B33984E8-0609-4019-BB66-D93EFF7A28F6}" type="presParOf" srcId="{0DC17D52-A9DF-4C06-BE28-CAE42877D910}" destId="{B8C5DB38-D524-46C0-A2BB-F900DF3C7507}" srcOrd="5" destOrd="0" presId="urn:microsoft.com/office/officeart/2005/8/layout/vList2"/>
    <dgm:cxn modelId="{5B0ECDF9-5413-48E4-BB20-8C6048249DB7}" type="presParOf" srcId="{0DC17D52-A9DF-4C06-BE28-CAE42877D910}" destId="{C9FBED46-CB3C-4716-9AC7-E12CDD062166}" srcOrd="6" destOrd="0" presId="urn:microsoft.com/office/officeart/2005/8/layout/vList2"/>
    <dgm:cxn modelId="{2D9E8DA6-733D-406F-B387-97353CEA68A5}" type="presParOf" srcId="{0DC17D52-A9DF-4C06-BE28-CAE42877D910}" destId="{3CA76F13-0CD7-4AB4-9ADE-74619C7E4A68}" srcOrd="7" destOrd="0" presId="urn:microsoft.com/office/officeart/2005/8/layout/vList2"/>
    <dgm:cxn modelId="{0978DA51-711F-499B-A3C1-610C2B9DC0F1}" type="presParOf" srcId="{0DC17D52-A9DF-4C06-BE28-CAE42877D910}" destId="{70264265-EF63-4CDD-901D-3778EB922973}" srcOrd="8" destOrd="0" presId="urn:microsoft.com/office/officeart/2005/8/layout/vList2"/>
    <dgm:cxn modelId="{6E86A39E-88DA-43A8-93D9-BB99482A4044}" type="presParOf" srcId="{0DC17D52-A9DF-4C06-BE28-CAE42877D910}" destId="{7B264E4A-94CB-40A9-B91C-97CB923DFE6F}" srcOrd="9" destOrd="0" presId="urn:microsoft.com/office/officeart/2005/8/layout/vList2"/>
    <dgm:cxn modelId="{23A2310B-2467-47A5-8E26-835926903143}" type="presParOf" srcId="{0DC17D52-A9DF-4C06-BE28-CAE42877D910}" destId="{8C34F6BA-CA22-461F-A1E6-0228C89E21C3}" srcOrd="10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4C976D-7ED1-42BE-8746-D5DE636ABECA}" type="doc">
      <dgm:prSet loTypeId="urn:microsoft.com/office/officeart/2005/8/layout/vList2" loCatId="list" qsTypeId="urn:microsoft.com/office/officeart/2005/8/quickstyle/3d1" qsCatId="3D" csTypeId="urn:microsoft.com/office/officeart/2005/8/colors/accent1_1" csCatId="accent1" phldr="1"/>
      <dgm:spPr/>
      <dgm:t>
        <a:bodyPr/>
        <a:lstStyle/>
        <a:p>
          <a:endParaRPr lang="en-IN"/>
        </a:p>
      </dgm:t>
    </dgm:pt>
    <dgm:pt modelId="{72FE0766-0CF5-4A2B-BA1A-B4AEC3769F97}">
      <dgm:prSet phldrT="[Text]" custT="1"/>
      <dgm:spPr/>
      <dgm:t>
        <a:bodyPr/>
        <a:lstStyle/>
        <a:p>
          <a:pPr algn="l">
            <a:buFont typeface="Arial" panose="020B0604020202020204" pitchFamily="34" charset="0"/>
            <a:buChar char="●"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The UK population is aging much more quickly than expected</a:t>
          </a:r>
          <a:r>
            <a:rPr lang="en-IN" sz="1800" b="0" i="0" u="none" dirty="0"/>
            <a:t>.</a:t>
          </a:r>
          <a:endParaRPr lang="en-IN" sz="1800" dirty="0"/>
        </a:p>
      </dgm:t>
    </dgm:pt>
    <dgm:pt modelId="{33C1F20A-C906-42D6-8706-C09FB9D3439A}" type="parTrans" cxnId="{1CF68CE7-EA03-4EDB-A1FA-C386DDBAF388}">
      <dgm:prSet/>
      <dgm:spPr/>
      <dgm:t>
        <a:bodyPr/>
        <a:lstStyle/>
        <a:p>
          <a:endParaRPr lang="en-IN"/>
        </a:p>
      </dgm:t>
    </dgm:pt>
    <dgm:pt modelId="{9251CF2B-8F01-4480-AEEC-57B632E6E5D8}" type="sibTrans" cxnId="{1CF68CE7-EA03-4EDB-A1FA-C386DDBAF388}">
      <dgm:prSet/>
      <dgm:spPr/>
      <dgm:t>
        <a:bodyPr/>
        <a:lstStyle/>
        <a:p>
          <a:endParaRPr lang="en-IN"/>
        </a:p>
      </dgm:t>
    </dgm:pt>
    <dgm:pt modelId="{C3D0C672-AD38-4F16-AB97-E6F663510AC3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Around 12.7 million people are aged 65+ (Khan et al., 2024).</a:t>
          </a:r>
        </a:p>
      </dgm:t>
    </dgm:pt>
    <dgm:pt modelId="{EC327A72-28D5-426D-A179-43C6CB002B0A}" type="parTrans" cxnId="{13517CC6-E43C-4078-808A-1655565ADF56}">
      <dgm:prSet/>
      <dgm:spPr/>
      <dgm:t>
        <a:bodyPr/>
        <a:lstStyle/>
        <a:p>
          <a:endParaRPr lang="en-IN"/>
        </a:p>
      </dgm:t>
    </dgm:pt>
    <dgm:pt modelId="{A123C6CF-81AD-40D7-B406-6CEFCA8F933A}" type="sibTrans" cxnId="{13517CC6-E43C-4078-808A-1655565ADF56}">
      <dgm:prSet/>
      <dgm:spPr/>
      <dgm:t>
        <a:bodyPr/>
        <a:lstStyle/>
        <a:p>
          <a:endParaRPr lang="en-IN"/>
        </a:p>
      </dgm:t>
    </dgm:pt>
    <dgm:pt modelId="{E9F3E7AF-2A98-4CA0-813D-45ADA6513C4F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One quarter of the population could be over the age of 65 by 2043</a:t>
          </a:r>
          <a:r>
            <a:rPr lang="en-IN" sz="1800" b="0" i="0" u="none" dirty="0"/>
            <a:t>.</a:t>
          </a:r>
        </a:p>
      </dgm:t>
    </dgm:pt>
    <dgm:pt modelId="{033AD011-0F32-44B4-9A3F-F2261B371088}" type="parTrans" cxnId="{A6DA5E61-2253-4485-B316-7A12C77A1AFA}">
      <dgm:prSet/>
      <dgm:spPr/>
      <dgm:t>
        <a:bodyPr/>
        <a:lstStyle/>
        <a:p>
          <a:endParaRPr lang="en-IN"/>
        </a:p>
      </dgm:t>
    </dgm:pt>
    <dgm:pt modelId="{966A8FBC-FAAE-449E-B4DC-2A2FE5E91DB7}" type="sibTrans" cxnId="{A6DA5E61-2253-4485-B316-7A12C77A1AFA}">
      <dgm:prSet/>
      <dgm:spPr/>
      <dgm:t>
        <a:bodyPr/>
        <a:lstStyle/>
        <a:p>
          <a:endParaRPr lang="en-IN"/>
        </a:p>
      </dgm:t>
    </dgm:pt>
    <dgm:pt modelId="{E9E16B3C-22F3-4800-9BBA-C8B3403EBB83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Demand for health and social care is increasing.</a:t>
          </a:r>
        </a:p>
      </dgm:t>
    </dgm:pt>
    <dgm:pt modelId="{6FBA154C-9716-4801-B811-0125B37E3F6C}" type="parTrans" cxnId="{8352CAFD-A3A6-4289-A9BB-55B3030AF057}">
      <dgm:prSet/>
      <dgm:spPr/>
      <dgm:t>
        <a:bodyPr/>
        <a:lstStyle/>
        <a:p>
          <a:endParaRPr lang="en-IN"/>
        </a:p>
      </dgm:t>
    </dgm:pt>
    <dgm:pt modelId="{D0578906-0442-4748-9840-E547C98F3406}" type="sibTrans" cxnId="{8352CAFD-A3A6-4289-A9BB-55B3030AF057}">
      <dgm:prSet/>
      <dgm:spPr/>
      <dgm:t>
        <a:bodyPr/>
        <a:lstStyle/>
        <a:p>
          <a:endParaRPr lang="en-IN"/>
        </a:p>
      </dgm:t>
    </dgm:pt>
    <dgm:pt modelId="{CBD28C9A-B02B-4304-BB16-BCE0C0A31B94}">
      <dgm:prSet custT="1"/>
      <dgm:spPr/>
      <dgm:t>
        <a:bodyPr/>
        <a:lstStyle/>
        <a:p>
          <a:pPr>
            <a:buNone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Empowerment is a prerequisite for healthy ageing (Kebede et al., 2022). 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7D6059-1B4E-49AF-9DAE-73D622C5D165}" type="parTrans" cxnId="{BC140A6F-473D-4331-888A-0D32D7CC5A08}">
      <dgm:prSet/>
      <dgm:spPr/>
      <dgm:t>
        <a:bodyPr/>
        <a:lstStyle/>
        <a:p>
          <a:endParaRPr lang="en-IN"/>
        </a:p>
      </dgm:t>
    </dgm:pt>
    <dgm:pt modelId="{BA8F16F1-8724-4D50-B478-4426C3EF7BAD}" type="sibTrans" cxnId="{BC140A6F-473D-4331-888A-0D32D7CC5A08}">
      <dgm:prSet/>
      <dgm:spPr/>
      <dgm:t>
        <a:bodyPr/>
        <a:lstStyle/>
        <a:p>
          <a:endParaRPr lang="en-IN"/>
        </a:p>
      </dgm:t>
    </dgm:pt>
    <dgm:pt modelId="{0DC17D52-A9DF-4C06-BE28-CAE42877D910}" type="pres">
      <dgm:prSet presAssocID="{F94C976D-7ED1-42BE-8746-D5DE636ABECA}" presName="linear" presStyleCnt="0">
        <dgm:presLayoutVars>
          <dgm:animLvl val="lvl"/>
          <dgm:resizeHandles val="exact"/>
        </dgm:presLayoutVars>
      </dgm:prSet>
      <dgm:spPr/>
    </dgm:pt>
    <dgm:pt modelId="{61BA461D-86B0-453B-ACFC-9305F21CF46B}" type="pres">
      <dgm:prSet presAssocID="{72FE0766-0CF5-4A2B-BA1A-B4AEC3769F97}" presName="parentText" presStyleLbl="node1" presStyleIdx="0" presStyleCnt="5" custLinFactY="-322" custLinFactNeighborY="-100000">
        <dgm:presLayoutVars>
          <dgm:chMax val="0"/>
          <dgm:bulletEnabled val="1"/>
        </dgm:presLayoutVars>
      </dgm:prSet>
      <dgm:spPr/>
    </dgm:pt>
    <dgm:pt modelId="{F8FE534D-EC76-4CF4-A486-998F86294688}" type="pres">
      <dgm:prSet presAssocID="{9251CF2B-8F01-4480-AEEC-57B632E6E5D8}" presName="spacer" presStyleCnt="0"/>
      <dgm:spPr/>
    </dgm:pt>
    <dgm:pt modelId="{F8EE47AC-94FD-4E8D-A9CC-231DBF45F975}" type="pres">
      <dgm:prSet presAssocID="{C3D0C672-AD38-4F16-AB97-E6F663510AC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BA6B6B7-1DB9-4F97-9708-B83533C6FE10}" type="pres">
      <dgm:prSet presAssocID="{A123C6CF-81AD-40D7-B406-6CEFCA8F933A}" presName="spacer" presStyleCnt="0"/>
      <dgm:spPr/>
    </dgm:pt>
    <dgm:pt modelId="{61E0F4BD-2C9C-4455-A603-2F004FA52550}" type="pres">
      <dgm:prSet presAssocID="{E9F3E7AF-2A98-4CA0-813D-45ADA6513C4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9E04928-9555-4A60-A4B2-E77E97B68B7F}" type="pres">
      <dgm:prSet presAssocID="{966A8FBC-FAAE-449E-B4DC-2A2FE5E91DB7}" presName="spacer" presStyleCnt="0"/>
      <dgm:spPr/>
    </dgm:pt>
    <dgm:pt modelId="{CBBE821D-905A-4161-8546-2716BC405C53}" type="pres">
      <dgm:prSet presAssocID="{E9E16B3C-22F3-4800-9BBA-C8B3403EBB8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A699303-3768-472B-BA64-63DF3D35C6CF}" type="pres">
      <dgm:prSet presAssocID="{D0578906-0442-4748-9840-E547C98F3406}" presName="spacer" presStyleCnt="0"/>
      <dgm:spPr/>
    </dgm:pt>
    <dgm:pt modelId="{1CCCBCB9-CE5B-485F-87E7-98DCFBE76E62}" type="pres">
      <dgm:prSet presAssocID="{CBD28C9A-B02B-4304-BB16-BCE0C0A31B9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353E207-F11B-4F3E-A603-EDBC67BDD0B7}" type="presOf" srcId="{E9E16B3C-22F3-4800-9BBA-C8B3403EBB83}" destId="{CBBE821D-905A-4161-8546-2716BC405C53}" srcOrd="0" destOrd="0" presId="urn:microsoft.com/office/officeart/2005/8/layout/vList2"/>
    <dgm:cxn modelId="{9893620C-0BAA-48E0-99BC-D30299CB4294}" type="presOf" srcId="{72FE0766-0CF5-4A2B-BA1A-B4AEC3769F97}" destId="{61BA461D-86B0-453B-ACFC-9305F21CF46B}" srcOrd="0" destOrd="0" presId="urn:microsoft.com/office/officeart/2005/8/layout/vList2"/>
    <dgm:cxn modelId="{DFF71120-F854-44E9-BF87-CFE9DA35D522}" type="presOf" srcId="{F94C976D-7ED1-42BE-8746-D5DE636ABECA}" destId="{0DC17D52-A9DF-4C06-BE28-CAE42877D910}" srcOrd="0" destOrd="0" presId="urn:microsoft.com/office/officeart/2005/8/layout/vList2"/>
    <dgm:cxn modelId="{A6DA5E61-2253-4485-B316-7A12C77A1AFA}" srcId="{F94C976D-7ED1-42BE-8746-D5DE636ABECA}" destId="{E9F3E7AF-2A98-4CA0-813D-45ADA6513C4F}" srcOrd="2" destOrd="0" parTransId="{033AD011-0F32-44B4-9A3F-F2261B371088}" sibTransId="{966A8FBC-FAAE-449E-B4DC-2A2FE5E91DB7}"/>
    <dgm:cxn modelId="{BC140A6F-473D-4331-888A-0D32D7CC5A08}" srcId="{F94C976D-7ED1-42BE-8746-D5DE636ABECA}" destId="{CBD28C9A-B02B-4304-BB16-BCE0C0A31B94}" srcOrd="4" destOrd="0" parTransId="{477D6059-1B4E-49AF-9DAE-73D622C5D165}" sibTransId="{BA8F16F1-8724-4D50-B478-4426C3EF7BAD}"/>
    <dgm:cxn modelId="{EDF8475A-F136-4B5E-9DC2-EE59BB4C79FB}" type="presOf" srcId="{E9F3E7AF-2A98-4CA0-813D-45ADA6513C4F}" destId="{61E0F4BD-2C9C-4455-A603-2F004FA52550}" srcOrd="0" destOrd="0" presId="urn:microsoft.com/office/officeart/2005/8/layout/vList2"/>
    <dgm:cxn modelId="{63D12FB1-7311-4EE8-B36C-88B309EABB5F}" type="presOf" srcId="{C3D0C672-AD38-4F16-AB97-E6F663510AC3}" destId="{F8EE47AC-94FD-4E8D-A9CC-231DBF45F975}" srcOrd="0" destOrd="0" presId="urn:microsoft.com/office/officeart/2005/8/layout/vList2"/>
    <dgm:cxn modelId="{13517CC6-E43C-4078-808A-1655565ADF56}" srcId="{F94C976D-7ED1-42BE-8746-D5DE636ABECA}" destId="{C3D0C672-AD38-4F16-AB97-E6F663510AC3}" srcOrd="1" destOrd="0" parTransId="{EC327A72-28D5-426D-A179-43C6CB002B0A}" sibTransId="{A123C6CF-81AD-40D7-B406-6CEFCA8F933A}"/>
    <dgm:cxn modelId="{F15147D8-EFB0-4463-BF90-8F7D3FB43893}" type="presOf" srcId="{CBD28C9A-B02B-4304-BB16-BCE0C0A31B94}" destId="{1CCCBCB9-CE5B-485F-87E7-98DCFBE76E62}" srcOrd="0" destOrd="0" presId="urn:microsoft.com/office/officeart/2005/8/layout/vList2"/>
    <dgm:cxn modelId="{1CF68CE7-EA03-4EDB-A1FA-C386DDBAF388}" srcId="{F94C976D-7ED1-42BE-8746-D5DE636ABECA}" destId="{72FE0766-0CF5-4A2B-BA1A-B4AEC3769F97}" srcOrd="0" destOrd="0" parTransId="{33C1F20A-C906-42D6-8706-C09FB9D3439A}" sibTransId="{9251CF2B-8F01-4480-AEEC-57B632E6E5D8}"/>
    <dgm:cxn modelId="{8352CAFD-A3A6-4289-A9BB-55B3030AF057}" srcId="{F94C976D-7ED1-42BE-8746-D5DE636ABECA}" destId="{E9E16B3C-22F3-4800-9BBA-C8B3403EBB83}" srcOrd="3" destOrd="0" parTransId="{6FBA154C-9716-4801-B811-0125B37E3F6C}" sibTransId="{D0578906-0442-4748-9840-E547C98F3406}"/>
    <dgm:cxn modelId="{91E547BC-CC60-4B87-BD40-B4AECCE409A8}" type="presParOf" srcId="{0DC17D52-A9DF-4C06-BE28-CAE42877D910}" destId="{61BA461D-86B0-453B-ACFC-9305F21CF46B}" srcOrd="0" destOrd="0" presId="urn:microsoft.com/office/officeart/2005/8/layout/vList2"/>
    <dgm:cxn modelId="{10B56BDB-8C6B-471E-A0BC-2D60510F8BD9}" type="presParOf" srcId="{0DC17D52-A9DF-4C06-BE28-CAE42877D910}" destId="{F8FE534D-EC76-4CF4-A486-998F86294688}" srcOrd="1" destOrd="0" presId="urn:microsoft.com/office/officeart/2005/8/layout/vList2"/>
    <dgm:cxn modelId="{74EF3F42-CF94-460C-8A28-88C10AB98324}" type="presParOf" srcId="{0DC17D52-A9DF-4C06-BE28-CAE42877D910}" destId="{F8EE47AC-94FD-4E8D-A9CC-231DBF45F975}" srcOrd="2" destOrd="0" presId="urn:microsoft.com/office/officeart/2005/8/layout/vList2"/>
    <dgm:cxn modelId="{C1A0E1DC-D6AF-4C7C-9A52-051A5C0E5630}" type="presParOf" srcId="{0DC17D52-A9DF-4C06-BE28-CAE42877D910}" destId="{ABA6B6B7-1DB9-4F97-9708-B83533C6FE10}" srcOrd="3" destOrd="0" presId="urn:microsoft.com/office/officeart/2005/8/layout/vList2"/>
    <dgm:cxn modelId="{28C85287-B83E-48D4-AEE0-D6553F072D19}" type="presParOf" srcId="{0DC17D52-A9DF-4C06-BE28-CAE42877D910}" destId="{61E0F4BD-2C9C-4455-A603-2F004FA52550}" srcOrd="4" destOrd="0" presId="urn:microsoft.com/office/officeart/2005/8/layout/vList2"/>
    <dgm:cxn modelId="{5B43F2C2-98E8-4494-B870-D92F7FBCFEA8}" type="presParOf" srcId="{0DC17D52-A9DF-4C06-BE28-CAE42877D910}" destId="{09E04928-9555-4A60-A4B2-E77E97B68B7F}" srcOrd="5" destOrd="0" presId="urn:microsoft.com/office/officeart/2005/8/layout/vList2"/>
    <dgm:cxn modelId="{C36A7B42-8BA5-4936-A9D2-3F82601D6EDC}" type="presParOf" srcId="{0DC17D52-A9DF-4C06-BE28-CAE42877D910}" destId="{CBBE821D-905A-4161-8546-2716BC405C53}" srcOrd="6" destOrd="0" presId="urn:microsoft.com/office/officeart/2005/8/layout/vList2"/>
    <dgm:cxn modelId="{E955A8C5-9D69-4EAF-AC37-6F39315EFBC7}" type="presParOf" srcId="{0DC17D52-A9DF-4C06-BE28-CAE42877D910}" destId="{8A699303-3768-472B-BA64-63DF3D35C6CF}" srcOrd="7" destOrd="0" presId="urn:microsoft.com/office/officeart/2005/8/layout/vList2"/>
    <dgm:cxn modelId="{2015D2E9-EA7F-42AE-AAD0-F5CFF37D94E0}" type="presParOf" srcId="{0DC17D52-A9DF-4C06-BE28-CAE42877D910}" destId="{1CCCBCB9-CE5B-485F-87E7-98DCFBE76E62}" srcOrd="8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4C976D-7ED1-42BE-8746-D5DE636ABECA}" type="doc">
      <dgm:prSet loTypeId="urn:microsoft.com/office/officeart/2008/layout/LinedList" loCatId="list" qsTypeId="urn:microsoft.com/office/officeart/2005/8/quickstyle/3d1" qsCatId="3D" csTypeId="urn:microsoft.com/office/officeart/2005/8/colors/accent1_1" csCatId="accent1" phldr="1"/>
      <dgm:spPr/>
      <dgm:t>
        <a:bodyPr/>
        <a:lstStyle/>
        <a:p>
          <a:endParaRPr lang="en-IN"/>
        </a:p>
      </dgm:t>
    </dgm:pt>
    <dgm:pt modelId="{72FE0766-0CF5-4A2B-BA1A-B4AEC3769F97}">
      <dgm:prSet phldrT="[Text]" custT="1"/>
      <dgm:spPr/>
      <dgm:t>
        <a:bodyPr/>
        <a:lstStyle/>
        <a:p>
          <a:pPr algn="l">
            <a:buFont typeface="Arial" panose="020B0604020202020204" pitchFamily="34" charset="0"/>
            <a:buChar char="●"/>
          </a:pPr>
          <a:r>
            <a:rPr lang="en-IN" sz="1800" b="1" i="1" u="none" dirty="0">
              <a:latin typeface="Arial" panose="020B0604020202020204" pitchFamily="34" charset="0"/>
              <a:cs typeface="Arial" panose="020B0604020202020204" pitchFamily="34" charset="0"/>
            </a:rPr>
            <a:t>Physical needs:</a:t>
          </a:r>
          <a:r>
            <a:rPr lang="en-IN" sz="1800" b="0" i="1" u="none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moving around, eating, health and care</a:t>
          </a:r>
          <a:r>
            <a:rPr lang="en-IN" sz="1800" b="0" i="0" u="none" dirty="0"/>
            <a:t>.</a:t>
          </a:r>
          <a:endParaRPr lang="en-IN" sz="1800" dirty="0"/>
        </a:p>
      </dgm:t>
    </dgm:pt>
    <dgm:pt modelId="{33C1F20A-C906-42D6-8706-C09FB9D3439A}" type="parTrans" cxnId="{1CF68CE7-EA03-4EDB-A1FA-C386DDBAF388}">
      <dgm:prSet/>
      <dgm:spPr/>
      <dgm:t>
        <a:bodyPr/>
        <a:lstStyle/>
        <a:p>
          <a:endParaRPr lang="en-IN"/>
        </a:p>
      </dgm:t>
    </dgm:pt>
    <dgm:pt modelId="{9251CF2B-8F01-4480-AEEC-57B632E6E5D8}" type="sibTrans" cxnId="{1CF68CE7-EA03-4EDB-A1FA-C386DDBAF388}">
      <dgm:prSet/>
      <dgm:spPr/>
      <dgm:t>
        <a:bodyPr/>
        <a:lstStyle/>
        <a:p>
          <a:endParaRPr lang="en-IN"/>
        </a:p>
      </dgm:t>
    </dgm:pt>
    <dgm:pt modelId="{F075E16B-0B20-4F37-B239-6CE4C1ADCC5F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1" i="1" u="none" dirty="0">
              <a:latin typeface="Arial" panose="020B0604020202020204" pitchFamily="34" charset="0"/>
              <a:cs typeface="Arial" panose="020B0604020202020204" pitchFamily="34" charset="0"/>
            </a:rPr>
            <a:t>Emotional needs:</a:t>
          </a:r>
          <a:r>
            <a:rPr lang="en-IN" sz="1800" b="0" i="1" u="none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confidence and mental wellbeing</a:t>
          </a:r>
          <a:r>
            <a:rPr lang="en-IN" sz="1800" b="0" i="0" u="none" dirty="0"/>
            <a:t>.</a:t>
          </a:r>
        </a:p>
      </dgm:t>
    </dgm:pt>
    <dgm:pt modelId="{7C2205E9-10ED-4E7B-9EE8-41015FFBA320}" type="parTrans" cxnId="{09040FC1-9962-4D22-865A-28F0826D36CB}">
      <dgm:prSet/>
      <dgm:spPr/>
      <dgm:t>
        <a:bodyPr/>
        <a:lstStyle/>
        <a:p>
          <a:endParaRPr lang="en-IN"/>
        </a:p>
      </dgm:t>
    </dgm:pt>
    <dgm:pt modelId="{6324EFD4-AB67-4814-8652-768924604401}" type="sibTrans" cxnId="{09040FC1-9962-4D22-865A-28F0826D36CB}">
      <dgm:prSet/>
      <dgm:spPr/>
      <dgm:t>
        <a:bodyPr/>
        <a:lstStyle/>
        <a:p>
          <a:endParaRPr lang="en-IN"/>
        </a:p>
      </dgm:t>
    </dgm:pt>
    <dgm:pt modelId="{C0F56E07-15C1-4D6A-9814-DD5F4DB05DA8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1" i="1" u="none" dirty="0">
              <a:latin typeface="Arial" panose="020B0604020202020204" pitchFamily="34" charset="0"/>
              <a:cs typeface="Arial" panose="020B0604020202020204" pitchFamily="34" charset="0"/>
            </a:rPr>
            <a:t>Social needs: </a:t>
          </a: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relationships and community participation (Ulrich 2025).</a:t>
          </a:r>
        </a:p>
      </dgm:t>
    </dgm:pt>
    <dgm:pt modelId="{1592870D-745F-4830-BC22-084C3A66D17C}" type="parTrans" cxnId="{C87CD46D-920F-46C4-BF64-95990F0723EA}">
      <dgm:prSet/>
      <dgm:spPr/>
      <dgm:t>
        <a:bodyPr/>
        <a:lstStyle/>
        <a:p>
          <a:endParaRPr lang="en-IN"/>
        </a:p>
      </dgm:t>
    </dgm:pt>
    <dgm:pt modelId="{DF3E1A70-FABC-4F98-AE03-AD214B140FE8}" type="sibTrans" cxnId="{C87CD46D-920F-46C4-BF64-95990F0723EA}">
      <dgm:prSet/>
      <dgm:spPr/>
      <dgm:t>
        <a:bodyPr/>
        <a:lstStyle/>
        <a:p>
          <a:endParaRPr lang="en-IN"/>
        </a:p>
      </dgm:t>
    </dgm:pt>
    <dgm:pt modelId="{4C0B6D27-961B-43F8-BCA5-FAC1129E5747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1" i="1" u="none" dirty="0">
              <a:latin typeface="Arial" panose="020B0604020202020204" pitchFamily="34" charset="0"/>
              <a:cs typeface="Arial" panose="020B0604020202020204" pitchFamily="34" charset="0"/>
            </a:rPr>
            <a:t>Psychological needs:</a:t>
          </a:r>
          <a:r>
            <a:rPr lang="en-IN" sz="1800" b="1" i="0" u="none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feelings of dignity, identity and autonomy</a:t>
          </a:r>
          <a:r>
            <a:rPr lang="en-IN" sz="1800" b="0" i="0" u="none" dirty="0"/>
            <a:t>.</a:t>
          </a:r>
        </a:p>
      </dgm:t>
    </dgm:pt>
    <dgm:pt modelId="{EE85DB09-CBB5-4C2B-93F3-B9F21677E1A8}" type="parTrans" cxnId="{A1CBB003-717B-4245-A3EA-4D442840EB7D}">
      <dgm:prSet/>
      <dgm:spPr/>
      <dgm:t>
        <a:bodyPr/>
        <a:lstStyle/>
        <a:p>
          <a:endParaRPr lang="en-IN"/>
        </a:p>
      </dgm:t>
    </dgm:pt>
    <dgm:pt modelId="{A8F98D11-91CC-4CFA-8A23-9EED6C3F3019}" type="sibTrans" cxnId="{A1CBB003-717B-4245-A3EA-4D442840EB7D}">
      <dgm:prSet/>
      <dgm:spPr/>
      <dgm:t>
        <a:bodyPr/>
        <a:lstStyle/>
        <a:p>
          <a:endParaRPr lang="en-IN"/>
        </a:p>
      </dgm:t>
    </dgm:pt>
    <dgm:pt modelId="{0EB29184-CEEF-467E-B2EB-347CE16B1E97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Empowerment leads to choice and control (Age UK, 2024</a:t>
          </a:r>
          <a:r>
            <a:rPr lang="en-IN" sz="1800" b="0" i="0" u="none" dirty="0"/>
            <a:t>).</a:t>
          </a:r>
        </a:p>
      </dgm:t>
    </dgm:pt>
    <dgm:pt modelId="{2D5B95E5-74CE-4840-B18B-C8081DDB61F3}" type="parTrans" cxnId="{8772E9B2-3904-45A8-82FD-465F09834AFA}">
      <dgm:prSet/>
      <dgm:spPr/>
      <dgm:t>
        <a:bodyPr/>
        <a:lstStyle/>
        <a:p>
          <a:endParaRPr lang="en-IN"/>
        </a:p>
      </dgm:t>
    </dgm:pt>
    <dgm:pt modelId="{91CD998D-A3CC-47BE-ACE6-8192C24AFE2C}" type="sibTrans" cxnId="{8772E9B2-3904-45A8-82FD-465F09834AFA}">
      <dgm:prSet/>
      <dgm:spPr/>
      <dgm:t>
        <a:bodyPr/>
        <a:lstStyle/>
        <a:p>
          <a:endParaRPr lang="en-IN"/>
        </a:p>
      </dgm:t>
    </dgm:pt>
    <dgm:pt modelId="{B8DCB160-4CEF-48AB-A703-84EECDA10CD6}" type="pres">
      <dgm:prSet presAssocID="{F94C976D-7ED1-42BE-8746-D5DE636ABECA}" presName="vert0" presStyleCnt="0">
        <dgm:presLayoutVars>
          <dgm:dir/>
          <dgm:animOne val="branch"/>
          <dgm:animLvl val="lvl"/>
        </dgm:presLayoutVars>
      </dgm:prSet>
      <dgm:spPr/>
    </dgm:pt>
    <dgm:pt modelId="{84781137-DE45-45AA-91D2-52D30D72CFA1}" type="pres">
      <dgm:prSet presAssocID="{72FE0766-0CF5-4A2B-BA1A-B4AEC3769F97}" presName="thickLine" presStyleLbl="alignNode1" presStyleIdx="0" presStyleCnt="5"/>
      <dgm:spPr/>
    </dgm:pt>
    <dgm:pt modelId="{B501D2F7-3458-4ABA-8B3F-CA0A83BF5A72}" type="pres">
      <dgm:prSet presAssocID="{72FE0766-0CF5-4A2B-BA1A-B4AEC3769F97}" presName="horz1" presStyleCnt="0"/>
      <dgm:spPr/>
    </dgm:pt>
    <dgm:pt modelId="{33F1738F-A060-47DB-B5A4-E60557D8D6B3}" type="pres">
      <dgm:prSet presAssocID="{72FE0766-0CF5-4A2B-BA1A-B4AEC3769F97}" presName="tx1" presStyleLbl="revTx" presStyleIdx="0" presStyleCnt="5"/>
      <dgm:spPr/>
    </dgm:pt>
    <dgm:pt modelId="{D8A74281-FC18-4F8B-A10D-FDA990945332}" type="pres">
      <dgm:prSet presAssocID="{72FE0766-0CF5-4A2B-BA1A-B4AEC3769F97}" presName="vert1" presStyleCnt="0"/>
      <dgm:spPr/>
    </dgm:pt>
    <dgm:pt modelId="{EB2B41F9-DF5A-4C7E-8059-9F57BBB7A3B8}" type="pres">
      <dgm:prSet presAssocID="{F075E16B-0B20-4F37-B239-6CE4C1ADCC5F}" presName="thickLine" presStyleLbl="alignNode1" presStyleIdx="1" presStyleCnt="5"/>
      <dgm:spPr/>
    </dgm:pt>
    <dgm:pt modelId="{69497459-CD19-4118-9594-78DFFE69B09F}" type="pres">
      <dgm:prSet presAssocID="{F075E16B-0B20-4F37-B239-6CE4C1ADCC5F}" presName="horz1" presStyleCnt="0"/>
      <dgm:spPr/>
    </dgm:pt>
    <dgm:pt modelId="{5C4E62C4-04FB-43AC-A4C9-3D7C16AAA685}" type="pres">
      <dgm:prSet presAssocID="{F075E16B-0B20-4F37-B239-6CE4C1ADCC5F}" presName="tx1" presStyleLbl="revTx" presStyleIdx="1" presStyleCnt="5"/>
      <dgm:spPr/>
    </dgm:pt>
    <dgm:pt modelId="{B4E8A59D-D5A5-4AE4-9C5D-9FE2AA3C9812}" type="pres">
      <dgm:prSet presAssocID="{F075E16B-0B20-4F37-B239-6CE4C1ADCC5F}" presName="vert1" presStyleCnt="0"/>
      <dgm:spPr/>
    </dgm:pt>
    <dgm:pt modelId="{617EB962-3726-4CFD-B02E-FD50F05B9489}" type="pres">
      <dgm:prSet presAssocID="{C0F56E07-15C1-4D6A-9814-DD5F4DB05DA8}" presName="thickLine" presStyleLbl="alignNode1" presStyleIdx="2" presStyleCnt="5"/>
      <dgm:spPr/>
    </dgm:pt>
    <dgm:pt modelId="{7C23F769-3737-4436-AE96-C6A9CA9E0538}" type="pres">
      <dgm:prSet presAssocID="{C0F56E07-15C1-4D6A-9814-DD5F4DB05DA8}" presName="horz1" presStyleCnt="0"/>
      <dgm:spPr/>
    </dgm:pt>
    <dgm:pt modelId="{3D6A1AEC-294F-4ADC-8F68-9D86CF244F45}" type="pres">
      <dgm:prSet presAssocID="{C0F56E07-15C1-4D6A-9814-DD5F4DB05DA8}" presName="tx1" presStyleLbl="revTx" presStyleIdx="2" presStyleCnt="5"/>
      <dgm:spPr/>
    </dgm:pt>
    <dgm:pt modelId="{9C298617-3C61-4F32-9F04-27E37AF68A82}" type="pres">
      <dgm:prSet presAssocID="{C0F56E07-15C1-4D6A-9814-DD5F4DB05DA8}" presName="vert1" presStyleCnt="0"/>
      <dgm:spPr/>
    </dgm:pt>
    <dgm:pt modelId="{74B82E37-429A-41F3-B537-7B542F5639BA}" type="pres">
      <dgm:prSet presAssocID="{4C0B6D27-961B-43F8-BCA5-FAC1129E5747}" presName="thickLine" presStyleLbl="alignNode1" presStyleIdx="3" presStyleCnt="5"/>
      <dgm:spPr/>
    </dgm:pt>
    <dgm:pt modelId="{D9AD742D-6F46-42FF-805A-6ED03961616E}" type="pres">
      <dgm:prSet presAssocID="{4C0B6D27-961B-43F8-BCA5-FAC1129E5747}" presName="horz1" presStyleCnt="0"/>
      <dgm:spPr/>
    </dgm:pt>
    <dgm:pt modelId="{F49143CB-F1BE-42EE-925D-B558FBC369B8}" type="pres">
      <dgm:prSet presAssocID="{4C0B6D27-961B-43F8-BCA5-FAC1129E5747}" presName="tx1" presStyleLbl="revTx" presStyleIdx="3" presStyleCnt="5"/>
      <dgm:spPr/>
    </dgm:pt>
    <dgm:pt modelId="{CD610F7A-28D3-4163-AA69-CBD1F2C26535}" type="pres">
      <dgm:prSet presAssocID="{4C0B6D27-961B-43F8-BCA5-FAC1129E5747}" presName="vert1" presStyleCnt="0"/>
      <dgm:spPr/>
    </dgm:pt>
    <dgm:pt modelId="{FE91338A-E4D0-46DD-8097-2A682D52EBF0}" type="pres">
      <dgm:prSet presAssocID="{0EB29184-CEEF-467E-B2EB-347CE16B1E97}" presName="thickLine" presStyleLbl="alignNode1" presStyleIdx="4" presStyleCnt="5"/>
      <dgm:spPr/>
    </dgm:pt>
    <dgm:pt modelId="{C7A5610F-6778-45C0-9326-74B9652C22A9}" type="pres">
      <dgm:prSet presAssocID="{0EB29184-CEEF-467E-B2EB-347CE16B1E97}" presName="horz1" presStyleCnt="0"/>
      <dgm:spPr/>
    </dgm:pt>
    <dgm:pt modelId="{F0C785C4-8B44-49F6-A7A1-8E01AF1151DD}" type="pres">
      <dgm:prSet presAssocID="{0EB29184-CEEF-467E-B2EB-347CE16B1E97}" presName="tx1" presStyleLbl="revTx" presStyleIdx="4" presStyleCnt="5"/>
      <dgm:spPr/>
    </dgm:pt>
    <dgm:pt modelId="{B28CDC76-76DE-4EA7-BFEE-FD1933CBA88C}" type="pres">
      <dgm:prSet presAssocID="{0EB29184-CEEF-467E-B2EB-347CE16B1E97}" presName="vert1" presStyleCnt="0"/>
      <dgm:spPr/>
    </dgm:pt>
  </dgm:ptLst>
  <dgm:cxnLst>
    <dgm:cxn modelId="{A1CBB003-717B-4245-A3EA-4D442840EB7D}" srcId="{F94C976D-7ED1-42BE-8746-D5DE636ABECA}" destId="{4C0B6D27-961B-43F8-BCA5-FAC1129E5747}" srcOrd="3" destOrd="0" parTransId="{EE85DB09-CBB5-4C2B-93F3-B9F21677E1A8}" sibTransId="{A8F98D11-91CC-4CFA-8A23-9EED6C3F3019}"/>
    <dgm:cxn modelId="{E9F28423-BCB5-4123-A22A-9A7D119602A7}" type="presOf" srcId="{4C0B6D27-961B-43F8-BCA5-FAC1129E5747}" destId="{F49143CB-F1BE-42EE-925D-B558FBC369B8}" srcOrd="0" destOrd="0" presId="urn:microsoft.com/office/officeart/2008/layout/LinedList"/>
    <dgm:cxn modelId="{9218435D-B325-428A-BDAB-5EC34C149E3F}" type="presOf" srcId="{C0F56E07-15C1-4D6A-9814-DD5F4DB05DA8}" destId="{3D6A1AEC-294F-4ADC-8F68-9D86CF244F45}" srcOrd="0" destOrd="0" presId="urn:microsoft.com/office/officeart/2008/layout/LinedList"/>
    <dgm:cxn modelId="{C87CD46D-920F-46C4-BF64-95990F0723EA}" srcId="{F94C976D-7ED1-42BE-8746-D5DE636ABECA}" destId="{C0F56E07-15C1-4D6A-9814-DD5F4DB05DA8}" srcOrd="2" destOrd="0" parTransId="{1592870D-745F-4830-BC22-084C3A66D17C}" sibTransId="{DF3E1A70-FABC-4F98-AE03-AD214B140FE8}"/>
    <dgm:cxn modelId="{F7D35E55-FDF3-437C-A852-0555E79E85B8}" type="presOf" srcId="{72FE0766-0CF5-4A2B-BA1A-B4AEC3769F97}" destId="{33F1738F-A060-47DB-B5A4-E60557D8D6B3}" srcOrd="0" destOrd="0" presId="urn:microsoft.com/office/officeart/2008/layout/LinedList"/>
    <dgm:cxn modelId="{B26CD985-385F-4998-8FD2-236D65A257C8}" type="presOf" srcId="{F94C976D-7ED1-42BE-8746-D5DE636ABECA}" destId="{B8DCB160-4CEF-48AB-A703-84EECDA10CD6}" srcOrd="0" destOrd="0" presId="urn:microsoft.com/office/officeart/2008/layout/LinedList"/>
    <dgm:cxn modelId="{8772E9B2-3904-45A8-82FD-465F09834AFA}" srcId="{F94C976D-7ED1-42BE-8746-D5DE636ABECA}" destId="{0EB29184-CEEF-467E-B2EB-347CE16B1E97}" srcOrd="4" destOrd="0" parTransId="{2D5B95E5-74CE-4840-B18B-C8081DDB61F3}" sibTransId="{91CD998D-A3CC-47BE-ACE6-8192C24AFE2C}"/>
    <dgm:cxn modelId="{09040FC1-9962-4D22-865A-28F0826D36CB}" srcId="{F94C976D-7ED1-42BE-8746-D5DE636ABECA}" destId="{F075E16B-0B20-4F37-B239-6CE4C1ADCC5F}" srcOrd="1" destOrd="0" parTransId="{7C2205E9-10ED-4E7B-9EE8-41015FFBA320}" sibTransId="{6324EFD4-AB67-4814-8652-768924604401}"/>
    <dgm:cxn modelId="{3AEBC2DD-67DA-4829-9C43-045A087FD9D3}" type="presOf" srcId="{F075E16B-0B20-4F37-B239-6CE4C1ADCC5F}" destId="{5C4E62C4-04FB-43AC-A4C9-3D7C16AAA685}" srcOrd="0" destOrd="0" presId="urn:microsoft.com/office/officeart/2008/layout/LinedList"/>
    <dgm:cxn modelId="{E72849E4-C27D-4FB5-9F36-F16F30A4BA64}" type="presOf" srcId="{0EB29184-CEEF-467E-B2EB-347CE16B1E97}" destId="{F0C785C4-8B44-49F6-A7A1-8E01AF1151DD}" srcOrd="0" destOrd="0" presId="urn:microsoft.com/office/officeart/2008/layout/LinedList"/>
    <dgm:cxn modelId="{1CF68CE7-EA03-4EDB-A1FA-C386DDBAF388}" srcId="{F94C976D-7ED1-42BE-8746-D5DE636ABECA}" destId="{72FE0766-0CF5-4A2B-BA1A-B4AEC3769F97}" srcOrd="0" destOrd="0" parTransId="{33C1F20A-C906-42D6-8706-C09FB9D3439A}" sibTransId="{9251CF2B-8F01-4480-AEEC-57B632E6E5D8}"/>
    <dgm:cxn modelId="{E816ED56-A814-4CAA-9C01-9B7619340444}" type="presParOf" srcId="{B8DCB160-4CEF-48AB-A703-84EECDA10CD6}" destId="{84781137-DE45-45AA-91D2-52D30D72CFA1}" srcOrd="0" destOrd="0" presId="urn:microsoft.com/office/officeart/2008/layout/LinedList"/>
    <dgm:cxn modelId="{792E81E2-19B8-468A-BB2A-B4CBB9C1AC33}" type="presParOf" srcId="{B8DCB160-4CEF-48AB-A703-84EECDA10CD6}" destId="{B501D2F7-3458-4ABA-8B3F-CA0A83BF5A72}" srcOrd="1" destOrd="0" presId="urn:microsoft.com/office/officeart/2008/layout/LinedList"/>
    <dgm:cxn modelId="{0A8C3E9B-956B-46DF-B77B-23A11083AF3A}" type="presParOf" srcId="{B501D2F7-3458-4ABA-8B3F-CA0A83BF5A72}" destId="{33F1738F-A060-47DB-B5A4-E60557D8D6B3}" srcOrd="0" destOrd="0" presId="urn:microsoft.com/office/officeart/2008/layout/LinedList"/>
    <dgm:cxn modelId="{E2DEB94D-FD67-4342-9AC6-F1F4508ADB09}" type="presParOf" srcId="{B501D2F7-3458-4ABA-8B3F-CA0A83BF5A72}" destId="{D8A74281-FC18-4F8B-A10D-FDA990945332}" srcOrd="1" destOrd="0" presId="urn:microsoft.com/office/officeart/2008/layout/LinedList"/>
    <dgm:cxn modelId="{9E78EEF4-69AC-4CE2-B91D-4624D02DCC49}" type="presParOf" srcId="{B8DCB160-4CEF-48AB-A703-84EECDA10CD6}" destId="{EB2B41F9-DF5A-4C7E-8059-9F57BBB7A3B8}" srcOrd="2" destOrd="0" presId="urn:microsoft.com/office/officeart/2008/layout/LinedList"/>
    <dgm:cxn modelId="{C771ED95-EBD2-4FA4-8362-95BF6B5F0E64}" type="presParOf" srcId="{B8DCB160-4CEF-48AB-A703-84EECDA10CD6}" destId="{69497459-CD19-4118-9594-78DFFE69B09F}" srcOrd="3" destOrd="0" presId="urn:microsoft.com/office/officeart/2008/layout/LinedList"/>
    <dgm:cxn modelId="{B13D535D-A776-4D09-8698-CA53C6C7C0F4}" type="presParOf" srcId="{69497459-CD19-4118-9594-78DFFE69B09F}" destId="{5C4E62C4-04FB-43AC-A4C9-3D7C16AAA685}" srcOrd="0" destOrd="0" presId="urn:microsoft.com/office/officeart/2008/layout/LinedList"/>
    <dgm:cxn modelId="{DAC81470-AAF7-4685-A4CE-9F1FBEA616BE}" type="presParOf" srcId="{69497459-CD19-4118-9594-78DFFE69B09F}" destId="{B4E8A59D-D5A5-4AE4-9C5D-9FE2AA3C9812}" srcOrd="1" destOrd="0" presId="urn:microsoft.com/office/officeart/2008/layout/LinedList"/>
    <dgm:cxn modelId="{6E89FD1E-22FB-42FE-8397-BEAAA83F516E}" type="presParOf" srcId="{B8DCB160-4CEF-48AB-A703-84EECDA10CD6}" destId="{617EB962-3726-4CFD-B02E-FD50F05B9489}" srcOrd="4" destOrd="0" presId="urn:microsoft.com/office/officeart/2008/layout/LinedList"/>
    <dgm:cxn modelId="{3D934381-1E2B-48BA-8CEE-705480EEEB5D}" type="presParOf" srcId="{B8DCB160-4CEF-48AB-A703-84EECDA10CD6}" destId="{7C23F769-3737-4436-AE96-C6A9CA9E0538}" srcOrd="5" destOrd="0" presId="urn:microsoft.com/office/officeart/2008/layout/LinedList"/>
    <dgm:cxn modelId="{E56BA76A-81E6-46C5-8528-1438EB90E7CA}" type="presParOf" srcId="{7C23F769-3737-4436-AE96-C6A9CA9E0538}" destId="{3D6A1AEC-294F-4ADC-8F68-9D86CF244F45}" srcOrd="0" destOrd="0" presId="urn:microsoft.com/office/officeart/2008/layout/LinedList"/>
    <dgm:cxn modelId="{B4C0DAAF-70EC-4FD1-B700-D8599085BEB7}" type="presParOf" srcId="{7C23F769-3737-4436-AE96-C6A9CA9E0538}" destId="{9C298617-3C61-4F32-9F04-27E37AF68A82}" srcOrd="1" destOrd="0" presId="urn:microsoft.com/office/officeart/2008/layout/LinedList"/>
    <dgm:cxn modelId="{D72E868C-1B85-4D0F-9C2D-13469A8B03F0}" type="presParOf" srcId="{B8DCB160-4CEF-48AB-A703-84EECDA10CD6}" destId="{74B82E37-429A-41F3-B537-7B542F5639BA}" srcOrd="6" destOrd="0" presId="urn:microsoft.com/office/officeart/2008/layout/LinedList"/>
    <dgm:cxn modelId="{ED55CE91-3F0F-439B-9005-27CC0AC0C139}" type="presParOf" srcId="{B8DCB160-4CEF-48AB-A703-84EECDA10CD6}" destId="{D9AD742D-6F46-42FF-805A-6ED03961616E}" srcOrd="7" destOrd="0" presId="urn:microsoft.com/office/officeart/2008/layout/LinedList"/>
    <dgm:cxn modelId="{A2B48FE4-CEFF-49F8-8B3C-D7DF88DC9B0B}" type="presParOf" srcId="{D9AD742D-6F46-42FF-805A-6ED03961616E}" destId="{F49143CB-F1BE-42EE-925D-B558FBC369B8}" srcOrd="0" destOrd="0" presId="urn:microsoft.com/office/officeart/2008/layout/LinedList"/>
    <dgm:cxn modelId="{6E54B3AA-3FD2-43EF-8A53-64730AD3F1CB}" type="presParOf" srcId="{D9AD742D-6F46-42FF-805A-6ED03961616E}" destId="{CD610F7A-28D3-4163-AA69-CBD1F2C26535}" srcOrd="1" destOrd="0" presId="urn:microsoft.com/office/officeart/2008/layout/LinedList"/>
    <dgm:cxn modelId="{5726DA6D-5C94-491A-A2BC-2D98F059E40B}" type="presParOf" srcId="{B8DCB160-4CEF-48AB-A703-84EECDA10CD6}" destId="{FE91338A-E4D0-46DD-8097-2A682D52EBF0}" srcOrd="8" destOrd="0" presId="urn:microsoft.com/office/officeart/2008/layout/LinedList"/>
    <dgm:cxn modelId="{06376B9C-03C7-495B-99A8-72593BEA975E}" type="presParOf" srcId="{B8DCB160-4CEF-48AB-A703-84EECDA10CD6}" destId="{C7A5610F-6778-45C0-9326-74B9652C22A9}" srcOrd="9" destOrd="0" presId="urn:microsoft.com/office/officeart/2008/layout/LinedList"/>
    <dgm:cxn modelId="{6602ED36-1C4D-4A6D-A6A3-94028612F79B}" type="presParOf" srcId="{C7A5610F-6778-45C0-9326-74B9652C22A9}" destId="{F0C785C4-8B44-49F6-A7A1-8E01AF1151DD}" srcOrd="0" destOrd="0" presId="urn:microsoft.com/office/officeart/2008/layout/LinedList"/>
    <dgm:cxn modelId="{0B7C56D2-D68C-41F7-8D3D-BD009061011E}" type="presParOf" srcId="{C7A5610F-6778-45C0-9326-74B9652C22A9}" destId="{B28CDC76-76DE-4EA7-BFEE-FD1933CBA88C}" srcOrd="1" destOrd="0" presId="urn:microsoft.com/office/officeart/2008/layout/LinedList"/>
  </dgm:cxnLst>
  <dgm:bg>
    <a:noFill/>
  </dgm:bg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B73819A-6BEB-4A27-9F37-6ED61E78137E}" type="doc">
      <dgm:prSet loTypeId="urn:microsoft.com/office/officeart/2005/8/layout/target3" loCatId="list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en-NZ"/>
        </a:p>
      </dgm:t>
    </dgm:pt>
    <dgm:pt modelId="{0AC221A8-9C58-461C-8C43-6777B24694F7}">
      <dgm:prSet phldrT="[Text]"/>
      <dgm:spPr/>
      <dgm:t>
        <a:bodyPr/>
        <a:lstStyle/>
        <a:p>
          <a:r>
            <a:rPr lang="en-IN" b="0" i="0" u="none" dirty="0">
              <a:latin typeface="Arial" panose="020B0604020202020204" pitchFamily="34" charset="0"/>
              <a:cs typeface="Arial" panose="020B0604020202020204" pitchFamily="34" charset="0"/>
            </a:rPr>
            <a:t>Promoting active involvement is encouraged by Activity Theory (Verma and Sureka, 2024).</a:t>
          </a:r>
          <a:endParaRPr lang="en-NZ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8160AC-5620-417E-8C24-AEB15153D598}" type="parTrans" cxnId="{9F3B4DD7-2824-4F90-928B-2CCC32E4D1ED}">
      <dgm:prSet/>
      <dgm:spPr/>
      <dgm:t>
        <a:bodyPr/>
        <a:lstStyle/>
        <a:p>
          <a:endParaRPr lang="en-NZ"/>
        </a:p>
      </dgm:t>
    </dgm:pt>
    <dgm:pt modelId="{5287D77B-A223-4D91-8BE7-37C6300566FE}" type="sibTrans" cxnId="{9F3B4DD7-2824-4F90-928B-2CCC32E4D1ED}">
      <dgm:prSet/>
      <dgm:spPr/>
      <dgm:t>
        <a:bodyPr/>
        <a:lstStyle/>
        <a:p>
          <a:endParaRPr lang="en-NZ"/>
        </a:p>
      </dgm:t>
    </dgm:pt>
    <dgm:pt modelId="{F5BFB623-06CB-46B8-B993-7CF76FE14A46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b="0" i="0" u="none" dirty="0">
              <a:latin typeface="Arial" panose="020B0604020202020204" pitchFamily="34" charset="0"/>
              <a:cs typeface="Arial" panose="020B0604020202020204" pitchFamily="34" charset="0"/>
            </a:rPr>
            <a:t>Social involvement leads to an increase in wellbeing.</a:t>
          </a:r>
        </a:p>
      </dgm:t>
    </dgm:pt>
    <dgm:pt modelId="{179584D5-0AEA-4BE8-B617-B79A8253F828}" type="parTrans" cxnId="{A71BB2EA-A029-42C2-9405-8AC48C8D9DE5}">
      <dgm:prSet/>
      <dgm:spPr/>
      <dgm:t>
        <a:bodyPr/>
        <a:lstStyle/>
        <a:p>
          <a:endParaRPr lang="en-IN"/>
        </a:p>
      </dgm:t>
    </dgm:pt>
    <dgm:pt modelId="{577DF839-31A2-446A-8A90-C60257032C1F}" type="sibTrans" cxnId="{A71BB2EA-A029-42C2-9405-8AC48C8D9DE5}">
      <dgm:prSet/>
      <dgm:spPr/>
      <dgm:t>
        <a:bodyPr/>
        <a:lstStyle/>
        <a:p>
          <a:endParaRPr lang="en-IN"/>
        </a:p>
      </dgm:t>
    </dgm:pt>
    <dgm:pt modelId="{A0C20872-F691-42D8-9B90-B4346C55A5E2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b="0" i="0" u="none" dirty="0">
              <a:latin typeface="Arial" panose="020B0604020202020204" pitchFamily="34" charset="0"/>
              <a:cs typeface="Arial" panose="020B0604020202020204" pitchFamily="34" charset="0"/>
            </a:rPr>
            <a:t>Continuity Theory recognizes the importance of preserving the life patterns (Guedes and Melo, 2022).</a:t>
          </a:r>
        </a:p>
      </dgm:t>
    </dgm:pt>
    <dgm:pt modelId="{047FC146-CBE1-4198-8E55-6D70854114C4}" type="parTrans" cxnId="{56F2C4E3-1651-4088-8406-EAA7107C67AF}">
      <dgm:prSet/>
      <dgm:spPr/>
      <dgm:t>
        <a:bodyPr/>
        <a:lstStyle/>
        <a:p>
          <a:endParaRPr lang="en-IN"/>
        </a:p>
      </dgm:t>
    </dgm:pt>
    <dgm:pt modelId="{81EC8886-630F-4B8B-AD14-4144FA9D6ED3}" type="sibTrans" cxnId="{56F2C4E3-1651-4088-8406-EAA7107C67AF}">
      <dgm:prSet/>
      <dgm:spPr/>
      <dgm:t>
        <a:bodyPr/>
        <a:lstStyle/>
        <a:p>
          <a:endParaRPr lang="en-IN"/>
        </a:p>
      </dgm:t>
    </dgm:pt>
    <dgm:pt modelId="{C0067E76-0E32-45B0-BBEA-7383E5947D30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Both promote empowerment and independence</a:t>
          </a:r>
          <a:r>
            <a:rPr lang="en-IN" sz="1700" b="0" i="0" u="none" dirty="0"/>
            <a:t>.</a:t>
          </a:r>
        </a:p>
      </dgm:t>
    </dgm:pt>
    <dgm:pt modelId="{F8073EAB-9A18-4BD1-9FF5-DE9C29247B66}" type="parTrans" cxnId="{92A2BB16-CAD1-4409-9E61-4107B3D4A3DF}">
      <dgm:prSet/>
      <dgm:spPr/>
      <dgm:t>
        <a:bodyPr/>
        <a:lstStyle/>
        <a:p>
          <a:endParaRPr lang="en-IN"/>
        </a:p>
      </dgm:t>
    </dgm:pt>
    <dgm:pt modelId="{5FB9C1A6-8091-4C7B-98EE-B7906296EA20}" type="sibTrans" cxnId="{92A2BB16-CAD1-4409-9E61-4107B3D4A3DF}">
      <dgm:prSet/>
      <dgm:spPr/>
      <dgm:t>
        <a:bodyPr/>
        <a:lstStyle/>
        <a:p>
          <a:endParaRPr lang="en-IN"/>
        </a:p>
      </dgm:t>
    </dgm:pt>
    <dgm:pt modelId="{5481D172-D36B-4A59-9B79-0DBB63107107}">
      <dgm:prSet custT="1"/>
      <dgm:spPr/>
      <dgm:t>
        <a:bodyPr/>
        <a:lstStyle/>
        <a:p>
          <a:pPr>
            <a:buNone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Person-centred care is based on theories. 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26A2FB-97DB-43F3-AED7-6892FDBBD7FA}" type="parTrans" cxnId="{10C3D582-C470-4F06-8E93-D67D1A779FDD}">
      <dgm:prSet/>
      <dgm:spPr/>
      <dgm:t>
        <a:bodyPr/>
        <a:lstStyle/>
        <a:p>
          <a:endParaRPr lang="en-IN"/>
        </a:p>
      </dgm:t>
    </dgm:pt>
    <dgm:pt modelId="{BB95173C-2430-4095-8DEF-C10D1F72A102}" type="sibTrans" cxnId="{10C3D582-C470-4F06-8E93-D67D1A779FDD}">
      <dgm:prSet/>
      <dgm:spPr/>
      <dgm:t>
        <a:bodyPr/>
        <a:lstStyle/>
        <a:p>
          <a:endParaRPr lang="en-IN"/>
        </a:p>
      </dgm:t>
    </dgm:pt>
    <dgm:pt modelId="{ADD3ED44-A6A2-4890-B7E3-12FE25737E6B}" type="pres">
      <dgm:prSet presAssocID="{9B73819A-6BEB-4A27-9F37-6ED61E78137E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5E8ACB0B-A37D-49A4-8E06-D8F27DCF82FD}" type="pres">
      <dgm:prSet presAssocID="{0AC221A8-9C58-461C-8C43-6777B24694F7}" presName="circle1" presStyleLbl="node1" presStyleIdx="0" presStyleCnt="5"/>
      <dgm:spPr/>
    </dgm:pt>
    <dgm:pt modelId="{A3C11C00-DED0-4925-97C1-AC2D55DBCC80}" type="pres">
      <dgm:prSet presAssocID="{0AC221A8-9C58-461C-8C43-6777B24694F7}" presName="space" presStyleCnt="0"/>
      <dgm:spPr/>
    </dgm:pt>
    <dgm:pt modelId="{2E8B1B6A-8207-484F-BA15-4667B034494C}" type="pres">
      <dgm:prSet presAssocID="{0AC221A8-9C58-461C-8C43-6777B24694F7}" presName="rect1" presStyleLbl="alignAcc1" presStyleIdx="0" presStyleCnt="5"/>
      <dgm:spPr/>
    </dgm:pt>
    <dgm:pt modelId="{97F6EB01-D0AC-4745-896B-3D655F11F763}" type="pres">
      <dgm:prSet presAssocID="{F5BFB623-06CB-46B8-B993-7CF76FE14A46}" presName="vertSpace2" presStyleLbl="node1" presStyleIdx="0" presStyleCnt="5"/>
      <dgm:spPr/>
    </dgm:pt>
    <dgm:pt modelId="{D95FA60A-7A68-4D51-9ABE-39303D8A1401}" type="pres">
      <dgm:prSet presAssocID="{F5BFB623-06CB-46B8-B993-7CF76FE14A46}" presName="circle2" presStyleLbl="node1" presStyleIdx="1" presStyleCnt="5"/>
      <dgm:spPr/>
    </dgm:pt>
    <dgm:pt modelId="{A6461DF6-E3EF-4BE1-AA08-18430601588C}" type="pres">
      <dgm:prSet presAssocID="{F5BFB623-06CB-46B8-B993-7CF76FE14A46}" presName="rect2" presStyleLbl="alignAcc1" presStyleIdx="1" presStyleCnt="5"/>
      <dgm:spPr/>
    </dgm:pt>
    <dgm:pt modelId="{B261CF4F-82C6-447A-9027-94D3F990A8FC}" type="pres">
      <dgm:prSet presAssocID="{A0C20872-F691-42D8-9B90-B4346C55A5E2}" presName="vertSpace3" presStyleLbl="node1" presStyleIdx="1" presStyleCnt="5"/>
      <dgm:spPr/>
    </dgm:pt>
    <dgm:pt modelId="{BB92CB81-ADE7-48F7-B8EF-7C1C6D63A94C}" type="pres">
      <dgm:prSet presAssocID="{A0C20872-F691-42D8-9B90-B4346C55A5E2}" presName="circle3" presStyleLbl="node1" presStyleIdx="2" presStyleCnt="5"/>
      <dgm:spPr/>
    </dgm:pt>
    <dgm:pt modelId="{ECD96B60-B931-4A67-A2BB-F5FCD0C6CCD0}" type="pres">
      <dgm:prSet presAssocID="{A0C20872-F691-42D8-9B90-B4346C55A5E2}" presName="rect3" presStyleLbl="alignAcc1" presStyleIdx="2" presStyleCnt="5"/>
      <dgm:spPr/>
    </dgm:pt>
    <dgm:pt modelId="{B99275D4-0351-41A5-9872-63C69D91AA98}" type="pres">
      <dgm:prSet presAssocID="{C0067E76-0E32-45B0-BBEA-7383E5947D30}" presName="vertSpace4" presStyleLbl="node1" presStyleIdx="2" presStyleCnt="5"/>
      <dgm:spPr/>
    </dgm:pt>
    <dgm:pt modelId="{2848F9C2-0A9C-45DF-99C3-6A12C7CA84EC}" type="pres">
      <dgm:prSet presAssocID="{C0067E76-0E32-45B0-BBEA-7383E5947D30}" presName="circle4" presStyleLbl="node1" presStyleIdx="3" presStyleCnt="5"/>
      <dgm:spPr/>
    </dgm:pt>
    <dgm:pt modelId="{F8D806D9-5881-41F6-9DE9-E31C9C6ED4A1}" type="pres">
      <dgm:prSet presAssocID="{C0067E76-0E32-45B0-BBEA-7383E5947D30}" presName="rect4" presStyleLbl="alignAcc1" presStyleIdx="3" presStyleCnt="5"/>
      <dgm:spPr/>
    </dgm:pt>
    <dgm:pt modelId="{58B819F7-F460-4FC3-AB3F-3C842FDC8A3B}" type="pres">
      <dgm:prSet presAssocID="{5481D172-D36B-4A59-9B79-0DBB63107107}" presName="vertSpace5" presStyleLbl="node1" presStyleIdx="3" presStyleCnt="5"/>
      <dgm:spPr/>
    </dgm:pt>
    <dgm:pt modelId="{7729E5FB-83DC-4522-A128-A0DD220C1995}" type="pres">
      <dgm:prSet presAssocID="{5481D172-D36B-4A59-9B79-0DBB63107107}" presName="circle5" presStyleLbl="node1" presStyleIdx="4" presStyleCnt="5"/>
      <dgm:spPr/>
    </dgm:pt>
    <dgm:pt modelId="{6343B6B5-03C4-4065-AF6D-3EAF8B5CEC54}" type="pres">
      <dgm:prSet presAssocID="{5481D172-D36B-4A59-9B79-0DBB63107107}" presName="rect5" presStyleLbl="alignAcc1" presStyleIdx="4" presStyleCnt="5"/>
      <dgm:spPr/>
    </dgm:pt>
    <dgm:pt modelId="{E16835C6-8F17-4A06-A036-D806E1975ADE}" type="pres">
      <dgm:prSet presAssocID="{0AC221A8-9C58-461C-8C43-6777B24694F7}" presName="rect1ParTxNoCh" presStyleLbl="alignAcc1" presStyleIdx="4" presStyleCnt="5">
        <dgm:presLayoutVars>
          <dgm:chMax val="1"/>
          <dgm:bulletEnabled val="1"/>
        </dgm:presLayoutVars>
      </dgm:prSet>
      <dgm:spPr/>
    </dgm:pt>
    <dgm:pt modelId="{566B4BD0-7D63-4E98-A133-F5CD3FEB52C9}" type="pres">
      <dgm:prSet presAssocID="{F5BFB623-06CB-46B8-B993-7CF76FE14A46}" presName="rect2ParTxNoCh" presStyleLbl="alignAcc1" presStyleIdx="4" presStyleCnt="5">
        <dgm:presLayoutVars>
          <dgm:chMax val="1"/>
          <dgm:bulletEnabled val="1"/>
        </dgm:presLayoutVars>
      </dgm:prSet>
      <dgm:spPr/>
    </dgm:pt>
    <dgm:pt modelId="{AD3C4AF3-052B-4D11-9CE8-431BFEA5BADD}" type="pres">
      <dgm:prSet presAssocID="{A0C20872-F691-42D8-9B90-B4346C55A5E2}" presName="rect3ParTxNoCh" presStyleLbl="alignAcc1" presStyleIdx="4" presStyleCnt="5">
        <dgm:presLayoutVars>
          <dgm:chMax val="1"/>
          <dgm:bulletEnabled val="1"/>
        </dgm:presLayoutVars>
      </dgm:prSet>
      <dgm:spPr/>
    </dgm:pt>
    <dgm:pt modelId="{38FE1766-B3D3-419C-92C5-8131F3412D11}" type="pres">
      <dgm:prSet presAssocID="{C0067E76-0E32-45B0-BBEA-7383E5947D30}" presName="rect4ParTxNoCh" presStyleLbl="alignAcc1" presStyleIdx="4" presStyleCnt="5">
        <dgm:presLayoutVars>
          <dgm:chMax val="1"/>
          <dgm:bulletEnabled val="1"/>
        </dgm:presLayoutVars>
      </dgm:prSet>
      <dgm:spPr/>
    </dgm:pt>
    <dgm:pt modelId="{FEB86563-9061-4314-BE9B-827453D69563}" type="pres">
      <dgm:prSet presAssocID="{5481D172-D36B-4A59-9B79-0DBB63107107}" presName="rect5ParTxNoCh" presStyleLbl="alignAcc1" presStyleIdx="4" presStyleCnt="5">
        <dgm:presLayoutVars>
          <dgm:chMax val="1"/>
          <dgm:bulletEnabled val="1"/>
        </dgm:presLayoutVars>
      </dgm:prSet>
      <dgm:spPr/>
    </dgm:pt>
  </dgm:ptLst>
  <dgm:cxnLst>
    <dgm:cxn modelId="{47BBCC00-5133-403A-9C47-081A23CDCA93}" type="presOf" srcId="{A0C20872-F691-42D8-9B90-B4346C55A5E2}" destId="{AD3C4AF3-052B-4D11-9CE8-431BFEA5BADD}" srcOrd="1" destOrd="0" presId="urn:microsoft.com/office/officeart/2005/8/layout/target3"/>
    <dgm:cxn modelId="{FD411407-D38F-495D-984E-FC9E7B145B71}" type="presOf" srcId="{0AC221A8-9C58-461C-8C43-6777B24694F7}" destId="{E16835C6-8F17-4A06-A036-D806E1975ADE}" srcOrd="1" destOrd="0" presId="urn:microsoft.com/office/officeart/2005/8/layout/target3"/>
    <dgm:cxn modelId="{B0F53012-3B9E-44A6-9C16-12A3A5187D37}" type="presOf" srcId="{9B73819A-6BEB-4A27-9F37-6ED61E78137E}" destId="{ADD3ED44-A6A2-4890-B7E3-12FE25737E6B}" srcOrd="0" destOrd="0" presId="urn:microsoft.com/office/officeart/2005/8/layout/target3"/>
    <dgm:cxn modelId="{92A2BB16-CAD1-4409-9E61-4107B3D4A3DF}" srcId="{9B73819A-6BEB-4A27-9F37-6ED61E78137E}" destId="{C0067E76-0E32-45B0-BBEA-7383E5947D30}" srcOrd="3" destOrd="0" parTransId="{F8073EAB-9A18-4BD1-9FF5-DE9C29247B66}" sibTransId="{5FB9C1A6-8091-4C7B-98EE-B7906296EA20}"/>
    <dgm:cxn modelId="{6F4B8C6E-2A8E-461A-B6EA-A6802D0F0631}" type="presOf" srcId="{C0067E76-0E32-45B0-BBEA-7383E5947D30}" destId="{F8D806D9-5881-41F6-9DE9-E31C9C6ED4A1}" srcOrd="0" destOrd="0" presId="urn:microsoft.com/office/officeart/2005/8/layout/target3"/>
    <dgm:cxn modelId="{DC912F74-3515-44BB-A56C-EF9FC0A3260E}" type="presOf" srcId="{5481D172-D36B-4A59-9B79-0DBB63107107}" destId="{6343B6B5-03C4-4065-AF6D-3EAF8B5CEC54}" srcOrd="0" destOrd="0" presId="urn:microsoft.com/office/officeart/2005/8/layout/target3"/>
    <dgm:cxn modelId="{559A3F7C-970A-407F-9006-71E05D19379A}" type="presOf" srcId="{5481D172-D36B-4A59-9B79-0DBB63107107}" destId="{FEB86563-9061-4314-BE9B-827453D69563}" srcOrd="1" destOrd="0" presId="urn:microsoft.com/office/officeart/2005/8/layout/target3"/>
    <dgm:cxn modelId="{10C3D582-C470-4F06-8E93-D67D1A779FDD}" srcId="{9B73819A-6BEB-4A27-9F37-6ED61E78137E}" destId="{5481D172-D36B-4A59-9B79-0DBB63107107}" srcOrd="4" destOrd="0" parTransId="{8126A2FB-97DB-43F3-AED7-6892FDBBD7FA}" sibTransId="{BB95173C-2430-4095-8DEF-C10D1F72A102}"/>
    <dgm:cxn modelId="{D9687892-4F7A-451F-AEB0-0591539864C2}" type="presOf" srcId="{C0067E76-0E32-45B0-BBEA-7383E5947D30}" destId="{38FE1766-B3D3-419C-92C5-8131F3412D11}" srcOrd="1" destOrd="0" presId="urn:microsoft.com/office/officeart/2005/8/layout/target3"/>
    <dgm:cxn modelId="{3A9E4098-DAC1-4F24-8DBA-9604FBE2170E}" type="presOf" srcId="{F5BFB623-06CB-46B8-B993-7CF76FE14A46}" destId="{A6461DF6-E3EF-4BE1-AA08-18430601588C}" srcOrd="0" destOrd="0" presId="urn:microsoft.com/office/officeart/2005/8/layout/target3"/>
    <dgm:cxn modelId="{1D0098A6-5C4A-4D4F-ADCC-AED1B03F03F0}" type="presOf" srcId="{F5BFB623-06CB-46B8-B993-7CF76FE14A46}" destId="{566B4BD0-7D63-4E98-A133-F5CD3FEB52C9}" srcOrd="1" destOrd="0" presId="urn:microsoft.com/office/officeart/2005/8/layout/target3"/>
    <dgm:cxn modelId="{980CA8C7-F742-451F-A202-7A85D7A2CCB3}" type="presOf" srcId="{0AC221A8-9C58-461C-8C43-6777B24694F7}" destId="{2E8B1B6A-8207-484F-BA15-4667B034494C}" srcOrd="0" destOrd="0" presId="urn:microsoft.com/office/officeart/2005/8/layout/target3"/>
    <dgm:cxn modelId="{9F3B4DD7-2824-4F90-928B-2CCC32E4D1ED}" srcId="{9B73819A-6BEB-4A27-9F37-6ED61E78137E}" destId="{0AC221A8-9C58-461C-8C43-6777B24694F7}" srcOrd="0" destOrd="0" parTransId="{C58160AC-5620-417E-8C24-AEB15153D598}" sibTransId="{5287D77B-A223-4D91-8BE7-37C6300566FE}"/>
    <dgm:cxn modelId="{56F2C4E3-1651-4088-8406-EAA7107C67AF}" srcId="{9B73819A-6BEB-4A27-9F37-6ED61E78137E}" destId="{A0C20872-F691-42D8-9B90-B4346C55A5E2}" srcOrd="2" destOrd="0" parTransId="{047FC146-CBE1-4198-8E55-6D70854114C4}" sibTransId="{81EC8886-630F-4B8B-AD14-4144FA9D6ED3}"/>
    <dgm:cxn modelId="{A71BB2EA-A029-42C2-9405-8AC48C8D9DE5}" srcId="{9B73819A-6BEB-4A27-9F37-6ED61E78137E}" destId="{F5BFB623-06CB-46B8-B993-7CF76FE14A46}" srcOrd="1" destOrd="0" parTransId="{179584D5-0AEA-4BE8-B617-B79A8253F828}" sibTransId="{577DF839-31A2-446A-8A90-C60257032C1F}"/>
    <dgm:cxn modelId="{D85AF0ED-F390-4CF5-BAD6-664A6FBC945A}" type="presOf" srcId="{A0C20872-F691-42D8-9B90-B4346C55A5E2}" destId="{ECD96B60-B931-4A67-A2BB-F5FCD0C6CCD0}" srcOrd="0" destOrd="0" presId="urn:microsoft.com/office/officeart/2005/8/layout/target3"/>
    <dgm:cxn modelId="{D5BAA706-F730-48AB-A9CB-CD0F1867FA4A}" type="presParOf" srcId="{ADD3ED44-A6A2-4890-B7E3-12FE25737E6B}" destId="{5E8ACB0B-A37D-49A4-8E06-D8F27DCF82FD}" srcOrd="0" destOrd="0" presId="urn:microsoft.com/office/officeart/2005/8/layout/target3"/>
    <dgm:cxn modelId="{FA0ED1D2-2EB3-4A4D-A130-D5801C87C995}" type="presParOf" srcId="{ADD3ED44-A6A2-4890-B7E3-12FE25737E6B}" destId="{A3C11C00-DED0-4925-97C1-AC2D55DBCC80}" srcOrd="1" destOrd="0" presId="urn:microsoft.com/office/officeart/2005/8/layout/target3"/>
    <dgm:cxn modelId="{3CF5EB29-9D02-41EC-ABFF-373B2AB384AA}" type="presParOf" srcId="{ADD3ED44-A6A2-4890-B7E3-12FE25737E6B}" destId="{2E8B1B6A-8207-484F-BA15-4667B034494C}" srcOrd="2" destOrd="0" presId="urn:microsoft.com/office/officeart/2005/8/layout/target3"/>
    <dgm:cxn modelId="{23E55B2E-7A10-4243-995D-E83361BBDA87}" type="presParOf" srcId="{ADD3ED44-A6A2-4890-B7E3-12FE25737E6B}" destId="{97F6EB01-D0AC-4745-896B-3D655F11F763}" srcOrd="3" destOrd="0" presId="urn:microsoft.com/office/officeart/2005/8/layout/target3"/>
    <dgm:cxn modelId="{C86664E9-6CDC-4E6A-95B2-8EF5D5135F8A}" type="presParOf" srcId="{ADD3ED44-A6A2-4890-B7E3-12FE25737E6B}" destId="{D95FA60A-7A68-4D51-9ABE-39303D8A1401}" srcOrd="4" destOrd="0" presId="urn:microsoft.com/office/officeart/2005/8/layout/target3"/>
    <dgm:cxn modelId="{8E26751E-F481-4229-BC77-F44178AA8234}" type="presParOf" srcId="{ADD3ED44-A6A2-4890-B7E3-12FE25737E6B}" destId="{A6461DF6-E3EF-4BE1-AA08-18430601588C}" srcOrd="5" destOrd="0" presId="urn:microsoft.com/office/officeart/2005/8/layout/target3"/>
    <dgm:cxn modelId="{631B8D67-0834-4947-BB51-E3DA3330BD9C}" type="presParOf" srcId="{ADD3ED44-A6A2-4890-B7E3-12FE25737E6B}" destId="{B261CF4F-82C6-447A-9027-94D3F990A8FC}" srcOrd="6" destOrd="0" presId="urn:microsoft.com/office/officeart/2005/8/layout/target3"/>
    <dgm:cxn modelId="{EF6EF27A-1476-465C-B7BE-115CFB5C0BEC}" type="presParOf" srcId="{ADD3ED44-A6A2-4890-B7E3-12FE25737E6B}" destId="{BB92CB81-ADE7-48F7-B8EF-7C1C6D63A94C}" srcOrd="7" destOrd="0" presId="urn:microsoft.com/office/officeart/2005/8/layout/target3"/>
    <dgm:cxn modelId="{1E887A55-B09C-405C-B5B9-855159E826A1}" type="presParOf" srcId="{ADD3ED44-A6A2-4890-B7E3-12FE25737E6B}" destId="{ECD96B60-B931-4A67-A2BB-F5FCD0C6CCD0}" srcOrd="8" destOrd="0" presId="urn:microsoft.com/office/officeart/2005/8/layout/target3"/>
    <dgm:cxn modelId="{08AD7569-5212-4C26-9047-431867328FFD}" type="presParOf" srcId="{ADD3ED44-A6A2-4890-B7E3-12FE25737E6B}" destId="{B99275D4-0351-41A5-9872-63C69D91AA98}" srcOrd="9" destOrd="0" presId="urn:microsoft.com/office/officeart/2005/8/layout/target3"/>
    <dgm:cxn modelId="{3E84EA2D-57BF-4BA9-89CD-5C9FC6C8323F}" type="presParOf" srcId="{ADD3ED44-A6A2-4890-B7E3-12FE25737E6B}" destId="{2848F9C2-0A9C-45DF-99C3-6A12C7CA84EC}" srcOrd="10" destOrd="0" presId="urn:microsoft.com/office/officeart/2005/8/layout/target3"/>
    <dgm:cxn modelId="{AEF951E8-9ABB-4A12-8C0B-4534BAC0002D}" type="presParOf" srcId="{ADD3ED44-A6A2-4890-B7E3-12FE25737E6B}" destId="{F8D806D9-5881-41F6-9DE9-E31C9C6ED4A1}" srcOrd="11" destOrd="0" presId="urn:microsoft.com/office/officeart/2005/8/layout/target3"/>
    <dgm:cxn modelId="{3FA34AE3-64FD-4F33-AB69-6C9545A373D0}" type="presParOf" srcId="{ADD3ED44-A6A2-4890-B7E3-12FE25737E6B}" destId="{58B819F7-F460-4FC3-AB3F-3C842FDC8A3B}" srcOrd="12" destOrd="0" presId="urn:microsoft.com/office/officeart/2005/8/layout/target3"/>
    <dgm:cxn modelId="{EE690EE7-252D-4EAF-946E-93BE5E21DBFA}" type="presParOf" srcId="{ADD3ED44-A6A2-4890-B7E3-12FE25737E6B}" destId="{7729E5FB-83DC-4522-A128-A0DD220C1995}" srcOrd="13" destOrd="0" presId="urn:microsoft.com/office/officeart/2005/8/layout/target3"/>
    <dgm:cxn modelId="{E642B907-1941-4357-9163-FDF211B1E421}" type="presParOf" srcId="{ADD3ED44-A6A2-4890-B7E3-12FE25737E6B}" destId="{6343B6B5-03C4-4065-AF6D-3EAF8B5CEC54}" srcOrd="14" destOrd="0" presId="urn:microsoft.com/office/officeart/2005/8/layout/target3"/>
    <dgm:cxn modelId="{CDE451A6-EECC-4EE8-80B5-2DF1B55C7514}" type="presParOf" srcId="{ADD3ED44-A6A2-4890-B7E3-12FE25737E6B}" destId="{E16835C6-8F17-4A06-A036-D806E1975ADE}" srcOrd="15" destOrd="0" presId="urn:microsoft.com/office/officeart/2005/8/layout/target3"/>
    <dgm:cxn modelId="{B27D4458-4E6E-4A53-8634-49BE708F2CD0}" type="presParOf" srcId="{ADD3ED44-A6A2-4890-B7E3-12FE25737E6B}" destId="{566B4BD0-7D63-4E98-A133-F5CD3FEB52C9}" srcOrd="16" destOrd="0" presId="urn:microsoft.com/office/officeart/2005/8/layout/target3"/>
    <dgm:cxn modelId="{E31A5F9A-BA6F-4C2D-BEA4-780962F9DC63}" type="presParOf" srcId="{ADD3ED44-A6A2-4890-B7E3-12FE25737E6B}" destId="{AD3C4AF3-052B-4D11-9CE8-431BFEA5BADD}" srcOrd="17" destOrd="0" presId="urn:microsoft.com/office/officeart/2005/8/layout/target3"/>
    <dgm:cxn modelId="{1A060204-1FA7-4A8A-B08A-8DBFE05B3879}" type="presParOf" srcId="{ADD3ED44-A6A2-4890-B7E3-12FE25737E6B}" destId="{38FE1766-B3D3-419C-92C5-8131F3412D11}" srcOrd="18" destOrd="0" presId="urn:microsoft.com/office/officeart/2005/8/layout/target3"/>
    <dgm:cxn modelId="{7CBE5F93-AD87-451A-8F0A-D2A588CD2BC9}" type="presParOf" srcId="{ADD3ED44-A6A2-4890-B7E3-12FE25737E6B}" destId="{FEB86563-9061-4314-BE9B-827453D69563}" srcOrd="19" destOrd="0" presId="urn:microsoft.com/office/officeart/2005/8/layout/target3"/>
  </dgm:cxnLst>
  <dgm:bg>
    <a:noFill/>
  </dgm:bg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F96A91D-D341-4A69-AB2B-E5444523AEB1}" type="doc">
      <dgm:prSet loTypeId="urn:microsoft.com/office/officeart/2005/8/layout/hList6" loCatId="list" qsTypeId="urn:microsoft.com/office/officeart/2005/8/quickstyle/3d2" qsCatId="3D" csTypeId="urn:microsoft.com/office/officeart/2005/8/colors/accent0_1" csCatId="mainScheme" phldr="1"/>
      <dgm:spPr/>
      <dgm:t>
        <a:bodyPr/>
        <a:lstStyle/>
        <a:p>
          <a:endParaRPr lang="en-NZ"/>
        </a:p>
      </dgm:t>
    </dgm:pt>
    <dgm:pt modelId="{D9D5AB4F-10A4-4874-AA17-734A45165DB2}">
      <dgm:prSet phldrT="[Text]" custT="1"/>
      <dgm:spPr/>
      <dgm:t>
        <a:bodyPr/>
        <a:lstStyle/>
        <a:p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Care Act 2014 is supportive of wellbeing (Care Act, 2021).</a:t>
          </a:r>
          <a:endParaRPr lang="en-NZ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8F6FDE-2EEE-4418-9B55-DA90228C8FCE}" type="parTrans" cxnId="{019AC7E7-D63D-4EAE-A7F4-C32B6FA476DB}">
      <dgm:prSet/>
      <dgm:spPr/>
      <dgm:t>
        <a:bodyPr/>
        <a:lstStyle/>
        <a:p>
          <a:endParaRPr lang="en-NZ"/>
        </a:p>
      </dgm:t>
    </dgm:pt>
    <dgm:pt modelId="{A7C2BDC5-64BB-4DBE-87ED-607299F848B9}" type="sibTrans" cxnId="{019AC7E7-D63D-4EAE-A7F4-C32B6FA476DB}">
      <dgm:prSet/>
      <dgm:spPr/>
      <dgm:t>
        <a:bodyPr/>
        <a:lstStyle/>
        <a:p>
          <a:endParaRPr lang="en-NZ"/>
        </a:p>
      </dgm:t>
    </dgm:pt>
    <dgm:pt modelId="{7694872F-F3C4-4CF8-AE58-4B43EB0F7BD3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The Equality Act 2010 protects against discrimination (GOV.UK, 2020).</a:t>
          </a:r>
        </a:p>
      </dgm:t>
    </dgm:pt>
    <dgm:pt modelId="{5E06EDF8-8490-4CED-8556-3990BE6ADA31}" type="parTrans" cxnId="{9BF8A09B-D205-4FBB-B2C5-6A138D815ACB}">
      <dgm:prSet/>
      <dgm:spPr/>
      <dgm:t>
        <a:bodyPr/>
        <a:lstStyle/>
        <a:p>
          <a:endParaRPr lang="en-IN"/>
        </a:p>
      </dgm:t>
    </dgm:pt>
    <dgm:pt modelId="{AD40D587-A6B8-4298-A867-E0D7944CA3A9}" type="sibTrans" cxnId="{9BF8A09B-D205-4FBB-B2C5-6A138D815ACB}">
      <dgm:prSet/>
      <dgm:spPr/>
      <dgm:t>
        <a:bodyPr/>
        <a:lstStyle/>
        <a:p>
          <a:endParaRPr lang="en-IN"/>
        </a:p>
      </dgm:t>
    </dgm:pt>
    <dgm:pt modelId="{D791F352-74EF-448D-83C5-0731E65C5FB5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Dignity is safeguarded in the Human Rights Act</a:t>
          </a:r>
          <a:r>
            <a:rPr lang="en-IN" sz="1900" b="0" i="0" u="none" dirty="0"/>
            <a:t>.</a:t>
          </a:r>
        </a:p>
      </dgm:t>
    </dgm:pt>
    <dgm:pt modelId="{69FF22A0-C66B-4712-868D-A5458C92B527}" type="parTrans" cxnId="{F21F9DB6-EC6C-4862-8D46-6504C2CB0F2F}">
      <dgm:prSet/>
      <dgm:spPr/>
      <dgm:t>
        <a:bodyPr/>
        <a:lstStyle/>
        <a:p>
          <a:endParaRPr lang="en-IN"/>
        </a:p>
      </dgm:t>
    </dgm:pt>
    <dgm:pt modelId="{5F59865A-D661-4A1D-BBE0-492FE252EE18}" type="sibTrans" cxnId="{F21F9DB6-EC6C-4862-8D46-6504C2CB0F2F}">
      <dgm:prSet/>
      <dgm:spPr/>
      <dgm:t>
        <a:bodyPr/>
        <a:lstStyle/>
        <a:p>
          <a:endParaRPr lang="en-IN"/>
        </a:p>
      </dgm:t>
    </dgm:pt>
    <dgm:pt modelId="{DCE7B1F0-967B-4998-8AE9-1260C1FC82AB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The NHS Long Term Plan back integration.</a:t>
          </a:r>
        </a:p>
      </dgm:t>
    </dgm:pt>
    <dgm:pt modelId="{C067239C-975B-4CB5-94AB-E45DC8C3A758}" type="parTrans" cxnId="{84F5F1EB-16A8-46A8-A8F3-256FE660A3E2}">
      <dgm:prSet/>
      <dgm:spPr/>
      <dgm:t>
        <a:bodyPr/>
        <a:lstStyle/>
        <a:p>
          <a:endParaRPr lang="en-IN"/>
        </a:p>
      </dgm:t>
    </dgm:pt>
    <dgm:pt modelId="{12D8B612-5A82-4F35-BFE8-DBE261B22B4D}" type="sibTrans" cxnId="{84F5F1EB-16A8-46A8-A8F3-256FE660A3E2}">
      <dgm:prSet/>
      <dgm:spPr/>
      <dgm:t>
        <a:bodyPr/>
        <a:lstStyle/>
        <a:p>
          <a:endParaRPr lang="en-IN"/>
        </a:p>
      </dgm:t>
    </dgm:pt>
    <dgm:pt modelId="{87AC2486-6465-41B0-9F0B-E89AE85E298D}">
      <dgm:prSet custT="1"/>
      <dgm:spPr/>
      <dgm:t>
        <a:bodyPr/>
        <a:lstStyle/>
        <a:p>
          <a:pPr>
            <a:buNone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Adult Social Care Reform promotes improvement. 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0E5E5E-BC25-4669-99BB-341EBCE8C796}" type="parTrans" cxnId="{6AB00506-4510-4441-90CA-8CCE2B6B30CA}">
      <dgm:prSet/>
      <dgm:spPr/>
      <dgm:t>
        <a:bodyPr/>
        <a:lstStyle/>
        <a:p>
          <a:endParaRPr lang="en-IN"/>
        </a:p>
      </dgm:t>
    </dgm:pt>
    <dgm:pt modelId="{3C976232-0E49-4425-8A49-F4DF50698661}" type="sibTrans" cxnId="{6AB00506-4510-4441-90CA-8CCE2B6B30CA}">
      <dgm:prSet/>
      <dgm:spPr/>
      <dgm:t>
        <a:bodyPr/>
        <a:lstStyle/>
        <a:p>
          <a:endParaRPr lang="en-IN"/>
        </a:p>
      </dgm:t>
    </dgm:pt>
    <dgm:pt modelId="{DACAE8B0-2BB0-4E32-9ACB-9C76B214226D}" type="pres">
      <dgm:prSet presAssocID="{0F96A91D-D341-4A69-AB2B-E5444523AEB1}" presName="Name0" presStyleCnt="0">
        <dgm:presLayoutVars>
          <dgm:dir/>
          <dgm:resizeHandles val="exact"/>
        </dgm:presLayoutVars>
      </dgm:prSet>
      <dgm:spPr/>
    </dgm:pt>
    <dgm:pt modelId="{F200D777-41B6-4FAB-BD1F-7FC220F738BD}" type="pres">
      <dgm:prSet presAssocID="{D9D5AB4F-10A4-4874-AA17-734A45165DB2}" presName="node" presStyleLbl="node1" presStyleIdx="0" presStyleCnt="5">
        <dgm:presLayoutVars>
          <dgm:bulletEnabled val="1"/>
        </dgm:presLayoutVars>
      </dgm:prSet>
      <dgm:spPr/>
    </dgm:pt>
    <dgm:pt modelId="{13CE27BB-15A9-487E-AA59-B6B9799366C8}" type="pres">
      <dgm:prSet presAssocID="{A7C2BDC5-64BB-4DBE-87ED-607299F848B9}" presName="sibTrans" presStyleCnt="0"/>
      <dgm:spPr/>
    </dgm:pt>
    <dgm:pt modelId="{04CA73F1-6EDD-4AC5-82AC-C8EEE0160951}" type="pres">
      <dgm:prSet presAssocID="{7694872F-F3C4-4CF8-AE58-4B43EB0F7BD3}" presName="node" presStyleLbl="node1" presStyleIdx="1" presStyleCnt="5">
        <dgm:presLayoutVars>
          <dgm:bulletEnabled val="1"/>
        </dgm:presLayoutVars>
      </dgm:prSet>
      <dgm:spPr/>
    </dgm:pt>
    <dgm:pt modelId="{1DFBE6E7-8CE6-4226-9149-ADAA6B9E06A3}" type="pres">
      <dgm:prSet presAssocID="{AD40D587-A6B8-4298-A867-E0D7944CA3A9}" presName="sibTrans" presStyleCnt="0"/>
      <dgm:spPr/>
    </dgm:pt>
    <dgm:pt modelId="{2440A189-7F98-4E24-A24D-7121A0B2BE71}" type="pres">
      <dgm:prSet presAssocID="{D791F352-74EF-448D-83C5-0731E65C5FB5}" presName="node" presStyleLbl="node1" presStyleIdx="2" presStyleCnt="5">
        <dgm:presLayoutVars>
          <dgm:bulletEnabled val="1"/>
        </dgm:presLayoutVars>
      </dgm:prSet>
      <dgm:spPr/>
    </dgm:pt>
    <dgm:pt modelId="{06FBBAD6-0666-4171-8C4A-82F0998BD0B0}" type="pres">
      <dgm:prSet presAssocID="{5F59865A-D661-4A1D-BBE0-492FE252EE18}" presName="sibTrans" presStyleCnt="0"/>
      <dgm:spPr/>
    </dgm:pt>
    <dgm:pt modelId="{6177F813-237C-474A-AC2C-B42D6F99207E}" type="pres">
      <dgm:prSet presAssocID="{DCE7B1F0-967B-4998-8AE9-1260C1FC82AB}" presName="node" presStyleLbl="node1" presStyleIdx="3" presStyleCnt="5">
        <dgm:presLayoutVars>
          <dgm:bulletEnabled val="1"/>
        </dgm:presLayoutVars>
      </dgm:prSet>
      <dgm:spPr/>
    </dgm:pt>
    <dgm:pt modelId="{FA3D4AC3-13A3-446B-8A04-154B59E92118}" type="pres">
      <dgm:prSet presAssocID="{12D8B612-5A82-4F35-BFE8-DBE261B22B4D}" presName="sibTrans" presStyleCnt="0"/>
      <dgm:spPr/>
    </dgm:pt>
    <dgm:pt modelId="{C3C508EA-381B-457A-8B4C-1FBF119352C5}" type="pres">
      <dgm:prSet presAssocID="{87AC2486-6465-41B0-9F0B-E89AE85E298D}" presName="node" presStyleLbl="node1" presStyleIdx="4" presStyleCnt="5">
        <dgm:presLayoutVars>
          <dgm:bulletEnabled val="1"/>
        </dgm:presLayoutVars>
      </dgm:prSet>
      <dgm:spPr/>
    </dgm:pt>
  </dgm:ptLst>
  <dgm:cxnLst>
    <dgm:cxn modelId="{6AB00506-4510-4441-90CA-8CCE2B6B30CA}" srcId="{0F96A91D-D341-4A69-AB2B-E5444523AEB1}" destId="{87AC2486-6465-41B0-9F0B-E89AE85E298D}" srcOrd="4" destOrd="0" parTransId="{670E5E5E-BC25-4669-99BB-341EBCE8C796}" sibTransId="{3C976232-0E49-4425-8A49-F4DF50698661}"/>
    <dgm:cxn modelId="{BD667A25-6288-4150-B43B-03C087760629}" type="presOf" srcId="{87AC2486-6465-41B0-9F0B-E89AE85E298D}" destId="{C3C508EA-381B-457A-8B4C-1FBF119352C5}" srcOrd="0" destOrd="0" presId="urn:microsoft.com/office/officeart/2005/8/layout/hList6"/>
    <dgm:cxn modelId="{F1D7427A-908D-4D97-8C2B-201C91128025}" type="presOf" srcId="{DCE7B1F0-967B-4998-8AE9-1260C1FC82AB}" destId="{6177F813-237C-474A-AC2C-B42D6F99207E}" srcOrd="0" destOrd="0" presId="urn:microsoft.com/office/officeart/2005/8/layout/hList6"/>
    <dgm:cxn modelId="{E8B74B5A-AF52-4689-9EC7-45081665110D}" type="presOf" srcId="{0F96A91D-D341-4A69-AB2B-E5444523AEB1}" destId="{DACAE8B0-2BB0-4E32-9ACB-9C76B214226D}" srcOrd="0" destOrd="0" presId="urn:microsoft.com/office/officeart/2005/8/layout/hList6"/>
    <dgm:cxn modelId="{68B73599-5487-4243-BB9C-256AFCB347AC}" type="presOf" srcId="{7694872F-F3C4-4CF8-AE58-4B43EB0F7BD3}" destId="{04CA73F1-6EDD-4AC5-82AC-C8EEE0160951}" srcOrd="0" destOrd="0" presId="urn:microsoft.com/office/officeart/2005/8/layout/hList6"/>
    <dgm:cxn modelId="{9BF8A09B-D205-4FBB-B2C5-6A138D815ACB}" srcId="{0F96A91D-D341-4A69-AB2B-E5444523AEB1}" destId="{7694872F-F3C4-4CF8-AE58-4B43EB0F7BD3}" srcOrd="1" destOrd="0" parTransId="{5E06EDF8-8490-4CED-8556-3990BE6ADA31}" sibTransId="{AD40D587-A6B8-4298-A867-E0D7944CA3A9}"/>
    <dgm:cxn modelId="{F21F9DB6-EC6C-4862-8D46-6504C2CB0F2F}" srcId="{0F96A91D-D341-4A69-AB2B-E5444523AEB1}" destId="{D791F352-74EF-448D-83C5-0731E65C5FB5}" srcOrd="2" destOrd="0" parTransId="{69FF22A0-C66B-4712-868D-A5458C92B527}" sibTransId="{5F59865A-D661-4A1D-BBE0-492FE252EE18}"/>
    <dgm:cxn modelId="{074DC5D8-199C-46AE-9798-14C4E0CFDAB9}" type="presOf" srcId="{D791F352-74EF-448D-83C5-0731E65C5FB5}" destId="{2440A189-7F98-4E24-A24D-7121A0B2BE71}" srcOrd="0" destOrd="0" presId="urn:microsoft.com/office/officeart/2005/8/layout/hList6"/>
    <dgm:cxn modelId="{019AC7E7-D63D-4EAE-A7F4-C32B6FA476DB}" srcId="{0F96A91D-D341-4A69-AB2B-E5444523AEB1}" destId="{D9D5AB4F-10A4-4874-AA17-734A45165DB2}" srcOrd="0" destOrd="0" parTransId="{B58F6FDE-2EEE-4418-9B55-DA90228C8FCE}" sibTransId="{A7C2BDC5-64BB-4DBE-87ED-607299F848B9}"/>
    <dgm:cxn modelId="{84F5F1EB-16A8-46A8-A8F3-256FE660A3E2}" srcId="{0F96A91D-D341-4A69-AB2B-E5444523AEB1}" destId="{DCE7B1F0-967B-4998-8AE9-1260C1FC82AB}" srcOrd="3" destOrd="0" parTransId="{C067239C-975B-4CB5-94AB-E45DC8C3A758}" sibTransId="{12D8B612-5A82-4F35-BFE8-DBE261B22B4D}"/>
    <dgm:cxn modelId="{BA789EFA-C44F-4DEC-B720-C855D9BE9258}" type="presOf" srcId="{D9D5AB4F-10A4-4874-AA17-734A45165DB2}" destId="{F200D777-41B6-4FAB-BD1F-7FC220F738BD}" srcOrd="0" destOrd="0" presId="urn:microsoft.com/office/officeart/2005/8/layout/hList6"/>
    <dgm:cxn modelId="{F50ABB81-719A-4D44-B9AB-587056F9BB05}" type="presParOf" srcId="{DACAE8B0-2BB0-4E32-9ACB-9C76B214226D}" destId="{F200D777-41B6-4FAB-BD1F-7FC220F738BD}" srcOrd="0" destOrd="0" presId="urn:microsoft.com/office/officeart/2005/8/layout/hList6"/>
    <dgm:cxn modelId="{706CD826-A547-487D-A6FD-F41485347E13}" type="presParOf" srcId="{DACAE8B0-2BB0-4E32-9ACB-9C76B214226D}" destId="{13CE27BB-15A9-487E-AA59-B6B9799366C8}" srcOrd="1" destOrd="0" presId="urn:microsoft.com/office/officeart/2005/8/layout/hList6"/>
    <dgm:cxn modelId="{460B5A88-58B5-4028-8461-7D1FF7D3E6EF}" type="presParOf" srcId="{DACAE8B0-2BB0-4E32-9ACB-9C76B214226D}" destId="{04CA73F1-6EDD-4AC5-82AC-C8EEE0160951}" srcOrd="2" destOrd="0" presId="urn:microsoft.com/office/officeart/2005/8/layout/hList6"/>
    <dgm:cxn modelId="{2B1AF79D-5EDE-4D68-8235-B3603F797A33}" type="presParOf" srcId="{DACAE8B0-2BB0-4E32-9ACB-9C76B214226D}" destId="{1DFBE6E7-8CE6-4226-9149-ADAA6B9E06A3}" srcOrd="3" destOrd="0" presId="urn:microsoft.com/office/officeart/2005/8/layout/hList6"/>
    <dgm:cxn modelId="{7801A959-6172-426F-9170-00C25232A261}" type="presParOf" srcId="{DACAE8B0-2BB0-4E32-9ACB-9C76B214226D}" destId="{2440A189-7F98-4E24-A24D-7121A0B2BE71}" srcOrd="4" destOrd="0" presId="urn:microsoft.com/office/officeart/2005/8/layout/hList6"/>
    <dgm:cxn modelId="{86A8485F-B4C0-47C3-AA31-39CE607DC4E7}" type="presParOf" srcId="{DACAE8B0-2BB0-4E32-9ACB-9C76B214226D}" destId="{06FBBAD6-0666-4171-8C4A-82F0998BD0B0}" srcOrd="5" destOrd="0" presId="urn:microsoft.com/office/officeart/2005/8/layout/hList6"/>
    <dgm:cxn modelId="{979EEDFC-58FA-4802-87FB-D2A3087ECED7}" type="presParOf" srcId="{DACAE8B0-2BB0-4E32-9ACB-9C76B214226D}" destId="{6177F813-237C-474A-AC2C-B42D6F99207E}" srcOrd="6" destOrd="0" presId="urn:microsoft.com/office/officeart/2005/8/layout/hList6"/>
    <dgm:cxn modelId="{FDC368FC-99D2-43C5-B6AA-42F3AA380FC8}" type="presParOf" srcId="{DACAE8B0-2BB0-4E32-9ACB-9C76B214226D}" destId="{FA3D4AC3-13A3-446B-8A04-154B59E92118}" srcOrd="7" destOrd="0" presId="urn:microsoft.com/office/officeart/2005/8/layout/hList6"/>
    <dgm:cxn modelId="{50AFCB92-DF21-4584-BEEF-DC9C798DE579}" type="presParOf" srcId="{DACAE8B0-2BB0-4E32-9ACB-9C76B214226D}" destId="{C3C508EA-381B-457A-8B4C-1FBF119352C5}" srcOrd="8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07B5C8E-92EB-49F2-8266-E7C15E97000D}" type="doc">
      <dgm:prSet loTypeId="urn:microsoft.com/office/officeart/2005/8/layout/default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A7F3C470-547E-451A-A4E9-26790B77A547}">
      <dgm:prSet phldrT="[Text]" phldr="0" custT="1"/>
      <dgm:spPr/>
      <dgm:t>
        <a:bodyPr/>
        <a:lstStyle/>
        <a:p>
          <a:r>
            <a:rPr lang="en-IN" sz="2000" b="0" i="0" u="none" dirty="0">
              <a:latin typeface="Arial" panose="020B0604020202020204" pitchFamily="34" charset="0"/>
              <a:cs typeface="Arial" panose="020B0604020202020204" pitchFamily="34" charset="0"/>
            </a:rPr>
            <a:t>Encourages well-being and self independence.</a:t>
          </a:r>
          <a:endParaRPr lang="en-IN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CDEE7C-49AE-46D7-9F81-1E7B1008AC91}" type="parTrans" cxnId="{ACFABD13-7965-499A-9006-47D43345165D}">
      <dgm:prSet/>
      <dgm:spPr/>
      <dgm:t>
        <a:bodyPr/>
        <a:lstStyle/>
        <a:p>
          <a:endParaRPr lang="en-IN"/>
        </a:p>
      </dgm:t>
    </dgm:pt>
    <dgm:pt modelId="{AC6AF4C1-A756-425E-9DFB-6ECE239CED1E}" type="sibTrans" cxnId="{ACFABD13-7965-499A-9006-47D43345165D}">
      <dgm:prSet/>
      <dgm:spPr/>
      <dgm:t>
        <a:bodyPr/>
        <a:lstStyle/>
        <a:p>
          <a:endParaRPr lang="en-IN"/>
        </a:p>
      </dgm:t>
    </dgm:pt>
    <dgm:pt modelId="{1E6B9446-9CB9-4941-B02F-844249A9B7D5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2000" b="0" i="0" u="none" dirty="0">
              <a:latin typeface="Arial" panose="020B0604020202020204" pitchFamily="34" charset="0"/>
              <a:cs typeface="Arial" panose="020B0604020202020204" pitchFamily="34" charset="0"/>
            </a:rPr>
            <a:t>Helps to plan for individual care needs.</a:t>
          </a:r>
        </a:p>
      </dgm:t>
    </dgm:pt>
    <dgm:pt modelId="{19186E14-1FF8-487D-A26E-DBE499FE8C1B}" type="parTrans" cxnId="{93927A18-21D4-44E0-A961-460D6C6F3A1D}">
      <dgm:prSet/>
      <dgm:spPr/>
      <dgm:t>
        <a:bodyPr/>
        <a:lstStyle/>
        <a:p>
          <a:endParaRPr lang="en-IN"/>
        </a:p>
      </dgm:t>
    </dgm:pt>
    <dgm:pt modelId="{01E316E8-A17F-4027-9E20-A2C9B0660CC8}" type="sibTrans" cxnId="{93927A18-21D4-44E0-A961-460D6C6F3A1D}">
      <dgm:prSet/>
      <dgm:spPr/>
      <dgm:t>
        <a:bodyPr/>
        <a:lstStyle/>
        <a:p>
          <a:endParaRPr lang="en-IN"/>
        </a:p>
      </dgm:t>
    </dgm:pt>
    <dgm:pt modelId="{F69CFFFD-2449-46E7-A1F3-99E07CF3340E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2000" b="0" i="0" u="none" dirty="0">
              <a:latin typeface="Arial" panose="020B0604020202020204" pitchFamily="34" charset="0"/>
              <a:cs typeface="Arial" panose="020B0604020202020204" pitchFamily="34" charset="0"/>
            </a:rPr>
            <a:t>Promotes prevention and early intervention (NHS England, 2025).</a:t>
          </a:r>
        </a:p>
      </dgm:t>
    </dgm:pt>
    <dgm:pt modelId="{B4F6D585-C0DF-419A-9CE2-6F3265BD2F66}" type="parTrans" cxnId="{34192DF7-2956-4527-99F1-1A0435FB6FDC}">
      <dgm:prSet/>
      <dgm:spPr/>
      <dgm:t>
        <a:bodyPr/>
        <a:lstStyle/>
        <a:p>
          <a:endParaRPr lang="en-IN"/>
        </a:p>
      </dgm:t>
    </dgm:pt>
    <dgm:pt modelId="{138B7954-6E3E-405E-B4CF-381DC77E428A}" type="sibTrans" cxnId="{34192DF7-2956-4527-99F1-1A0435FB6FDC}">
      <dgm:prSet/>
      <dgm:spPr/>
      <dgm:t>
        <a:bodyPr/>
        <a:lstStyle/>
        <a:p>
          <a:endParaRPr lang="en-IN"/>
        </a:p>
      </dgm:t>
    </dgm:pt>
    <dgm:pt modelId="{327F6210-7812-4341-ADB2-9D1966C3FDCF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2000" b="0" i="0" u="none" dirty="0">
              <a:latin typeface="Arial" panose="020B0604020202020204" pitchFamily="34" charset="0"/>
              <a:cs typeface="Arial" panose="020B0604020202020204" pitchFamily="34" charset="0"/>
            </a:rPr>
            <a:t>Needs for financing impact implementation.</a:t>
          </a:r>
        </a:p>
      </dgm:t>
    </dgm:pt>
    <dgm:pt modelId="{9C79C98E-308C-4622-8E5E-236C2E53CEDB}" type="parTrans" cxnId="{70AFC2DE-95C9-4783-A6D5-33CCB277AEF9}">
      <dgm:prSet/>
      <dgm:spPr/>
      <dgm:t>
        <a:bodyPr/>
        <a:lstStyle/>
        <a:p>
          <a:endParaRPr lang="en-IN"/>
        </a:p>
      </dgm:t>
    </dgm:pt>
    <dgm:pt modelId="{3D3455F6-6F25-421B-B819-B3B7D6B30900}" type="sibTrans" cxnId="{70AFC2DE-95C9-4783-A6D5-33CCB277AEF9}">
      <dgm:prSet/>
      <dgm:spPr/>
      <dgm:t>
        <a:bodyPr/>
        <a:lstStyle/>
        <a:p>
          <a:endParaRPr lang="en-IN"/>
        </a:p>
      </dgm:t>
    </dgm:pt>
    <dgm:pt modelId="{5E1B6530-359A-4931-ACDA-5A0616695083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2000" b="0" i="0" u="none" dirty="0">
              <a:latin typeface="Arial" panose="020B0604020202020204" pitchFamily="34" charset="0"/>
              <a:cs typeface="Arial" panose="020B0604020202020204" pitchFamily="34" charset="0"/>
            </a:rPr>
            <a:t>Service availability varies by region leading to regional inequalities (Walker, 2022).</a:t>
          </a:r>
        </a:p>
      </dgm:t>
    </dgm:pt>
    <dgm:pt modelId="{113A7AD8-6461-4874-B67F-3D030F516501}" type="parTrans" cxnId="{F29AB2B9-C7A1-45BA-98D0-0E2BFB33CB0D}">
      <dgm:prSet/>
      <dgm:spPr/>
      <dgm:t>
        <a:bodyPr/>
        <a:lstStyle/>
        <a:p>
          <a:endParaRPr lang="en-IN"/>
        </a:p>
      </dgm:t>
    </dgm:pt>
    <dgm:pt modelId="{53F93541-0055-4D67-9F80-9F30082F89CD}" type="sibTrans" cxnId="{F29AB2B9-C7A1-45BA-98D0-0E2BFB33CB0D}">
      <dgm:prSet/>
      <dgm:spPr/>
      <dgm:t>
        <a:bodyPr/>
        <a:lstStyle/>
        <a:p>
          <a:endParaRPr lang="en-IN"/>
        </a:p>
      </dgm:t>
    </dgm:pt>
    <dgm:pt modelId="{27A5A98F-280E-4112-B61D-08734B5B139C}">
      <dgm:prSet custT="1"/>
      <dgm:spPr/>
      <dgm:t>
        <a:bodyPr/>
        <a:lstStyle/>
        <a:p>
          <a:pPr>
            <a:buNone/>
          </a:pPr>
          <a:r>
            <a:rPr lang="en-IN" sz="2000" b="0" i="0" u="none" dirty="0">
              <a:latin typeface="Arial" panose="020B0604020202020204" pitchFamily="34" charset="0"/>
              <a:cs typeface="Arial" panose="020B0604020202020204" pitchFamily="34" charset="0"/>
            </a:rPr>
            <a:t>Create a strengths vs limitations chart for the material that you are studying. </a:t>
          </a:r>
          <a:endParaRPr lang="en-IN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A3FEF0-8928-45EA-AFC7-85D9CC90F395}" type="parTrans" cxnId="{5528F565-6E86-444B-BF30-E65F10A332EC}">
      <dgm:prSet/>
      <dgm:spPr/>
      <dgm:t>
        <a:bodyPr/>
        <a:lstStyle/>
        <a:p>
          <a:endParaRPr lang="en-IN"/>
        </a:p>
      </dgm:t>
    </dgm:pt>
    <dgm:pt modelId="{81F508F5-1334-4B15-9AF9-B4333B13053C}" type="sibTrans" cxnId="{5528F565-6E86-444B-BF30-E65F10A332EC}">
      <dgm:prSet/>
      <dgm:spPr/>
      <dgm:t>
        <a:bodyPr/>
        <a:lstStyle/>
        <a:p>
          <a:endParaRPr lang="en-IN"/>
        </a:p>
      </dgm:t>
    </dgm:pt>
    <dgm:pt modelId="{5111924C-F6CD-425B-A87F-D419D578AAE8}" type="pres">
      <dgm:prSet presAssocID="{207B5C8E-92EB-49F2-8266-E7C15E97000D}" presName="diagram" presStyleCnt="0">
        <dgm:presLayoutVars>
          <dgm:dir/>
          <dgm:resizeHandles val="exact"/>
        </dgm:presLayoutVars>
      </dgm:prSet>
      <dgm:spPr/>
    </dgm:pt>
    <dgm:pt modelId="{6E229658-B170-4921-8B1D-46D1DDB549CF}" type="pres">
      <dgm:prSet presAssocID="{A7F3C470-547E-451A-A4E9-26790B77A547}" presName="node" presStyleLbl="node1" presStyleIdx="0" presStyleCnt="6" custLinFactNeighborX="-3758" custLinFactNeighborY="-2409">
        <dgm:presLayoutVars>
          <dgm:bulletEnabled val="1"/>
        </dgm:presLayoutVars>
      </dgm:prSet>
      <dgm:spPr/>
    </dgm:pt>
    <dgm:pt modelId="{D1410F9E-29DD-4F0C-86AA-CA870E6EE0F6}" type="pres">
      <dgm:prSet presAssocID="{AC6AF4C1-A756-425E-9DFB-6ECE239CED1E}" presName="sibTrans" presStyleCnt="0"/>
      <dgm:spPr/>
    </dgm:pt>
    <dgm:pt modelId="{F846C05A-24E5-4FBF-AF95-70CD6DA8C26E}" type="pres">
      <dgm:prSet presAssocID="{1E6B9446-9CB9-4941-B02F-844249A9B7D5}" presName="node" presStyleLbl="node1" presStyleIdx="1" presStyleCnt="6">
        <dgm:presLayoutVars>
          <dgm:bulletEnabled val="1"/>
        </dgm:presLayoutVars>
      </dgm:prSet>
      <dgm:spPr/>
    </dgm:pt>
    <dgm:pt modelId="{5E459ED4-8D56-493A-BE0C-913CD9A1392D}" type="pres">
      <dgm:prSet presAssocID="{01E316E8-A17F-4027-9E20-A2C9B0660CC8}" presName="sibTrans" presStyleCnt="0"/>
      <dgm:spPr/>
    </dgm:pt>
    <dgm:pt modelId="{8DFF7463-DF38-4D49-8F88-3D3CD38B4BFC}" type="pres">
      <dgm:prSet presAssocID="{F69CFFFD-2449-46E7-A1F3-99E07CF3340E}" presName="node" presStyleLbl="node1" presStyleIdx="2" presStyleCnt="6">
        <dgm:presLayoutVars>
          <dgm:bulletEnabled val="1"/>
        </dgm:presLayoutVars>
      </dgm:prSet>
      <dgm:spPr/>
    </dgm:pt>
    <dgm:pt modelId="{BD329504-2BF8-4B96-A900-BC801919E5EA}" type="pres">
      <dgm:prSet presAssocID="{138B7954-6E3E-405E-B4CF-381DC77E428A}" presName="sibTrans" presStyleCnt="0"/>
      <dgm:spPr/>
    </dgm:pt>
    <dgm:pt modelId="{B73DE191-6BC6-438D-9FA8-8580D6466AC1}" type="pres">
      <dgm:prSet presAssocID="{327F6210-7812-4341-ADB2-9D1966C3FDCF}" presName="node" presStyleLbl="node1" presStyleIdx="3" presStyleCnt="6">
        <dgm:presLayoutVars>
          <dgm:bulletEnabled val="1"/>
        </dgm:presLayoutVars>
      </dgm:prSet>
      <dgm:spPr/>
    </dgm:pt>
    <dgm:pt modelId="{98D07602-82E8-4C9C-ADB6-280F800C1F05}" type="pres">
      <dgm:prSet presAssocID="{3D3455F6-6F25-421B-B819-B3B7D6B30900}" presName="sibTrans" presStyleCnt="0"/>
      <dgm:spPr/>
    </dgm:pt>
    <dgm:pt modelId="{28E9C5A3-4C1F-483C-8DB9-E93CAEFF53CC}" type="pres">
      <dgm:prSet presAssocID="{5E1B6530-359A-4931-ACDA-5A0616695083}" presName="node" presStyleLbl="node1" presStyleIdx="4" presStyleCnt="6">
        <dgm:presLayoutVars>
          <dgm:bulletEnabled val="1"/>
        </dgm:presLayoutVars>
      </dgm:prSet>
      <dgm:spPr/>
    </dgm:pt>
    <dgm:pt modelId="{48195808-560E-471F-8CE4-F4CA40247079}" type="pres">
      <dgm:prSet presAssocID="{53F93541-0055-4D67-9F80-9F30082F89CD}" presName="sibTrans" presStyleCnt="0"/>
      <dgm:spPr/>
    </dgm:pt>
    <dgm:pt modelId="{73883711-D324-4B93-B4E9-0B716BC76C77}" type="pres">
      <dgm:prSet presAssocID="{27A5A98F-280E-4112-B61D-08734B5B139C}" presName="node" presStyleLbl="node1" presStyleIdx="5" presStyleCnt="6">
        <dgm:presLayoutVars>
          <dgm:bulletEnabled val="1"/>
        </dgm:presLayoutVars>
      </dgm:prSet>
      <dgm:spPr/>
    </dgm:pt>
  </dgm:ptLst>
  <dgm:cxnLst>
    <dgm:cxn modelId="{60F8C711-85BE-4FA8-802A-F7FB30CE54E8}" type="presOf" srcId="{A7F3C470-547E-451A-A4E9-26790B77A547}" destId="{6E229658-B170-4921-8B1D-46D1DDB549CF}" srcOrd="0" destOrd="0" presId="urn:microsoft.com/office/officeart/2005/8/layout/default"/>
    <dgm:cxn modelId="{ACFABD13-7965-499A-9006-47D43345165D}" srcId="{207B5C8E-92EB-49F2-8266-E7C15E97000D}" destId="{A7F3C470-547E-451A-A4E9-26790B77A547}" srcOrd="0" destOrd="0" parTransId="{32CDEE7C-49AE-46D7-9F81-1E7B1008AC91}" sibTransId="{AC6AF4C1-A756-425E-9DFB-6ECE239CED1E}"/>
    <dgm:cxn modelId="{93927A18-21D4-44E0-A961-460D6C6F3A1D}" srcId="{207B5C8E-92EB-49F2-8266-E7C15E97000D}" destId="{1E6B9446-9CB9-4941-B02F-844249A9B7D5}" srcOrd="1" destOrd="0" parTransId="{19186E14-1FF8-487D-A26E-DBE499FE8C1B}" sibTransId="{01E316E8-A17F-4027-9E20-A2C9B0660CC8}"/>
    <dgm:cxn modelId="{9862805F-6B74-4F3A-A1D6-34D2532F209C}" type="presOf" srcId="{27A5A98F-280E-4112-B61D-08734B5B139C}" destId="{73883711-D324-4B93-B4E9-0B716BC76C77}" srcOrd="0" destOrd="0" presId="urn:microsoft.com/office/officeart/2005/8/layout/default"/>
    <dgm:cxn modelId="{A1F3C161-84C0-4927-98ED-01102B95E149}" type="presOf" srcId="{327F6210-7812-4341-ADB2-9D1966C3FDCF}" destId="{B73DE191-6BC6-438D-9FA8-8580D6466AC1}" srcOrd="0" destOrd="0" presId="urn:microsoft.com/office/officeart/2005/8/layout/default"/>
    <dgm:cxn modelId="{5528F565-6E86-444B-BF30-E65F10A332EC}" srcId="{207B5C8E-92EB-49F2-8266-E7C15E97000D}" destId="{27A5A98F-280E-4112-B61D-08734B5B139C}" srcOrd="5" destOrd="0" parTransId="{13A3FEF0-8928-45EA-AFC7-85D9CC90F395}" sibTransId="{81F508F5-1334-4B15-9AF9-B4333B13053C}"/>
    <dgm:cxn modelId="{211EB882-CC3C-414D-9945-27E8800D4FB4}" type="presOf" srcId="{5E1B6530-359A-4931-ACDA-5A0616695083}" destId="{28E9C5A3-4C1F-483C-8DB9-E93CAEFF53CC}" srcOrd="0" destOrd="0" presId="urn:microsoft.com/office/officeart/2005/8/layout/default"/>
    <dgm:cxn modelId="{F29AB2B9-C7A1-45BA-98D0-0E2BFB33CB0D}" srcId="{207B5C8E-92EB-49F2-8266-E7C15E97000D}" destId="{5E1B6530-359A-4931-ACDA-5A0616695083}" srcOrd="4" destOrd="0" parTransId="{113A7AD8-6461-4874-B67F-3D030F516501}" sibTransId="{53F93541-0055-4D67-9F80-9F30082F89CD}"/>
    <dgm:cxn modelId="{FCE64BC2-A920-4F70-939C-B54AE005DEF5}" type="presOf" srcId="{1E6B9446-9CB9-4941-B02F-844249A9B7D5}" destId="{F846C05A-24E5-4FBF-AF95-70CD6DA8C26E}" srcOrd="0" destOrd="0" presId="urn:microsoft.com/office/officeart/2005/8/layout/default"/>
    <dgm:cxn modelId="{70AFC2DE-95C9-4783-A6D5-33CCB277AEF9}" srcId="{207B5C8E-92EB-49F2-8266-E7C15E97000D}" destId="{327F6210-7812-4341-ADB2-9D1966C3FDCF}" srcOrd="3" destOrd="0" parTransId="{9C79C98E-308C-4622-8E5E-236C2E53CEDB}" sibTransId="{3D3455F6-6F25-421B-B819-B3B7D6B30900}"/>
    <dgm:cxn modelId="{77FF69EB-4300-4A41-BA37-652EDD71C1DC}" type="presOf" srcId="{F69CFFFD-2449-46E7-A1F3-99E07CF3340E}" destId="{8DFF7463-DF38-4D49-8F88-3D3CD38B4BFC}" srcOrd="0" destOrd="0" presId="urn:microsoft.com/office/officeart/2005/8/layout/default"/>
    <dgm:cxn modelId="{0494ACEC-C927-479C-A49D-3143AFFF61B8}" type="presOf" srcId="{207B5C8E-92EB-49F2-8266-E7C15E97000D}" destId="{5111924C-F6CD-425B-A87F-D419D578AAE8}" srcOrd="0" destOrd="0" presId="urn:microsoft.com/office/officeart/2005/8/layout/default"/>
    <dgm:cxn modelId="{34192DF7-2956-4527-99F1-1A0435FB6FDC}" srcId="{207B5C8E-92EB-49F2-8266-E7C15E97000D}" destId="{F69CFFFD-2449-46E7-A1F3-99E07CF3340E}" srcOrd="2" destOrd="0" parTransId="{B4F6D585-C0DF-419A-9CE2-6F3265BD2F66}" sibTransId="{138B7954-6E3E-405E-B4CF-381DC77E428A}"/>
    <dgm:cxn modelId="{1683F5B6-3D9F-447F-A979-C16F278B56DE}" type="presParOf" srcId="{5111924C-F6CD-425B-A87F-D419D578AAE8}" destId="{6E229658-B170-4921-8B1D-46D1DDB549CF}" srcOrd="0" destOrd="0" presId="urn:microsoft.com/office/officeart/2005/8/layout/default"/>
    <dgm:cxn modelId="{E9E99A30-7482-4462-BF99-545AD36A9533}" type="presParOf" srcId="{5111924C-F6CD-425B-A87F-D419D578AAE8}" destId="{D1410F9E-29DD-4F0C-86AA-CA870E6EE0F6}" srcOrd="1" destOrd="0" presId="urn:microsoft.com/office/officeart/2005/8/layout/default"/>
    <dgm:cxn modelId="{0175FE88-EDA3-4D39-9664-E9D9EFE12B17}" type="presParOf" srcId="{5111924C-F6CD-425B-A87F-D419D578AAE8}" destId="{F846C05A-24E5-4FBF-AF95-70CD6DA8C26E}" srcOrd="2" destOrd="0" presId="urn:microsoft.com/office/officeart/2005/8/layout/default"/>
    <dgm:cxn modelId="{BCF442FE-12DF-4B27-B6A1-2ECCEBAF6C37}" type="presParOf" srcId="{5111924C-F6CD-425B-A87F-D419D578AAE8}" destId="{5E459ED4-8D56-493A-BE0C-913CD9A1392D}" srcOrd="3" destOrd="0" presId="urn:microsoft.com/office/officeart/2005/8/layout/default"/>
    <dgm:cxn modelId="{947B273F-0DB1-4D56-A0A9-85F55AF7349B}" type="presParOf" srcId="{5111924C-F6CD-425B-A87F-D419D578AAE8}" destId="{8DFF7463-DF38-4D49-8F88-3D3CD38B4BFC}" srcOrd="4" destOrd="0" presId="urn:microsoft.com/office/officeart/2005/8/layout/default"/>
    <dgm:cxn modelId="{53A827B9-180B-4A94-B155-4ED1A226625D}" type="presParOf" srcId="{5111924C-F6CD-425B-A87F-D419D578AAE8}" destId="{BD329504-2BF8-4B96-A900-BC801919E5EA}" srcOrd="5" destOrd="0" presId="urn:microsoft.com/office/officeart/2005/8/layout/default"/>
    <dgm:cxn modelId="{4BBDDA76-7B60-4C59-98E2-3A7AF5BEEAD6}" type="presParOf" srcId="{5111924C-F6CD-425B-A87F-D419D578AAE8}" destId="{B73DE191-6BC6-438D-9FA8-8580D6466AC1}" srcOrd="6" destOrd="0" presId="urn:microsoft.com/office/officeart/2005/8/layout/default"/>
    <dgm:cxn modelId="{E7680207-817A-4516-9C63-C2952708FBCD}" type="presParOf" srcId="{5111924C-F6CD-425B-A87F-D419D578AAE8}" destId="{98D07602-82E8-4C9C-ADB6-280F800C1F05}" srcOrd="7" destOrd="0" presId="urn:microsoft.com/office/officeart/2005/8/layout/default"/>
    <dgm:cxn modelId="{987042DE-5351-45F8-A805-F13A01E48C67}" type="presParOf" srcId="{5111924C-F6CD-425B-A87F-D419D578AAE8}" destId="{28E9C5A3-4C1F-483C-8DB9-E93CAEFF53CC}" srcOrd="8" destOrd="0" presId="urn:microsoft.com/office/officeart/2005/8/layout/default"/>
    <dgm:cxn modelId="{703A4018-F5EE-49BB-ACE4-771B1CB77EC5}" type="presParOf" srcId="{5111924C-F6CD-425B-A87F-D419D578AAE8}" destId="{48195808-560E-471F-8CE4-F4CA40247079}" srcOrd="9" destOrd="0" presId="urn:microsoft.com/office/officeart/2005/8/layout/default"/>
    <dgm:cxn modelId="{6CA6812E-0CBC-4EA4-B9B1-EF7482676CF8}" type="presParOf" srcId="{5111924C-F6CD-425B-A87F-D419D578AAE8}" destId="{73883711-D324-4B93-B4E9-0B716BC76C7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E23272F-0B3C-455E-9B9D-7C54AC0E327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4A0134F8-9203-4E4E-8CC9-FBF162F0B5F6}">
      <dgm:prSet phldrT="[Text]" phldr="0" custT="1"/>
      <dgm:spPr/>
      <dgm:t>
        <a:bodyPr/>
        <a:lstStyle/>
        <a:p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It supports integrated care systems.</a:t>
          </a:r>
          <a:endParaRPr lang="en-IN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D28B8B-0D91-4F27-B595-7350433B59B0}" type="parTrans" cxnId="{E2B951E7-212C-49AE-B04F-84FEFBE0DDAF}">
      <dgm:prSet/>
      <dgm:spPr/>
      <dgm:t>
        <a:bodyPr/>
        <a:lstStyle/>
        <a:p>
          <a:endParaRPr lang="en-IN"/>
        </a:p>
      </dgm:t>
    </dgm:pt>
    <dgm:pt modelId="{96B325FE-5999-4C4C-B43A-25BC79D58356}" type="sibTrans" cxnId="{E2B951E7-212C-49AE-B04F-84FEFBE0DDAF}">
      <dgm:prSet/>
      <dgm:spPr/>
      <dgm:t>
        <a:bodyPr/>
        <a:lstStyle/>
        <a:p>
          <a:endParaRPr lang="en-IN"/>
        </a:p>
      </dgm:t>
    </dgm:pt>
    <dgm:pt modelId="{66CEF5F5-9D89-4008-A9C1-A5EF3DEF7409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Expands community-based care.</a:t>
          </a:r>
        </a:p>
      </dgm:t>
    </dgm:pt>
    <dgm:pt modelId="{17BDC678-6765-4BAD-B07A-54017853FACB}" type="parTrans" cxnId="{93AC9E6A-A8AA-4665-81E4-1A4ED1A6643A}">
      <dgm:prSet/>
      <dgm:spPr/>
      <dgm:t>
        <a:bodyPr/>
        <a:lstStyle/>
        <a:p>
          <a:endParaRPr lang="en-IN"/>
        </a:p>
      </dgm:t>
    </dgm:pt>
    <dgm:pt modelId="{174B7ADB-68DB-4631-8768-623123F3143B}" type="sibTrans" cxnId="{93AC9E6A-A8AA-4665-81E4-1A4ED1A6643A}">
      <dgm:prSet/>
      <dgm:spPr/>
      <dgm:t>
        <a:bodyPr/>
        <a:lstStyle/>
        <a:p>
          <a:endParaRPr lang="en-IN"/>
        </a:p>
      </dgm:t>
    </dgm:pt>
    <dgm:pt modelId="{B23493E2-D5AF-4A0E-9487-0BD79CCD0696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Minimises </a:t>
          </a:r>
          <a:r>
            <a:rPr lang="en-IN" sz="1800" b="0" i="0" u="none" dirty="0" err="1">
              <a:latin typeface="Arial" panose="020B0604020202020204" pitchFamily="34" charset="0"/>
              <a:cs typeface="Arial" panose="020B0604020202020204" pitchFamily="34" charset="0"/>
            </a:rPr>
            <a:t>disponibles</a:t>
          </a: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 hospitalisations (Bosanquet et al. 2019).</a:t>
          </a:r>
        </a:p>
      </dgm:t>
    </dgm:pt>
    <dgm:pt modelId="{4431B5BC-38C9-415D-B4E1-A59474E055D4}" type="parTrans" cxnId="{26B4BC5D-1075-4BCB-B779-772C4353237C}">
      <dgm:prSet/>
      <dgm:spPr/>
      <dgm:t>
        <a:bodyPr/>
        <a:lstStyle/>
        <a:p>
          <a:endParaRPr lang="en-IN"/>
        </a:p>
      </dgm:t>
    </dgm:pt>
    <dgm:pt modelId="{87073042-ECF1-4032-B20A-7A0467B7B5E9}" type="sibTrans" cxnId="{26B4BC5D-1075-4BCB-B779-772C4353237C}">
      <dgm:prSet/>
      <dgm:spPr/>
      <dgm:t>
        <a:bodyPr/>
        <a:lstStyle/>
        <a:p>
          <a:endParaRPr lang="en-IN"/>
        </a:p>
      </dgm:t>
    </dgm:pt>
    <dgm:pt modelId="{6E2DE757-4DB9-44F6-8773-E206DE4F7246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600" b="0" i="0" u="none" dirty="0">
              <a:latin typeface="Arial" panose="020B0604020202020204" pitchFamily="34" charset="0"/>
              <a:cs typeface="Arial" panose="020B0604020202020204" pitchFamily="34" charset="0"/>
            </a:rPr>
            <a:t>Increase in Digital Access</a:t>
          </a:r>
          <a:r>
            <a:rPr lang="en-IN" sz="2100" b="0" i="0" u="none" dirty="0"/>
            <a:t>.</a:t>
          </a:r>
        </a:p>
      </dgm:t>
    </dgm:pt>
    <dgm:pt modelId="{60DDCC57-036A-47E2-B5E1-AE684E8C4A42}" type="parTrans" cxnId="{31978DD3-DD5A-4D18-87A1-CC0961887AED}">
      <dgm:prSet/>
      <dgm:spPr/>
      <dgm:t>
        <a:bodyPr/>
        <a:lstStyle/>
        <a:p>
          <a:endParaRPr lang="en-IN"/>
        </a:p>
      </dgm:t>
    </dgm:pt>
    <dgm:pt modelId="{DF82AD1C-A74B-4FCA-BC09-10853C057BF8}" type="sibTrans" cxnId="{31978DD3-DD5A-4D18-87A1-CC0961887AED}">
      <dgm:prSet/>
      <dgm:spPr/>
      <dgm:t>
        <a:bodyPr/>
        <a:lstStyle/>
        <a:p>
          <a:endParaRPr lang="en-IN"/>
        </a:p>
      </dgm:t>
    </dgm:pt>
    <dgm:pt modelId="{07712932-ED3D-4272-AAF2-DDDC83BA5AF0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Enhances access to services and information online (GOV.UK, 2019). </a:t>
          </a:r>
        </a:p>
      </dgm:t>
    </dgm:pt>
    <dgm:pt modelId="{F169BA6D-AC58-488D-A955-02478BC047D0}" type="parTrans" cxnId="{0B62FD3E-5DE2-42AA-A5CE-1B9024E07F29}">
      <dgm:prSet/>
      <dgm:spPr/>
      <dgm:t>
        <a:bodyPr/>
        <a:lstStyle/>
        <a:p>
          <a:endParaRPr lang="en-IN"/>
        </a:p>
      </dgm:t>
    </dgm:pt>
    <dgm:pt modelId="{B505A1BB-CD73-4ACC-B4B5-9D5A0FA0B22C}" type="sibTrans" cxnId="{0B62FD3E-5DE2-42AA-A5CE-1B9024E07F29}">
      <dgm:prSet/>
      <dgm:spPr/>
      <dgm:t>
        <a:bodyPr/>
        <a:lstStyle/>
        <a:p>
          <a:endParaRPr lang="en-IN"/>
        </a:p>
      </dgm:t>
    </dgm:pt>
    <dgm:pt modelId="{AA32AF7C-351A-4D47-BA10-514C7958B3F1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Limited effect due to lack of skilled human resources</a:t>
          </a:r>
          <a:r>
            <a:rPr lang="en-IN" sz="1800" b="0" i="0" u="none" dirty="0"/>
            <a:t>.</a:t>
          </a:r>
        </a:p>
      </dgm:t>
    </dgm:pt>
    <dgm:pt modelId="{11C8F525-F5D1-4B7B-B2EA-3F08BC58BB1C}" type="parTrans" cxnId="{2F4CB90E-0B25-4711-BDE9-1AE1791F4CE5}">
      <dgm:prSet/>
      <dgm:spPr/>
      <dgm:t>
        <a:bodyPr/>
        <a:lstStyle/>
        <a:p>
          <a:endParaRPr lang="en-IN"/>
        </a:p>
      </dgm:t>
    </dgm:pt>
    <dgm:pt modelId="{B0A2DD82-4F3A-498F-86AF-C6A0AA712C38}" type="sibTrans" cxnId="{2F4CB90E-0B25-4711-BDE9-1AE1791F4CE5}">
      <dgm:prSet/>
      <dgm:spPr/>
      <dgm:t>
        <a:bodyPr/>
        <a:lstStyle/>
        <a:p>
          <a:endParaRPr lang="en-IN"/>
        </a:p>
      </dgm:t>
    </dgm:pt>
    <dgm:pt modelId="{33C35D83-C5AF-4E93-ABF8-761049F509A1}" type="pres">
      <dgm:prSet presAssocID="{9E23272F-0B3C-455E-9B9D-7C54AC0E327E}" presName="vert0" presStyleCnt="0">
        <dgm:presLayoutVars>
          <dgm:dir/>
          <dgm:animOne val="branch"/>
          <dgm:animLvl val="lvl"/>
        </dgm:presLayoutVars>
      </dgm:prSet>
      <dgm:spPr/>
    </dgm:pt>
    <dgm:pt modelId="{3B2F8C0F-32A1-4184-A5DB-808330D063FB}" type="pres">
      <dgm:prSet presAssocID="{4A0134F8-9203-4E4E-8CC9-FBF162F0B5F6}" presName="thickLine" presStyleLbl="alignNode1" presStyleIdx="0" presStyleCnt="6"/>
      <dgm:spPr/>
    </dgm:pt>
    <dgm:pt modelId="{5568D2B1-F5F1-483D-AAF6-805A729DC3CC}" type="pres">
      <dgm:prSet presAssocID="{4A0134F8-9203-4E4E-8CC9-FBF162F0B5F6}" presName="horz1" presStyleCnt="0"/>
      <dgm:spPr/>
    </dgm:pt>
    <dgm:pt modelId="{65F98A0C-9B6D-490E-B65F-9FB296FED8E1}" type="pres">
      <dgm:prSet presAssocID="{4A0134F8-9203-4E4E-8CC9-FBF162F0B5F6}" presName="tx1" presStyleLbl="revTx" presStyleIdx="0" presStyleCnt="6"/>
      <dgm:spPr/>
    </dgm:pt>
    <dgm:pt modelId="{38432AD9-5C92-494A-86BE-3FA697DB466D}" type="pres">
      <dgm:prSet presAssocID="{4A0134F8-9203-4E4E-8CC9-FBF162F0B5F6}" presName="vert1" presStyleCnt="0"/>
      <dgm:spPr/>
    </dgm:pt>
    <dgm:pt modelId="{544C38EF-39D5-4745-A69A-59BE3BF7C2E2}" type="pres">
      <dgm:prSet presAssocID="{66CEF5F5-9D89-4008-A9C1-A5EF3DEF7409}" presName="thickLine" presStyleLbl="alignNode1" presStyleIdx="1" presStyleCnt="6"/>
      <dgm:spPr/>
    </dgm:pt>
    <dgm:pt modelId="{F3EF3890-F96E-4F30-93E7-C439B41C8831}" type="pres">
      <dgm:prSet presAssocID="{66CEF5F5-9D89-4008-A9C1-A5EF3DEF7409}" presName="horz1" presStyleCnt="0"/>
      <dgm:spPr/>
    </dgm:pt>
    <dgm:pt modelId="{6BA42858-FFFF-450F-87D3-745DEFB3B978}" type="pres">
      <dgm:prSet presAssocID="{66CEF5F5-9D89-4008-A9C1-A5EF3DEF7409}" presName="tx1" presStyleLbl="revTx" presStyleIdx="1" presStyleCnt="6"/>
      <dgm:spPr/>
    </dgm:pt>
    <dgm:pt modelId="{717DC820-C846-45CD-A735-CE186139AB95}" type="pres">
      <dgm:prSet presAssocID="{66CEF5F5-9D89-4008-A9C1-A5EF3DEF7409}" presName="vert1" presStyleCnt="0"/>
      <dgm:spPr/>
    </dgm:pt>
    <dgm:pt modelId="{B20370E2-E9D2-4F59-928E-FAB9A4CCEC07}" type="pres">
      <dgm:prSet presAssocID="{B23493E2-D5AF-4A0E-9487-0BD79CCD0696}" presName="thickLine" presStyleLbl="alignNode1" presStyleIdx="2" presStyleCnt="6"/>
      <dgm:spPr/>
    </dgm:pt>
    <dgm:pt modelId="{E4811861-B00C-4A85-AB21-3A74C6946A92}" type="pres">
      <dgm:prSet presAssocID="{B23493E2-D5AF-4A0E-9487-0BD79CCD0696}" presName="horz1" presStyleCnt="0"/>
      <dgm:spPr/>
    </dgm:pt>
    <dgm:pt modelId="{685BF89D-566C-44A3-8B12-C441856737CE}" type="pres">
      <dgm:prSet presAssocID="{B23493E2-D5AF-4A0E-9487-0BD79CCD0696}" presName="tx1" presStyleLbl="revTx" presStyleIdx="2" presStyleCnt="6"/>
      <dgm:spPr/>
    </dgm:pt>
    <dgm:pt modelId="{99B9A3F7-8BCC-452C-969E-D5BD85F5E097}" type="pres">
      <dgm:prSet presAssocID="{B23493E2-D5AF-4A0E-9487-0BD79CCD0696}" presName="vert1" presStyleCnt="0"/>
      <dgm:spPr/>
    </dgm:pt>
    <dgm:pt modelId="{7DA230B2-BA1E-467B-917F-24A35C1168E2}" type="pres">
      <dgm:prSet presAssocID="{6E2DE757-4DB9-44F6-8773-E206DE4F7246}" presName="thickLine" presStyleLbl="alignNode1" presStyleIdx="3" presStyleCnt="6"/>
      <dgm:spPr/>
    </dgm:pt>
    <dgm:pt modelId="{7FE758BC-C60E-458C-84D4-E8CE3E8AE914}" type="pres">
      <dgm:prSet presAssocID="{6E2DE757-4DB9-44F6-8773-E206DE4F7246}" presName="horz1" presStyleCnt="0"/>
      <dgm:spPr/>
    </dgm:pt>
    <dgm:pt modelId="{456F4D7F-E52C-42EF-AA8A-0918E8B2BF00}" type="pres">
      <dgm:prSet presAssocID="{6E2DE757-4DB9-44F6-8773-E206DE4F7246}" presName="tx1" presStyleLbl="revTx" presStyleIdx="3" presStyleCnt="6"/>
      <dgm:spPr/>
    </dgm:pt>
    <dgm:pt modelId="{D8A23886-7380-4864-BFFF-7580FF29C79E}" type="pres">
      <dgm:prSet presAssocID="{6E2DE757-4DB9-44F6-8773-E206DE4F7246}" presName="vert1" presStyleCnt="0"/>
      <dgm:spPr/>
    </dgm:pt>
    <dgm:pt modelId="{FDC9F1A3-490A-4B19-AE68-D1A9F35A71CF}" type="pres">
      <dgm:prSet presAssocID="{07712932-ED3D-4272-AAF2-DDDC83BA5AF0}" presName="thickLine" presStyleLbl="alignNode1" presStyleIdx="4" presStyleCnt="6"/>
      <dgm:spPr/>
    </dgm:pt>
    <dgm:pt modelId="{8F8C69B0-7BA8-4935-AA95-0C96B4E5B9CF}" type="pres">
      <dgm:prSet presAssocID="{07712932-ED3D-4272-AAF2-DDDC83BA5AF0}" presName="horz1" presStyleCnt="0"/>
      <dgm:spPr/>
    </dgm:pt>
    <dgm:pt modelId="{F9714EB4-008B-454B-BC6F-8B388CCD22CD}" type="pres">
      <dgm:prSet presAssocID="{07712932-ED3D-4272-AAF2-DDDC83BA5AF0}" presName="tx1" presStyleLbl="revTx" presStyleIdx="4" presStyleCnt="6"/>
      <dgm:spPr/>
    </dgm:pt>
    <dgm:pt modelId="{4F3886FF-1268-4747-B399-691EA43A15AE}" type="pres">
      <dgm:prSet presAssocID="{07712932-ED3D-4272-AAF2-DDDC83BA5AF0}" presName="vert1" presStyleCnt="0"/>
      <dgm:spPr/>
    </dgm:pt>
    <dgm:pt modelId="{FF7555E4-B996-4DBA-9B54-3310C2AB9D44}" type="pres">
      <dgm:prSet presAssocID="{AA32AF7C-351A-4D47-BA10-514C7958B3F1}" presName="thickLine" presStyleLbl="alignNode1" presStyleIdx="5" presStyleCnt="6"/>
      <dgm:spPr/>
    </dgm:pt>
    <dgm:pt modelId="{04ED7D78-C83C-4669-8E09-331E087FB8E3}" type="pres">
      <dgm:prSet presAssocID="{AA32AF7C-351A-4D47-BA10-514C7958B3F1}" presName="horz1" presStyleCnt="0"/>
      <dgm:spPr/>
    </dgm:pt>
    <dgm:pt modelId="{D7DB789C-49A7-41C1-9858-60AEF2F7DA99}" type="pres">
      <dgm:prSet presAssocID="{AA32AF7C-351A-4D47-BA10-514C7958B3F1}" presName="tx1" presStyleLbl="revTx" presStyleIdx="5" presStyleCnt="6"/>
      <dgm:spPr/>
    </dgm:pt>
    <dgm:pt modelId="{F8F660CF-E10F-46F6-A4F1-40C5C3BFD721}" type="pres">
      <dgm:prSet presAssocID="{AA32AF7C-351A-4D47-BA10-514C7958B3F1}" presName="vert1" presStyleCnt="0"/>
      <dgm:spPr/>
    </dgm:pt>
  </dgm:ptLst>
  <dgm:cxnLst>
    <dgm:cxn modelId="{2F4CB90E-0B25-4711-BDE9-1AE1791F4CE5}" srcId="{9E23272F-0B3C-455E-9B9D-7C54AC0E327E}" destId="{AA32AF7C-351A-4D47-BA10-514C7958B3F1}" srcOrd="5" destOrd="0" parTransId="{11C8F525-F5D1-4B7B-B2EA-3F08BC58BB1C}" sibTransId="{B0A2DD82-4F3A-498F-86AF-C6A0AA712C38}"/>
    <dgm:cxn modelId="{C2405A18-B96C-4742-962A-09F8A2D3BB8B}" type="presOf" srcId="{B23493E2-D5AF-4A0E-9487-0BD79CCD0696}" destId="{685BF89D-566C-44A3-8B12-C441856737CE}" srcOrd="0" destOrd="0" presId="urn:microsoft.com/office/officeart/2008/layout/LinedList"/>
    <dgm:cxn modelId="{7EBC5B35-690A-4B67-8E14-F843229A9FC6}" type="presOf" srcId="{66CEF5F5-9D89-4008-A9C1-A5EF3DEF7409}" destId="{6BA42858-FFFF-450F-87D3-745DEFB3B978}" srcOrd="0" destOrd="0" presId="urn:microsoft.com/office/officeart/2008/layout/LinedList"/>
    <dgm:cxn modelId="{DB337B3B-0339-4663-A1CC-64C17DDD71DA}" type="presOf" srcId="{07712932-ED3D-4272-AAF2-DDDC83BA5AF0}" destId="{F9714EB4-008B-454B-BC6F-8B388CCD22CD}" srcOrd="0" destOrd="0" presId="urn:microsoft.com/office/officeart/2008/layout/LinedList"/>
    <dgm:cxn modelId="{0B62FD3E-5DE2-42AA-A5CE-1B9024E07F29}" srcId="{9E23272F-0B3C-455E-9B9D-7C54AC0E327E}" destId="{07712932-ED3D-4272-AAF2-DDDC83BA5AF0}" srcOrd="4" destOrd="0" parTransId="{F169BA6D-AC58-488D-A955-02478BC047D0}" sibTransId="{B505A1BB-CD73-4ACC-B4B5-9D5A0FA0B22C}"/>
    <dgm:cxn modelId="{26B4BC5D-1075-4BCB-B779-772C4353237C}" srcId="{9E23272F-0B3C-455E-9B9D-7C54AC0E327E}" destId="{B23493E2-D5AF-4A0E-9487-0BD79CCD0696}" srcOrd="2" destOrd="0" parTransId="{4431B5BC-38C9-415D-B4E1-A59474E055D4}" sibTransId="{87073042-ECF1-4032-B20A-7A0467B7B5E9}"/>
    <dgm:cxn modelId="{986E3B5F-8E51-458E-8F6C-F17D09A77B7D}" type="presOf" srcId="{4A0134F8-9203-4E4E-8CC9-FBF162F0B5F6}" destId="{65F98A0C-9B6D-490E-B65F-9FB296FED8E1}" srcOrd="0" destOrd="0" presId="urn:microsoft.com/office/officeart/2008/layout/LinedList"/>
    <dgm:cxn modelId="{4E2F0C62-EE89-4B6C-B380-706D5B4A7843}" type="presOf" srcId="{AA32AF7C-351A-4D47-BA10-514C7958B3F1}" destId="{D7DB789C-49A7-41C1-9858-60AEF2F7DA99}" srcOrd="0" destOrd="0" presId="urn:microsoft.com/office/officeart/2008/layout/LinedList"/>
    <dgm:cxn modelId="{93AC9E6A-A8AA-4665-81E4-1A4ED1A6643A}" srcId="{9E23272F-0B3C-455E-9B9D-7C54AC0E327E}" destId="{66CEF5F5-9D89-4008-A9C1-A5EF3DEF7409}" srcOrd="1" destOrd="0" parTransId="{17BDC678-6765-4BAD-B07A-54017853FACB}" sibTransId="{174B7ADB-68DB-4631-8768-623123F3143B}"/>
    <dgm:cxn modelId="{F0A583A9-E851-498F-9607-680F0FB56737}" type="presOf" srcId="{6E2DE757-4DB9-44F6-8773-E206DE4F7246}" destId="{456F4D7F-E52C-42EF-AA8A-0918E8B2BF00}" srcOrd="0" destOrd="0" presId="urn:microsoft.com/office/officeart/2008/layout/LinedList"/>
    <dgm:cxn modelId="{31978DD3-DD5A-4D18-87A1-CC0961887AED}" srcId="{9E23272F-0B3C-455E-9B9D-7C54AC0E327E}" destId="{6E2DE757-4DB9-44F6-8773-E206DE4F7246}" srcOrd="3" destOrd="0" parTransId="{60DDCC57-036A-47E2-B5E1-AE684E8C4A42}" sibTransId="{DF82AD1C-A74B-4FCA-BC09-10853C057BF8}"/>
    <dgm:cxn modelId="{CAD5DFE3-7E33-4292-A367-C963102A01A7}" type="presOf" srcId="{9E23272F-0B3C-455E-9B9D-7C54AC0E327E}" destId="{33C35D83-C5AF-4E93-ABF8-761049F509A1}" srcOrd="0" destOrd="0" presId="urn:microsoft.com/office/officeart/2008/layout/LinedList"/>
    <dgm:cxn modelId="{E2B951E7-212C-49AE-B04F-84FEFBE0DDAF}" srcId="{9E23272F-0B3C-455E-9B9D-7C54AC0E327E}" destId="{4A0134F8-9203-4E4E-8CC9-FBF162F0B5F6}" srcOrd="0" destOrd="0" parTransId="{1AD28B8B-0D91-4F27-B595-7350433B59B0}" sibTransId="{96B325FE-5999-4C4C-B43A-25BC79D58356}"/>
    <dgm:cxn modelId="{16A0D871-4385-45A2-96C9-8316316CB92D}" type="presParOf" srcId="{33C35D83-C5AF-4E93-ABF8-761049F509A1}" destId="{3B2F8C0F-32A1-4184-A5DB-808330D063FB}" srcOrd="0" destOrd="0" presId="urn:microsoft.com/office/officeart/2008/layout/LinedList"/>
    <dgm:cxn modelId="{9FCB6B79-56F7-4EAC-B225-CF30939B556E}" type="presParOf" srcId="{33C35D83-C5AF-4E93-ABF8-761049F509A1}" destId="{5568D2B1-F5F1-483D-AAF6-805A729DC3CC}" srcOrd="1" destOrd="0" presId="urn:microsoft.com/office/officeart/2008/layout/LinedList"/>
    <dgm:cxn modelId="{5EDBDE3F-7FF3-4BC2-9A89-CACC1DC736D3}" type="presParOf" srcId="{5568D2B1-F5F1-483D-AAF6-805A729DC3CC}" destId="{65F98A0C-9B6D-490E-B65F-9FB296FED8E1}" srcOrd="0" destOrd="0" presId="urn:microsoft.com/office/officeart/2008/layout/LinedList"/>
    <dgm:cxn modelId="{B1871BF9-9113-41CD-B3A0-C4DBA1995F32}" type="presParOf" srcId="{5568D2B1-F5F1-483D-AAF6-805A729DC3CC}" destId="{38432AD9-5C92-494A-86BE-3FA697DB466D}" srcOrd="1" destOrd="0" presId="urn:microsoft.com/office/officeart/2008/layout/LinedList"/>
    <dgm:cxn modelId="{7FA3DBC0-3369-41E5-A900-2BD4CCC663CE}" type="presParOf" srcId="{33C35D83-C5AF-4E93-ABF8-761049F509A1}" destId="{544C38EF-39D5-4745-A69A-59BE3BF7C2E2}" srcOrd="2" destOrd="0" presId="urn:microsoft.com/office/officeart/2008/layout/LinedList"/>
    <dgm:cxn modelId="{6F406470-3D84-4606-8D1B-310BE8345FB2}" type="presParOf" srcId="{33C35D83-C5AF-4E93-ABF8-761049F509A1}" destId="{F3EF3890-F96E-4F30-93E7-C439B41C8831}" srcOrd="3" destOrd="0" presId="urn:microsoft.com/office/officeart/2008/layout/LinedList"/>
    <dgm:cxn modelId="{B9567B6A-8DBB-4805-98B5-BE1C8CD49E64}" type="presParOf" srcId="{F3EF3890-F96E-4F30-93E7-C439B41C8831}" destId="{6BA42858-FFFF-450F-87D3-745DEFB3B978}" srcOrd="0" destOrd="0" presId="urn:microsoft.com/office/officeart/2008/layout/LinedList"/>
    <dgm:cxn modelId="{9CAA9FE9-6E37-4834-BF75-F3B31938F9B4}" type="presParOf" srcId="{F3EF3890-F96E-4F30-93E7-C439B41C8831}" destId="{717DC820-C846-45CD-A735-CE186139AB95}" srcOrd="1" destOrd="0" presId="urn:microsoft.com/office/officeart/2008/layout/LinedList"/>
    <dgm:cxn modelId="{7E6AAD10-8FB8-4702-BB1D-F4F735127026}" type="presParOf" srcId="{33C35D83-C5AF-4E93-ABF8-761049F509A1}" destId="{B20370E2-E9D2-4F59-928E-FAB9A4CCEC07}" srcOrd="4" destOrd="0" presId="urn:microsoft.com/office/officeart/2008/layout/LinedList"/>
    <dgm:cxn modelId="{CF1EB2C3-0523-4C6B-A7DC-43F0E4997734}" type="presParOf" srcId="{33C35D83-C5AF-4E93-ABF8-761049F509A1}" destId="{E4811861-B00C-4A85-AB21-3A74C6946A92}" srcOrd="5" destOrd="0" presId="urn:microsoft.com/office/officeart/2008/layout/LinedList"/>
    <dgm:cxn modelId="{048D4725-0556-45BC-9BB7-3027E6C3612E}" type="presParOf" srcId="{E4811861-B00C-4A85-AB21-3A74C6946A92}" destId="{685BF89D-566C-44A3-8B12-C441856737CE}" srcOrd="0" destOrd="0" presId="urn:microsoft.com/office/officeart/2008/layout/LinedList"/>
    <dgm:cxn modelId="{DD78AF88-76DB-427F-A8CC-160C2DCB049E}" type="presParOf" srcId="{E4811861-B00C-4A85-AB21-3A74C6946A92}" destId="{99B9A3F7-8BCC-452C-969E-D5BD85F5E097}" srcOrd="1" destOrd="0" presId="urn:microsoft.com/office/officeart/2008/layout/LinedList"/>
    <dgm:cxn modelId="{421CA719-5B96-40AC-9364-F42784A02877}" type="presParOf" srcId="{33C35D83-C5AF-4E93-ABF8-761049F509A1}" destId="{7DA230B2-BA1E-467B-917F-24A35C1168E2}" srcOrd="6" destOrd="0" presId="urn:microsoft.com/office/officeart/2008/layout/LinedList"/>
    <dgm:cxn modelId="{6E7177E1-E6F2-43F7-90A3-C3E3C85ED2D8}" type="presParOf" srcId="{33C35D83-C5AF-4E93-ABF8-761049F509A1}" destId="{7FE758BC-C60E-458C-84D4-E8CE3E8AE914}" srcOrd="7" destOrd="0" presId="urn:microsoft.com/office/officeart/2008/layout/LinedList"/>
    <dgm:cxn modelId="{B27C87C2-CDEB-4453-A73A-6680EB4DB744}" type="presParOf" srcId="{7FE758BC-C60E-458C-84D4-E8CE3E8AE914}" destId="{456F4D7F-E52C-42EF-AA8A-0918E8B2BF00}" srcOrd="0" destOrd="0" presId="urn:microsoft.com/office/officeart/2008/layout/LinedList"/>
    <dgm:cxn modelId="{74BCE455-A8D3-4949-9CF6-04B07DFFEB2B}" type="presParOf" srcId="{7FE758BC-C60E-458C-84D4-E8CE3E8AE914}" destId="{D8A23886-7380-4864-BFFF-7580FF29C79E}" srcOrd="1" destOrd="0" presId="urn:microsoft.com/office/officeart/2008/layout/LinedList"/>
    <dgm:cxn modelId="{6DC286CE-3E99-44E8-8C43-794739CF1441}" type="presParOf" srcId="{33C35D83-C5AF-4E93-ABF8-761049F509A1}" destId="{FDC9F1A3-490A-4B19-AE68-D1A9F35A71CF}" srcOrd="8" destOrd="0" presId="urn:microsoft.com/office/officeart/2008/layout/LinedList"/>
    <dgm:cxn modelId="{29633D92-E725-498C-859D-77B4F70A77FC}" type="presParOf" srcId="{33C35D83-C5AF-4E93-ABF8-761049F509A1}" destId="{8F8C69B0-7BA8-4935-AA95-0C96B4E5B9CF}" srcOrd="9" destOrd="0" presId="urn:microsoft.com/office/officeart/2008/layout/LinedList"/>
    <dgm:cxn modelId="{B062E974-FA34-4E3C-839A-0062B999A5CA}" type="presParOf" srcId="{8F8C69B0-7BA8-4935-AA95-0C96B4E5B9CF}" destId="{F9714EB4-008B-454B-BC6F-8B388CCD22CD}" srcOrd="0" destOrd="0" presId="urn:microsoft.com/office/officeart/2008/layout/LinedList"/>
    <dgm:cxn modelId="{6908D0EE-2CD8-4AB0-BB58-7F0B2C1C0127}" type="presParOf" srcId="{8F8C69B0-7BA8-4935-AA95-0C96B4E5B9CF}" destId="{4F3886FF-1268-4747-B399-691EA43A15AE}" srcOrd="1" destOrd="0" presId="urn:microsoft.com/office/officeart/2008/layout/LinedList"/>
    <dgm:cxn modelId="{E6DD2731-5550-40DF-90F7-F262566B1EA3}" type="presParOf" srcId="{33C35D83-C5AF-4E93-ABF8-761049F509A1}" destId="{FF7555E4-B996-4DBA-9B54-3310C2AB9D44}" srcOrd="10" destOrd="0" presId="urn:microsoft.com/office/officeart/2008/layout/LinedList"/>
    <dgm:cxn modelId="{56296A7B-BA94-4ED8-8991-B9B5116FF8A6}" type="presParOf" srcId="{33C35D83-C5AF-4E93-ABF8-761049F509A1}" destId="{04ED7D78-C83C-4669-8E09-331E087FB8E3}" srcOrd="11" destOrd="0" presId="urn:microsoft.com/office/officeart/2008/layout/LinedList"/>
    <dgm:cxn modelId="{DFB83904-4886-42A6-894A-CD14B1C266E2}" type="presParOf" srcId="{04ED7D78-C83C-4669-8E09-331E087FB8E3}" destId="{D7DB789C-49A7-41C1-9858-60AEF2F7DA99}" srcOrd="0" destOrd="0" presId="urn:microsoft.com/office/officeart/2008/layout/LinedList"/>
    <dgm:cxn modelId="{0CE118FF-0319-4F13-9FF1-F1F55EA975A2}" type="presParOf" srcId="{04ED7D78-C83C-4669-8E09-331E087FB8E3}" destId="{F8F660CF-E10F-46F6-A4F1-40C5C3BFD72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EBD7025-E154-482C-B74F-4266BC86BCC0}" type="doc">
      <dgm:prSet loTypeId="urn:microsoft.com/office/officeart/2008/layout/VerticalCurvedList" loCatId="list" qsTypeId="urn:microsoft.com/office/officeart/2005/8/quickstyle/3d2" qsCatId="3D" csTypeId="urn:microsoft.com/office/officeart/2005/8/colors/accent0_2" csCatId="mainScheme" phldr="1"/>
      <dgm:spPr/>
      <dgm:t>
        <a:bodyPr/>
        <a:lstStyle/>
        <a:p>
          <a:endParaRPr lang="en-IN"/>
        </a:p>
      </dgm:t>
    </dgm:pt>
    <dgm:pt modelId="{0FE6FEA0-6FAD-4710-83CA-3D49B238AC27}">
      <dgm:prSet phldrT="[Text]" phldr="0" custT="1"/>
      <dgm:spPr/>
      <dgm:t>
        <a:bodyPr/>
        <a:lstStyle/>
        <a:p>
          <a:r>
            <a:rPr lang="en-IN" sz="1600" b="0" i="0" u="none" dirty="0">
              <a:latin typeface="Arial" panose="020B0604020202020204" pitchFamily="34" charset="0"/>
              <a:cs typeface="Arial" panose="020B0604020202020204" pitchFamily="34" charset="0"/>
            </a:rPr>
            <a:t>Home Care is a manner of providing support to live independently in the home.</a:t>
          </a:r>
          <a:endParaRPr lang="en-IN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D20CCB-208D-4A74-A612-B4D69006E663}" type="parTrans" cxnId="{8625383A-BCC0-438A-A767-949CB9F8AFCC}">
      <dgm:prSet/>
      <dgm:spPr/>
      <dgm:t>
        <a:bodyPr/>
        <a:lstStyle/>
        <a:p>
          <a:endParaRPr lang="en-IN"/>
        </a:p>
      </dgm:t>
    </dgm:pt>
    <dgm:pt modelId="{16F33703-1D35-4882-AA3F-0BBD2539D1AA}" type="sibTrans" cxnId="{8625383A-BCC0-438A-A767-949CB9F8AFCC}">
      <dgm:prSet/>
      <dgm:spPr/>
      <dgm:t>
        <a:bodyPr/>
        <a:lstStyle/>
        <a:p>
          <a:endParaRPr lang="en-IN"/>
        </a:p>
      </dgm:t>
    </dgm:pt>
    <dgm:pt modelId="{032CA0E8-29E1-4D7A-AC2D-7DFC813FDF05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600" b="0" i="0" u="none" dirty="0">
              <a:latin typeface="Arial" panose="020B0604020202020204" pitchFamily="34" charset="0"/>
              <a:cs typeface="Arial" panose="020B0604020202020204" pitchFamily="34" charset="0"/>
            </a:rPr>
            <a:t>Yao et al. (2022) noted that residential care supports individuals full time</a:t>
          </a: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86F54DF1-463F-45D4-B5E1-E57B41EA08FD}" type="parTrans" cxnId="{4CD9B032-BE7E-49DF-98EE-BED2E134D714}">
      <dgm:prSet/>
      <dgm:spPr/>
      <dgm:t>
        <a:bodyPr/>
        <a:lstStyle/>
        <a:p>
          <a:endParaRPr lang="en-IN"/>
        </a:p>
      </dgm:t>
    </dgm:pt>
    <dgm:pt modelId="{0FE1FF51-7BF7-403B-A41C-223916A56809}" type="sibTrans" cxnId="{4CD9B032-BE7E-49DF-98EE-BED2E134D714}">
      <dgm:prSet/>
      <dgm:spPr/>
      <dgm:t>
        <a:bodyPr/>
        <a:lstStyle/>
        <a:p>
          <a:endParaRPr lang="en-IN"/>
        </a:p>
      </dgm:t>
    </dgm:pt>
    <dgm:pt modelId="{DC1E60F2-1B88-4638-9934-3739052AC4B7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600" b="0" i="0" u="none" dirty="0">
              <a:latin typeface="Arial" panose="020B0604020202020204" pitchFamily="34" charset="0"/>
              <a:cs typeface="Arial" panose="020B0604020202020204" pitchFamily="34" charset="0"/>
            </a:rPr>
            <a:t>Nursing homes are responsible for intricate health needs</a:t>
          </a:r>
          <a:r>
            <a:rPr lang="en-IN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197456D5-7BD8-48BC-99D0-A324D630A07B}" type="parTrans" cxnId="{5CC05A03-C348-407E-BB19-7407792F04CC}">
      <dgm:prSet/>
      <dgm:spPr/>
      <dgm:t>
        <a:bodyPr/>
        <a:lstStyle/>
        <a:p>
          <a:endParaRPr lang="en-IN"/>
        </a:p>
      </dgm:t>
    </dgm:pt>
    <dgm:pt modelId="{E8B20EF5-871D-40E1-BEE5-9235EF704370}" type="sibTrans" cxnId="{5CC05A03-C348-407E-BB19-7407792F04CC}">
      <dgm:prSet/>
      <dgm:spPr/>
      <dgm:t>
        <a:bodyPr/>
        <a:lstStyle/>
        <a:p>
          <a:endParaRPr lang="en-IN"/>
        </a:p>
      </dgm:t>
    </dgm:pt>
    <dgm:pt modelId="{8F396DAE-87CE-4EDF-A11B-6E9A2E79E38B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600" b="0" i="0" u="none" dirty="0">
              <a:latin typeface="Arial" panose="020B0604020202020204" pitchFamily="34" charset="0"/>
              <a:cs typeface="Arial" panose="020B0604020202020204" pitchFamily="34" charset="0"/>
            </a:rPr>
            <a:t>Day centres help to decrease social isolation</a:t>
          </a:r>
          <a:r>
            <a:rPr lang="en-IN" sz="1800" b="0" i="0" u="none" dirty="0"/>
            <a:t>.</a:t>
          </a:r>
        </a:p>
      </dgm:t>
    </dgm:pt>
    <dgm:pt modelId="{E35827BB-13A6-4D51-91BE-D52F4AF96EEF}" type="parTrans" cxnId="{5A4C0B93-59CA-4820-B719-98321C2C91CC}">
      <dgm:prSet/>
      <dgm:spPr/>
      <dgm:t>
        <a:bodyPr/>
        <a:lstStyle/>
        <a:p>
          <a:endParaRPr lang="en-IN"/>
        </a:p>
      </dgm:t>
    </dgm:pt>
    <dgm:pt modelId="{72091FCD-C8D2-43CC-9BBC-1015EFD44F77}" type="sibTrans" cxnId="{5A4C0B93-59CA-4820-B719-98321C2C91CC}">
      <dgm:prSet/>
      <dgm:spPr/>
      <dgm:t>
        <a:bodyPr/>
        <a:lstStyle/>
        <a:p>
          <a:endParaRPr lang="en-IN"/>
        </a:p>
      </dgm:t>
    </dgm:pt>
    <dgm:pt modelId="{C539EBB5-BD3E-4BC6-9387-907DEA56002E}">
      <dgm:prSet custT="1"/>
      <dgm:spPr/>
      <dgm:t>
        <a:bodyPr/>
        <a:lstStyle/>
        <a:p>
          <a:pPr>
            <a:buNone/>
          </a:pPr>
          <a:r>
            <a:rPr lang="en-IN" sz="1600" b="0" i="0" u="none" dirty="0">
              <a:latin typeface="Arial" panose="020B0604020202020204" pitchFamily="34" charset="0"/>
              <a:cs typeface="Arial" panose="020B0604020202020204" pitchFamily="34" charset="0"/>
            </a:rPr>
            <a:t>Hospice care offers assistance with end-of-life care (Age UK, 2024). </a:t>
          </a:r>
          <a:endParaRPr lang="en-IN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9892687-B9CE-4068-84D6-D7D3D8B52476}" type="parTrans" cxnId="{7E0B7B86-E2E1-46BA-B12D-EF15D55D2085}">
      <dgm:prSet/>
      <dgm:spPr/>
      <dgm:t>
        <a:bodyPr/>
        <a:lstStyle/>
        <a:p>
          <a:endParaRPr lang="en-IN"/>
        </a:p>
      </dgm:t>
    </dgm:pt>
    <dgm:pt modelId="{E94BEE6F-BFAB-405D-805B-009C2EF57E8D}" type="sibTrans" cxnId="{7E0B7B86-E2E1-46BA-B12D-EF15D55D2085}">
      <dgm:prSet/>
      <dgm:spPr/>
      <dgm:t>
        <a:bodyPr/>
        <a:lstStyle/>
        <a:p>
          <a:endParaRPr lang="en-IN"/>
        </a:p>
      </dgm:t>
    </dgm:pt>
    <dgm:pt modelId="{658FB041-6F3D-4013-92B4-1830BA5500F5}" type="pres">
      <dgm:prSet presAssocID="{9EBD7025-E154-482C-B74F-4266BC86BCC0}" presName="Name0" presStyleCnt="0">
        <dgm:presLayoutVars>
          <dgm:chMax val="7"/>
          <dgm:chPref val="7"/>
          <dgm:dir/>
        </dgm:presLayoutVars>
      </dgm:prSet>
      <dgm:spPr/>
    </dgm:pt>
    <dgm:pt modelId="{24E532F8-75A6-4F67-AE18-415E64493EF7}" type="pres">
      <dgm:prSet presAssocID="{9EBD7025-E154-482C-B74F-4266BC86BCC0}" presName="Name1" presStyleCnt="0"/>
      <dgm:spPr/>
    </dgm:pt>
    <dgm:pt modelId="{C98A5FCA-141B-49E0-8709-7E1EE0CDFAC0}" type="pres">
      <dgm:prSet presAssocID="{9EBD7025-E154-482C-B74F-4266BC86BCC0}" presName="cycle" presStyleCnt="0"/>
      <dgm:spPr/>
    </dgm:pt>
    <dgm:pt modelId="{CBFCBCEB-62BB-4467-97CB-9365532EF2AB}" type="pres">
      <dgm:prSet presAssocID="{9EBD7025-E154-482C-B74F-4266BC86BCC0}" presName="srcNode" presStyleLbl="node1" presStyleIdx="0" presStyleCnt="5"/>
      <dgm:spPr/>
    </dgm:pt>
    <dgm:pt modelId="{B26F66F2-4475-4501-9EEB-4385E381730D}" type="pres">
      <dgm:prSet presAssocID="{9EBD7025-E154-482C-B74F-4266BC86BCC0}" presName="conn" presStyleLbl="parChTrans1D2" presStyleIdx="0" presStyleCnt="1"/>
      <dgm:spPr/>
    </dgm:pt>
    <dgm:pt modelId="{15C6CC44-0ABD-47A3-81EA-01483F764561}" type="pres">
      <dgm:prSet presAssocID="{9EBD7025-E154-482C-B74F-4266BC86BCC0}" presName="extraNode" presStyleLbl="node1" presStyleIdx="0" presStyleCnt="5"/>
      <dgm:spPr/>
    </dgm:pt>
    <dgm:pt modelId="{636E5548-2089-429A-9197-A1969E9D0556}" type="pres">
      <dgm:prSet presAssocID="{9EBD7025-E154-482C-B74F-4266BC86BCC0}" presName="dstNode" presStyleLbl="node1" presStyleIdx="0" presStyleCnt="5"/>
      <dgm:spPr/>
    </dgm:pt>
    <dgm:pt modelId="{6B4E6A8B-89BF-4EF5-8186-86B4B53A9199}" type="pres">
      <dgm:prSet presAssocID="{0FE6FEA0-6FAD-4710-83CA-3D49B238AC27}" presName="text_1" presStyleLbl="node1" presStyleIdx="0" presStyleCnt="5">
        <dgm:presLayoutVars>
          <dgm:bulletEnabled val="1"/>
        </dgm:presLayoutVars>
      </dgm:prSet>
      <dgm:spPr/>
    </dgm:pt>
    <dgm:pt modelId="{9792BAD4-780A-4749-991F-B1ADB044693E}" type="pres">
      <dgm:prSet presAssocID="{0FE6FEA0-6FAD-4710-83CA-3D49B238AC27}" presName="accent_1" presStyleCnt="0"/>
      <dgm:spPr/>
    </dgm:pt>
    <dgm:pt modelId="{00592167-8D77-4770-80B6-D7D8CC8E727C}" type="pres">
      <dgm:prSet presAssocID="{0FE6FEA0-6FAD-4710-83CA-3D49B238AC27}" presName="accentRepeatNode" presStyleLbl="solidFgAcc1" presStyleIdx="0" presStyleCnt="5"/>
      <dgm:spPr/>
    </dgm:pt>
    <dgm:pt modelId="{093B2EF2-96E2-4747-8E4B-1612B3E0DFAB}" type="pres">
      <dgm:prSet presAssocID="{032CA0E8-29E1-4D7A-AC2D-7DFC813FDF05}" presName="text_2" presStyleLbl="node1" presStyleIdx="1" presStyleCnt="5" custLinFactNeighborX="-341" custLinFactNeighborY="-4461">
        <dgm:presLayoutVars>
          <dgm:bulletEnabled val="1"/>
        </dgm:presLayoutVars>
      </dgm:prSet>
      <dgm:spPr/>
    </dgm:pt>
    <dgm:pt modelId="{9D912830-09F6-43E9-961A-43D252F447B1}" type="pres">
      <dgm:prSet presAssocID="{032CA0E8-29E1-4D7A-AC2D-7DFC813FDF05}" presName="accent_2" presStyleCnt="0"/>
      <dgm:spPr/>
    </dgm:pt>
    <dgm:pt modelId="{6886C45D-5AF0-4268-A9D4-2DCF5C59C848}" type="pres">
      <dgm:prSet presAssocID="{032CA0E8-29E1-4D7A-AC2D-7DFC813FDF05}" presName="accentRepeatNode" presStyleLbl="solidFgAcc1" presStyleIdx="1" presStyleCnt="5"/>
      <dgm:spPr/>
    </dgm:pt>
    <dgm:pt modelId="{46AFA61D-A7A4-498A-BBFC-2176E6AB1BB7}" type="pres">
      <dgm:prSet presAssocID="{DC1E60F2-1B88-4638-9934-3739052AC4B7}" presName="text_3" presStyleLbl="node1" presStyleIdx="2" presStyleCnt="5">
        <dgm:presLayoutVars>
          <dgm:bulletEnabled val="1"/>
        </dgm:presLayoutVars>
      </dgm:prSet>
      <dgm:spPr/>
    </dgm:pt>
    <dgm:pt modelId="{3A862BED-7C89-400B-A36C-9951A1CD1219}" type="pres">
      <dgm:prSet presAssocID="{DC1E60F2-1B88-4638-9934-3739052AC4B7}" presName="accent_3" presStyleCnt="0"/>
      <dgm:spPr/>
    </dgm:pt>
    <dgm:pt modelId="{B69B9B93-DFDD-4E05-87FD-A02FA62BC7D8}" type="pres">
      <dgm:prSet presAssocID="{DC1E60F2-1B88-4638-9934-3739052AC4B7}" presName="accentRepeatNode" presStyleLbl="solidFgAcc1" presStyleIdx="2" presStyleCnt="5"/>
      <dgm:spPr/>
    </dgm:pt>
    <dgm:pt modelId="{67A372EA-2DF2-4847-83FD-083968859EAE}" type="pres">
      <dgm:prSet presAssocID="{8F396DAE-87CE-4EDF-A11B-6E9A2E79E38B}" presName="text_4" presStyleLbl="node1" presStyleIdx="3" presStyleCnt="5">
        <dgm:presLayoutVars>
          <dgm:bulletEnabled val="1"/>
        </dgm:presLayoutVars>
      </dgm:prSet>
      <dgm:spPr/>
    </dgm:pt>
    <dgm:pt modelId="{A5E0716F-421D-4520-8239-A8E5D75AB69F}" type="pres">
      <dgm:prSet presAssocID="{8F396DAE-87CE-4EDF-A11B-6E9A2E79E38B}" presName="accent_4" presStyleCnt="0"/>
      <dgm:spPr/>
    </dgm:pt>
    <dgm:pt modelId="{9EE6D8E9-BA62-4328-BAA4-19149892154A}" type="pres">
      <dgm:prSet presAssocID="{8F396DAE-87CE-4EDF-A11B-6E9A2E79E38B}" presName="accentRepeatNode" presStyleLbl="solidFgAcc1" presStyleIdx="3" presStyleCnt="5"/>
      <dgm:spPr/>
    </dgm:pt>
    <dgm:pt modelId="{3C0532DA-3F34-451F-930C-F094F46336C9}" type="pres">
      <dgm:prSet presAssocID="{C539EBB5-BD3E-4BC6-9387-907DEA56002E}" presName="text_5" presStyleLbl="node1" presStyleIdx="4" presStyleCnt="5">
        <dgm:presLayoutVars>
          <dgm:bulletEnabled val="1"/>
        </dgm:presLayoutVars>
      </dgm:prSet>
      <dgm:spPr/>
    </dgm:pt>
    <dgm:pt modelId="{879262A6-19AD-41C8-94DC-6219E3FF9CC7}" type="pres">
      <dgm:prSet presAssocID="{C539EBB5-BD3E-4BC6-9387-907DEA56002E}" presName="accent_5" presStyleCnt="0"/>
      <dgm:spPr/>
    </dgm:pt>
    <dgm:pt modelId="{D2A72D65-F345-4275-B9C4-863CB124847B}" type="pres">
      <dgm:prSet presAssocID="{C539EBB5-BD3E-4BC6-9387-907DEA56002E}" presName="accentRepeatNode" presStyleLbl="solidFgAcc1" presStyleIdx="4" presStyleCnt="5"/>
      <dgm:spPr/>
    </dgm:pt>
  </dgm:ptLst>
  <dgm:cxnLst>
    <dgm:cxn modelId="{5CC05A03-C348-407E-BB19-7407792F04CC}" srcId="{9EBD7025-E154-482C-B74F-4266BC86BCC0}" destId="{DC1E60F2-1B88-4638-9934-3739052AC4B7}" srcOrd="2" destOrd="0" parTransId="{197456D5-7BD8-48BC-99D0-A324D630A07B}" sibTransId="{E8B20EF5-871D-40E1-BEE5-9235EF704370}"/>
    <dgm:cxn modelId="{94518D16-0DD6-4DE6-8065-F8C5698FE365}" type="presOf" srcId="{DC1E60F2-1B88-4638-9934-3739052AC4B7}" destId="{46AFA61D-A7A4-498A-BBFC-2176E6AB1BB7}" srcOrd="0" destOrd="0" presId="urn:microsoft.com/office/officeart/2008/layout/VerticalCurvedList"/>
    <dgm:cxn modelId="{A0EE0724-C672-403C-864C-B70F2C3DB1B3}" type="presOf" srcId="{9EBD7025-E154-482C-B74F-4266BC86BCC0}" destId="{658FB041-6F3D-4013-92B4-1830BA5500F5}" srcOrd="0" destOrd="0" presId="urn:microsoft.com/office/officeart/2008/layout/VerticalCurvedList"/>
    <dgm:cxn modelId="{4CD9B032-BE7E-49DF-98EE-BED2E134D714}" srcId="{9EBD7025-E154-482C-B74F-4266BC86BCC0}" destId="{032CA0E8-29E1-4D7A-AC2D-7DFC813FDF05}" srcOrd="1" destOrd="0" parTransId="{86F54DF1-463F-45D4-B5E1-E57B41EA08FD}" sibTransId="{0FE1FF51-7BF7-403B-A41C-223916A56809}"/>
    <dgm:cxn modelId="{4DADE332-DF5A-46C7-BCB6-23220CC3246A}" type="presOf" srcId="{16F33703-1D35-4882-AA3F-0BBD2539D1AA}" destId="{B26F66F2-4475-4501-9EEB-4385E381730D}" srcOrd="0" destOrd="0" presId="urn:microsoft.com/office/officeart/2008/layout/VerticalCurvedList"/>
    <dgm:cxn modelId="{5D9BBC35-4506-4DCA-9773-5FE6C3A7B50D}" type="presOf" srcId="{8F396DAE-87CE-4EDF-A11B-6E9A2E79E38B}" destId="{67A372EA-2DF2-4847-83FD-083968859EAE}" srcOrd="0" destOrd="0" presId="urn:microsoft.com/office/officeart/2008/layout/VerticalCurvedList"/>
    <dgm:cxn modelId="{8625383A-BCC0-438A-A767-949CB9F8AFCC}" srcId="{9EBD7025-E154-482C-B74F-4266BC86BCC0}" destId="{0FE6FEA0-6FAD-4710-83CA-3D49B238AC27}" srcOrd="0" destOrd="0" parTransId="{B5D20CCB-208D-4A74-A612-B4D69006E663}" sibTransId="{16F33703-1D35-4882-AA3F-0BBD2539D1AA}"/>
    <dgm:cxn modelId="{50038C6C-E563-4C2D-A9DD-B58007236E40}" type="presOf" srcId="{032CA0E8-29E1-4D7A-AC2D-7DFC813FDF05}" destId="{093B2EF2-96E2-4747-8E4B-1612B3E0DFAB}" srcOrd="0" destOrd="0" presId="urn:microsoft.com/office/officeart/2008/layout/VerticalCurvedList"/>
    <dgm:cxn modelId="{78C9614F-E141-4E28-A436-54E645F525AD}" type="presOf" srcId="{0FE6FEA0-6FAD-4710-83CA-3D49B238AC27}" destId="{6B4E6A8B-89BF-4EF5-8186-86B4B53A9199}" srcOrd="0" destOrd="0" presId="urn:microsoft.com/office/officeart/2008/layout/VerticalCurvedList"/>
    <dgm:cxn modelId="{B37EC151-A37E-4A2E-BEA4-39217C7DEDD3}" type="presOf" srcId="{C539EBB5-BD3E-4BC6-9387-907DEA56002E}" destId="{3C0532DA-3F34-451F-930C-F094F46336C9}" srcOrd="0" destOrd="0" presId="urn:microsoft.com/office/officeart/2008/layout/VerticalCurvedList"/>
    <dgm:cxn modelId="{7E0B7B86-E2E1-46BA-B12D-EF15D55D2085}" srcId="{9EBD7025-E154-482C-B74F-4266BC86BCC0}" destId="{C539EBB5-BD3E-4BC6-9387-907DEA56002E}" srcOrd="4" destOrd="0" parTransId="{79892687-B9CE-4068-84D6-D7D3D8B52476}" sibTransId="{E94BEE6F-BFAB-405D-805B-009C2EF57E8D}"/>
    <dgm:cxn modelId="{5A4C0B93-59CA-4820-B719-98321C2C91CC}" srcId="{9EBD7025-E154-482C-B74F-4266BC86BCC0}" destId="{8F396DAE-87CE-4EDF-A11B-6E9A2E79E38B}" srcOrd="3" destOrd="0" parTransId="{E35827BB-13A6-4D51-91BE-D52F4AF96EEF}" sibTransId="{72091FCD-C8D2-43CC-9BBC-1015EFD44F77}"/>
    <dgm:cxn modelId="{F7C26FED-F686-40E9-B8F3-26611125AA7C}" type="presParOf" srcId="{658FB041-6F3D-4013-92B4-1830BA5500F5}" destId="{24E532F8-75A6-4F67-AE18-415E64493EF7}" srcOrd="0" destOrd="0" presId="urn:microsoft.com/office/officeart/2008/layout/VerticalCurvedList"/>
    <dgm:cxn modelId="{C2F6A9CA-CD13-4371-BEC2-5AD6B9A1860F}" type="presParOf" srcId="{24E532F8-75A6-4F67-AE18-415E64493EF7}" destId="{C98A5FCA-141B-49E0-8709-7E1EE0CDFAC0}" srcOrd="0" destOrd="0" presId="urn:microsoft.com/office/officeart/2008/layout/VerticalCurvedList"/>
    <dgm:cxn modelId="{67BB3C7A-2F10-4BC2-A664-A3D71303507F}" type="presParOf" srcId="{C98A5FCA-141B-49E0-8709-7E1EE0CDFAC0}" destId="{CBFCBCEB-62BB-4467-97CB-9365532EF2AB}" srcOrd="0" destOrd="0" presId="urn:microsoft.com/office/officeart/2008/layout/VerticalCurvedList"/>
    <dgm:cxn modelId="{3422C966-7218-47F2-BCD6-7C2A4CF41AEF}" type="presParOf" srcId="{C98A5FCA-141B-49E0-8709-7E1EE0CDFAC0}" destId="{B26F66F2-4475-4501-9EEB-4385E381730D}" srcOrd="1" destOrd="0" presId="urn:microsoft.com/office/officeart/2008/layout/VerticalCurvedList"/>
    <dgm:cxn modelId="{92DFF3FA-ECDD-4992-862A-6E054835727A}" type="presParOf" srcId="{C98A5FCA-141B-49E0-8709-7E1EE0CDFAC0}" destId="{15C6CC44-0ABD-47A3-81EA-01483F764561}" srcOrd="2" destOrd="0" presId="urn:microsoft.com/office/officeart/2008/layout/VerticalCurvedList"/>
    <dgm:cxn modelId="{2ED81B84-8F91-4D59-836B-5FEA117F4C11}" type="presParOf" srcId="{C98A5FCA-141B-49E0-8709-7E1EE0CDFAC0}" destId="{636E5548-2089-429A-9197-A1969E9D0556}" srcOrd="3" destOrd="0" presId="urn:microsoft.com/office/officeart/2008/layout/VerticalCurvedList"/>
    <dgm:cxn modelId="{EC80CFF0-E390-46A1-9EAF-204B2585D955}" type="presParOf" srcId="{24E532F8-75A6-4F67-AE18-415E64493EF7}" destId="{6B4E6A8B-89BF-4EF5-8186-86B4B53A9199}" srcOrd="1" destOrd="0" presId="urn:microsoft.com/office/officeart/2008/layout/VerticalCurvedList"/>
    <dgm:cxn modelId="{B5B35836-D4E0-4F4B-8D58-8193D4E34474}" type="presParOf" srcId="{24E532F8-75A6-4F67-AE18-415E64493EF7}" destId="{9792BAD4-780A-4749-991F-B1ADB044693E}" srcOrd="2" destOrd="0" presId="urn:microsoft.com/office/officeart/2008/layout/VerticalCurvedList"/>
    <dgm:cxn modelId="{59BF9E2A-336E-46D3-998C-EABBDFBE7488}" type="presParOf" srcId="{9792BAD4-780A-4749-991F-B1ADB044693E}" destId="{00592167-8D77-4770-80B6-D7D8CC8E727C}" srcOrd="0" destOrd="0" presId="urn:microsoft.com/office/officeart/2008/layout/VerticalCurvedList"/>
    <dgm:cxn modelId="{BA54E996-DA9E-4EF0-A685-7CF366ACB0F9}" type="presParOf" srcId="{24E532F8-75A6-4F67-AE18-415E64493EF7}" destId="{093B2EF2-96E2-4747-8E4B-1612B3E0DFAB}" srcOrd="3" destOrd="0" presId="urn:microsoft.com/office/officeart/2008/layout/VerticalCurvedList"/>
    <dgm:cxn modelId="{42CA02F0-1D18-447E-A629-82F5531EDCAF}" type="presParOf" srcId="{24E532F8-75A6-4F67-AE18-415E64493EF7}" destId="{9D912830-09F6-43E9-961A-43D252F447B1}" srcOrd="4" destOrd="0" presId="urn:microsoft.com/office/officeart/2008/layout/VerticalCurvedList"/>
    <dgm:cxn modelId="{E8393C8B-A7A3-4D34-BCAB-00E550FF8963}" type="presParOf" srcId="{9D912830-09F6-43E9-961A-43D252F447B1}" destId="{6886C45D-5AF0-4268-A9D4-2DCF5C59C848}" srcOrd="0" destOrd="0" presId="urn:microsoft.com/office/officeart/2008/layout/VerticalCurvedList"/>
    <dgm:cxn modelId="{92951FF5-FB9D-4D5B-B1E6-0125C8C9B8C2}" type="presParOf" srcId="{24E532F8-75A6-4F67-AE18-415E64493EF7}" destId="{46AFA61D-A7A4-498A-BBFC-2176E6AB1BB7}" srcOrd="5" destOrd="0" presId="urn:microsoft.com/office/officeart/2008/layout/VerticalCurvedList"/>
    <dgm:cxn modelId="{80011CC0-4B6C-461B-A958-F97699B44798}" type="presParOf" srcId="{24E532F8-75A6-4F67-AE18-415E64493EF7}" destId="{3A862BED-7C89-400B-A36C-9951A1CD1219}" srcOrd="6" destOrd="0" presId="urn:microsoft.com/office/officeart/2008/layout/VerticalCurvedList"/>
    <dgm:cxn modelId="{BF694DBA-EE94-4E53-A52B-0372BC964E22}" type="presParOf" srcId="{3A862BED-7C89-400B-A36C-9951A1CD1219}" destId="{B69B9B93-DFDD-4E05-87FD-A02FA62BC7D8}" srcOrd="0" destOrd="0" presId="urn:microsoft.com/office/officeart/2008/layout/VerticalCurvedList"/>
    <dgm:cxn modelId="{EF4E12B4-1729-4D68-BFD9-8F2D0144021A}" type="presParOf" srcId="{24E532F8-75A6-4F67-AE18-415E64493EF7}" destId="{67A372EA-2DF2-4847-83FD-083968859EAE}" srcOrd="7" destOrd="0" presId="urn:microsoft.com/office/officeart/2008/layout/VerticalCurvedList"/>
    <dgm:cxn modelId="{5697095B-5F53-463D-8B4E-9ED9DDC7944C}" type="presParOf" srcId="{24E532F8-75A6-4F67-AE18-415E64493EF7}" destId="{A5E0716F-421D-4520-8239-A8E5D75AB69F}" srcOrd="8" destOrd="0" presId="urn:microsoft.com/office/officeart/2008/layout/VerticalCurvedList"/>
    <dgm:cxn modelId="{E35C90EC-994E-45AF-92D0-CBCCE4AC76CB}" type="presParOf" srcId="{A5E0716F-421D-4520-8239-A8E5D75AB69F}" destId="{9EE6D8E9-BA62-4328-BAA4-19149892154A}" srcOrd="0" destOrd="0" presId="urn:microsoft.com/office/officeart/2008/layout/VerticalCurvedList"/>
    <dgm:cxn modelId="{3559519D-E3BE-4401-8161-5CB0C66FF859}" type="presParOf" srcId="{24E532F8-75A6-4F67-AE18-415E64493EF7}" destId="{3C0532DA-3F34-451F-930C-F094F46336C9}" srcOrd="9" destOrd="0" presId="urn:microsoft.com/office/officeart/2008/layout/VerticalCurvedList"/>
    <dgm:cxn modelId="{187537F7-9841-44AD-8597-C4244283212E}" type="presParOf" srcId="{24E532F8-75A6-4F67-AE18-415E64493EF7}" destId="{879262A6-19AD-41C8-94DC-6219E3FF9CC7}" srcOrd="10" destOrd="0" presId="urn:microsoft.com/office/officeart/2008/layout/VerticalCurvedList"/>
    <dgm:cxn modelId="{6548864B-27C9-4AD8-8C0C-D5356FB70276}" type="presParOf" srcId="{879262A6-19AD-41C8-94DC-6219E3FF9CC7}" destId="{D2A72D65-F345-4275-B9C4-863CB124847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92F8382-9A6A-4A9F-8A04-7528FDE0F472}" type="doc">
      <dgm:prSet loTypeId="urn:microsoft.com/office/officeart/2009/3/layout/StepUpProcess" loCatId="process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D77FAED0-2E76-4A88-9FE1-AF3F20567E8D}">
      <dgm:prSet phldrT="[Text]" phldr="0" custT="1"/>
      <dgm:spPr/>
      <dgm:t>
        <a:bodyPr/>
        <a:lstStyle/>
        <a:p>
          <a:r>
            <a:rPr lang="en-IN" sz="1600" b="0" i="0" u="none" dirty="0">
              <a:latin typeface="Arial" panose="020B0604020202020204" pitchFamily="34" charset="0"/>
              <a:cs typeface="Arial" panose="020B0604020202020204" pitchFamily="34" charset="0"/>
            </a:rPr>
            <a:t>Supports living at home at older ages.</a:t>
          </a:r>
          <a:endParaRPr lang="en-IN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768BD1-C0A0-4EC6-A941-1A7E06CF6995}" type="parTrans" cxnId="{B38ACB89-6BBE-4B75-9C4E-F573C524E085}">
      <dgm:prSet/>
      <dgm:spPr/>
      <dgm:t>
        <a:bodyPr/>
        <a:lstStyle/>
        <a:p>
          <a:endParaRPr lang="en-IN"/>
        </a:p>
      </dgm:t>
    </dgm:pt>
    <dgm:pt modelId="{85383B06-152C-42DD-9878-707E56247E9C}" type="sibTrans" cxnId="{B38ACB89-6BBE-4B75-9C4E-F573C524E085}">
      <dgm:prSet/>
      <dgm:spPr/>
      <dgm:t>
        <a:bodyPr/>
        <a:lstStyle/>
        <a:p>
          <a:endParaRPr lang="en-IN"/>
        </a:p>
      </dgm:t>
    </dgm:pt>
    <dgm:pt modelId="{188ADBFB-ED9D-4F9F-B754-AADBD2443C1C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600" b="0" i="0" u="none" dirty="0">
              <a:latin typeface="Arial" panose="020B0604020202020204" pitchFamily="34" charset="0"/>
              <a:cs typeface="Arial" panose="020B0604020202020204" pitchFamily="34" charset="0"/>
            </a:rPr>
            <a:t>Promotes older people to be independent &amp; choosing options (Age UK, 2018).</a:t>
          </a:r>
        </a:p>
      </dgm:t>
    </dgm:pt>
    <dgm:pt modelId="{C2DF465B-C895-4903-B56B-F1531114393F}" type="parTrans" cxnId="{67176E54-6590-4DDE-B4A9-FDA2E8CB5D65}">
      <dgm:prSet/>
      <dgm:spPr/>
      <dgm:t>
        <a:bodyPr/>
        <a:lstStyle/>
        <a:p>
          <a:endParaRPr lang="en-IN"/>
        </a:p>
      </dgm:t>
    </dgm:pt>
    <dgm:pt modelId="{E5D8711A-A9AA-4D15-8D2E-AAF57F2E95F7}" type="sibTrans" cxnId="{67176E54-6590-4DDE-B4A9-FDA2E8CB5D65}">
      <dgm:prSet/>
      <dgm:spPr/>
      <dgm:t>
        <a:bodyPr/>
        <a:lstStyle/>
        <a:p>
          <a:endParaRPr lang="en-IN"/>
        </a:p>
      </dgm:t>
    </dgm:pt>
    <dgm:pt modelId="{27FB3B8C-8E56-4A37-896A-A2F142B80B58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600" b="0" i="0" u="none" dirty="0">
              <a:latin typeface="Arial" panose="020B0604020202020204" pitchFamily="34" charset="0"/>
              <a:cs typeface="Arial" panose="020B0604020202020204" pitchFamily="34" charset="0"/>
            </a:rPr>
            <a:t>Less costly than institutional care.</a:t>
          </a:r>
        </a:p>
      </dgm:t>
    </dgm:pt>
    <dgm:pt modelId="{6F7996D7-46F8-46D7-B5A9-1417D4A9B50A}" type="parTrans" cxnId="{98C21798-E154-4FCC-BE1C-70453D570444}">
      <dgm:prSet/>
      <dgm:spPr/>
      <dgm:t>
        <a:bodyPr/>
        <a:lstStyle/>
        <a:p>
          <a:endParaRPr lang="en-IN"/>
        </a:p>
      </dgm:t>
    </dgm:pt>
    <dgm:pt modelId="{109ED855-A991-4CAE-8FF4-A63F7C9C4862}" type="sibTrans" cxnId="{98C21798-E154-4FCC-BE1C-70453D570444}">
      <dgm:prSet/>
      <dgm:spPr/>
      <dgm:t>
        <a:bodyPr/>
        <a:lstStyle/>
        <a:p>
          <a:endParaRPr lang="en-IN"/>
        </a:p>
      </dgm:t>
    </dgm:pt>
    <dgm:pt modelId="{A43ED9E5-5A99-49C9-85B5-7104EA59FCC8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600" b="0" i="0" u="none" dirty="0">
              <a:latin typeface="Arial" panose="020B0604020202020204" pitchFamily="34" charset="0"/>
              <a:cs typeface="Arial" panose="020B0604020202020204" pitchFamily="34" charset="0"/>
            </a:rPr>
            <a:t>The impact of staffing produces an impact on quality.</a:t>
          </a:r>
        </a:p>
      </dgm:t>
    </dgm:pt>
    <dgm:pt modelId="{8894A087-0847-48E9-AE6F-C768E66E4A53}" type="parTrans" cxnId="{2C74F0EC-979C-4F23-A789-85FB6713DA81}">
      <dgm:prSet/>
      <dgm:spPr/>
      <dgm:t>
        <a:bodyPr/>
        <a:lstStyle/>
        <a:p>
          <a:endParaRPr lang="en-IN"/>
        </a:p>
      </dgm:t>
    </dgm:pt>
    <dgm:pt modelId="{E1E5DC18-1F89-4157-8A3D-5EEB65D24396}" type="sibTrans" cxnId="{2C74F0EC-979C-4F23-A789-85FB6713DA81}">
      <dgm:prSet/>
      <dgm:spPr/>
      <dgm:t>
        <a:bodyPr/>
        <a:lstStyle/>
        <a:p>
          <a:endParaRPr lang="en-IN"/>
        </a:p>
      </dgm:t>
    </dgm:pt>
    <dgm:pt modelId="{0CB927C8-F782-4E5C-8370-6041EDD3C638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600" b="0" i="0" u="none" dirty="0">
              <a:latin typeface="Arial" panose="020B0604020202020204" pitchFamily="34" charset="0"/>
              <a:cs typeface="Arial" panose="020B0604020202020204" pitchFamily="34" charset="0"/>
            </a:rPr>
            <a:t>Usually preferred by older people</a:t>
          </a:r>
          <a:r>
            <a:rPr lang="en-IN" sz="1600" b="0" i="0" u="none" dirty="0"/>
            <a:t>. </a:t>
          </a:r>
        </a:p>
      </dgm:t>
    </dgm:pt>
    <dgm:pt modelId="{AABF14FC-9D7F-4F19-80F3-A5E30B49125F}" type="parTrans" cxnId="{BD618059-91D1-41CC-89BE-E4AFE19CE258}">
      <dgm:prSet/>
      <dgm:spPr/>
      <dgm:t>
        <a:bodyPr/>
        <a:lstStyle/>
        <a:p>
          <a:endParaRPr lang="en-IN"/>
        </a:p>
      </dgm:t>
    </dgm:pt>
    <dgm:pt modelId="{2F9D96AC-E9D4-4D81-AD3D-A8B9321B2710}" type="sibTrans" cxnId="{BD618059-91D1-41CC-89BE-E4AFE19CE258}">
      <dgm:prSet/>
      <dgm:spPr/>
      <dgm:t>
        <a:bodyPr/>
        <a:lstStyle/>
        <a:p>
          <a:endParaRPr lang="en-IN"/>
        </a:p>
      </dgm:t>
    </dgm:pt>
    <dgm:pt modelId="{902ECB58-BA9F-4A17-9732-813CCEFA261A}">
      <dgm:prSet custT="1"/>
      <dgm:spPr/>
      <dgm:t>
        <a:bodyPr/>
        <a:lstStyle/>
        <a:p>
          <a:pPr>
            <a:buNone/>
          </a:pPr>
          <a:r>
            <a:rPr lang="en-IN" sz="1600" b="0" i="0" u="none" dirty="0">
              <a:latin typeface="Arial" panose="020B0604020202020204" pitchFamily="34" charset="0"/>
              <a:cs typeface="Arial" panose="020B0604020202020204" pitchFamily="34" charset="0"/>
            </a:rPr>
            <a:t>Frequency of visits could be inadequate. </a:t>
          </a:r>
          <a:endParaRPr lang="en-IN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54EA63-8DFC-4578-938D-EEC4EA7F8A81}" type="parTrans" cxnId="{0D1DBD33-EEE3-49EE-914B-DED252F750E0}">
      <dgm:prSet/>
      <dgm:spPr/>
      <dgm:t>
        <a:bodyPr/>
        <a:lstStyle/>
        <a:p>
          <a:endParaRPr lang="en-IN"/>
        </a:p>
      </dgm:t>
    </dgm:pt>
    <dgm:pt modelId="{A16F05DC-8333-4AFC-841D-A6CD7177ACAE}" type="sibTrans" cxnId="{0D1DBD33-EEE3-49EE-914B-DED252F750E0}">
      <dgm:prSet/>
      <dgm:spPr/>
      <dgm:t>
        <a:bodyPr/>
        <a:lstStyle/>
        <a:p>
          <a:endParaRPr lang="en-IN"/>
        </a:p>
      </dgm:t>
    </dgm:pt>
    <dgm:pt modelId="{AABA704A-3A93-4D7B-9860-F53C7B9149D2}" type="pres">
      <dgm:prSet presAssocID="{092F8382-9A6A-4A9F-8A04-7528FDE0F472}" presName="rootnode" presStyleCnt="0">
        <dgm:presLayoutVars>
          <dgm:chMax/>
          <dgm:chPref/>
          <dgm:dir/>
          <dgm:animLvl val="lvl"/>
        </dgm:presLayoutVars>
      </dgm:prSet>
      <dgm:spPr/>
    </dgm:pt>
    <dgm:pt modelId="{158415C6-5F99-49E1-BA41-3EDF37C147B2}" type="pres">
      <dgm:prSet presAssocID="{D77FAED0-2E76-4A88-9FE1-AF3F20567E8D}" presName="composite" presStyleCnt="0"/>
      <dgm:spPr/>
    </dgm:pt>
    <dgm:pt modelId="{2ABD950B-EC39-43D4-9AA3-C4DF8EA34E3B}" type="pres">
      <dgm:prSet presAssocID="{D77FAED0-2E76-4A88-9FE1-AF3F20567E8D}" presName="LShape" presStyleLbl="alignNode1" presStyleIdx="0" presStyleCnt="11"/>
      <dgm:spPr/>
    </dgm:pt>
    <dgm:pt modelId="{363FF8A9-1128-4908-A116-680E2EA375BE}" type="pres">
      <dgm:prSet presAssocID="{D77FAED0-2E76-4A88-9FE1-AF3F20567E8D}" presName="ParentText" presStyleLbl="revTx" presStyleIdx="0" presStyleCnt="6">
        <dgm:presLayoutVars>
          <dgm:chMax val="0"/>
          <dgm:chPref val="0"/>
          <dgm:bulletEnabled val="1"/>
        </dgm:presLayoutVars>
      </dgm:prSet>
      <dgm:spPr/>
    </dgm:pt>
    <dgm:pt modelId="{5ABC1920-B54E-455F-93BD-FFF47B385367}" type="pres">
      <dgm:prSet presAssocID="{D77FAED0-2E76-4A88-9FE1-AF3F20567E8D}" presName="Triangle" presStyleLbl="alignNode1" presStyleIdx="1" presStyleCnt="11"/>
      <dgm:spPr/>
    </dgm:pt>
    <dgm:pt modelId="{C01490A0-895A-4D32-9761-23285426092B}" type="pres">
      <dgm:prSet presAssocID="{85383B06-152C-42DD-9878-707E56247E9C}" presName="sibTrans" presStyleCnt="0"/>
      <dgm:spPr/>
    </dgm:pt>
    <dgm:pt modelId="{2E97B8D3-12DD-4DF8-BC89-239BEE970061}" type="pres">
      <dgm:prSet presAssocID="{85383B06-152C-42DD-9878-707E56247E9C}" presName="space" presStyleCnt="0"/>
      <dgm:spPr/>
    </dgm:pt>
    <dgm:pt modelId="{253EF0BE-C049-4457-BFC2-0C66541E94FC}" type="pres">
      <dgm:prSet presAssocID="{188ADBFB-ED9D-4F9F-B754-AADBD2443C1C}" presName="composite" presStyleCnt="0"/>
      <dgm:spPr/>
    </dgm:pt>
    <dgm:pt modelId="{44CFA9B6-7CF5-4455-9636-536AA4A5C38E}" type="pres">
      <dgm:prSet presAssocID="{188ADBFB-ED9D-4F9F-B754-AADBD2443C1C}" presName="LShape" presStyleLbl="alignNode1" presStyleIdx="2" presStyleCnt="11"/>
      <dgm:spPr/>
    </dgm:pt>
    <dgm:pt modelId="{47BFA88F-C040-43D9-98D4-FAEA963AC7E5}" type="pres">
      <dgm:prSet presAssocID="{188ADBFB-ED9D-4F9F-B754-AADBD2443C1C}" presName="ParentText" presStyleLbl="revTx" presStyleIdx="1" presStyleCnt="6">
        <dgm:presLayoutVars>
          <dgm:chMax val="0"/>
          <dgm:chPref val="0"/>
          <dgm:bulletEnabled val="1"/>
        </dgm:presLayoutVars>
      </dgm:prSet>
      <dgm:spPr/>
    </dgm:pt>
    <dgm:pt modelId="{7F5C21A0-71BD-48D3-B21E-1958E5499E0F}" type="pres">
      <dgm:prSet presAssocID="{188ADBFB-ED9D-4F9F-B754-AADBD2443C1C}" presName="Triangle" presStyleLbl="alignNode1" presStyleIdx="3" presStyleCnt="11"/>
      <dgm:spPr/>
    </dgm:pt>
    <dgm:pt modelId="{6631A67F-16FA-4804-9BF9-0B85A9259821}" type="pres">
      <dgm:prSet presAssocID="{E5D8711A-A9AA-4D15-8D2E-AAF57F2E95F7}" presName="sibTrans" presStyleCnt="0"/>
      <dgm:spPr/>
    </dgm:pt>
    <dgm:pt modelId="{BC2384B0-446E-4AC2-B6A6-E8F0270442D9}" type="pres">
      <dgm:prSet presAssocID="{E5D8711A-A9AA-4D15-8D2E-AAF57F2E95F7}" presName="space" presStyleCnt="0"/>
      <dgm:spPr/>
    </dgm:pt>
    <dgm:pt modelId="{5227CE12-798E-4A56-8712-3292A63D8F99}" type="pres">
      <dgm:prSet presAssocID="{27FB3B8C-8E56-4A37-896A-A2F142B80B58}" presName="composite" presStyleCnt="0"/>
      <dgm:spPr/>
    </dgm:pt>
    <dgm:pt modelId="{FA9569D4-8998-447A-8A3D-CD413A26E7C6}" type="pres">
      <dgm:prSet presAssocID="{27FB3B8C-8E56-4A37-896A-A2F142B80B58}" presName="LShape" presStyleLbl="alignNode1" presStyleIdx="4" presStyleCnt="11"/>
      <dgm:spPr/>
    </dgm:pt>
    <dgm:pt modelId="{DBC666DC-3985-49D9-B615-A6CE9F99958C}" type="pres">
      <dgm:prSet presAssocID="{27FB3B8C-8E56-4A37-896A-A2F142B80B58}" presName="ParentText" presStyleLbl="revTx" presStyleIdx="2" presStyleCnt="6">
        <dgm:presLayoutVars>
          <dgm:chMax val="0"/>
          <dgm:chPref val="0"/>
          <dgm:bulletEnabled val="1"/>
        </dgm:presLayoutVars>
      </dgm:prSet>
      <dgm:spPr/>
    </dgm:pt>
    <dgm:pt modelId="{8A901A78-1C6C-4219-AB9A-EBE7CC68B885}" type="pres">
      <dgm:prSet presAssocID="{27FB3B8C-8E56-4A37-896A-A2F142B80B58}" presName="Triangle" presStyleLbl="alignNode1" presStyleIdx="5" presStyleCnt="11"/>
      <dgm:spPr/>
    </dgm:pt>
    <dgm:pt modelId="{28A7D561-CE1D-4865-AF2C-0D6042440A97}" type="pres">
      <dgm:prSet presAssocID="{109ED855-A991-4CAE-8FF4-A63F7C9C4862}" presName="sibTrans" presStyleCnt="0"/>
      <dgm:spPr/>
    </dgm:pt>
    <dgm:pt modelId="{8A996D28-D22F-4E41-87A2-3CF558493CC9}" type="pres">
      <dgm:prSet presAssocID="{109ED855-A991-4CAE-8FF4-A63F7C9C4862}" presName="space" presStyleCnt="0"/>
      <dgm:spPr/>
    </dgm:pt>
    <dgm:pt modelId="{47E5F223-5793-4256-8390-FE5D9050B2B1}" type="pres">
      <dgm:prSet presAssocID="{A43ED9E5-5A99-49C9-85B5-7104EA59FCC8}" presName="composite" presStyleCnt="0"/>
      <dgm:spPr/>
    </dgm:pt>
    <dgm:pt modelId="{C7D8FBB6-6B55-4B85-A85A-95AADC79E251}" type="pres">
      <dgm:prSet presAssocID="{A43ED9E5-5A99-49C9-85B5-7104EA59FCC8}" presName="LShape" presStyleLbl="alignNode1" presStyleIdx="6" presStyleCnt="11"/>
      <dgm:spPr/>
    </dgm:pt>
    <dgm:pt modelId="{8F10E613-98BE-44A2-A68F-D5B89D949617}" type="pres">
      <dgm:prSet presAssocID="{A43ED9E5-5A99-49C9-85B5-7104EA59FCC8}" presName="ParentText" presStyleLbl="revTx" presStyleIdx="3" presStyleCnt="6">
        <dgm:presLayoutVars>
          <dgm:chMax val="0"/>
          <dgm:chPref val="0"/>
          <dgm:bulletEnabled val="1"/>
        </dgm:presLayoutVars>
      </dgm:prSet>
      <dgm:spPr/>
    </dgm:pt>
    <dgm:pt modelId="{DDD55B3E-19DD-46F5-AF49-DFA47E6A5011}" type="pres">
      <dgm:prSet presAssocID="{A43ED9E5-5A99-49C9-85B5-7104EA59FCC8}" presName="Triangle" presStyleLbl="alignNode1" presStyleIdx="7" presStyleCnt="11"/>
      <dgm:spPr/>
    </dgm:pt>
    <dgm:pt modelId="{13750F06-0557-40BC-8656-7A27140D9D8B}" type="pres">
      <dgm:prSet presAssocID="{E1E5DC18-1F89-4157-8A3D-5EEB65D24396}" presName="sibTrans" presStyleCnt="0"/>
      <dgm:spPr/>
    </dgm:pt>
    <dgm:pt modelId="{0DD7623B-7240-405E-A095-A28EE9BB6869}" type="pres">
      <dgm:prSet presAssocID="{E1E5DC18-1F89-4157-8A3D-5EEB65D24396}" presName="space" presStyleCnt="0"/>
      <dgm:spPr/>
    </dgm:pt>
    <dgm:pt modelId="{291CB53E-BB07-467A-87A7-1755972DCA23}" type="pres">
      <dgm:prSet presAssocID="{0CB927C8-F782-4E5C-8370-6041EDD3C638}" presName="composite" presStyleCnt="0"/>
      <dgm:spPr/>
    </dgm:pt>
    <dgm:pt modelId="{8D032D24-EC56-4928-BBBC-3B7248B64768}" type="pres">
      <dgm:prSet presAssocID="{0CB927C8-F782-4E5C-8370-6041EDD3C638}" presName="LShape" presStyleLbl="alignNode1" presStyleIdx="8" presStyleCnt="11"/>
      <dgm:spPr/>
    </dgm:pt>
    <dgm:pt modelId="{E2E8811C-B4DA-4C6F-ABCD-DCF5B00A483E}" type="pres">
      <dgm:prSet presAssocID="{0CB927C8-F782-4E5C-8370-6041EDD3C638}" presName="ParentText" presStyleLbl="revTx" presStyleIdx="4" presStyleCnt="6">
        <dgm:presLayoutVars>
          <dgm:chMax val="0"/>
          <dgm:chPref val="0"/>
          <dgm:bulletEnabled val="1"/>
        </dgm:presLayoutVars>
      </dgm:prSet>
      <dgm:spPr/>
    </dgm:pt>
    <dgm:pt modelId="{5139D5F3-BFB4-4BF7-B952-D9A67EF34433}" type="pres">
      <dgm:prSet presAssocID="{0CB927C8-F782-4E5C-8370-6041EDD3C638}" presName="Triangle" presStyleLbl="alignNode1" presStyleIdx="9" presStyleCnt="11"/>
      <dgm:spPr/>
    </dgm:pt>
    <dgm:pt modelId="{3117BAA5-36E5-40BF-AFCD-3DD1B92DDA3E}" type="pres">
      <dgm:prSet presAssocID="{2F9D96AC-E9D4-4D81-AD3D-A8B9321B2710}" presName="sibTrans" presStyleCnt="0"/>
      <dgm:spPr/>
    </dgm:pt>
    <dgm:pt modelId="{51D580B8-FAAD-4CA4-8F21-B7A1CD51D126}" type="pres">
      <dgm:prSet presAssocID="{2F9D96AC-E9D4-4D81-AD3D-A8B9321B2710}" presName="space" presStyleCnt="0"/>
      <dgm:spPr/>
    </dgm:pt>
    <dgm:pt modelId="{563C4611-B0EF-4275-BB4D-B6D46812E0CC}" type="pres">
      <dgm:prSet presAssocID="{902ECB58-BA9F-4A17-9732-813CCEFA261A}" presName="composite" presStyleCnt="0"/>
      <dgm:spPr/>
    </dgm:pt>
    <dgm:pt modelId="{F9D787A5-D7E7-4FB2-98AB-B39B4B4C3E5A}" type="pres">
      <dgm:prSet presAssocID="{902ECB58-BA9F-4A17-9732-813CCEFA261A}" presName="LShape" presStyleLbl="alignNode1" presStyleIdx="10" presStyleCnt="11"/>
      <dgm:spPr/>
    </dgm:pt>
    <dgm:pt modelId="{34AB1A5D-DF51-4559-AA5F-CB03A270CB38}" type="pres">
      <dgm:prSet presAssocID="{902ECB58-BA9F-4A17-9732-813CCEFA261A}" presName="ParentText" presStyleLbl="revTx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5AB86402-FAB0-4754-AF3E-5B3A16C67D64}" type="presOf" srcId="{D77FAED0-2E76-4A88-9FE1-AF3F20567E8D}" destId="{363FF8A9-1128-4908-A116-680E2EA375BE}" srcOrd="0" destOrd="0" presId="urn:microsoft.com/office/officeart/2009/3/layout/StepUpProcess"/>
    <dgm:cxn modelId="{0D1DBD33-EEE3-49EE-914B-DED252F750E0}" srcId="{092F8382-9A6A-4A9F-8A04-7528FDE0F472}" destId="{902ECB58-BA9F-4A17-9732-813CCEFA261A}" srcOrd="5" destOrd="0" parTransId="{1154EA63-8DFC-4578-938D-EEC4EA7F8A81}" sibTransId="{A16F05DC-8333-4AFC-841D-A6CD7177ACAE}"/>
    <dgm:cxn modelId="{67176E54-6590-4DDE-B4A9-FDA2E8CB5D65}" srcId="{092F8382-9A6A-4A9F-8A04-7528FDE0F472}" destId="{188ADBFB-ED9D-4F9F-B754-AADBD2443C1C}" srcOrd="1" destOrd="0" parTransId="{C2DF465B-C895-4903-B56B-F1531114393F}" sibTransId="{E5D8711A-A9AA-4D15-8D2E-AAF57F2E95F7}"/>
    <dgm:cxn modelId="{BD618059-91D1-41CC-89BE-E4AFE19CE258}" srcId="{092F8382-9A6A-4A9F-8A04-7528FDE0F472}" destId="{0CB927C8-F782-4E5C-8370-6041EDD3C638}" srcOrd="4" destOrd="0" parTransId="{AABF14FC-9D7F-4F19-80F3-A5E30B49125F}" sibTransId="{2F9D96AC-E9D4-4D81-AD3D-A8B9321B2710}"/>
    <dgm:cxn modelId="{FE9B0489-5F60-425A-B705-1ADC09F4BFCD}" type="presOf" srcId="{902ECB58-BA9F-4A17-9732-813CCEFA261A}" destId="{34AB1A5D-DF51-4559-AA5F-CB03A270CB38}" srcOrd="0" destOrd="0" presId="urn:microsoft.com/office/officeart/2009/3/layout/StepUpProcess"/>
    <dgm:cxn modelId="{B38ACB89-6BBE-4B75-9C4E-F573C524E085}" srcId="{092F8382-9A6A-4A9F-8A04-7528FDE0F472}" destId="{D77FAED0-2E76-4A88-9FE1-AF3F20567E8D}" srcOrd="0" destOrd="0" parTransId="{B2768BD1-C0A0-4EC6-A941-1A7E06CF6995}" sibTransId="{85383B06-152C-42DD-9878-707E56247E9C}"/>
    <dgm:cxn modelId="{05545494-0439-4DAD-9B0C-64DF98548A01}" type="presOf" srcId="{A43ED9E5-5A99-49C9-85B5-7104EA59FCC8}" destId="{8F10E613-98BE-44A2-A68F-D5B89D949617}" srcOrd="0" destOrd="0" presId="urn:microsoft.com/office/officeart/2009/3/layout/StepUpProcess"/>
    <dgm:cxn modelId="{98C21798-E154-4FCC-BE1C-70453D570444}" srcId="{092F8382-9A6A-4A9F-8A04-7528FDE0F472}" destId="{27FB3B8C-8E56-4A37-896A-A2F142B80B58}" srcOrd="2" destOrd="0" parTransId="{6F7996D7-46F8-46D7-B5A9-1417D4A9B50A}" sibTransId="{109ED855-A991-4CAE-8FF4-A63F7C9C4862}"/>
    <dgm:cxn modelId="{127E7798-48CC-407F-AF2F-6DF19D67F75F}" type="presOf" srcId="{188ADBFB-ED9D-4F9F-B754-AADBD2443C1C}" destId="{47BFA88F-C040-43D9-98D4-FAEA963AC7E5}" srcOrd="0" destOrd="0" presId="urn:microsoft.com/office/officeart/2009/3/layout/StepUpProcess"/>
    <dgm:cxn modelId="{98B76D9D-E6AF-4136-AEF4-F012B740733B}" type="presOf" srcId="{092F8382-9A6A-4A9F-8A04-7528FDE0F472}" destId="{AABA704A-3A93-4D7B-9860-F53C7B9149D2}" srcOrd="0" destOrd="0" presId="urn:microsoft.com/office/officeart/2009/3/layout/StepUpProcess"/>
    <dgm:cxn modelId="{58B921A7-F916-4054-8145-F620DD01E065}" type="presOf" srcId="{27FB3B8C-8E56-4A37-896A-A2F142B80B58}" destId="{DBC666DC-3985-49D9-B615-A6CE9F99958C}" srcOrd="0" destOrd="0" presId="urn:microsoft.com/office/officeart/2009/3/layout/StepUpProcess"/>
    <dgm:cxn modelId="{CB90CCAB-81C6-4059-8F08-13B4CE129905}" type="presOf" srcId="{0CB927C8-F782-4E5C-8370-6041EDD3C638}" destId="{E2E8811C-B4DA-4C6F-ABCD-DCF5B00A483E}" srcOrd="0" destOrd="0" presId="urn:microsoft.com/office/officeart/2009/3/layout/StepUpProcess"/>
    <dgm:cxn modelId="{2C74F0EC-979C-4F23-A789-85FB6713DA81}" srcId="{092F8382-9A6A-4A9F-8A04-7528FDE0F472}" destId="{A43ED9E5-5A99-49C9-85B5-7104EA59FCC8}" srcOrd="3" destOrd="0" parTransId="{8894A087-0847-48E9-AE6F-C768E66E4A53}" sibTransId="{E1E5DC18-1F89-4157-8A3D-5EEB65D24396}"/>
    <dgm:cxn modelId="{6263D526-35C3-4D3B-818D-CC4E79069502}" type="presParOf" srcId="{AABA704A-3A93-4D7B-9860-F53C7B9149D2}" destId="{158415C6-5F99-49E1-BA41-3EDF37C147B2}" srcOrd="0" destOrd="0" presId="urn:microsoft.com/office/officeart/2009/3/layout/StepUpProcess"/>
    <dgm:cxn modelId="{305E5954-F560-4324-A5DB-CA006F7BF510}" type="presParOf" srcId="{158415C6-5F99-49E1-BA41-3EDF37C147B2}" destId="{2ABD950B-EC39-43D4-9AA3-C4DF8EA34E3B}" srcOrd="0" destOrd="0" presId="urn:microsoft.com/office/officeart/2009/3/layout/StepUpProcess"/>
    <dgm:cxn modelId="{220DAA97-0E58-417C-B5C9-B8FB126153B8}" type="presParOf" srcId="{158415C6-5F99-49E1-BA41-3EDF37C147B2}" destId="{363FF8A9-1128-4908-A116-680E2EA375BE}" srcOrd="1" destOrd="0" presId="urn:microsoft.com/office/officeart/2009/3/layout/StepUpProcess"/>
    <dgm:cxn modelId="{DA108EE5-6A23-48C0-8FDD-8526AA5D66F1}" type="presParOf" srcId="{158415C6-5F99-49E1-BA41-3EDF37C147B2}" destId="{5ABC1920-B54E-455F-93BD-FFF47B385367}" srcOrd="2" destOrd="0" presId="urn:microsoft.com/office/officeart/2009/3/layout/StepUpProcess"/>
    <dgm:cxn modelId="{FD005E26-F007-4DD0-9519-E6EB3CDE86A7}" type="presParOf" srcId="{AABA704A-3A93-4D7B-9860-F53C7B9149D2}" destId="{C01490A0-895A-4D32-9761-23285426092B}" srcOrd="1" destOrd="0" presId="urn:microsoft.com/office/officeart/2009/3/layout/StepUpProcess"/>
    <dgm:cxn modelId="{8DF68FAD-45E5-4F41-A57B-0434569EE305}" type="presParOf" srcId="{C01490A0-895A-4D32-9761-23285426092B}" destId="{2E97B8D3-12DD-4DF8-BC89-239BEE970061}" srcOrd="0" destOrd="0" presId="urn:microsoft.com/office/officeart/2009/3/layout/StepUpProcess"/>
    <dgm:cxn modelId="{B3D40B51-8618-41D1-90EE-F65960E35557}" type="presParOf" srcId="{AABA704A-3A93-4D7B-9860-F53C7B9149D2}" destId="{253EF0BE-C049-4457-BFC2-0C66541E94FC}" srcOrd="2" destOrd="0" presId="urn:microsoft.com/office/officeart/2009/3/layout/StepUpProcess"/>
    <dgm:cxn modelId="{7F2EEF73-AC84-484B-AF7D-ACC8072482F7}" type="presParOf" srcId="{253EF0BE-C049-4457-BFC2-0C66541E94FC}" destId="{44CFA9B6-7CF5-4455-9636-536AA4A5C38E}" srcOrd="0" destOrd="0" presId="urn:microsoft.com/office/officeart/2009/3/layout/StepUpProcess"/>
    <dgm:cxn modelId="{B8856B58-B448-4023-B298-68239DCF6986}" type="presParOf" srcId="{253EF0BE-C049-4457-BFC2-0C66541E94FC}" destId="{47BFA88F-C040-43D9-98D4-FAEA963AC7E5}" srcOrd="1" destOrd="0" presId="urn:microsoft.com/office/officeart/2009/3/layout/StepUpProcess"/>
    <dgm:cxn modelId="{34DC08EF-DE61-400F-9E42-68E258768C18}" type="presParOf" srcId="{253EF0BE-C049-4457-BFC2-0C66541E94FC}" destId="{7F5C21A0-71BD-48D3-B21E-1958E5499E0F}" srcOrd="2" destOrd="0" presId="urn:microsoft.com/office/officeart/2009/3/layout/StepUpProcess"/>
    <dgm:cxn modelId="{13893247-FB9D-42C5-B5A6-769F3BC8D2FA}" type="presParOf" srcId="{AABA704A-3A93-4D7B-9860-F53C7B9149D2}" destId="{6631A67F-16FA-4804-9BF9-0B85A9259821}" srcOrd="3" destOrd="0" presId="urn:microsoft.com/office/officeart/2009/3/layout/StepUpProcess"/>
    <dgm:cxn modelId="{6D54CDBD-C9A5-4BE2-BA3D-820F0E209B07}" type="presParOf" srcId="{6631A67F-16FA-4804-9BF9-0B85A9259821}" destId="{BC2384B0-446E-4AC2-B6A6-E8F0270442D9}" srcOrd="0" destOrd="0" presId="urn:microsoft.com/office/officeart/2009/3/layout/StepUpProcess"/>
    <dgm:cxn modelId="{75068163-FE00-4600-9209-7825C9A1BDB8}" type="presParOf" srcId="{AABA704A-3A93-4D7B-9860-F53C7B9149D2}" destId="{5227CE12-798E-4A56-8712-3292A63D8F99}" srcOrd="4" destOrd="0" presId="urn:microsoft.com/office/officeart/2009/3/layout/StepUpProcess"/>
    <dgm:cxn modelId="{AC863647-CA0A-4EF8-8D6D-7BB24A36F841}" type="presParOf" srcId="{5227CE12-798E-4A56-8712-3292A63D8F99}" destId="{FA9569D4-8998-447A-8A3D-CD413A26E7C6}" srcOrd="0" destOrd="0" presId="urn:microsoft.com/office/officeart/2009/3/layout/StepUpProcess"/>
    <dgm:cxn modelId="{1F601F38-B237-4B37-8F14-1F218BB745A7}" type="presParOf" srcId="{5227CE12-798E-4A56-8712-3292A63D8F99}" destId="{DBC666DC-3985-49D9-B615-A6CE9F99958C}" srcOrd="1" destOrd="0" presId="urn:microsoft.com/office/officeart/2009/3/layout/StepUpProcess"/>
    <dgm:cxn modelId="{BCB0C155-72EE-4F77-AA82-B577D90D0592}" type="presParOf" srcId="{5227CE12-798E-4A56-8712-3292A63D8F99}" destId="{8A901A78-1C6C-4219-AB9A-EBE7CC68B885}" srcOrd="2" destOrd="0" presId="urn:microsoft.com/office/officeart/2009/3/layout/StepUpProcess"/>
    <dgm:cxn modelId="{B7CF7BB7-7012-437D-BF8C-1F1F1906105D}" type="presParOf" srcId="{AABA704A-3A93-4D7B-9860-F53C7B9149D2}" destId="{28A7D561-CE1D-4865-AF2C-0D6042440A97}" srcOrd="5" destOrd="0" presId="urn:microsoft.com/office/officeart/2009/3/layout/StepUpProcess"/>
    <dgm:cxn modelId="{42D1E1AE-1AFF-496D-BB22-02C7113FAD55}" type="presParOf" srcId="{28A7D561-CE1D-4865-AF2C-0D6042440A97}" destId="{8A996D28-D22F-4E41-87A2-3CF558493CC9}" srcOrd="0" destOrd="0" presId="urn:microsoft.com/office/officeart/2009/3/layout/StepUpProcess"/>
    <dgm:cxn modelId="{60119B1A-B252-48A3-8AC6-BCA1F1DBBBF7}" type="presParOf" srcId="{AABA704A-3A93-4D7B-9860-F53C7B9149D2}" destId="{47E5F223-5793-4256-8390-FE5D9050B2B1}" srcOrd="6" destOrd="0" presId="urn:microsoft.com/office/officeart/2009/3/layout/StepUpProcess"/>
    <dgm:cxn modelId="{070F6A5C-036A-42F5-81B6-09DB2E857CBA}" type="presParOf" srcId="{47E5F223-5793-4256-8390-FE5D9050B2B1}" destId="{C7D8FBB6-6B55-4B85-A85A-95AADC79E251}" srcOrd="0" destOrd="0" presId="urn:microsoft.com/office/officeart/2009/3/layout/StepUpProcess"/>
    <dgm:cxn modelId="{D3D20972-9025-4B7A-800D-CED61BA81568}" type="presParOf" srcId="{47E5F223-5793-4256-8390-FE5D9050B2B1}" destId="{8F10E613-98BE-44A2-A68F-D5B89D949617}" srcOrd="1" destOrd="0" presId="urn:microsoft.com/office/officeart/2009/3/layout/StepUpProcess"/>
    <dgm:cxn modelId="{D564D647-92C3-499F-996D-220FD69BFCEE}" type="presParOf" srcId="{47E5F223-5793-4256-8390-FE5D9050B2B1}" destId="{DDD55B3E-19DD-46F5-AF49-DFA47E6A5011}" srcOrd="2" destOrd="0" presId="urn:microsoft.com/office/officeart/2009/3/layout/StepUpProcess"/>
    <dgm:cxn modelId="{22D1DC69-8770-4433-B004-3A237CF5D35D}" type="presParOf" srcId="{AABA704A-3A93-4D7B-9860-F53C7B9149D2}" destId="{13750F06-0557-40BC-8656-7A27140D9D8B}" srcOrd="7" destOrd="0" presId="urn:microsoft.com/office/officeart/2009/3/layout/StepUpProcess"/>
    <dgm:cxn modelId="{67E1E0F3-CD25-4F7C-A2D2-EE3893F74668}" type="presParOf" srcId="{13750F06-0557-40BC-8656-7A27140D9D8B}" destId="{0DD7623B-7240-405E-A095-A28EE9BB6869}" srcOrd="0" destOrd="0" presId="urn:microsoft.com/office/officeart/2009/3/layout/StepUpProcess"/>
    <dgm:cxn modelId="{4A9F948C-90E4-46BC-8008-3480D45AFCB7}" type="presParOf" srcId="{AABA704A-3A93-4D7B-9860-F53C7B9149D2}" destId="{291CB53E-BB07-467A-87A7-1755972DCA23}" srcOrd="8" destOrd="0" presId="urn:microsoft.com/office/officeart/2009/3/layout/StepUpProcess"/>
    <dgm:cxn modelId="{30CE11E6-B8B4-479B-B926-858285EBA6E4}" type="presParOf" srcId="{291CB53E-BB07-467A-87A7-1755972DCA23}" destId="{8D032D24-EC56-4928-BBBC-3B7248B64768}" srcOrd="0" destOrd="0" presId="urn:microsoft.com/office/officeart/2009/3/layout/StepUpProcess"/>
    <dgm:cxn modelId="{DB6D974B-2A5F-4761-A131-F077AEC48E6B}" type="presParOf" srcId="{291CB53E-BB07-467A-87A7-1755972DCA23}" destId="{E2E8811C-B4DA-4C6F-ABCD-DCF5B00A483E}" srcOrd="1" destOrd="0" presId="urn:microsoft.com/office/officeart/2009/3/layout/StepUpProcess"/>
    <dgm:cxn modelId="{E23BF3B4-41E3-40DE-981C-5B9C129850E4}" type="presParOf" srcId="{291CB53E-BB07-467A-87A7-1755972DCA23}" destId="{5139D5F3-BFB4-4BF7-B952-D9A67EF34433}" srcOrd="2" destOrd="0" presId="urn:microsoft.com/office/officeart/2009/3/layout/StepUpProcess"/>
    <dgm:cxn modelId="{04581926-ABC6-4D24-80FC-53109C2A8AFE}" type="presParOf" srcId="{AABA704A-3A93-4D7B-9860-F53C7B9149D2}" destId="{3117BAA5-36E5-40BF-AFCD-3DD1B92DDA3E}" srcOrd="9" destOrd="0" presId="urn:microsoft.com/office/officeart/2009/3/layout/StepUpProcess"/>
    <dgm:cxn modelId="{9174F4AB-D75D-4A6A-8356-04ACC6FB0C0D}" type="presParOf" srcId="{3117BAA5-36E5-40BF-AFCD-3DD1B92DDA3E}" destId="{51D580B8-FAAD-4CA4-8F21-B7A1CD51D126}" srcOrd="0" destOrd="0" presId="urn:microsoft.com/office/officeart/2009/3/layout/StepUpProcess"/>
    <dgm:cxn modelId="{92248EAC-A8A8-4CFA-942B-8A4FBA994F15}" type="presParOf" srcId="{AABA704A-3A93-4D7B-9860-F53C7B9149D2}" destId="{563C4611-B0EF-4275-BB4D-B6D46812E0CC}" srcOrd="10" destOrd="0" presId="urn:microsoft.com/office/officeart/2009/3/layout/StepUpProcess"/>
    <dgm:cxn modelId="{F6718D07-330B-4071-8169-FF8782BCE0B1}" type="presParOf" srcId="{563C4611-B0EF-4275-BB4D-B6D46812E0CC}" destId="{F9D787A5-D7E7-4FB2-98AB-B39B4B4C3E5A}" srcOrd="0" destOrd="0" presId="urn:microsoft.com/office/officeart/2009/3/layout/StepUpProcess"/>
    <dgm:cxn modelId="{38B1D3EC-A845-4B8F-80DB-A442BEC185D7}" type="presParOf" srcId="{563C4611-B0EF-4275-BB4D-B6D46812E0CC}" destId="{34AB1A5D-DF51-4559-AA5F-CB03A270CB38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8E4DAE3-A3EE-4452-9A7C-ECE697606CFF}" type="doc">
      <dgm:prSet loTypeId="urn:microsoft.com/office/officeart/2005/8/layout/process4" loCatId="process" qsTypeId="urn:microsoft.com/office/officeart/2005/8/quickstyle/3d2" qsCatId="3D" csTypeId="urn:microsoft.com/office/officeart/2005/8/colors/accent0_1" csCatId="mainScheme" phldr="1"/>
      <dgm:spPr/>
      <dgm:t>
        <a:bodyPr/>
        <a:lstStyle/>
        <a:p>
          <a:endParaRPr lang="en-IN"/>
        </a:p>
      </dgm:t>
    </dgm:pt>
    <dgm:pt modelId="{95ADF890-40E6-4FB3-AD59-1C7E06C9CA3A}">
      <dgm:prSet phldrT="[Text]" custT="1"/>
      <dgm:spPr/>
      <dgm:t>
        <a:bodyPr/>
        <a:lstStyle/>
        <a:p>
          <a:r>
            <a:rPr lang="en-IN" sz="1600" b="0" i="0" u="none" dirty="0">
              <a:latin typeface="Arial" panose="020B0604020202020204" pitchFamily="34" charset="0"/>
              <a:cs typeface="Arial" panose="020B0604020202020204" pitchFamily="34" charset="0"/>
            </a:rPr>
            <a:t>Provide 24-hour support</a:t>
          </a:r>
          <a:r>
            <a:rPr lang="en-IN" sz="1600" b="0" i="0" u="none" dirty="0"/>
            <a:t>.</a:t>
          </a:r>
          <a:endParaRPr lang="en-NZ" sz="1600" b="1" dirty="0"/>
        </a:p>
      </dgm:t>
    </dgm:pt>
    <dgm:pt modelId="{149204B7-8F93-490A-8D20-4D77199C94CE}" type="parTrans" cxnId="{5627BA47-3837-4F55-9DC0-65EDA3FBA978}">
      <dgm:prSet/>
      <dgm:spPr/>
      <dgm:t>
        <a:bodyPr/>
        <a:lstStyle/>
        <a:p>
          <a:endParaRPr lang="en-NZ"/>
        </a:p>
      </dgm:t>
    </dgm:pt>
    <dgm:pt modelId="{A175BEFC-2004-4B26-92E0-D1A149EB906C}" type="sibTrans" cxnId="{5627BA47-3837-4F55-9DC0-65EDA3FBA978}">
      <dgm:prSet/>
      <dgm:spPr/>
      <dgm:t>
        <a:bodyPr/>
        <a:lstStyle/>
        <a:p>
          <a:endParaRPr lang="en-NZ"/>
        </a:p>
      </dgm:t>
    </dgm:pt>
    <dgm:pt modelId="{3B48FA60-1AED-49C0-A0D5-0F743EB59B84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b="0" i="0" u="none" dirty="0">
              <a:latin typeface="Arial" panose="020B0604020202020204" pitchFamily="34" charset="0"/>
              <a:cs typeface="Arial" panose="020B0604020202020204" pitchFamily="34" charset="0"/>
            </a:rPr>
            <a:t>Enhance safety and monitoring procedures</a:t>
          </a:r>
          <a:r>
            <a:rPr lang="en-IN" b="0" i="0" u="none" dirty="0"/>
            <a:t>.</a:t>
          </a:r>
        </a:p>
      </dgm:t>
    </dgm:pt>
    <dgm:pt modelId="{DF3397B1-E237-4310-A721-9B9AF5B80EC0}" type="parTrans" cxnId="{4902BE59-B8E8-4B56-91D3-4943B2217238}">
      <dgm:prSet/>
      <dgm:spPr/>
      <dgm:t>
        <a:bodyPr/>
        <a:lstStyle/>
        <a:p>
          <a:endParaRPr lang="en-IN"/>
        </a:p>
      </dgm:t>
    </dgm:pt>
    <dgm:pt modelId="{71017BDC-D6E6-4EB2-96F3-0E18F4578764}" type="sibTrans" cxnId="{4902BE59-B8E8-4B56-91D3-4943B2217238}">
      <dgm:prSet/>
      <dgm:spPr/>
      <dgm:t>
        <a:bodyPr/>
        <a:lstStyle/>
        <a:p>
          <a:endParaRPr lang="en-IN"/>
        </a:p>
      </dgm:t>
    </dgm:pt>
    <dgm:pt modelId="{C0727028-9659-45B4-B07D-47BD51A21860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b="0" i="0" u="none" dirty="0">
              <a:latin typeface="Arial" panose="020B0604020202020204" pitchFamily="34" charset="0"/>
              <a:cs typeface="Arial" panose="020B0604020202020204" pitchFamily="34" charset="0"/>
            </a:rPr>
            <a:t>Minimize the burden placed on caregivers (Gil-Lacruz et al., 2026</a:t>
          </a:r>
          <a:r>
            <a:rPr lang="en-IN" b="0" i="0" u="none" dirty="0"/>
            <a:t>).</a:t>
          </a:r>
        </a:p>
      </dgm:t>
    </dgm:pt>
    <dgm:pt modelId="{F8B61214-BAF5-4DAF-A7DB-88550D59B991}" type="parTrans" cxnId="{E4718A9A-581D-4FE8-B909-BA3DEBD38A1C}">
      <dgm:prSet/>
      <dgm:spPr/>
      <dgm:t>
        <a:bodyPr/>
        <a:lstStyle/>
        <a:p>
          <a:endParaRPr lang="en-IN"/>
        </a:p>
      </dgm:t>
    </dgm:pt>
    <dgm:pt modelId="{89208405-C23B-4576-B342-B235A6E095DA}" type="sibTrans" cxnId="{E4718A9A-581D-4FE8-B909-BA3DEBD38A1C}">
      <dgm:prSet/>
      <dgm:spPr/>
      <dgm:t>
        <a:bodyPr/>
        <a:lstStyle/>
        <a:p>
          <a:endParaRPr lang="en-IN"/>
        </a:p>
      </dgm:t>
    </dgm:pt>
    <dgm:pt modelId="{D6328D1D-9B79-4C4C-94C1-F349FB3168A2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b="0" i="0" u="none" dirty="0">
              <a:latin typeface="Arial" panose="020B0604020202020204" pitchFamily="34" charset="0"/>
              <a:cs typeface="Arial" panose="020B0604020202020204" pitchFamily="34" charset="0"/>
            </a:rPr>
            <a:t>Risk of institutionalisation.</a:t>
          </a:r>
        </a:p>
      </dgm:t>
    </dgm:pt>
    <dgm:pt modelId="{41F47481-57F5-4A57-AA44-844F46355392}" type="parTrans" cxnId="{45EE8E64-9A46-43F6-BB5E-C5A56343B37D}">
      <dgm:prSet/>
      <dgm:spPr/>
      <dgm:t>
        <a:bodyPr/>
        <a:lstStyle/>
        <a:p>
          <a:endParaRPr lang="en-IN"/>
        </a:p>
      </dgm:t>
    </dgm:pt>
    <dgm:pt modelId="{FE7BEC83-D799-42AB-A166-7C9190FFC224}" type="sibTrans" cxnId="{45EE8E64-9A46-43F6-BB5E-C5A56343B37D}">
      <dgm:prSet/>
      <dgm:spPr/>
      <dgm:t>
        <a:bodyPr/>
        <a:lstStyle/>
        <a:p>
          <a:endParaRPr lang="en-IN"/>
        </a:p>
      </dgm:t>
    </dgm:pt>
    <dgm:pt modelId="{3AA55FEE-B516-43F1-B51B-B335E97E61E5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b="0" i="0" u="none" dirty="0">
              <a:latin typeface="Arial" panose="020B0604020202020204" pitchFamily="34" charset="0"/>
              <a:cs typeface="Arial" panose="020B0604020202020204" pitchFamily="34" charset="0"/>
            </a:rPr>
            <a:t>May have limited independence</a:t>
          </a:r>
          <a:r>
            <a:rPr lang="en-IN" b="0" i="0" u="none" dirty="0"/>
            <a:t>.</a:t>
          </a:r>
        </a:p>
      </dgm:t>
    </dgm:pt>
    <dgm:pt modelId="{5954F028-9A54-4A72-B753-2FC3C493DF60}" type="parTrans" cxnId="{97E93489-0EF6-4ED8-86B8-9CCD2D7C8A72}">
      <dgm:prSet/>
      <dgm:spPr/>
      <dgm:t>
        <a:bodyPr/>
        <a:lstStyle/>
        <a:p>
          <a:endParaRPr lang="en-IN"/>
        </a:p>
      </dgm:t>
    </dgm:pt>
    <dgm:pt modelId="{AD0F73DB-74E1-4C79-AF1B-F0884EC39757}" type="sibTrans" cxnId="{97E93489-0EF6-4ED8-86B8-9CCD2D7C8A72}">
      <dgm:prSet/>
      <dgm:spPr/>
      <dgm:t>
        <a:bodyPr/>
        <a:lstStyle/>
        <a:p>
          <a:endParaRPr lang="en-IN"/>
        </a:p>
      </dgm:t>
    </dgm:pt>
    <dgm:pt modelId="{90BBEF81-D5ED-4ECC-A0C7-0959D38732D1}">
      <dgm:prSet/>
      <dgm:spPr/>
      <dgm:t>
        <a:bodyPr/>
        <a:lstStyle/>
        <a:p>
          <a:pPr>
            <a:buNone/>
          </a:pPr>
          <a:r>
            <a:rPr lang="en-IN" b="0" i="0" u="none" dirty="0">
              <a:latin typeface="Arial" panose="020B0604020202020204" pitchFamily="34" charset="0"/>
              <a:cs typeface="Arial" panose="020B0604020202020204" pitchFamily="34" charset="0"/>
            </a:rPr>
            <a:t>The context or school culture can impact on wellbeing. 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D5FC683-3327-4964-AE3F-7A5FFC8E2383}" type="parTrans" cxnId="{768AF71E-225A-4FA2-85F3-08738126634D}">
      <dgm:prSet/>
      <dgm:spPr/>
      <dgm:t>
        <a:bodyPr/>
        <a:lstStyle/>
        <a:p>
          <a:endParaRPr lang="en-IN"/>
        </a:p>
      </dgm:t>
    </dgm:pt>
    <dgm:pt modelId="{D648016E-4A5A-46C4-90DF-5F57D4677E6A}" type="sibTrans" cxnId="{768AF71E-225A-4FA2-85F3-08738126634D}">
      <dgm:prSet/>
      <dgm:spPr/>
      <dgm:t>
        <a:bodyPr/>
        <a:lstStyle/>
        <a:p>
          <a:endParaRPr lang="en-IN"/>
        </a:p>
      </dgm:t>
    </dgm:pt>
    <dgm:pt modelId="{F30790DE-1165-4F5A-A508-A1517A858504}" type="pres">
      <dgm:prSet presAssocID="{D8E4DAE3-A3EE-4452-9A7C-ECE697606CFF}" presName="Name0" presStyleCnt="0">
        <dgm:presLayoutVars>
          <dgm:dir/>
          <dgm:animLvl val="lvl"/>
          <dgm:resizeHandles val="exact"/>
        </dgm:presLayoutVars>
      </dgm:prSet>
      <dgm:spPr/>
    </dgm:pt>
    <dgm:pt modelId="{17A1BD7E-15A1-4841-A4A8-970AC4C1776B}" type="pres">
      <dgm:prSet presAssocID="{90BBEF81-D5ED-4ECC-A0C7-0959D38732D1}" presName="boxAndChildren" presStyleCnt="0"/>
      <dgm:spPr/>
    </dgm:pt>
    <dgm:pt modelId="{39E1BFE5-C37D-49E2-8474-CF9E950C95AC}" type="pres">
      <dgm:prSet presAssocID="{90BBEF81-D5ED-4ECC-A0C7-0959D38732D1}" presName="parentTextBox" presStyleLbl="node1" presStyleIdx="0" presStyleCnt="6"/>
      <dgm:spPr/>
    </dgm:pt>
    <dgm:pt modelId="{DE250AFE-718D-4610-8FD9-EB631D99C967}" type="pres">
      <dgm:prSet presAssocID="{AD0F73DB-74E1-4C79-AF1B-F0884EC39757}" presName="sp" presStyleCnt="0"/>
      <dgm:spPr/>
    </dgm:pt>
    <dgm:pt modelId="{25DEC958-737D-418E-B68C-DDE8B835C994}" type="pres">
      <dgm:prSet presAssocID="{3AA55FEE-B516-43F1-B51B-B335E97E61E5}" presName="arrowAndChildren" presStyleCnt="0"/>
      <dgm:spPr/>
    </dgm:pt>
    <dgm:pt modelId="{3E814A1C-2EAE-473B-965B-168D4FD457E1}" type="pres">
      <dgm:prSet presAssocID="{3AA55FEE-B516-43F1-B51B-B335E97E61E5}" presName="parentTextArrow" presStyleLbl="node1" presStyleIdx="1" presStyleCnt="6"/>
      <dgm:spPr/>
    </dgm:pt>
    <dgm:pt modelId="{9362791B-72DD-4EBF-B902-C310756922EC}" type="pres">
      <dgm:prSet presAssocID="{FE7BEC83-D799-42AB-A166-7C9190FFC224}" presName="sp" presStyleCnt="0"/>
      <dgm:spPr/>
    </dgm:pt>
    <dgm:pt modelId="{0DE22FF3-8C24-43FA-88F6-C0731ACD5588}" type="pres">
      <dgm:prSet presAssocID="{D6328D1D-9B79-4C4C-94C1-F349FB3168A2}" presName="arrowAndChildren" presStyleCnt="0"/>
      <dgm:spPr/>
    </dgm:pt>
    <dgm:pt modelId="{30EC080C-219A-4566-A4BD-37209039C25D}" type="pres">
      <dgm:prSet presAssocID="{D6328D1D-9B79-4C4C-94C1-F349FB3168A2}" presName="parentTextArrow" presStyleLbl="node1" presStyleIdx="2" presStyleCnt="6"/>
      <dgm:spPr/>
    </dgm:pt>
    <dgm:pt modelId="{321404EF-A99F-4D72-8187-D9E9E0179A24}" type="pres">
      <dgm:prSet presAssocID="{89208405-C23B-4576-B342-B235A6E095DA}" presName="sp" presStyleCnt="0"/>
      <dgm:spPr/>
    </dgm:pt>
    <dgm:pt modelId="{B670B7BD-C5D7-4BA2-A2B9-5677CB239452}" type="pres">
      <dgm:prSet presAssocID="{C0727028-9659-45B4-B07D-47BD51A21860}" presName="arrowAndChildren" presStyleCnt="0"/>
      <dgm:spPr/>
    </dgm:pt>
    <dgm:pt modelId="{3043BD02-D28F-42FE-B044-E864E36F3426}" type="pres">
      <dgm:prSet presAssocID="{C0727028-9659-45B4-B07D-47BD51A21860}" presName="parentTextArrow" presStyleLbl="node1" presStyleIdx="3" presStyleCnt="6"/>
      <dgm:spPr/>
    </dgm:pt>
    <dgm:pt modelId="{F92840F1-8730-48AD-B1D6-8038E88910FC}" type="pres">
      <dgm:prSet presAssocID="{71017BDC-D6E6-4EB2-96F3-0E18F4578764}" presName="sp" presStyleCnt="0"/>
      <dgm:spPr/>
    </dgm:pt>
    <dgm:pt modelId="{F90241B6-3590-4929-B140-43AFC5199E62}" type="pres">
      <dgm:prSet presAssocID="{3B48FA60-1AED-49C0-A0D5-0F743EB59B84}" presName="arrowAndChildren" presStyleCnt="0"/>
      <dgm:spPr/>
    </dgm:pt>
    <dgm:pt modelId="{2B540E93-51C9-482B-9FE8-80843E916EF4}" type="pres">
      <dgm:prSet presAssocID="{3B48FA60-1AED-49C0-A0D5-0F743EB59B84}" presName="parentTextArrow" presStyleLbl="node1" presStyleIdx="4" presStyleCnt="6"/>
      <dgm:spPr/>
    </dgm:pt>
    <dgm:pt modelId="{0BBB8EA6-1E63-452E-A3EC-DD6609214B77}" type="pres">
      <dgm:prSet presAssocID="{A175BEFC-2004-4B26-92E0-D1A149EB906C}" presName="sp" presStyleCnt="0"/>
      <dgm:spPr/>
    </dgm:pt>
    <dgm:pt modelId="{34E58FB2-F082-4A07-9D94-F0E08219771E}" type="pres">
      <dgm:prSet presAssocID="{95ADF890-40E6-4FB3-AD59-1C7E06C9CA3A}" presName="arrowAndChildren" presStyleCnt="0"/>
      <dgm:spPr/>
    </dgm:pt>
    <dgm:pt modelId="{9532BC38-410B-47B3-BF55-A2A8EA9234E9}" type="pres">
      <dgm:prSet presAssocID="{95ADF890-40E6-4FB3-AD59-1C7E06C9CA3A}" presName="parentTextArrow" presStyleLbl="node1" presStyleIdx="5" presStyleCnt="6"/>
      <dgm:spPr/>
    </dgm:pt>
  </dgm:ptLst>
  <dgm:cxnLst>
    <dgm:cxn modelId="{C982840A-9D53-4D46-B143-CEE9AD01B765}" type="presOf" srcId="{D8E4DAE3-A3EE-4452-9A7C-ECE697606CFF}" destId="{F30790DE-1165-4F5A-A508-A1517A858504}" srcOrd="0" destOrd="0" presId="urn:microsoft.com/office/officeart/2005/8/layout/process4"/>
    <dgm:cxn modelId="{A7E6F413-DE17-41F1-AA7E-F54E5321B62C}" type="presOf" srcId="{95ADF890-40E6-4FB3-AD59-1C7E06C9CA3A}" destId="{9532BC38-410B-47B3-BF55-A2A8EA9234E9}" srcOrd="0" destOrd="0" presId="urn:microsoft.com/office/officeart/2005/8/layout/process4"/>
    <dgm:cxn modelId="{768AF71E-225A-4FA2-85F3-08738126634D}" srcId="{D8E4DAE3-A3EE-4452-9A7C-ECE697606CFF}" destId="{90BBEF81-D5ED-4ECC-A0C7-0959D38732D1}" srcOrd="5" destOrd="0" parTransId="{9D5FC683-3327-4964-AE3F-7A5FFC8E2383}" sibTransId="{D648016E-4A5A-46C4-90DF-5F57D4677E6A}"/>
    <dgm:cxn modelId="{F6C39428-042A-4C10-9622-0C2CB0FEB859}" type="presOf" srcId="{90BBEF81-D5ED-4ECC-A0C7-0959D38732D1}" destId="{39E1BFE5-C37D-49E2-8474-CF9E950C95AC}" srcOrd="0" destOrd="0" presId="urn:microsoft.com/office/officeart/2005/8/layout/process4"/>
    <dgm:cxn modelId="{9BF40439-3B46-4D41-B03E-6C4AE754AAF5}" type="presOf" srcId="{3B48FA60-1AED-49C0-A0D5-0F743EB59B84}" destId="{2B540E93-51C9-482B-9FE8-80843E916EF4}" srcOrd="0" destOrd="0" presId="urn:microsoft.com/office/officeart/2005/8/layout/process4"/>
    <dgm:cxn modelId="{AD9D483F-D58E-4853-9522-CB98E5FD9FE4}" type="presOf" srcId="{3AA55FEE-B516-43F1-B51B-B335E97E61E5}" destId="{3E814A1C-2EAE-473B-965B-168D4FD457E1}" srcOrd="0" destOrd="0" presId="urn:microsoft.com/office/officeart/2005/8/layout/process4"/>
    <dgm:cxn modelId="{45EE8E64-9A46-43F6-BB5E-C5A56343B37D}" srcId="{D8E4DAE3-A3EE-4452-9A7C-ECE697606CFF}" destId="{D6328D1D-9B79-4C4C-94C1-F349FB3168A2}" srcOrd="3" destOrd="0" parTransId="{41F47481-57F5-4A57-AA44-844F46355392}" sibTransId="{FE7BEC83-D799-42AB-A166-7C9190FFC224}"/>
    <dgm:cxn modelId="{5627BA47-3837-4F55-9DC0-65EDA3FBA978}" srcId="{D8E4DAE3-A3EE-4452-9A7C-ECE697606CFF}" destId="{95ADF890-40E6-4FB3-AD59-1C7E06C9CA3A}" srcOrd="0" destOrd="0" parTransId="{149204B7-8F93-490A-8D20-4D77199C94CE}" sibTransId="{A175BEFC-2004-4B26-92E0-D1A149EB906C}"/>
    <dgm:cxn modelId="{8DED4C6A-4096-4051-BA61-479B24D09C00}" type="presOf" srcId="{D6328D1D-9B79-4C4C-94C1-F349FB3168A2}" destId="{30EC080C-219A-4566-A4BD-37209039C25D}" srcOrd="0" destOrd="0" presId="urn:microsoft.com/office/officeart/2005/8/layout/process4"/>
    <dgm:cxn modelId="{4902BE59-B8E8-4B56-91D3-4943B2217238}" srcId="{D8E4DAE3-A3EE-4452-9A7C-ECE697606CFF}" destId="{3B48FA60-1AED-49C0-A0D5-0F743EB59B84}" srcOrd="1" destOrd="0" parTransId="{DF3397B1-E237-4310-A721-9B9AF5B80EC0}" sibTransId="{71017BDC-D6E6-4EB2-96F3-0E18F4578764}"/>
    <dgm:cxn modelId="{97E93489-0EF6-4ED8-86B8-9CCD2D7C8A72}" srcId="{D8E4DAE3-A3EE-4452-9A7C-ECE697606CFF}" destId="{3AA55FEE-B516-43F1-B51B-B335E97E61E5}" srcOrd="4" destOrd="0" parTransId="{5954F028-9A54-4A72-B753-2FC3C493DF60}" sibTransId="{AD0F73DB-74E1-4C79-AF1B-F0884EC39757}"/>
    <dgm:cxn modelId="{E4718A9A-581D-4FE8-B909-BA3DEBD38A1C}" srcId="{D8E4DAE3-A3EE-4452-9A7C-ECE697606CFF}" destId="{C0727028-9659-45B4-B07D-47BD51A21860}" srcOrd="2" destOrd="0" parTransId="{F8B61214-BAF5-4DAF-A7DB-88550D59B991}" sibTransId="{89208405-C23B-4576-B342-B235A6E095DA}"/>
    <dgm:cxn modelId="{790101C7-53C7-46C5-9A6E-991428387356}" type="presOf" srcId="{C0727028-9659-45B4-B07D-47BD51A21860}" destId="{3043BD02-D28F-42FE-B044-E864E36F3426}" srcOrd="0" destOrd="0" presId="urn:microsoft.com/office/officeart/2005/8/layout/process4"/>
    <dgm:cxn modelId="{5D5FFC63-33F0-442E-95B3-0F01FC360233}" type="presParOf" srcId="{F30790DE-1165-4F5A-A508-A1517A858504}" destId="{17A1BD7E-15A1-4841-A4A8-970AC4C1776B}" srcOrd="0" destOrd="0" presId="urn:microsoft.com/office/officeart/2005/8/layout/process4"/>
    <dgm:cxn modelId="{C054F33F-3943-46BA-8117-11D9E4888B30}" type="presParOf" srcId="{17A1BD7E-15A1-4841-A4A8-970AC4C1776B}" destId="{39E1BFE5-C37D-49E2-8474-CF9E950C95AC}" srcOrd="0" destOrd="0" presId="urn:microsoft.com/office/officeart/2005/8/layout/process4"/>
    <dgm:cxn modelId="{F20B190B-29BA-4BA1-800E-9F7B37520887}" type="presParOf" srcId="{F30790DE-1165-4F5A-A508-A1517A858504}" destId="{DE250AFE-718D-4610-8FD9-EB631D99C967}" srcOrd="1" destOrd="0" presId="urn:microsoft.com/office/officeart/2005/8/layout/process4"/>
    <dgm:cxn modelId="{3958F87E-DD22-425F-AA2E-618D6CD96263}" type="presParOf" srcId="{F30790DE-1165-4F5A-A508-A1517A858504}" destId="{25DEC958-737D-418E-B68C-DDE8B835C994}" srcOrd="2" destOrd="0" presId="urn:microsoft.com/office/officeart/2005/8/layout/process4"/>
    <dgm:cxn modelId="{DB4BD3C2-F2A6-40F1-A515-9D39BC4E02D9}" type="presParOf" srcId="{25DEC958-737D-418E-B68C-DDE8B835C994}" destId="{3E814A1C-2EAE-473B-965B-168D4FD457E1}" srcOrd="0" destOrd="0" presId="urn:microsoft.com/office/officeart/2005/8/layout/process4"/>
    <dgm:cxn modelId="{508B46BB-F7D4-469B-8BA9-CF5CA7E1AC28}" type="presParOf" srcId="{F30790DE-1165-4F5A-A508-A1517A858504}" destId="{9362791B-72DD-4EBF-B902-C310756922EC}" srcOrd="3" destOrd="0" presId="urn:microsoft.com/office/officeart/2005/8/layout/process4"/>
    <dgm:cxn modelId="{4D946F77-B800-472C-B42A-D1719991F79D}" type="presParOf" srcId="{F30790DE-1165-4F5A-A508-A1517A858504}" destId="{0DE22FF3-8C24-43FA-88F6-C0731ACD5588}" srcOrd="4" destOrd="0" presId="urn:microsoft.com/office/officeart/2005/8/layout/process4"/>
    <dgm:cxn modelId="{AFE88A05-F463-4F6F-A166-5D79F13C744B}" type="presParOf" srcId="{0DE22FF3-8C24-43FA-88F6-C0731ACD5588}" destId="{30EC080C-219A-4566-A4BD-37209039C25D}" srcOrd="0" destOrd="0" presId="urn:microsoft.com/office/officeart/2005/8/layout/process4"/>
    <dgm:cxn modelId="{CD81CE50-06E2-4049-9309-B90ECDF48401}" type="presParOf" srcId="{F30790DE-1165-4F5A-A508-A1517A858504}" destId="{321404EF-A99F-4D72-8187-D9E9E0179A24}" srcOrd="5" destOrd="0" presId="urn:microsoft.com/office/officeart/2005/8/layout/process4"/>
    <dgm:cxn modelId="{E3E18D58-F8A2-488C-A6C5-DEC51021A0C4}" type="presParOf" srcId="{F30790DE-1165-4F5A-A508-A1517A858504}" destId="{B670B7BD-C5D7-4BA2-A2B9-5677CB239452}" srcOrd="6" destOrd="0" presId="urn:microsoft.com/office/officeart/2005/8/layout/process4"/>
    <dgm:cxn modelId="{66F3A850-C6B4-47AF-B360-69CDDDE08F24}" type="presParOf" srcId="{B670B7BD-C5D7-4BA2-A2B9-5677CB239452}" destId="{3043BD02-D28F-42FE-B044-E864E36F3426}" srcOrd="0" destOrd="0" presId="urn:microsoft.com/office/officeart/2005/8/layout/process4"/>
    <dgm:cxn modelId="{AF9EB465-57D3-4AF6-9E44-0C1FEE2E7D1C}" type="presParOf" srcId="{F30790DE-1165-4F5A-A508-A1517A858504}" destId="{F92840F1-8730-48AD-B1D6-8038E88910FC}" srcOrd="7" destOrd="0" presId="urn:microsoft.com/office/officeart/2005/8/layout/process4"/>
    <dgm:cxn modelId="{99377D61-730D-48A5-B900-E89DAE9856D4}" type="presParOf" srcId="{F30790DE-1165-4F5A-A508-A1517A858504}" destId="{F90241B6-3590-4929-B140-43AFC5199E62}" srcOrd="8" destOrd="0" presId="urn:microsoft.com/office/officeart/2005/8/layout/process4"/>
    <dgm:cxn modelId="{FE8E3655-2D8D-4DE2-B991-BFD89521CFB6}" type="presParOf" srcId="{F90241B6-3590-4929-B140-43AFC5199E62}" destId="{2B540E93-51C9-482B-9FE8-80843E916EF4}" srcOrd="0" destOrd="0" presId="urn:microsoft.com/office/officeart/2005/8/layout/process4"/>
    <dgm:cxn modelId="{B05B78D9-9096-46FB-B13D-DF57F7D845F8}" type="presParOf" srcId="{F30790DE-1165-4F5A-A508-A1517A858504}" destId="{0BBB8EA6-1E63-452E-A3EC-DD6609214B77}" srcOrd="9" destOrd="0" presId="urn:microsoft.com/office/officeart/2005/8/layout/process4"/>
    <dgm:cxn modelId="{BFE8AE2D-8613-48A3-BA20-99214242BE07}" type="presParOf" srcId="{F30790DE-1165-4F5A-A508-A1517A858504}" destId="{34E58FB2-F082-4A07-9D94-F0E08219771E}" srcOrd="10" destOrd="0" presId="urn:microsoft.com/office/officeart/2005/8/layout/process4"/>
    <dgm:cxn modelId="{2DB37B66-D68C-4517-8692-38264B35D374}" type="presParOf" srcId="{34E58FB2-F082-4A07-9D94-F0E08219771E}" destId="{9532BC38-410B-47B3-BF55-A2A8EA9234E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8E4DAE3-A3EE-4452-9A7C-ECE697606CFF}" type="doc">
      <dgm:prSet loTypeId="urn:microsoft.com/office/officeart/2005/8/layout/vProcess5" loCatId="process" qsTypeId="urn:microsoft.com/office/officeart/2005/8/quickstyle/3d2" qsCatId="3D" csTypeId="urn:microsoft.com/office/officeart/2005/8/colors/accent0_1" csCatId="mainScheme" phldr="1"/>
      <dgm:spPr/>
      <dgm:t>
        <a:bodyPr/>
        <a:lstStyle/>
        <a:p>
          <a:endParaRPr lang="en-IN"/>
        </a:p>
      </dgm:t>
    </dgm:pt>
    <dgm:pt modelId="{95ADF890-40E6-4FB3-AD59-1C7E06C9CA3A}">
      <dgm:prSet phldrT="[Text]" custT="1"/>
      <dgm:spPr/>
      <dgm:t>
        <a:bodyPr/>
        <a:lstStyle/>
        <a:p>
          <a:r>
            <a:rPr lang="en-IN" sz="2000" b="0" i="0" u="none" dirty="0">
              <a:latin typeface="Arial" panose="020B0604020202020204" pitchFamily="34" charset="0"/>
              <a:cs typeface="Arial" panose="020B0604020202020204" pitchFamily="34" charset="0"/>
            </a:rPr>
            <a:t>Access to consultations is improved with Remote Consultations</a:t>
          </a:r>
          <a:r>
            <a:rPr lang="en-IN" sz="2000" b="0" i="0" u="none" dirty="0"/>
            <a:t>.</a:t>
          </a:r>
          <a:endParaRPr lang="en-NZ" sz="2000" b="1" dirty="0"/>
        </a:p>
      </dgm:t>
    </dgm:pt>
    <dgm:pt modelId="{149204B7-8F93-490A-8D20-4D77199C94CE}" type="parTrans" cxnId="{5627BA47-3837-4F55-9DC0-65EDA3FBA978}">
      <dgm:prSet/>
      <dgm:spPr/>
      <dgm:t>
        <a:bodyPr/>
        <a:lstStyle/>
        <a:p>
          <a:endParaRPr lang="en-NZ"/>
        </a:p>
      </dgm:t>
    </dgm:pt>
    <dgm:pt modelId="{A175BEFC-2004-4B26-92E0-D1A149EB906C}" type="sibTrans" cxnId="{5627BA47-3837-4F55-9DC0-65EDA3FBA978}">
      <dgm:prSet/>
      <dgm:spPr/>
      <dgm:t>
        <a:bodyPr/>
        <a:lstStyle/>
        <a:p>
          <a:endParaRPr lang="en-NZ"/>
        </a:p>
      </dgm:t>
    </dgm:pt>
    <dgm:pt modelId="{254EC318-DF9C-4466-BFB9-CAC599D910CA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2000" b="0" i="0" u="none" dirty="0">
              <a:latin typeface="Arial" panose="020B0604020202020204" pitchFamily="34" charset="0"/>
              <a:cs typeface="Arial" panose="020B0604020202020204" pitchFamily="34" charset="0"/>
            </a:rPr>
            <a:t>Facilitates the management of chronic diseases (Pool et al., 2022).</a:t>
          </a:r>
        </a:p>
      </dgm:t>
    </dgm:pt>
    <dgm:pt modelId="{6D9D89DB-B66C-4D3F-ADC7-64A51ABF1DA6}" type="parTrans" cxnId="{8863DEA7-F695-424A-83B9-41655FE5BD45}">
      <dgm:prSet/>
      <dgm:spPr/>
      <dgm:t>
        <a:bodyPr/>
        <a:lstStyle/>
        <a:p>
          <a:endParaRPr lang="en-IN"/>
        </a:p>
      </dgm:t>
    </dgm:pt>
    <dgm:pt modelId="{CF8D8D27-A223-466F-9CA4-3E7A8B5A2A78}" type="sibTrans" cxnId="{8863DEA7-F695-424A-83B9-41655FE5BD45}">
      <dgm:prSet/>
      <dgm:spPr/>
      <dgm:t>
        <a:bodyPr/>
        <a:lstStyle/>
        <a:p>
          <a:endParaRPr lang="en-IN"/>
        </a:p>
      </dgm:t>
    </dgm:pt>
    <dgm:pt modelId="{607798A6-8006-42C4-986C-2A21DE89FF90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2000" b="0" i="0" u="none" dirty="0">
              <a:latin typeface="Arial" panose="020B0604020202020204" pitchFamily="34" charset="0"/>
              <a:cs typeface="Arial" panose="020B0604020202020204" pitchFamily="34" charset="0"/>
            </a:rPr>
            <a:t>Reduces travel requirements.</a:t>
          </a:r>
        </a:p>
      </dgm:t>
    </dgm:pt>
    <dgm:pt modelId="{067C4354-7EC6-4FCA-BD33-C1644ED90A0E}" type="parTrans" cxnId="{AB097C50-22BC-462A-B8D9-5C012BFB3553}">
      <dgm:prSet/>
      <dgm:spPr/>
      <dgm:t>
        <a:bodyPr/>
        <a:lstStyle/>
        <a:p>
          <a:endParaRPr lang="en-IN"/>
        </a:p>
      </dgm:t>
    </dgm:pt>
    <dgm:pt modelId="{8DB7ADF0-E619-44EB-93E8-E61EB8A53F90}" type="sibTrans" cxnId="{AB097C50-22BC-462A-B8D9-5C012BFB3553}">
      <dgm:prSet/>
      <dgm:spPr/>
      <dgm:t>
        <a:bodyPr/>
        <a:lstStyle/>
        <a:p>
          <a:endParaRPr lang="en-IN"/>
        </a:p>
      </dgm:t>
    </dgm:pt>
    <dgm:pt modelId="{862F3295-F267-481A-9B14-1CC82834A397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2000" b="0" i="0" u="none" dirty="0">
              <a:latin typeface="Arial" panose="020B0604020202020204" pitchFamily="34" charset="0"/>
              <a:cs typeface="Arial" panose="020B0604020202020204" pitchFamily="34" charset="0"/>
            </a:rPr>
            <a:t>Saves healthcare resources.</a:t>
          </a:r>
        </a:p>
      </dgm:t>
    </dgm:pt>
    <dgm:pt modelId="{42E05AE5-20E1-4237-9C47-6F52192A289E}" type="parTrans" cxnId="{D73FB4FF-7597-4BD8-94B7-EDB8AB9CACC6}">
      <dgm:prSet/>
      <dgm:spPr/>
      <dgm:t>
        <a:bodyPr/>
        <a:lstStyle/>
        <a:p>
          <a:endParaRPr lang="en-IN"/>
        </a:p>
      </dgm:t>
    </dgm:pt>
    <dgm:pt modelId="{F66433A1-F1D0-43BE-89A4-C1685E0A4011}" type="sibTrans" cxnId="{D73FB4FF-7597-4BD8-94B7-EDB8AB9CACC6}">
      <dgm:prSet/>
      <dgm:spPr/>
      <dgm:t>
        <a:bodyPr/>
        <a:lstStyle/>
        <a:p>
          <a:endParaRPr lang="en-IN"/>
        </a:p>
      </dgm:t>
    </dgm:pt>
    <dgm:pt modelId="{A777648A-234E-460F-B7E7-B96749367BB2}">
      <dgm:prSet custT="1"/>
      <dgm:spPr/>
      <dgm:t>
        <a:bodyPr/>
        <a:lstStyle/>
        <a:p>
          <a:pPr>
            <a:buNone/>
          </a:pPr>
          <a:r>
            <a:rPr lang="en-IN" sz="2000" b="0" i="0" u="none" dirty="0">
              <a:latin typeface="Arial" panose="020B0604020202020204" pitchFamily="34" charset="0"/>
              <a:cs typeface="Arial" panose="020B0604020202020204" pitchFamily="34" charset="0"/>
            </a:rPr>
            <a:t>Digital exclusion is still an issue. </a:t>
          </a:r>
          <a:endParaRPr lang="en-IN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6DE390-61E4-4452-BAD4-DF9A1E8494F2}" type="parTrans" cxnId="{137AAFAB-BDD7-4EF7-BF1E-01AD2B390155}">
      <dgm:prSet/>
      <dgm:spPr/>
      <dgm:t>
        <a:bodyPr/>
        <a:lstStyle/>
        <a:p>
          <a:endParaRPr lang="en-IN"/>
        </a:p>
      </dgm:t>
    </dgm:pt>
    <dgm:pt modelId="{D2345683-E4B4-435A-88DA-D0401D5049A8}" type="sibTrans" cxnId="{137AAFAB-BDD7-4EF7-BF1E-01AD2B390155}">
      <dgm:prSet/>
      <dgm:spPr/>
      <dgm:t>
        <a:bodyPr/>
        <a:lstStyle/>
        <a:p>
          <a:endParaRPr lang="en-IN"/>
        </a:p>
      </dgm:t>
    </dgm:pt>
    <dgm:pt modelId="{86B3EBC1-3E32-4D98-A076-D166BB889983}" type="pres">
      <dgm:prSet presAssocID="{D8E4DAE3-A3EE-4452-9A7C-ECE697606CFF}" presName="outerComposite" presStyleCnt="0">
        <dgm:presLayoutVars>
          <dgm:chMax val="5"/>
          <dgm:dir/>
          <dgm:resizeHandles val="exact"/>
        </dgm:presLayoutVars>
      </dgm:prSet>
      <dgm:spPr/>
    </dgm:pt>
    <dgm:pt modelId="{3955EA0A-77B4-485F-9B30-F471882D5C3F}" type="pres">
      <dgm:prSet presAssocID="{D8E4DAE3-A3EE-4452-9A7C-ECE697606CFF}" presName="dummyMaxCanvas" presStyleCnt="0">
        <dgm:presLayoutVars/>
      </dgm:prSet>
      <dgm:spPr/>
    </dgm:pt>
    <dgm:pt modelId="{7EEE51D3-B958-44E8-916B-F49B19394A66}" type="pres">
      <dgm:prSet presAssocID="{D8E4DAE3-A3EE-4452-9A7C-ECE697606CFF}" presName="FiveNodes_1" presStyleLbl="node1" presStyleIdx="0" presStyleCnt="5">
        <dgm:presLayoutVars>
          <dgm:bulletEnabled val="1"/>
        </dgm:presLayoutVars>
      </dgm:prSet>
      <dgm:spPr/>
    </dgm:pt>
    <dgm:pt modelId="{1492238D-EA83-472A-AC76-8F571229D3E7}" type="pres">
      <dgm:prSet presAssocID="{D8E4DAE3-A3EE-4452-9A7C-ECE697606CFF}" presName="FiveNodes_2" presStyleLbl="node1" presStyleIdx="1" presStyleCnt="5">
        <dgm:presLayoutVars>
          <dgm:bulletEnabled val="1"/>
        </dgm:presLayoutVars>
      </dgm:prSet>
      <dgm:spPr/>
    </dgm:pt>
    <dgm:pt modelId="{A935378B-B778-4C09-952A-66A96A0AEC3E}" type="pres">
      <dgm:prSet presAssocID="{D8E4DAE3-A3EE-4452-9A7C-ECE697606CFF}" presName="FiveNodes_3" presStyleLbl="node1" presStyleIdx="2" presStyleCnt="5">
        <dgm:presLayoutVars>
          <dgm:bulletEnabled val="1"/>
        </dgm:presLayoutVars>
      </dgm:prSet>
      <dgm:spPr/>
    </dgm:pt>
    <dgm:pt modelId="{1F0ECA6D-85FB-47E6-A42F-5314E26EB179}" type="pres">
      <dgm:prSet presAssocID="{D8E4DAE3-A3EE-4452-9A7C-ECE697606CFF}" presName="FiveNodes_4" presStyleLbl="node1" presStyleIdx="3" presStyleCnt="5" custLinFactNeighborX="658" custLinFactNeighborY="2102">
        <dgm:presLayoutVars>
          <dgm:bulletEnabled val="1"/>
        </dgm:presLayoutVars>
      </dgm:prSet>
      <dgm:spPr/>
    </dgm:pt>
    <dgm:pt modelId="{4AB8DE00-5EC0-45E9-86FE-6405F568FD92}" type="pres">
      <dgm:prSet presAssocID="{D8E4DAE3-A3EE-4452-9A7C-ECE697606CFF}" presName="FiveNodes_5" presStyleLbl="node1" presStyleIdx="4" presStyleCnt="5">
        <dgm:presLayoutVars>
          <dgm:bulletEnabled val="1"/>
        </dgm:presLayoutVars>
      </dgm:prSet>
      <dgm:spPr/>
    </dgm:pt>
    <dgm:pt modelId="{A66047FA-AAC1-4DE8-B862-7D534C6AADC8}" type="pres">
      <dgm:prSet presAssocID="{D8E4DAE3-A3EE-4452-9A7C-ECE697606CFF}" presName="FiveConn_1-2" presStyleLbl="fgAccFollowNode1" presStyleIdx="0" presStyleCnt="4">
        <dgm:presLayoutVars>
          <dgm:bulletEnabled val="1"/>
        </dgm:presLayoutVars>
      </dgm:prSet>
      <dgm:spPr/>
    </dgm:pt>
    <dgm:pt modelId="{082F954E-98DA-48CF-B84B-4D16A29739AC}" type="pres">
      <dgm:prSet presAssocID="{D8E4DAE3-A3EE-4452-9A7C-ECE697606CFF}" presName="FiveConn_2-3" presStyleLbl="fgAccFollowNode1" presStyleIdx="1" presStyleCnt="4">
        <dgm:presLayoutVars>
          <dgm:bulletEnabled val="1"/>
        </dgm:presLayoutVars>
      </dgm:prSet>
      <dgm:spPr/>
    </dgm:pt>
    <dgm:pt modelId="{5942A115-0EEF-4891-B487-4CF6BB41A137}" type="pres">
      <dgm:prSet presAssocID="{D8E4DAE3-A3EE-4452-9A7C-ECE697606CFF}" presName="FiveConn_3-4" presStyleLbl="fgAccFollowNode1" presStyleIdx="2" presStyleCnt="4">
        <dgm:presLayoutVars>
          <dgm:bulletEnabled val="1"/>
        </dgm:presLayoutVars>
      </dgm:prSet>
      <dgm:spPr/>
    </dgm:pt>
    <dgm:pt modelId="{6427A710-EB8D-4345-8C65-11164FD9F39B}" type="pres">
      <dgm:prSet presAssocID="{D8E4DAE3-A3EE-4452-9A7C-ECE697606CFF}" presName="FiveConn_4-5" presStyleLbl="fgAccFollowNode1" presStyleIdx="3" presStyleCnt="4">
        <dgm:presLayoutVars>
          <dgm:bulletEnabled val="1"/>
        </dgm:presLayoutVars>
      </dgm:prSet>
      <dgm:spPr/>
    </dgm:pt>
    <dgm:pt modelId="{51AEF6EB-FDF0-45C5-A9B0-71975171D0EA}" type="pres">
      <dgm:prSet presAssocID="{D8E4DAE3-A3EE-4452-9A7C-ECE697606CFF}" presName="FiveNodes_1_text" presStyleLbl="node1" presStyleIdx="4" presStyleCnt="5">
        <dgm:presLayoutVars>
          <dgm:bulletEnabled val="1"/>
        </dgm:presLayoutVars>
      </dgm:prSet>
      <dgm:spPr/>
    </dgm:pt>
    <dgm:pt modelId="{81F65E65-EF83-4058-9C7E-E72A6620E839}" type="pres">
      <dgm:prSet presAssocID="{D8E4DAE3-A3EE-4452-9A7C-ECE697606CFF}" presName="FiveNodes_2_text" presStyleLbl="node1" presStyleIdx="4" presStyleCnt="5">
        <dgm:presLayoutVars>
          <dgm:bulletEnabled val="1"/>
        </dgm:presLayoutVars>
      </dgm:prSet>
      <dgm:spPr/>
    </dgm:pt>
    <dgm:pt modelId="{8A766CEC-85C8-4E94-AAA2-0FD64EC53F29}" type="pres">
      <dgm:prSet presAssocID="{D8E4DAE3-A3EE-4452-9A7C-ECE697606CFF}" presName="FiveNodes_3_text" presStyleLbl="node1" presStyleIdx="4" presStyleCnt="5">
        <dgm:presLayoutVars>
          <dgm:bulletEnabled val="1"/>
        </dgm:presLayoutVars>
      </dgm:prSet>
      <dgm:spPr/>
    </dgm:pt>
    <dgm:pt modelId="{B70EBDC0-B552-420B-97C4-E1631EBD9970}" type="pres">
      <dgm:prSet presAssocID="{D8E4DAE3-A3EE-4452-9A7C-ECE697606CFF}" presName="FiveNodes_4_text" presStyleLbl="node1" presStyleIdx="4" presStyleCnt="5">
        <dgm:presLayoutVars>
          <dgm:bulletEnabled val="1"/>
        </dgm:presLayoutVars>
      </dgm:prSet>
      <dgm:spPr/>
    </dgm:pt>
    <dgm:pt modelId="{F16FC621-BF5F-4490-8D61-AB636C7C46B4}" type="pres">
      <dgm:prSet presAssocID="{D8E4DAE3-A3EE-4452-9A7C-ECE697606CF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1B0EB01-D479-4C2A-9F75-52078D69DF10}" type="presOf" srcId="{95ADF890-40E6-4FB3-AD59-1C7E06C9CA3A}" destId="{51AEF6EB-FDF0-45C5-A9B0-71975171D0EA}" srcOrd="1" destOrd="0" presId="urn:microsoft.com/office/officeart/2005/8/layout/vProcess5"/>
    <dgm:cxn modelId="{7D3A981A-3951-4F2C-A9CD-6AB95D784550}" type="presOf" srcId="{A777648A-234E-460F-B7E7-B96749367BB2}" destId="{4AB8DE00-5EC0-45E9-86FE-6405F568FD92}" srcOrd="0" destOrd="0" presId="urn:microsoft.com/office/officeart/2005/8/layout/vProcess5"/>
    <dgm:cxn modelId="{EBD7162C-2B41-4CA4-9120-BF0B61E96FB7}" type="presOf" srcId="{F66433A1-F1D0-43BE-89A4-C1685E0A4011}" destId="{6427A710-EB8D-4345-8C65-11164FD9F39B}" srcOrd="0" destOrd="0" presId="urn:microsoft.com/office/officeart/2005/8/layout/vProcess5"/>
    <dgm:cxn modelId="{FB90973F-2FCE-4BCA-B7FE-9B7F0E91183D}" type="presOf" srcId="{95ADF890-40E6-4FB3-AD59-1C7E06C9CA3A}" destId="{7EEE51D3-B958-44E8-916B-F49B19394A66}" srcOrd="0" destOrd="0" presId="urn:microsoft.com/office/officeart/2005/8/layout/vProcess5"/>
    <dgm:cxn modelId="{741EBF3F-C289-4E7D-B33B-4C36646533D3}" type="presOf" srcId="{A777648A-234E-460F-B7E7-B96749367BB2}" destId="{F16FC621-BF5F-4490-8D61-AB636C7C46B4}" srcOrd="1" destOrd="0" presId="urn:microsoft.com/office/officeart/2005/8/layout/vProcess5"/>
    <dgm:cxn modelId="{6B11FF5C-183A-49B2-9698-1FBBB7DF9D26}" type="presOf" srcId="{607798A6-8006-42C4-986C-2A21DE89FF90}" destId="{8A766CEC-85C8-4E94-AAA2-0FD64EC53F29}" srcOrd="1" destOrd="0" presId="urn:microsoft.com/office/officeart/2005/8/layout/vProcess5"/>
    <dgm:cxn modelId="{23713946-A93C-478F-9E73-1377651B53D1}" type="presOf" srcId="{607798A6-8006-42C4-986C-2A21DE89FF90}" destId="{A935378B-B778-4C09-952A-66A96A0AEC3E}" srcOrd="0" destOrd="0" presId="urn:microsoft.com/office/officeart/2005/8/layout/vProcess5"/>
    <dgm:cxn modelId="{5627BA47-3837-4F55-9DC0-65EDA3FBA978}" srcId="{D8E4DAE3-A3EE-4452-9A7C-ECE697606CFF}" destId="{95ADF890-40E6-4FB3-AD59-1C7E06C9CA3A}" srcOrd="0" destOrd="0" parTransId="{149204B7-8F93-490A-8D20-4D77199C94CE}" sibTransId="{A175BEFC-2004-4B26-92E0-D1A149EB906C}"/>
    <dgm:cxn modelId="{AB097C50-22BC-462A-B8D9-5C012BFB3553}" srcId="{D8E4DAE3-A3EE-4452-9A7C-ECE697606CFF}" destId="{607798A6-8006-42C4-986C-2A21DE89FF90}" srcOrd="2" destOrd="0" parTransId="{067C4354-7EC6-4FCA-BD33-C1644ED90A0E}" sibTransId="{8DB7ADF0-E619-44EB-93E8-E61EB8A53F90}"/>
    <dgm:cxn modelId="{4CB0F279-0CD0-4849-9972-BC00001045F0}" type="presOf" srcId="{254EC318-DF9C-4466-BFB9-CAC599D910CA}" destId="{1492238D-EA83-472A-AC76-8F571229D3E7}" srcOrd="0" destOrd="0" presId="urn:microsoft.com/office/officeart/2005/8/layout/vProcess5"/>
    <dgm:cxn modelId="{0301C288-4EB2-4EAB-BB8A-410ACB5B5156}" type="presOf" srcId="{D8E4DAE3-A3EE-4452-9A7C-ECE697606CFF}" destId="{86B3EBC1-3E32-4D98-A076-D166BB889983}" srcOrd="0" destOrd="0" presId="urn:microsoft.com/office/officeart/2005/8/layout/vProcess5"/>
    <dgm:cxn modelId="{8863DEA7-F695-424A-83B9-41655FE5BD45}" srcId="{D8E4DAE3-A3EE-4452-9A7C-ECE697606CFF}" destId="{254EC318-DF9C-4466-BFB9-CAC599D910CA}" srcOrd="1" destOrd="0" parTransId="{6D9D89DB-B66C-4D3F-ADC7-64A51ABF1DA6}" sibTransId="{CF8D8D27-A223-466F-9CA4-3E7A8B5A2A78}"/>
    <dgm:cxn modelId="{137AAFAB-BDD7-4EF7-BF1E-01AD2B390155}" srcId="{D8E4DAE3-A3EE-4452-9A7C-ECE697606CFF}" destId="{A777648A-234E-460F-B7E7-B96749367BB2}" srcOrd="4" destOrd="0" parTransId="{AD6DE390-61E4-4452-BAD4-DF9A1E8494F2}" sibTransId="{D2345683-E4B4-435A-88DA-D0401D5049A8}"/>
    <dgm:cxn modelId="{C7DA5ACD-D714-4BFA-8586-DC0E03AD8D53}" type="presOf" srcId="{A175BEFC-2004-4B26-92E0-D1A149EB906C}" destId="{A66047FA-AAC1-4DE8-B862-7D534C6AADC8}" srcOrd="0" destOrd="0" presId="urn:microsoft.com/office/officeart/2005/8/layout/vProcess5"/>
    <dgm:cxn modelId="{88274AE5-92EF-4D2E-B6B4-11AED86B2651}" type="presOf" srcId="{CF8D8D27-A223-466F-9CA4-3E7A8B5A2A78}" destId="{082F954E-98DA-48CF-B84B-4D16A29739AC}" srcOrd="0" destOrd="0" presId="urn:microsoft.com/office/officeart/2005/8/layout/vProcess5"/>
    <dgm:cxn modelId="{74808CE9-86A4-44B8-B90B-0B05C94D4726}" type="presOf" srcId="{862F3295-F267-481A-9B14-1CC82834A397}" destId="{B70EBDC0-B552-420B-97C4-E1631EBD9970}" srcOrd="1" destOrd="0" presId="urn:microsoft.com/office/officeart/2005/8/layout/vProcess5"/>
    <dgm:cxn modelId="{B74A90EB-20B4-4075-AB21-67835C7B6651}" type="presOf" srcId="{862F3295-F267-481A-9B14-1CC82834A397}" destId="{1F0ECA6D-85FB-47E6-A42F-5314E26EB179}" srcOrd="0" destOrd="0" presId="urn:microsoft.com/office/officeart/2005/8/layout/vProcess5"/>
    <dgm:cxn modelId="{DF539EEC-DFE8-4840-A80D-8718A4E3B717}" type="presOf" srcId="{8DB7ADF0-E619-44EB-93E8-E61EB8A53F90}" destId="{5942A115-0EEF-4891-B487-4CF6BB41A137}" srcOrd="0" destOrd="0" presId="urn:microsoft.com/office/officeart/2005/8/layout/vProcess5"/>
    <dgm:cxn modelId="{CB654BF5-526A-4A92-AB6C-9BF47586D0B5}" type="presOf" srcId="{254EC318-DF9C-4466-BFB9-CAC599D910CA}" destId="{81F65E65-EF83-4058-9C7E-E72A6620E839}" srcOrd="1" destOrd="0" presId="urn:microsoft.com/office/officeart/2005/8/layout/vProcess5"/>
    <dgm:cxn modelId="{D73FB4FF-7597-4BD8-94B7-EDB8AB9CACC6}" srcId="{D8E4DAE3-A3EE-4452-9A7C-ECE697606CFF}" destId="{862F3295-F267-481A-9B14-1CC82834A397}" srcOrd="3" destOrd="0" parTransId="{42E05AE5-20E1-4237-9C47-6F52192A289E}" sibTransId="{F66433A1-F1D0-43BE-89A4-C1685E0A4011}"/>
    <dgm:cxn modelId="{05C7E438-5CB3-4C2B-B037-8AE6E7E0DC16}" type="presParOf" srcId="{86B3EBC1-3E32-4D98-A076-D166BB889983}" destId="{3955EA0A-77B4-485F-9B30-F471882D5C3F}" srcOrd="0" destOrd="0" presId="urn:microsoft.com/office/officeart/2005/8/layout/vProcess5"/>
    <dgm:cxn modelId="{BE6216C5-87B2-4D04-A1AD-41B661EC23EC}" type="presParOf" srcId="{86B3EBC1-3E32-4D98-A076-D166BB889983}" destId="{7EEE51D3-B958-44E8-916B-F49B19394A66}" srcOrd="1" destOrd="0" presId="urn:microsoft.com/office/officeart/2005/8/layout/vProcess5"/>
    <dgm:cxn modelId="{691321EA-BA29-4B5E-A163-0AA30DB59476}" type="presParOf" srcId="{86B3EBC1-3E32-4D98-A076-D166BB889983}" destId="{1492238D-EA83-472A-AC76-8F571229D3E7}" srcOrd="2" destOrd="0" presId="urn:microsoft.com/office/officeart/2005/8/layout/vProcess5"/>
    <dgm:cxn modelId="{4C703D5B-E6C5-4FD4-BF5A-08B044ED544A}" type="presParOf" srcId="{86B3EBC1-3E32-4D98-A076-D166BB889983}" destId="{A935378B-B778-4C09-952A-66A96A0AEC3E}" srcOrd="3" destOrd="0" presId="urn:microsoft.com/office/officeart/2005/8/layout/vProcess5"/>
    <dgm:cxn modelId="{96661D96-9445-4C17-A3E8-76AE3B4C5940}" type="presParOf" srcId="{86B3EBC1-3E32-4D98-A076-D166BB889983}" destId="{1F0ECA6D-85FB-47E6-A42F-5314E26EB179}" srcOrd="4" destOrd="0" presId="urn:microsoft.com/office/officeart/2005/8/layout/vProcess5"/>
    <dgm:cxn modelId="{5A0CEC6C-AC38-451A-AA0A-DF7EC424EA71}" type="presParOf" srcId="{86B3EBC1-3E32-4D98-A076-D166BB889983}" destId="{4AB8DE00-5EC0-45E9-86FE-6405F568FD92}" srcOrd="5" destOrd="0" presId="urn:microsoft.com/office/officeart/2005/8/layout/vProcess5"/>
    <dgm:cxn modelId="{37A55BB4-2FFD-423C-9B4E-904B4D0E01DC}" type="presParOf" srcId="{86B3EBC1-3E32-4D98-A076-D166BB889983}" destId="{A66047FA-AAC1-4DE8-B862-7D534C6AADC8}" srcOrd="6" destOrd="0" presId="urn:microsoft.com/office/officeart/2005/8/layout/vProcess5"/>
    <dgm:cxn modelId="{5DCBE692-B85D-4E67-996E-7752BDD30D13}" type="presParOf" srcId="{86B3EBC1-3E32-4D98-A076-D166BB889983}" destId="{082F954E-98DA-48CF-B84B-4D16A29739AC}" srcOrd="7" destOrd="0" presId="urn:microsoft.com/office/officeart/2005/8/layout/vProcess5"/>
    <dgm:cxn modelId="{53E826BC-909F-429C-A1FA-C9FA5042F39F}" type="presParOf" srcId="{86B3EBC1-3E32-4D98-A076-D166BB889983}" destId="{5942A115-0EEF-4891-B487-4CF6BB41A137}" srcOrd="8" destOrd="0" presId="urn:microsoft.com/office/officeart/2005/8/layout/vProcess5"/>
    <dgm:cxn modelId="{1D4F686C-65AD-4978-9215-417102FB9E42}" type="presParOf" srcId="{86B3EBC1-3E32-4D98-A076-D166BB889983}" destId="{6427A710-EB8D-4345-8C65-11164FD9F39B}" srcOrd="9" destOrd="0" presId="urn:microsoft.com/office/officeart/2005/8/layout/vProcess5"/>
    <dgm:cxn modelId="{E502855E-7218-49DF-8D0D-53AF09138363}" type="presParOf" srcId="{86B3EBC1-3E32-4D98-A076-D166BB889983}" destId="{51AEF6EB-FDF0-45C5-A9B0-71975171D0EA}" srcOrd="10" destOrd="0" presId="urn:microsoft.com/office/officeart/2005/8/layout/vProcess5"/>
    <dgm:cxn modelId="{BA0DAFBE-1417-44AF-B587-F17E10688169}" type="presParOf" srcId="{86B3EBC1-3E32-4D98-A076-D166BB889983}" destId="{81F65E65-EF83-4058-9C7E-E72A6620E839}" srcOrd="11" destOrd="0" presId="urn:microsoft.com/office/officeart/2005/8/layout/vProcess5"/>
    <dgm:cxn modelId="{10831C6B-B4D9-49AB-8FC7-1CB3217400A8}" type="presParOf" srcId="{86B3EBC1-3E32-4D98-A076-D166BB889983}" destId="{8A766CEC-85C8-4E94-AAA2-0FD64EC53F29}" srcOrd="12" destOrd="0" presId="urn:microsoft.com/office/officeart/2005/8/layout/vProcess5"/>
    <dgm:cxn modelId="{D2377B40-2AF2-44B4-A812-7339677977E0}" type="presParOf" srcId="{86B3EBC1-3E32-4D98-A076-D166BB889983}" destId="{B70EBDC0-B552-420B-97C4-E1631EBD9970}" srcOrd="13" destOrd="0" presId="urn:microsoft.com/office/officeart/2005/8/layout/vProcess5"/>
    <dgm:cxn modelId="{D290B2B6-F8D0-4284-B779-600D5BEDC0BA}" type="presParOf" srcId="{86B3EBC1-3E32-4D98-A076-D166BB889983}" destId="{F16FC621-BF5F-4490-8D61-AB636C7C46B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8E4DAE3-A3EE-4452-9A7C-ECE697606CFF}" type="doc">
      <dgm:prSet loTypeId="urn:microsoft.com/office/officeart/2005/8/layout/hProcess9" loCatId="process" qsTypeId="urn:microsoft.com/office/officeart/2005/8/quickstyle/3d2" qsCatId="3D" csTypeId="urn:microsoft.com/office/officeart/2005/8/colors/accent0_2" csCatId="mainScheme" phldr="1"/>
      <dgm:spPr/>
      <dgm:t>
        <a:bodyPr/>
        <a:lstStyle/>
        <a:p>
          <a:endParaRPr lang="en-IN"/>
        </a:p>
      </dgm:t>
    </dgm:pt>
    <dgm:pt modelId="{95ADF890-40E6-4FB3-AD59-1C7E06C9CA3A}">
      <dgm:prSet phldrT="[Text]" custT="1"/>
      <dgm:spPr/>
      <dgm:t>
        <a:bodyPr/>
        <a:lstStyle/>
        <a:p>
          <a:r>
            <a:rPr lang="en-IN" sz="18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Fall detection and monitoring systems.</a:t>
          </a:r>
          <a:endParaRPr lang="en-NZ" sz="18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9204B7-8F93-490A-8D20-4D77199C94CE}" type="parTrans" cxnId="{5627BA47-3837-4F55-9DC0-65EDA3FBA978}">
      <dgm:prSet/>
      <dgm:spPr/>
      <dgm:t>
        <a:bodyPr/>
        <a:lstStyle/>
        <a:p>
          <a:endParaRPr lang="en-NZ"/>
        </a:p>
      </dgm:t>
    </dgm:pt>
    <dgm:pt modelId="{A175BEFC-2004-4B26-92E0-D1A149EB906C}" type="sibTrans" cxnId="{5627BA47-3837-4F55-9DC0-65EDA3FBA978}">
      <dgm:prSet/>
      <dgm:spPr/>
      <dgm:t>
        <a:bodyPr/>
        <a:lstStyle/>
        <a:p>
          <a:endParaRPr lang="en-NZ"/>
        </a:p>
      </dgm:t>
    </dgm:pt>
    <dgm:pt modelId="{DC0F3C50-4841-41FC-A0CE-F35CF51F495E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Script reminders have a positive effect on adherence (Tian et al., 2024).</a:t>
          </a:r>
        </a:p>
      </dgm:t>
    </dgm:pt>
    <dgm:pt modelId="{389FB2F3-F8C0-48FF-AA56-679848A314C1}" type="parTrans" cxnId="{61F91EC9-A49C-4FFA-9E34-BD5D8710C83E}">
      <dgm:prSet/>
      <dgm:spPr/>
      <dgm:t>
        <a:bodyPr/>
        <a:lstStyle/>
        <a:p>
          <a:endParaRPr lang="en-IN"/>
        </a:p>
      </dgm:t>
    </dgm:pt>
    <dgm:pt modelId="{06956A22-9D26-4E27-A81C-B58F5DDA8FEB}" type="sibTrans" cxnId="{61F91EC9-A49C-4FFA-9E34-BD5D8710C83E}">
      <dgm:prSet/>
      <dgm:spPr/>
      <dgm:t>
        <a:bodyPr/>
        <a:lstStyle/>
        <a:p>
          <a:endParaRPr lang="en-IN"/>
        </a:p>
      </dgm:t>
    </dgm:pt>
    <dgm:pt modelId="{7CA921C7-B87A-4615-A40E-2FB396A2885C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Promotes safety and independence.</a:t>
          </a:r>
        </a:p>
      </dgm:t>
    </dgm:pt>
    <dgm:pt modelId="{D1CA2CD1-4DC1-47D4-ACCE-E7E5105CC244}" type="parTrans" cxnId="{69960831-E9AB-4B4B-9398-7892D6871EF3}">
      <dgm:prSet/>
      <dgm:spPr/>
      <dgm:t>
        <a:bodyPr/>
        <a:lstStyle/>
        <a:p>
          <a:endParaRPr lang="en-IN"/>
        </a:p>
      </dgm:t>
    </dgm:pt>
    <dgm:pt modelId="{454F61F0-BFFA-4133-81D7-8EE9AD48E9DE}" type="sibTrans" cxnId="{69960831-E9AB-4B4B-9398-7892D6871EF3}">
      <dgm:prSet/>
      <dgm:spPr/>
      <dgm:t>
        <a:bodyPr/>
        <a:lstStyle/>
        <a:p>
          <a:endParaRPr lang="en-IN"/>
        </a:p>
      </dgm:t>
    </dgm:pt>
    <dgm:pt modelId="{6020732E-9EEC-46C4-84A1-2103ECA5C3BB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18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Assists with adapting to the demands of later life.</a:t>
          </a:r>
        </a:p>
      </dgm:t>
    </dgm:pt>
    <dgm:pt modelId="{E3543C76-75AF-4942-AFB8-2351FCF2FE4E}" type="parTrans" cxnId="{167770BB-5169-4F43-AC20-8AEC7847B616}">
      <dgm:prSet/>
      <dgm:spPr/>
      <dgm:t>
        <a:bodyPr/>
        <a:lstStyle/>
        <a:p>
          <a:endParaRPr lang="en-IN"/>
        </a:p>
      </dgm:t>
    </dgm:pt>
    <dgm:pt modelId="{5EEFB8F0-967C-4C99-A6BA-BBFB25395C95}" type="sibTrans" cxnId="{167770BB-5169-4F43-AC20-8AEC7847B616}">
      <dgm:prSet/>
      <dgm:spPr/>
      <dgm:t>
        <a:bodyPr/>
        <a:lstStyle/>
        <a:p>
          <a:endParaRPr lang="en-IN"/>
        </a:p>
      </dgm:t>
    </dgm:pt>
    <dgm:pt modelId="{29006E0B-0046-45BA-B855-1D510B66C07C}">
      <dgm:prSet custT="1"/>
      <dgm:spPr/>
      <dgm:t>
        <a:bodyPr/>
        <a:lstStyle/>
        <a:p>
          <a:pPr>
            <a:buNone/>
          </a:pPr>
          <a:r>
            <a:rPr lang="en-IN" sz="18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There are privacy concerns and costs associated</a:t>
          </a:r>
          <a:r>
            <a:rPr lang="en-IN" sz="1800" b="0" i="0" u="none" dirty="0">
              <a:solidFill>
                <a:schemeClr val="bg1"/>
              </a:solidFill>
            </a:rPr>
            <a:t>. </a:t>
          </a:r>
          <a:endParaRPr lang="en-IN" sz="1800" dirty="0">
            <a:solidFill>
              <a:schemeClr val="bg1"/>
            </a:solidFill>
          </a:endParaRPr>
        </a:p>
      </dgm:t>
    </dgm:pt>
    <dgm:pt modelId="{1F4B49E4-D90D-429D-ABF5-4E178B9DA3DA}" type="parTrans" cxnId="{98D18DA8-5A3D-493A-8808-09FAEEEAAB3F}">
      <dgm:prSet/>
      <dgm:spPr/>
      <dgm:t>
        <a:bodyPr/>
        <a:lstStyle/>
        <a:p>
          <a:endParaRPr lang="en-IN"/>
        </a:p>
      </dgm:t>
    </dgm:pt>
    <dgm:pt modelId="{574DB40D-C151-426B-9721-38E36FF50972}" type="sibTrans" cxnId="{98D18DA8-5A3D-493A-8808-09FAEEEAAB3F}">
      <dgm:prSet/>
      <dgm:spPr/>
      <dgm:t>
        <a:bodyPr/>
        <a:lstStyle/>
        <a:p>
          <a:endParaRPr lang="en-IN"/>
        </a:p>
      </dgm:t>
    </dgm:pt>
    <dgm:pt modelId="{E91A7FD4-CBE7-4F27-92EA-715E68F61BD9}" type="pres">
      <dgm:prSet presAssocID="{D8E4DAE3-A3EE-4452-9A7C-ECE697606CFF}" presName="CompostProcess" presStyleCnt="0">
        <dgm:presLayoutVars>
          <dgm:dir/>
          <dgm:resizeHandles val="exact"/>
        </dgm:presLayoutVars>
      </dgm:prSet>
      <dgm:spPr/>
    </dgm:pt>
    <dgm:pt modelId="{B793CA51-12AC-43EF-9978-B60091BFC386}" type="pres">
      <dgm:prSet presAssocID="{D8E4DAE3-A3EE-4452-9A7C-ECE697606CFF}" presName="arrow" presStyleLbl="bgShp" presStyleIdx="0" presStyleCnt="1"/>
      <dgm:spPr/>
    </dgm:pt>
    <dgm:pt modelId="{84123F0F-1CA3-41DC-B490-9F5C19433473}" type="pres">
      <dgm:prSet presAssocID="{D8E4DAE3-A3EE-4452-9A7C-ECE697606CFF}" presName="linearProcess" presStyleCnt="0"/>
      <dgm:spPr/>
    </dgm:pt>
    <dgm:pt modelId="{D05ABFD7-4FC9-4FFA-81D7-674A54527497}" type="pres">
      <dgm:prSet presAssocID="{95ADF890-40E6-4FB3-AD59-1C7E06C9CA3A}" presName="textNode" presStyleLbl="node1" presStyleIdx="0" presStyleCnt="5" custScaleX="91483">
        <dgm:presLayoutVars>
          <dgm:bulletEnabled val="1"/>
        </dgm:presLayoutVars>
      </dgm:prSet>
      <dgm:spPr/>
    </dgm:pt>
    <dgm:pt modelId="{977F198C-6A97-4EB6-AAB4-589970132F0A}" type="pres">
      <dgm:prSet presAssocID="{A175BEFC-2004-4B26-92E0-D1A149EB906C}" presName="sibTrans" presStyleCnt="0"/>
      <dgm:spPr/>
    </dgm:pt>
    <dgm:pt modelId="{FFC4A721-75D2-498B-BED2-B5D9C50509F3}" type="pres">
      <dgm:prSet presAssocID="{DC0F3C50-4841-41FC-A0CE-F35CF51F495E}" presName="textNode" presStyleLbl="node1" presStyleIdx="1" presStyleCnt="5" custScaleX="124676">
        <dgm:presLayoutVars>
          <dgm:bulletEnabled val="1"/>
        </dgm:presLayoutVars>
      </dgm:prSet>
      <dgm:spPr/>
    </dgm:pt>
    <dgm:pt modelId="{9D54ED05-BAA3-4B84-95EA-4318A727BB2D}" type="pres">
      <dgm:prSet presAssocID="{06956A22-9D26-4E27-A81C-B58F5DDA8FEB}" presName="sibTrans" presStyleCnt="0"/>
      <dgm:spPr/>
    </dgm:pt>
    <dgm:pt modelId="{4319174D-02F0-479B-ABFE-CF3E8D8D64B9}" type="pres">
      <dgm:prSet presAssocID="{7CA921C7-B87A-4615-A40E-2FB396A2885C}" presName="textNode" presStyleLbl="node1" presStyleIdx="2" presStyleCnt="5" custScaleX="91483">
        <dgm:presLayoutVars>
          <dgm:bulletEnabled val="1"/>
        </dgm:presLayoutVars>
      </dgm:prSet>
      <dgm:spPr/>
    </dgm:pt>
    <dgm:pt modelId="{62208E46-A19C-4AEC-A37A-6BDFF1D3073D}" type="pres">
      <dgm:prSet presAssocID="{454F61F0-BFFA-4133-81D7-8EE9AD48E9DE}" presName="sibTrans" presStyleCnt="0"/>
      <dgm:spPr/>
    </dgm:pt>
    <dgm:pt modelId="{3F99952C-6C6C-497D-BC7F-275815578501}" type="pres">
      <dgm:prSet presAssocID="{6020732E-9EEC-46C4-84A1-2103ECA5C3BB}" presName="textNode" presStyleLbl="node1" presStyleIdx="3" presStyleCnt="5" custScaleX="91483">
        <dgm:presLayoutVars>
          <dgm:bulletEnabled val="1"/>
        </dgm:presLayoutVars>
      </dgm:prSet>
      <dgm:spPr/>
    </dgm:pt>
    <dgm:pt modelId="{19259A0F-58CF-4364-A38F-2C7F0F3BEB40}" type="pres">
      <dgm:prSet presAssocID="{5EEFB8F0-967C-4C99-A6BA-BBFB25395C95}" presName="sibTrans" presStyleCnt="0"/>
      <dgm:spPr/>
    </dgm:pt>
    <dgm:pt modelId="{03E43638-4B04-42EC-B68E-1220F6DD9B2F}" type="pres">
      <dgm:prSet presAssocID="{29006E0B-0046-45BA-B855-1D510B66C07C}" presName="textNode" presStyleLbl="node1" presStyleIdx="4" presStyleCnt="5" custScaleX="91483">
        <dgm:presLayoutVars>
          <dgm:bulletEnabled val="1"/>
        </dgm:presLayoutVars>
      </dgm:prSet>
      <dgm:spPr/>
    </dgm:pt>
  </dgm:ptLst>
  <dgm:cxnLst>
    <dgm:cxn modelId="{DB000C02-FFBB-4CF3-9DA7-FFCDAAA3CC47}" type="presOf" srcId="{7CA921C7-B87A-4615-A40E-2FB396A2885C}" destId="{4319174D-02F0-479B-ABFE-CF3E8D8D64B9}" srcOrd="0" destOrd="0" presId="urn:microsoft.com/office/officeart/2005/8/layout/hProcess9"/>
    <dgm:cxn modelId="{69960831-E9AB-4B4B-9398-7892D6871EF3}" srcId="{D8E4DAE3-A3EE-4452-9A7C-ECE697606CFF}" destId="{7CA921C7-B87A-4615-A40E-2FB396A2885C}" srcOrd="2" destOrd="0" parTransId="{D1CA2CD1-4DC1-47D4-ACCE-E7E5105CC244}" sibTransId="{454F61F0-BFFA-4133-81D7-8EE9AD48E9DE}"/>
    <dgm:cxn modelId="{5627BA47-3837-4F55-9DC0-65EDA3FBA978}" srcId="{D8E4DAE3-A3EE-4452-9A7C-ECE697606CFF}" destId="{95ADF890-40E6-4FB3-AD59-1C7E06C9CA3A}" srcOrd="0" destOrd="0" parTransId="{149204B7-8F93-490A-8D20-4D77199C94CE}" sibTransId="{A175BEFC-2004-4B26-92E0-D1A149EB906C}"/>
    <dgm:cxn modelId="{187BED52-717F-4CD8-9DD3-DD0A35E38806}" type="presOf" srcId="{29006E0B-0046-45BA-B855-1D510B66C07C}" destId="{03E43638-4B04-42EC-B68E-1220F6DD9B2F}" srcOrd="0" destOrd="0" presId="urn:microsoft.com/office/officeart/2005/8/layout/hProcess9"/>
    <dgm:cxn modelId="{ABB92686-2DFE-4952-875B-032846C8A27B}" type="presOf" srcId="{D8E4DAE3-A3EE-4452-9A7C-ECE697606CFF}" destId="{E91A7FD4-CBE7-4F27-92EA-715E68F61BD9}" srcOrd="0" destOrd="0" presId="urn:microsoft.com/office/officeart/2005/8/layout/hProcess9"/>
    <dgm:cxn modelId="{6EF0588B-385A-4199-99B8-3F556033C790}" type="presOf" srcId="{6020732E-9EEC-46C4-84A1-2103ECA5C3BB}" destId="{3F99952C-6C6C-497D-BC7F-275815578501}" srcOrd="0" destOrd="0" presId="urn:microsoft.com/office/officeart/2005/8/layout/hProcess9"/>
    <dgm:cxn modelId="{FDE472A8-89E9-4D5B-A5D1-E6E0A610174D}" type="presOf" srcId="{95ADF890-40E6-4FB3-AD59-1C7E06C9CA3A}" destId="{D05ABFD7-4FC9-4FFA-81D7-674A54527497}" srcOrd="0" destOrd="0" presId="urn:microsoft.com/office/officeart/2005/8/layout/hProcess9"/>
    <dgm:cxn modelId="{98D18DA8-5A3D-493A-8808-09FAEEEAAB3F}" srcId="{D8E4DAE3-A3EE-4452-9A7C-ECE697606CFF}" destId="{29006E0B-0046-45BA-B855-1D510B66C07C}" srcOrd="4" destOrd="0" parTransId="{1F4B49E4-D90D-429D-ABF5-4E178B9DA3DA}" sibTransId="{574DB40D-C151-426B-9721-38E36FF50972}"/>
    <dgm:cxn modelId="{FA9E85AB-8D44-41C8-88C9-2B6A85EB7BCB}" type="presOf" srcId="{DC0F3C50-4841-41FC-A0CE-F35CF51F495E}" destId="{FFC4A721-75D2-498B-BED2-B5D9C50509F3}" srcOrd="0" destOrd="0" presId="urn:microsoft.com/office/officeart/2005/8/layout/hProcess9"/>
    <dgm:cxn modelId="{167770BB-5169-4F43-AC20-8AEC7847B616}" srcId="{D8E4DAE3-A3EE-4452-9A7C-ECE697606CFF}" destId="{6020732E-9EEC-46C4-84A1-2103ECA5C3BB}" srcOrd="3" destOrd="0" parTransId="{E3543C76-75AF-4942-AFB8-2351FCF2FE4E}" sibTransId="{5EEFB8F0-967C-4C99-A6BA-BBFB25395C95}"/>
    <dgm:cxn modelId="{61F91EC9-A49C-4FFA-9E34-BD5D8710C83E}" srcId="{D8E4DAE3-A3EE-4452-9A7C-ECE697606CFF}" destId="{DC0F3C50-4841-41FC-A0CE-F35CF51F495E}" srcOrd="1" destOrd="0" parTransId="{389FB2F3-F8C0-48FF-AA56-679848A314C1}" sibTransId="{06956A22-9D26-4E27-A81C-B58F5DDA8FEB}"/>
    <dgm:cxn modelId="{D63E5F45-0FCE-451A-9DDA-435C6B473E50}" type="presParOf" srcId="{E91A7FD4-CBE7-4F27-92EA-715E68F61BD9}" destId="{B793CA51-12AC-43EF-9978-B60091BFC386}" srcOrd="0" destOrd="0" presId="urn:microsoft.com/office/officeart/2005/8/layout/hProcess9"/>
    <dgm:cxn modelId="{59D2EB0F-8FFA-4C0F-AF62-C7193F659DEA}" type="presParOf" srcId="{E91A7FD4-CBE7-4F27-92EA-715E68F61BD9}" destId="{84123F0F-1CA3-41DC-B490-9F5C19433473}" srcOrd="1" destOrd="0" presId="urn:microsoft.com/office/officeart/2005/8/layout/hProcess9"/>
    <dgm:cxn modelId="{5977EC04-DD12-407F-934D-68DD7C488BBA}" type="presParOf" srcId="{84123F0F-1CA3-41DC-B490-9F5C19433473}" destId="{D05ABFD7-4FC9-4FFA-81D7-674A54527497}" srcOrd="0" destOrd="0" presId="urn:microsoft.com/office/officeart/2005/8/layout/hProcess9"/>
    <dgm:cxn modelId="{5F3F87A8-A75B-46E7-BF2F-9397699C4B0F}" type="presParOf" srcId="{84123F0F-1CA3-41DC-B490-9F5C19433473}" destId="{977F198C-6A97-4EB6-AAB4-589970132F0A}" srcOrd="1" destOrd="0" presId="urn:microsoft.com/office/officeart/2005/8/layout/hProcess9"/>
    <dgm:cxn modelId="{DAA9BDCE-5C91-428D-9918-03F10F0FA852}" type="presParOf" srcId="{84123F0F-1CA3-41DC-B490-9F5C19433473}" destId="{FFC4A721-75D2-498B-BED2-B5D9C50509F3}" srcOrd="2" destOrd="0" presId="urn:microsoft.com/office/officeart/2005/8/layout/hProcess9"/>
    <dgm:cxn modelId="{1E3A9E17-2C91-42E8-A5AE-EF13AF941299}" type="presParOf" srcId="{84123F0F-1CA3-41DC-B490-9F5C19433473}" destId="{9D54ED05-BAA3-4B84-95EA-4318A727BB2D}" srcOrd="3" destOrd="0" presId="urn:microsoft.com/office/officeart/2005/8/layout/hProcess9"/>
    <dgm:cxn modelId="{FE9A5856-5BE5-4D9C-8315-76A6CBCF2F54}" type="presParOf" srcId="{84123F0F-1CA3-41DC-B490-9F5C19433473}" destId="{4319174D-02F0-479B-ABFE-CF3E8D8D64B9}" srcOrd="4" destOrd="0" presId="urn:microsoft.com/office/officeart/2005/8/layout/hProcess9"/>
    <dgm:cxn modelId="{01C57868-29BA-4198-A148-678C20EEB7C0}" type="presParOf" srcId="{84123F0F-1CA3-41DC-B490-9F5C19433473}" destId="{62208E46-A19C-4AEC-A37A-6BDFF1D3073D}" srcOrd="5" destOrd="0" presId="urn:microsoft.com/office/officeart/2005/8/layout/hProcess9"/>
    <dgm:cxn modelId="{30A3BF67-FFCE-4072-97B9-6C18092010DA}" type="presParOf" srcId="{84123F0F-1CA3-41DC-B490-9F5C19433473}" destId="{3F99952C-6C6C-497D-BC7F-275815578501}" srcOrd="6" destOrd="0" presId="urn:microsoft.com/office/officeart/2005/8/layout/hProcess9"/>
    <dgm:cxn modelId="{888C0597-8520-4355-8483-26513B2DB307}" type="presParOf" srcId="{84123F0F-1CA3-41DC-B490-9F5C19433473}" destId="{19259A0F-58CF-4364-A38F-2C7F0F3BEB40}" srcOrd="7" destOrd="0" presId="urn:microsoft.com/office/officeart/2005/8/layout/hProcess9"/>
    <dgm:cxn modelId="{55D352B5-26DD-486E-B85F-2F9CD6A766DE}" type="presParOf" srcId="{84123F0F-1CA3-41DC-B490-9F5C19433473}" destId="{03E43638-4B04-42EC-B68E-1220F6DD9B2F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8E4DAE3-A3EE-4452-9A7C-ECE697606CFF}" type="doc">
      <dgm:prSet loTypeId="urn:microsoft.com/office/officeart/2024/layout/BulletTimeline" loCatId="process" qsTypeId="urn:microsoft.com/office/officeart/2005/8/quickstyle/3d2" qsCatId="3D" csTypeId="urn:microsoft.com/office/officeart/2005/8/colors/accent0_3" csCatId="mainScheme" phldr="1"/>
      <dgm:spPr/>
      <dgm:t>
        <a:bodyPr/>
        <a:lstStyle/>
        <a:p>
          <a:endParaRPr lang="en-IN"/>
        </a:p>
      </dgm:t>
    </dgm:pt>
    <dgm:pt modelId="{95ADF890-40E6-4FB3-AD59-1C7E06C9CA3A}">
      <dgm:prSet phldrT="[Text]" custT="1"/>
      <dgm:spPr/>
      <dgm:t>
        <a:bodyPr/>
        <a:lstStyle/>
        <a:p>
          <a:pPr>
            <a:defRPr b="1"/>
          </a:pPr>
          <a:r>
            <a:rPr lang="en-IN" sz="2000" b="0" i="0" u="none" dirty="0">
              <a:latin typeface="Arial" panose="020B0604020202020204" pitchFamily="34" charset="0"/>
              <a:cs typeface="Arial" panose="020B0604020202020204" pitchFamily="34" charset="0"/>
            </a:rPr>
            <a:t>Mrs Smith is 82, a single mother.</a:t>
          </a:r>
          <a:endParaRPr lang="en-NZ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9204B7-8F93-490A-8D20-4D77199C94CE}" type="parTrans" cxnId="{5627BA47-3837-4F55-9DC0-65EDA3FBA978}">
      <dgm:prSet/>
      <dgm:spPr/>
      <dgm:t>
        <a:bodyPr/>
        <a:lstStyle/>
        <a:p>
          <a:endParaRPr lang="en-NZ"/>
        </a:p>
      </dgm:t>
    </dgm:pt>
    <dgm:pt modelId="{A175BEFC-2004-4B26-92E0-D1A149EB906C}" type="sibTrans" cxnId="{5627BA47-3837-4F55-9DC0-65EDA3FBA978}">
      <dgm:prSet/>
      <dgm:spPr/>
      <dgm:t>
        <a:bodyPr/>
        <a:lstStyle/>
        <a:p>
          <a:endParaRPr lang="en-NZ"/>
        </a:p>
      </dgm:t>
    </dgm:pt>
    <dgm:pt modelId="{7FDFAC52-147A-42FD-9363-80250DD541B4}">
      <dgm:prSet custT="1"/>
      <dgm:spPr/>
      <dgm:t>
        <a:bodyPr/>
        <a:lstStyle/>
        <a:p>
          <a:pPr>
            <a:defRPr b="1"/>
          </a:pPr>
          <a:r>
            <a:rPr lang="en-IN" sz="2000" b="0" i="0" u="none" dirty="0">
              <a:latin typeface="Arial" panose="020B0604020202020204" pitchFamily="34" charset="0"/>
              <a:cs typeface="Arial" panose="020B0604020202020204" pitchFamily="34" charset="0"/>
            </a:rPr>
            <a:t>Has home care services or support</a:t>
          </a:r>
          <a:r>
            <a:rPr lang="en-IN" sz="2000" b="0" i="0" u="none" dirty="0"/>
            <a:t>.</a:t>
          </a:r>
        </a:p>
      </dgm:t>
    </dgm:pt>
    <dgm:pt modelId="{D0D23222-F375-4B0B-8133-3FE1C533F010}" type="parTrans" cxnId="{6CDBA64B-9385-410D-B1B1-783ACC7E45DD}">
      <dgm:prSet/>
      <dgm:spPr/>
      <dgm:t>
        <a:bodyPr/>
        <a:lstStyle/>
        <a:p>
          <a:endParaRPr lang="en-IN"/>
        </a:p>
      </dgm:t>
    </dgm:pt>
    <dgm:pt modelId="{BC166D23-B6B6-4892-9B5F-BBE6865DDDF9}" type="sibTrans" cxnId="{6CDBA64B-9385-410D-B1B1-783ACC7E45DD}">
      <dgm:prSet/>
      <dgm:spPr/>
      <dgm:t>
        <a:bodyPr/>
        <a:lstStyle/>
        <a:p>
          <a:endParaRPr lang="en-IN"/>
        </a:p>
      </dgm:t>
    </dgm:pt>
    <dgm:pt modelId="{BB5AD46A-3A2F-4F0E-AEBF-913F45AE886F}">
      <dgm:prSet custT="1"/>
      <dgm:spPr/>
      <dgm:t>
        <a:bodyPr/>
        <a:lstStyle/>
        <a:p>
          <a:pPr>
            <a:defRPr b="1"/>
          </a:pPr>
          <a:r>
            <a:rPr lang="en-IN" sz="2000" b="0" i="0" u="none" dirty="0">
              <a:latin typeface="Arial" panose="020B0604020202020204" pitchFamily="34" charset="0"/>
              <a:cs typeface="Arial" panose="020B0604020202020204" pitchFamily="34" charset="0"/>
            </a:rPr>
            <a:t>Utilizes fall detectors and telehealth.</a:t>
          </a:r>
        </a:p>
      </dgm:t>
    </dgm:pt>
    <dgm:pt modelId="{2276220C-EE96-40BB-B0F2-D2CF2D3B28AA}" type="parTrans" cxnId="{80190370-2A27-42F7-B1EB-C91098B260F4}">
      <dgm:prSet/>
      <dgm:spPr/>
      <dgm:t>
        <a:bodyPr/>
        <a:lstStyle/>
        <a:p>
          <a:endParaRPr lang="en-IN"/>
        </a:p>
      </dgm:t>
    </dgm:pt>
    <dgm:pt modelId="{47B7DC5B-2C9E-4337-BB9B-71255D2F8A44}" type="sibTrans" cxnId="{80190370-2A27-42F7-B1EB-C91098B260F4}">
      <dgm:prSet/>
      <dgm:spPr/>
      <dgm:t>
        <a:bodyPr/>
        <a:lstStyle/>
        <a:p>
          <a:endParaRPr lang="en-IN"/>
        </a:p>
      </dgm:t>
    </dgm:pt>
    <dgm:pt modelId="{7A489411-731A-447C-A813-86571C052C4F}">
      <dgm:prSet custT="1"/>
      <dgm:spPr/>
      <dgm:t>
        <a:bodyPr/>
        <a:lstStyle/>
        <a:p>
          <a:pPr>
            <a:defRPr b="1"/>
          </a:pPr>
          <a:r>
            <a:rPr lang="en-IN" sz="2000" b="0" i="0" u="none" dirty="0">
              <a:latin typeface="Arial" panose="020B0604020202020204" pitchFamily="34" charset="0"/>
              <a:cs typeface="Arial" panose="020B0604020202020204" pitchFamily="34" charset="0"/>
            </a:rPr>
            <a:t>The Care Act assessment has been carried out.</a:t>
          </a:r>
        </a:p>
      </dgm:t>
    </dgm:pt>
    <dgm:pt modelId="{82038045-EA79-49AC-B47B-71388FF8026E}" type="parTrans" cxnId="{F2302500-6D8D-4DC7-826A-2BF365465EFC}">
      <dgm:prSet/>
      <dgm:spPr/>
      <dgm:t>
        <a:bodyPr/>
        <a:lstStyle/>
        <a:p>
          <a:endParaRPr lang="en-IN"/>
        </a:p>
      </dgm:t>
    </dgm:pt>
    <dgm:pt modelId="{E50B3D8F-C652-4A8F-B83B-BCD8C0DCF5AA}" type="sibTrans" cxnId="{F2302500-6D8D-4DC7-826A-2BF365465EFC}">
      <dgm:prSet/>
      <dgm:spPr/>
      <dgm:t>
        <a:bodyPr/>
        <a:lstStyle/>
        <a:p>
          <a:endParaRPr lang="en-IN"/>
        </a:p>
      </dgm:t>
    </dgm:pt>
    <dgm:pt modelId="{54B4F6CF-99E5-4518-AC08-6FA0F0A269DC}">
      <dgm:prSet custT="1"/>
      <dgm:spPr/>
      <dgm:t>
        <a:bodyPr/>
        <a:lstStyle/>
        <a:p>
          <a:pPr>
            <a:defRPr b="1"/>
          </a:pPr>
          <a:r>
            <a:rPr lang="en-IN" sz="2000" b="0" i="0" u="none" dirty="0">
              <a:latin typeface="Arial" panose="020B0604020202020204" pitchFamily="34" charset="0"/>
              <a:cs typeface="Arial" panose="020B0604020202020204" pitchFamily="34" charset="0"/>
            </a:rPr>
            <a:t>Has been able to live independently effectively (Ageing Better, 2023). </a:t>
          </a:r>
          <a:endParaRPr lang="en-IN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87E319-B300-4059-92FB-6AFAFC1FE171}" type="parTrans" cxnId="{883E95A3-B4CA-496B-A000-694114598A4C}">
      <dgm:prSet/>
      <dgm:spPr/>
      <dgm:t>
        <a:bodyPr/>
        <a:lstStyle/>
        <a:p>
          <a:endParaRPr lang="en-IN"/>
        </a:p>
      </dgm:t>
    </dgm:pt>
    <dgm:pt modelId="{B4834C28-BB93-42D8-AE60-B2E33008A95C}" type="sibTrans" cxnId="{883E95A3-B4CA-496B-A000-694114598A4C}">
      <dgm:prSet/>
      <dgm:spPr/>
      <dgm:t>
        <a:bodyPr/>
        <a:lstStyle/>
        <a:p>
          <a:endParaRPr lang="en-IN"/>
        </a:p>
      </dgm:t>
    </dgm:pt>
    <dgm:pt modelId="{CEFB68AE-5C49-455A-82E7-4042DA6D4E51}" type="pres">
      <dgm:prSet presAssocID="{D8E4DAE3-A3EE-4452-9A7C-ECE697606CFF}" presName="root" presStyleCnt="0">
        <dgm:presLayoutVars>
          <dgm:dir/>
          <dgm:animLvl val="lvl"/>
        </dgm:presLayoutVars>
      </dgm:prSet>
      <dgm:spPr/>
    </dgm:pt>
    <dgm:pt modelId="{8737A4E8-BB05-40A4-A628-1F90F6E42DB2}" type="pres">
      <dgm:prSet presAssocID="{D8E4DAE3-A3EE-4452-9A7C-ECE697606CFF}" presName="divider" presStyleCnt="0"/>
      <dgm:spPr/>
    </dgm:pt>
    <dgm:pt modelId="{143885CD-18ED-4524-A25A-4FFB62AD2D04}" type="pres">
      <dgm:prSet presAssocID="{D8E4DAE3-A3EE-4452-9A7C-ECE697606CFF}" presName="rectBar" presStyleLbl="dkBgShp" presStyleIdx="0" presStyleCnt="7"/>
      <dgm:spPr>
        <a:gradFill rotWithShape="0">
          <a:gsLst>
            <a:gs pos="0">
              <a:schemeClr val="dk2">
                <a:tint val="76000"/>
              </a:schemeClr>
            </a:gs>
            <a:gs pos="100000">
              <a:schemeClr val="dk2">
                <a:tint val="76000"/>
              </a:schemeClr>
            </a:gs>
          </a:gsLst>
          <a:lin ang="0" scaled="0"/>
        </a:gradFill>
        <a:ln>
          <a:noFill/>
        </a:ln>
        <a:effectLst/>
      </dgm:spPr>
    </dgm:pt>
    <dgm:pt modelId="{997B8F88-45D4-4FAD-90D6-79432F85A4A2}" type="pres">
      <dgm:prSet presAssocID="{D8E4DAE3-A3EE-4452-9A7C-ECE697606CFF}" presName="chevronArrow" presStyleLbl="dkBgShp" presStyleIdx="1" presStyleCnt="7"/>
      <dgm:spPr>
        <a:gradFill rotWithShape="0">
          <a:gsLst>
            <a:gs pos="0">
              <a:schemeClr val="dk2">
                <a:tint val="76000"/>
              </a:schemeClr>
            </a:gs>
            <a:gs pos="100000">
              <a:schemeClr val="dk2">
                <a:tint val="76000"/>
              </a:schemeClr>
            </a:gs>
          </a:gsLst>
          <a:lin ang="0" scaled="0"/>
        </a:gradFill>
        <a:ln>
          <a:noFill/>
        </a:ln>
        <a:effectLst/>
      </dgm:spPr>
    </dgm:pt>
    <dgm:pt modelId="{5581CC2E-39BC-4BE9-8A8D-5216678F9DAD}" type="pres">
      <dgm:prSet presAssocID="{D8E4DAE3-A3EE-4452-9A7C-ECE697606CFF}" presName="nodes" presStyleCnt="0">
        <dgm:presLayoutVars>
          <dgm:chMax/>
          <dgm:chPref/>
          <dgm:animLvl val="lvl"/>
        </dgm:presLayoutVars>
      </dgm:prSet>
      <dgm:spPr/>
    </dgm:pt>
    <dgm:pt modelId="{0516F8E3-052E-4F6E-B7F3-C56F258E3A82}" type="pres">
      <dgm:prSet presAssocID="{95ADF890-40E6-4FB3-AD59-1C7E06C9CA3A}" presName="composite" presStyleCnt="0"/>
      <dgm:spPr/>
    </dgm:pt>
    <dgm:pt modelId="{DA0E28A5-8AEB-4E54-B69D-F0101FDDABA5}" type="pres">
      <dgm:prSet presAssocID="{95ADF890-40E6-4FB3-AD59-1C7E06C9CA3A}" presName="DropPinPlaceHolder" presStyleCnt="0"/>
      <dgm:spPr/>
    </dgm:pt>
    <dgm:pt modelId="{84D63466-7DA1-400A-A6CB-5F6B82660A08}" type="pres">
      <dgm:prSet presAssocID="{95ADF890-40E6-4FB3-AD59-1C7E06C9CA3A}" presName="DropPin" presStyleLbl="alignNode1" presStyleIdx="0" presStyleCnt="5"/>
      <dgm:spPr/>
    </dgm:pt>
    <dgm:pt modelId="{361786F4-161D-4E6E-AAF2-D4A04C513CD1}" type="pres">
      <dgm:prSet presAssocID="{95ADF890-40E6-4FB3-AD59-1C7E06C9CA3A}" presName="Ellipse" presStyleLbl="fgAcc1" presStyleIdx="0" presStyleCnt="5"/>
      <dgm:spPr/>
    </dgm:pt>
    <dgm:pt modelId="{407531AB-9A3C-49E7-BAA4-E11B4DF00EBB}" type="pres">
      <dgm:prSet presAssocID="{95ADF890-40E6-4FB3-AD59-1C7E06C9CA3A}" presName="L2TextContainer" presStyleLbl="revTx" presStyleIdx="0" presStyleCnt="10">
        <dgm:presLayoutVars>
          <dgm:bulletEnabled val="1"/>
        </dgm:presLayoutVars>
      </dgm:prSet>
      <dgm:spPr/>
    </dgm:pt>
    <dgm:pt modelId="{6E122792-587F-4012-9B00-CD0AA5A600F9}" type="pres">
      <dgm:prSet presAssocID="{95ADF890-40E6-4FB3-AD59-1C7E06C9CA3A}" presName="L1TextContainer" presStyleLbl="revTx" presStyleIdx="1" presStyleCnt="10">
        <dgm:presLayoutVars>
          <dgm:chMax val="1"/>
          <dgm:chPref val="1"/>
          <dgm:bulletEnabled val="1"/>
        </dgm:presLayoutVars>
      </dgm:prSet>
      <dgm:spPr/>
    </dgm:pt>
    <dgm:pt modelId="{900C4448-DEA3-48F5-91A3-7FBD7AA32C0C}" type="pres">
      <dgm:prSet presAssocID="{95ADF890-40E6-4FB3-AD59-1C7E06C9CA3A}" presName="ConnectLine" presStyleLbl="dkBgShp" presStyleIdx="2" presStyleCnt="7"/>
      <dgm:spPr/>
    </dgm:pt>
    <dgm:pt modelId="{91FFDD64-5477-4469-B3AF-A9EF62D13918}" type="pres">
      <dgm:prSet presAssocID="{95ADF890-40E6-4FB3-AD59-1C7E06C9CA3A}" presName="ConnectorPoint" presStyleCnt="0"/>
      <dgm:spPr/>
    </dgm:pt>
    <dgm:pt modelId="{A922C8F9-5BEC-4EB1-9419-1C971A918CE4}" type="pres">
      <dgm:prSet presAssocID="{95ADF890-40E6-4FB3-AD59-1C7E06C9CA3A}" presName="Bullet" presStyleLbl="lnNode1" presStyleIdx="0" presStyleCnt="5"/>
      <dgm:spPr/>
    </dgm:pt>
    <dgm:pt modelId="{CCD45478-DBC0-4EAC-948E-1919108FB72E}" type="pres">
      <dgm:prSet presAssocID="{95ADF890-40E6-4FB3-AD59-1C7E06C9CA3A}" presName="EmptyPlaceHolder" presStyleCnt="0"/>
      <dgm:spPr/>
    </dgm:pt>
    <dgm:pt modelId="{E0EF648F-99BC-4B87-8618-EE77FDED571B}" type="pres">
      <dgm:prSet presAssocID="{A175BEFC-2004-4B26-92E0-D1A149EB906C}" presName="spaceBetweenRectangles" presStyleCnt="0"/>
      <dgm:spPr/>
    </dgm:pt>
    <dgm:pt modelId="{248CDAC8-073D-4C59-9D05-A9BD1807A011}" type="pres">
      <dgm:prSet presAssocID="{7FDFAC52-147A-42FD-9363-80250DD541B4}" presName="composite" presStyleCnt="0"/>
      <dgm:spPr/>
    </dgm:pt>
    <dgm:pt modelId="{F8840EBD-F2E7-4E34-9CDB-88556A92AF83}" type="pres">
      <dgm:prSet presAssocID="{7FDFAC52-147A-42FD-9363-80250DD541B4}" presName="DropPinPlaceHolder" presStyleCnt="0"/>
      <dgm:spPr/>
    </dgm:pt>
    <dgm:pt modelId="{B279F722-3DED-4291-AC4D-E36F09E9EE3C}" type="pres">
      <dgm:prSet presAssocID="{7FDFAC52-147A-42FD-9363-80250DD541B4}" presName="DropPin" presStyleLbl="alignNode1" presStyleIdx="1" presStyleCnt="5"/>
      <dgm:spPr/>
    </dgm:pt>
    <dgm:pt modelId="{FD1A2FC6-5042-4C1C-9595-75A63971C434}" type="pres">
      <dgm:prSet presAssocID="{7FDFAC52-147A-42FD-9363-80250DD541B4}" presName="Ellipse" presStyleLbl="fgAcc1" presStyleIdx="1" presStyleCnt="5"/>
      <dgm:spPr/>
    </dgm:pt>
    <dgm:pt modelId="{D7E166F1-6EC6-4360-8622-B244BEDD9D6F}" type="pres">
      <dgm:prSet presAssocID="{7FDFAC52-147A-42FD-9363-80250DD541B4}" presName="L2TextContainer" presStyleLbl="revTx" presStyleIdx="2" presStyleCnt="10">
        <dgm:presLayoutVars>
          <dgm:bulletEnabled val="1"/>
        </dgm:presLayoutVars>
      </dgm:prSet>
      <dgm:spPr/>
    </dgm:pt>
    <dgm:pt modelId="{17285B13-D98D-48DE-9B27-55703D2C0FDE}" type="pres">
      <dgm:prSet presAssocID="{7FDFAC52-147A-42FD-9363-80250DD541B4}" presName="L1TextContainer" presStyleLbl="revTx" presStyleIdx="3" presStyleCnt="10">
        <dgm:presLayoutVars>
          <dgm:chMax val="1"/>
          <dgm:chPref val="1"/>
          <dgm:bulletEnabled val="1"/>
        </dgm:presLayoutVars>
      </dgm:prSet>
      <dgm:spPr/>
    </dgm:pt>
    <dgm:pt modelId="{7B63D775-8C30-47AF-82C5-9512A267D3DA}" type="pres">
      <dgm:prSet presAssocID="{7FDFAC52-147A-42FD-9363-80250DD541B4}" presName="ConnectLine" presStyleLbl="dkBgShp" presStyleIdx="3" presStyleCnt="7"/>
      <dgm:spPr/>
    </dgm:pt>
    <dgm:pt modelId="{B0D016C4-F10A-4114-8D34-B93D4FF768B0}" type="pres">
      <dgm:prSet presAssocID="{7FDFAC52-147A-42FD-9363-80250DD541B4}" presName="ConnectorPoint" presStyleCnt="0"/>
      <dgm:spPr/>
    </dgm:pt>
    <dgm:pt modelId="{B8067DBB-9EAA-4990-8260-266243C267B6}" type="pres">
      <dgm:prSet presAssocID="{7FDFAC52-147A-42FD-9363-80250DD541B4}" presName="Bullet" presStyleLbl="lnNode1" presStyleIdx="1" presStyleCnt="5"/>
      <dgm:spPr/>
    </dgm:pt>
    <dgm:pt modelId="{8D7F2ED9-AB42-4CA6-A174-451F962975F3}" type="pres">
      <dgm:prSet presAssocID="{7FDFAC52-147A-42FD-9363-80250DD541B4}" presName="EmptyPlaceHolder" presStyleCnt="0"/>
      <dgm:spPr/>
    </dgm:pt>
    <dgm:pt modelId="{9F19D241-67DC-43FD-8F3E-8C0428F29A44}" type="pres">
      <dgm:prSet presAssocID="{BC166D23-B6B6-4892-9B5F-BBE6865DDDF9}" presName="spaceBetweenRectangles" presStyleCnt="0"/>
      <dgm:spPr/>
    </dgm:pt>
    <dgm:pt modelId="{A0F34CE2-4D6C-41F4-AE3D-4BDAAF70DDA2}" type="pres">
      <dgm:prSet presAssocID="{BB5AD46A-3A2F-4F0E-AEBF-913F45AE886F}" presName="composite" presStyleCnt="0"/>
      <dgm:spPr/>
    </dgm:pt>
    <dgm:pt modelId="{F10DD039-257B-48B4-8DFA-F7B8145B1DB3}" type="pres">
      <dgm:prSet presAssocID="{BB5AD46A-3A2F-4F0E-AEBF-913F45AE886F}" presName="DropPinPlaceHolder" presStyleCnt="0"/>
      <dgm:spPr/>
    </dgm:pt>
    <dgm:pt modelId="{C8C0DD6A-BFD0-4DE3-A729-CA1BABC10B5C}" type="pres">
      <dgm:prSet presAssocID="{BB5AD46A-3A2F-4F0E-AEBF-913F45AE886F}" presName="DropPin" presStyleLbl="alignNode1" presStyleIdx="2" presStyleCnt="5"/>
      <dgm:spPr/>
    </dgm:pt>
    <dgm:pt modelId="{67C6EDBA-B8BB-4FEA-8B59-A69723253365}" type="pres">
      <dgm:prSet presAssocID="{BB5AD46A-3A2F-4F0E-AEBF-913F45AE886F}" presName="Ellipse" presStyleLbl="fgAcc1" presStyleIdx="2" presStyleCnt="5"/>
      <dgm:spPr/>
    </dgm:pt>
    <dgm:pt modelId="{586CA737-D2C6-4AE1-8980-7C72883B059E}" type="pres">
      <dgm:prSet presAssocID="{BB5AD46A-3A2F-4F0E-AEBF-913F45AE886F}" presName="L2TextContainer" presStyleLbl="revTx" presStyleIdx="4" presStyleCnt="10">
        <dgm:presLayoutVars>
          <dgm:bulletEnabled val="1"/>
        </dgm:presLayoutVars>
      </dgm:prSet>
      <dgm:spPr/>
    </dgm:pt>
    <dgm:pt modelId="{4DF3CD33-88A3-44E0-B0CF-3F3BE4E8C67F}" type="pres">
      <dgm:prSet presAssocID="{BB5AD46A-3A2F-4F0E-AEBF-913F45AE886F}" presName="L1TextContainer" presStyleLbl="revTx" presStyleIdx="5" presStyleCnt="10">
        <dgm:presLayoutVars>
          <dgm:chMax val="1"/>
          <dgm:chPref val="1"/>
          <dgm:bulletEnabled val="1"/>
        </dgm:presLayoutVars>
      </dgm:prSet>
      <dgm:spPr/>
    </dgm:pt>
    <dgm:pt modelId="{9AD98767-D31F-4CC1-A5AE-F6A562E7BDD8}" type="pres">
      <dgm:prSet presAssocID="{BB5AD46A-3A2F-4F0E-AEBF-913F45AE886F}" presName="ConnectLine" presStyleLbl="dkBgShp" presStyleIdx="4" presStyleCnt="7"/>
      <dgm:spPr/>
    </dgm:pt>
    <dgm:pt modelId="{9F4F1246-2C15-4D6C-A6E0-6A47882562E2}" type="pres">
      <dgm:prSet presAssocID="{BB5AD46A-3A2F-4F0E-AEBF-913F45AE886F}" presName="ConnectorPoint" presStyleCnt="0"/>
      <dgm:spPr/>
    </dgm:pt>
    <dgm:pt modelId="{D23F13DC-31FC-4D5D-A631-6DD794DE6BA9}" type="pres">
      <dgm:prSet presAssocID="{BB5AD46A-3A2F-4F0E-AEBF-913F45AE886F}" presName="Bullet" presStyleLbl="lnNode1" presStyleIdx="2" presStyleCnt="5"/>
      <dgm:spPr/>
    </dgm:pt>
    <dgm:pt modelId="{54CE0EE1-F00C-49B4-92C1-AA2E2CA7C7CB}" type="pres">
      <dgm:prSet presAssocID="{BB5AD46A-3A2F-4F0E-AEBF-913F45AE886F}" presName="EmptyPlaceHolder" presStyleCnt="0"/>
      <dgm:spPr/>
    </dgm:pt>
    <dgm:pt modelId="{64F17956-9431-44DB-883C-F4FDCD098AFE}" type="pres">
      <dgm:prSet presAssocID="{47B7DC5B-2C9E-4337-BB9B-71255D2F8A44}" presName="spaceBetweenRectangles" presStyleCnt="0"/>
      <dgm:spPr/>
    </dgm:pt>
    <dgm:pt modelId="{3964C5E8-9131-4FFD-850C-0554AB69AAC2}" type="pres">
      <dgm:prSet presAssocID="{7A489411-731A-447C-A813-86571C052C4F}" presName="composite" presStyleCnt="0"/>
      <dgm:spPr/>
    </dgm:pt>
    <dgm:pt modelId="{FAAF8276-D396-4880-AE03-DA3943A3DAD5}" type="pres">
      <dgm:prSet presAssocID="{7A489411-731A-447C-A813-86571C052C4F}" presName="DropPinPlaceHolder" presStyleCnt="0"/>
      <dgm:spPr/>
    </dgm:pt>
    <dgm:pt modelId="{9266AE64-20A8-498C-B89A-3B64F7D394EB}" type="pres">
      <dgm:prSet presAssocID="{7A489411-731A-447C-A813-86571C052C4F}" presName="DropPin" presStyleLbl="alignNode1" presStyleIdx="3" presStyleCnt="5"/>
      <dgm:spPr/>
    </dgm:pt>
    <dgm:pt modelId="{6DBDBC03-E2C3-41CF-BDDF-DA5664489134}" type="pres">
      <dgm:prSet presAssocID="{7A489411-731A-447C-A813-86571C052C4F}" presName="Ellipse" presStyleLbl="fgAcc1" presStyleIdx="3" presStyleCnt="5"/>
      <dgm:spPr/>
    </dgm:pt>
    <dgm:pt modelId="{8D7B49F6-3C25-49BD-BFB5-7B0007969E26}" type="pres">
      <dgm:prSet presAssocID="{7A489411-731A-447C-A813-86571C052C4F}" presName="L2TextContainer" presStyleLbl="revTx" presStyleIdx="6" presStyleCnt="10">
        <dgm:presLayoutVars>
          <dgm:bulletEnabled val="1"/>
        </dgm:presLayoutVars>
      </dgm:prSet>
      <dgm:spPr/>
    </dgm:pt>
    <dgm:pt modelId="{CEE4DC72-85E0-4021-8281-904B8C6A6F7B}" type="pres">
      <dgm:prSet presAssocID="{7A489411-731A-447C-A813-86571C052C4F}" presName="L1TextContainer" presStyleLbl="revTx" presStyleIdx="7" presStyleCnt="10">
        <dgm:presLayoutVars>
          <dgm:chMax val="1"/>
          <dgm:chPref val="1"/>
          <dgm:bulletEnabled val="1"/>
        </dgm:presLayoutVars>
      </dgm:prSet>
      <dgm:spPr/>
    </dgm:pt>
    <dgm:pt modelId="{538DA1CE-CDA2-4C24-B294-3260490C4CAE}" type="pres">
      <dgm:prSet presAssocID="{7A489411-731A-447C-A813-86571C052C4F}" presName="ConnectLine" presStyleLbl="dkBgShp" presStyleIdx="5" presStyleCnt="7"/>
      <dgm:spPr/>
    </dgm:pt>
    <dgm:pt modelId="{7B355767-F6FB-45DC-9F0E-DD4670F2BBA2}" type="pres">
      <dgm:prSet presAssocID="{7A489411-731A-447C-A813-86571C052C4F}" presName="ConnectorPoint" presStyleCnt="0"/>
      <dgm:spPr/>
    </dgm:pt>
    <dgm:pt modelId="{0E7648A0-5CEB-4665-903A-24B8DD3845CF}" type="pres">
      <dgm:prSet presAssocID="{7A489411-731A-447C-A813-86571C052C4F}" presName="Bullet" presStyleLbl="lnNode1" presStyleIdx="3" presStyleCnt="5"/>
      <dgm:spPr/>
    </dgm:pt>
    <dgm:pt modelId="{C3B03483-A5E6-40CE-B81C-08851258A7B9}" type="pres">
      <dgm:prSet presAssocID="{7A489411-731A-447C-A813-86571C052C4F}" presName="EmptyPlaceHolder" presStyleCnt="0"/>
      <dgm:spPr/>
    </dgm:pt>
    <dgm:pt modelId="{02EE0EE1-127E-406B-BC93-40CE1B636C07}" type="pres">
      <dgm:prSet presAssocID="{E50B3D8F-C652-4A8F-B83B-BCD8C0DCF5AA}" presName="spaceBetweenRectangles" presStyleCnt="0"/>
      <dgm:spPr/>
    </dgm:pt>
    <dgm:pt modelId="{A9C88CEA-5DED-4D37-9137-3FEDF704AFCD}" type="pres">
      <dgm:prSet presAssocID="{54B4F6CF-99E5-4518-AC08-6FA0F0A269DC}" presName="composite" presStyleCnt="0"/>
      <dgm:spPr/>
    </dgm:pt>
    <dgm:pt modelId="{0A77858C-E79F-4752-9DDA-4A04F7C5093B}" type="pres">
      <dgm:prSet presAssocID="{54B4F6CF-99E5-4518-AC08-6FA0F0A269DC}" presName="DropPinPlaceHolder" presStyleCnt="0"/>
      <dgm:spPr/>
    </dgm:pt>
    <dgm:pt modelId="{50475A90-7AAF-4B2D-AD6B-C84F23C36035}" type="pres">
      <dgm:prSet presAssocID="{54B4F6CF-99E5-4518-AC08-6FA0F0A269DC}" presName="DropPin" presStyleLbl="alignNode1" presStyleIdx="4" presStyleCnt="5"/>
      <dgm:spPr/>
    </dgm:pt>
    <dgm:pt modelId="{5616A8B7-B68A-4132-B9F9-3AAFF5D6D6C3}" type="pres">
      <dgm:prSet presAssocID="{54B4F6CF-99E5-4518-AC08-6FA0F0A269DC}" presName="Ellipse" presStyleLbl="fgAcc1" presStyleIdx="4" presStyleCnt="5"/>
      <dgm:spPr/>
    </dgm:pt>
    <dgm:pt modelId="{2C7E1DC8-3DF4-470B-8CB9-80B71CE132B4}" type="pres">
      <dgm:prSet presAssocID="{54B4F6CF-99E5-4518-AC08-6FA0F0A269DC}" presName="L2TextContainer" presStyleLbl="revTx" presStyleIdx="8" presStyleCnt="10">
        <dgm:presLayoutVars>
          <dgm:bulletEnabled val="1"/>
        </dgm:presLayoutVars>
      </dgm:prSet>
      <dgm:spPr/>
    </dgm:pt>
    <dgm:pt modelId="{5B74C407-1016-4147-87FD-96E25677C7D1}" type="pres">
      <dgm:prSet presAssocID="{54B4F6CF-99E5-4518-AC08-6FA0F0A269DC}" presName="L1TextContainer" presStyleLbl="revTx" presStyleIdx="9" presStyleCnt="10">
        <dgm:presLayoutVars>
          <dgm:chMax val="1"/>
          <dgm:chPref val="1"/>
          <dgm:bulletEnabled val="1"/>
        </dgm:presLayoutVars>
      </dgm:prSet>
      <dgm:spPr/>
    </dgm:pt>
    <dgm:pt modelId="{EAA2477D-E338-4328-BEED-112BFD13B69F}" type="pres">
      <dgm:prSet presAssocID="{54B4F6CF-99E5-4518-AC08-6FA0F0A269DC}" presName="ConnectLine" presStyleLbl="dkBgShp" presStyleIdx="6" presStyleCnt="7"/>
      <dgm:spPr/>
    </dgm:pt>
    <dgm:pt modelId="{1A0ADCF1-11CA-479B-A1C8-A9CD6B062F83}" type="pres">
      <dgm:prSet presAssocID="{54B4F6CF-99E5-4518-AC08-6FA0F0A269DC}" presName="ConnectorPoint" presStyleCnt="0"/>
      <dgm:spPr/>
    </dgm:pt>
    <dgm:pt modelId="{171DFC60-3BEA-4EC6-B9DE-298CA7ECFABC}" type="pres">
      <dgm:prSet presAssocID="{54B4F6CF-99E5-4518-AC08-6FA0F0A269DC}" presName="Bullet" presStyleLbl="lnNode1" presStyleIdx="4" presStyleCnt="5"/>
      <dgm:spPr/>
    </dgm:pt>
    <dgm:pt modelId="{1B0C61C8-7FAF-4FD1-A4CD-6850551E4559}" type="pres">
      <dgm:prSet presAssocID="{54B4F6CF-99E5-4518-AC08-6FA0F0A269DC}" presName="EmptyPlaceHolder" presStyleCnt="0"/>
      <dgm:spPr/>
    </dgm:pt>
  </dgm:ptLst>
  <dgm:cxnLst>
    <dgm:cxn modelId="{F2302500-6D8D-4DC7-826A-2BF365465EFC}" srcId="{D8E4DAE3-A3EE-4452-9A7C-ECE697606CFF}" destId="{7A489411-731A-447C-A813-86571C052C4F}" srcOrd="3" destOrd="0" parTransId="{82038045-EA79-49AC-B47B-71388FF8026E}" sibTransId="{E50B3D8F-C652-4A8F-B83B-BCD8C0DCF5AA}"/>
    <dgm:cxn modelId="{AF49250E-6CDD-4D2F-87B2-4145D4B76C8F}" type="presOf" srcId="{7A489411-731A-447C-A813-86571C052C4F}" destId="{CEE4DC72-85E0-4021-8281-904B8C6A6F7B}" srcOrd="0" destOrd="0" presId="urn:microsoft.com/office/officeart/2024/layout/BulletTimeline"/>
    <dgm:cxn modelId="{BF2B4867-2205-45B7-A99F-D5CF7B3D3C9F}" type="presOf" srcId="{BB5AD46A-3A2F-4F0E-AEBF-913F45AE886F}" destId="{4DF3CD33-88A3-44E0-B0CF-3F3BE4E8C67F}" srcOrd="0" destOrd="0" presId="urn:microsoft.com/office/officeart/2024/layout/BulletTimeline"/>
    <dgm:cxn modelId="{5627BA47-3837-4F55-9DC0-65EDA3FBA978}" srcId="{D8E4DAE3-A3EE-4452-9A7C-ECE697606CFF}" destId="{95ADF890-40E6-4FB3-AD59-1C7E06C9CA3A}" srcOrd="0" destOrd="0" parTransId="{149204B7-8F93-490A-8D20-4D77199C94CE}" sibTransId="{A175BEFC-2004-4B26-92E0-D1A149EB906C}"/>
    <dgm:cxn modelId="{6CDBA64B-9385-410D-B1B1-783ACC7E45DD}" srcId="{D8E4DAE3-A3EE-4452-9A7C-ECE697606CFF}" destId="{7FDFAC52-147A-42FD-9363-80250DD541B4}" srcOrd="1" destOrd="0" parTransId="{D0D23222-F375-4B0B-8133-3FE1C533F010}" sibTransId="{BC166D23-B6B6-4892-9B5F-BBE6865DDDF9}"/>
    <dgm:cxn modelId="{80190370-2A27-42F7-B1EB-C91098B260F4}" srcId="{D8E4DAE3-A3EE-4452-9A7C-ECE697606CFF}" destId="{BB5AD46A-3A2F-4F0E-AEBF-913F45AE886F}" srcOrd="2" destOrd="0" parTransId="{2276220C-EE96-40BB-B0F2-D2CF2D3B28AA}" sibTransId="{47B7DC5B-2C9E-4337-BB9B-71255D2F8A44}"/>
    <dgm:cxn modelId="{8ED28197-8AA3-45E2-9B59-65CB8B68D350}" type="presOf" srcId="{54B4F6CF-99E5-4518-AC08-6FA0F0A269DC}" destId="{5B74C407-1016-4147-87FD-96E25677C7D1}" srcOrd="0" destOrd="0" presId="urn:microsoft.com/office/officeart/2024/layout/BulletTimeline"/>
    <dgm:cxn modelId="{962DFAA2-D61C-4128-96E2-94E0DEE4E83E}" type="presOf" srcId="{7FDFAC52-147A-42FD-9363-80250DD541B4}" destId="{17285B13-D98D-48DE-9B27-55703D2C0FDE}" srcOrd="0" destOrd="0" presId="urn:microsoft.com/office/officeart/2024/layout/BulletTimeline"/>
    <dgm:cxn modelId="{883E95A3-B4CA-496B-A000-694114598A4C}" srcId="{D8E4DAE3-A3EE-4452-9A7C-ECE697606CFF}" destId="{54B4F6CF-99E5-4518-AC08-6FA0F0A269DC}" srcOrd="4" destOrd="0" parTransId="{9487E319-B300-4059-92FB-6AFAFC1FE171}" sibTransId="{B4834C28-BB93-42D8-AE60-B2E33008A95C}"/>
    <dgm:cxn modelId="{CC7457B6-B971-409E-9AC5-DBC01FA51E11}" type="presOf" srcId="{D8E4DAE3-A3EE-4452-9A7C-ECE697606CFF}" destId="{CEFB68AE-5C49-455A-82E7-4042DA6D4E51}" srcOrd="0" destOrd="0" presId="urn:microsoft.com/office/officeart/2024/layout/BulletTimeline"/>
    <dgm:cxn modelId="{E3682BF0-2250-41A9-A6C7-540DE643E173}" type="presOf" srcId="{95ADF890-40E6-4FB3-AD59-1C7E06C9CA3A}" destId="{6E122792-587F-4012-9B00-CD0AA5A600F9}" srcOrd="0" destOrd="0" presId="urn:microsoft.com/office/officeart/2024/layout/BulletTimeline"/>
    <dgm:cxn modelId="{0FE52078-9D9E-4D1E-8CCE-08A8D1FEB7BA}" type="presParOf" srcId="{CEFB68AE-5C49-455A-82E7-4042DA6D4E51}" destId="{8737A4E8-BB05-40A4-A628-1F90F6E42DB2}" srcOrd="0" destOrd="0" presId="urn:microsoft.com/office/officeart/2024/layout/BulletTimeline"/>
    <dgm:cxn modelId="{9D34768F-D23E-4BDE-AA4B-ABFE154DA0DB}" type="presParOf" srcId="{8737A4E8-BB05-40A4-A628-1F90F6E42DB2}" destId="{143885CD-18ED-4524-A25A-4FFB62AD2D04}" srcOrd="0" destOrd="0" presId="urn:microsoft.com/office/officeart/2024/layout/BulletTimeline"/>
    <dgm:cxn modelId="{78C13DB8-D001-4AE0-8C05-B0E4BF2199CA}" type="presParOf" srcId="{8737A4E8-BB05-40A4-A628-1F90F6E42DB2}" destId="{997B8F88-45D4-4FAD-90D6-79432F85A4A2}" srcOrd="1" destOrd="0" presId="urn:microsoft.com/office/officeart/2024/layout/BulletTimeline"/>
    <dgm:cxn modelId="{4ECB4AD2-C1C7-404A-B0B5-3F594A61085F}" type="presParOf" srcId="{CEFB68AE-5C49-455A-82E7-4042DA6D4E51}" destId="{5581CC2E-39BC-4BE9-8A8D-5216678F9DAD}" srcOrd="1" destOrd="0" presId="urn:microsoft.com/office/officeart/2024/layout/BulletTimeline"/>
    <dgm:cxn modelId="{567F4128-C38E-493F-9FB7-6FEB9D84E54C}" type="presParOf" srcId="{5581CC2E-39BC-4BE9-8A8D-5216678F9DAD}" destId="{0516F8E3-052E-4F6E-B7F3-C56F258E3A82}" srcOrd="0" destOrd="0" presId="urn:microsoft.com/office/officeart/2024/layout/BulletTimeline"/>
    <dgm:cxn modelId="{B560CC3D-5FEC-4F1A-8FFE-1BDDC603B368}" type="presParOf" srcId="{0516F8E3-052E-4F6E-B7F3-C56F258E3A82}" destId="{DA0E28A5-8AEB-4E54-B69D-F0101FDDABA5}" srcOrd="0" destOrd="0" presId="urn:microsoft.com/office/officeart/2024/layout/BulletTimeline"/>
    <dgm:cxn modelId="{E4471957-EB92-44C4-85B2-F7502798265E}" type="presParOf" srcId="{DA0E28A5-8AEB-4E54-B69D-F0101FDDABA5}" destId="{84D63466-7DA1-400A-A6CB-5F6B82660A08}" srcOrd="0" destOrd="0" presId="urn:microsoft.com/office/officeart/2024/layout/BulletTimeline"/>
    <dgm:cxn modelId="{BFAB6208-7A07-4AE0-B4AD-6F7539F4ABE7}" type="presParOf" srcId="{DA0E28A5-8AEB-4E54-B69D-F0101FDDABA5}" destId="{361786F4-161D-4E6E-AAF2-D4A04C513CD1}" srcOrd="1" destOrd="0" presId="urn:microsoft.com/office/officeart/2024/layout/BulletTimeline"/>
    <dgm:cxn modelId="{B3CFADE2-AFBD-463E-8C1C-02F140BDB79E}" type="presParOf" srcId="{0516F8E3-052E-4F6E-B7F3-C56F258E3A82}" destId="{407531AB-9A3C-49E7-BAA4-E11B4DF00EBB}" srcOrd="1" destOrd="0" presId="urn:microsoft.com/office/officeart/2024/layout/BulletTimeline"/>
    <dgm:cxn modelId="{806E532F-5361-4248-BB54-70B9590BCC5C}" type="presParOf" srcId="{0516F8E3-052E-4F6E-B7F3-C56F258E3A82}" destId="{6E122792-587F-4012-9B00-CD0AA5A600F9}" srcOrd="2" destOrd="0" presId="urn:microsoft.com/office/officeart/2024/layout/BulletTimeline"/>
    <dgm:cxn modelId="{DE101D88-E7D6-4B52-9DF8-E748442251C4}" type="presParOf" srcId="{0516F8E3-052E-4F6E-B7F3-C56F258E3A82}" destId="{900C4448-DEA3-48F5-91A3-7FBD7AA32C0C}" srcOrd="3" destOrd="0" presId="urn:microsoft.com/office/officeart/2024/layout/BulletTimeline"/>
    <dgm:cxn modelId="{4CFED073-5924-4A86-8319-3A2472336328}" type="presParOf" srcId="{0516F8E3-052E-4F6E-B7F3-C56F258E3A82}" destId="{91FFDD64-5477-4469-B3AF-A9EF62D13918}" srcOrd="4" destOrd="0" presId="urn:microsoft.com/office/officeart/2024/layout/BulletTimeline"/>
    <dgm:cxn modelId="{5C7F6471-1ADB-466E-85FE-3E70FB55973D}" type="presParOf" srcId="{91FFDD64-5477-4469-B3AF-A9EF62D13918}" destId="{A922C8F9-5BEC-4EB1-9419-1C971A918CE4}" srcOrd="0" destOrd="0" presId="urn:microsoft.com/office/officeart/2024/layout/BulletTimeline"/>
    <dgm:cxn modelId="{C42F83ED-325B-4F52-B6CF-3E8A1C864DA3}" type="presParOf" srcId="{0516F8E3-052E-4F6E-B7F3-C56F258E3A82}" destId="{CCD45478-DBC0-4EAC-948E-1919108FB72E}" srcOrd="5" destOrd="0" presId="urn:microsoft.com/office/officeart/2024/layout/BulletTimeline"/>
    <dgm:cxn modelId="{3AF2F462-4C51-432B-81EF-36ACB1C00D0B}" type="presParOf" srcId="{5581CC2E-39BC-4BE9-8A8D-5216678F9DAD}" destId="{E0EF648F-99BC-4B87-8618-EE77FDED571B}" srcOrd="1" destOrd="0" presId="urn:microsoft.com/office/officeart/2024/layout/BulletTimeline"/>
    <dgm:cxn modelId="{4F61C365-706C-4D0D-A948-A38C57876B57}" type="presParOf" srcId="{5581CC2E-39BC-4BE9-8A8D-5216678F9DAD}" destId="{248CDAC8-073D-4C59-9D05-A9BD1807A011}" srcOrd="2" destOrd="0" presId="urn:microsoft.com/office/officeart/2024/layout/BulletTimeline"/>
    <dgm:cxn modelId="{ABA465DC-0B83-48E6-8FE0-6EBB797FF28D}" type="presParOf" srcId="{248CDAC8-073D-4C59-9D05-A9BD1807A011}" destId="{F8840EBD-F2E7-4E34-9CDB-88556A92AF83}" srcOrd="0" destOrd="0" presId="urn:microsoft.com/office/officeart/2024/layout/BulletTimeline"/>
    <dgm:cxn modelId="{C767654F-33A2-4681-8B1A-174585924682}" type="presParOf" srcId="{F8840EBD-F2E7-4E34-9CDB-88556A92AF83}" destId="{B279F722-3DED-4291-AC4D-E36F09E9EE3C}" srcOrd="0" destOrd="0" presId="urn:microsoft.com/office/officeart/2024/layout/BulletTimeline"/>
    <dgm:cxn modelId="{E100A9EF-7742-49F0-A836-5619D027D9AC}" type="presParOf" srcId="{F8840EBD-F2E7-4E34-9CDB-88556A92AF83}" destId="{FD1A2FC6-5042-4C1C-9595-75A63971C434}" srcOrd="1" destOrd="0" presId="urn:microsoft.com/office/officeart/2024/layout/BulletTimeline"/>
    <dgm:cxn modelId="{C0BC397E-9599-408D-A93A-2B2EE156757A}" type="presParOf" srcId="{248CDAC8-073D-4C59-9D05-A9BD1807A011}" destId="{D7E166F1-6EC6-4360-8622-B244BEDD9D6F}" srcOrd="1" destOrd="0" presId="urn:microsoft.com/office/officeart/2024/layout/BulletTimeline"/>
    <dgm:cxn modelId="{5F5C1D29-3924-4C54-83C1-AAC73A4CBD43}" type="presParOf" srcId="{248CDAC8-073D-4C59-9D05-A9BD1807A011}" destId="{17285B13-D98D-48DE-9B27-55703D2C0FDE}" srcOrd="2" destOrd="0" presId="urn:microsoft.com/office/officeart/2024/layout/BulletTimeline"/>
    <dgm:cxn modelId="{E26E8162-9EE0-40C5-9E26-8685BD4B7045}" type="presParOf" srcId="{248CDAC8-073D-4C59-9D05-A9BD1807A011}" destId="{7B63D775-8C30-47AF-82C5-9512A267D3DA}" srcOrd="3" destOrd="0" presId="urn:microsoft.com/office/officeart/2024/layout/BulletTimeline"/>
    <dgm:cxn modelId="{65B0443C-79C8-4BB4-987A-E4AD02F8A9B1}" type="presParOf" srcId="{248CDAC8-073D-4C59-9D05-A9BD1807A011}" destId="{B0D016C4-F10A-4114-8D34-B93D4FF768B0}" srcOrd="4" destOrd="0" presId="urn:microsoft.com/office/officeart/2024/layout/BulletTimeline"/>
    <dgm:cxn modelId="{E21E00A7-2A83-45BF-BDDC-6F53D7D09DCA}" type="presParOf" srcId="{B0D016C4-F10A-4114-8D34-B93D4FF768B0}" destId="{B8067DBB-9EAA-4990-8260-266243C267B6}" srcOrd="0" destOrd="0" presId="urn:microsoft.com/office/officeart/2024/layout/BulletTimeline"/>
    <dgm:cxn modelId="{7204BA04-80FF-4155-8FAA-4C8662332DC9}" type="presParOf" srcId="{248CDAC8-073D-4C59-9D05-A9BD1807A011}" destId="{8D7F2ED9-AB42-4CA6-A174-451F962975F3}" srcOrd="5" destOrd="0" presId="urn:microsoft.com/office/officeart/2024/layout/BulletTimeline"/>
    <dgm:cxn modelId="{2854A5D4-2ADB-46AE-9BE1-782B4CBA22D7}" type="presParOf" srcId="{5581CC2E-39BC-4BE9-8A8D-5216678F9DAD}" destId="{9F19D241-67DC-43FD-8F3E-8C0428F29A44}" srcOrd="3" destOrd="0" presId="urn:microsoft.com/office/officeart/2024/layout/BulletTimeline"/>
    <dgm:cxn modelId="{D805F786-97D6-4188-9B85-DBC71A1F5165}" type="presParOf" srcId="{5581CC2E-39BC-4BE9-8A8D-5216678F9DAD}" destId="{A0F34CE2-4D6C-41F4-AE3D-4BDAAF70DDA2}" srcOrd="4" destOrd="0" presId="urn:microsoft.com/office/officeart/2024/layout/BulletTimeline"/>
    <dgm:cxn modelId="{A84756B8-382E-4B38-8916-F1E3C4FCD3E8}" type="presParOf" srcId="{A0F34CE2-4D6C-41F4-AE3D-4BDAAF70DDA2}" destId="{F10DD039-257B-48B4-8DFA-F7B8145B1DB3}" srcOrd="0" destOrd="0" presId="urn:microsoft.com/office/officeart/2024/layout/BulletTimeline"/>
    <dgm:cxn modelId="{2671A09A-8154-4DF2-A54A-AB27CAB85E94}" type="presParOf" srcId="{F10DD039-257B-48B4-8DFA-F7B8145B1DB3}" destId="{C8C0DD6A-BFD0-4DE3-A729-CA1BABC10B5C}" srcOrd="0" destOrd="0" presId="urn:microsoft.com/office/officeart/2024/layout/BulletTimeline"/>
    <dgm:cxn modelId="{20BF3713-8858-4220-8A59-008600C51353}" type="presParOf" srcId="{F10DD039-257B-48B4-8DFA-F7B8145B1DB3}" destId="{67C6EDBA-B8BB-4FEA-8B59-A69723253365}" srcOrd="1" destOrd="0" presId="urn:microsoft.com/office/officeart/2024/layout/BulletTimeline"/>
    <dgm:cxn modelId="{95CC5DCD-EBC2-4C9E-B7E5-433F60B8F9AF}" type="presParOf" srcId="{A0F34CE2-4D6C-41F4-AE3D-4BDAAF70DDA2}" destId="{586CA737-D2C6-4AE1-8980-7C72883B059E}" srcOrd="1" destOrd="0" presId="urn:microsoft.com/office/officeart/2024/layout/BulletTimeline"/>
    <dgm:cxn modelId="{F5216941-2ADD-41AE-8AEC-020B7D01EC8E}" type="presParOf" srcId="{A0F34CE2-4D6C-41F4-AE3D-4BDAAF70DDA2}" destId="{4DF3CD33-88A3-44E0-B0CF-3F3BE4E8C67F}" srcOrd="2" destOrd="0" presId="urn:microsoft.com/office/officeart/2024/layout/BulletTimeline"/>
    <dgm:cxn modelId="{9A86F275-9817-4E90-BC08-9E7C3E3C2A3F}" type="presParOf" srcId="{A0F34CE2-4D6C-41F4-AE3D-4BDAAF70DDA2}" destId="{9AD98767-D31F-4CC1-A5AE-F6A562E7BDD8}" srcOrd="3" destOrd="0" presId="urn:microsoft.com/office/officeart/2024/layout/BulletTimeline"/>
    <dgm:cxn modelId="{6B19A32C-FF3D-42A6-8BED-467A9F6250C3}" type="presParOf" srcId="{A0F34CE2-4D6C-41F4-AE3D-4BDAAF70DDA2}" destId="{9F4F1246-2C15-4D6C-A6E0-6A47882562E2}" srcOrd="4" destOrd="0" presId="urn:microsoft.com/office/officeart/2024/layout/BulletTimeline"/>
    <dgm:cxn modelId="{4198747D-702E-45C4-B237-37563D026F41}" type="presParOf" srcId="{9F4F1246-2C15-4D6C-A6E0-6A47882562E2}" destId="{D23F13DC-31FC-4D5D-A631-6DD794DE6BA9}" srcOrd="0" destOrd="0" presId="urn:microsoft.com/office/officeart/2024/layout/BulletTimeline"/>
    <dgm:cxn modelId="{01F1AAA1-8543-4BD5-9C15-038C04CD9317}" type="presParOf" srcId="{A0F34CE2-4D6C-41F4-AE3D-4BDAAF70DDA2}" destId="{54CE0EE1-F00C-49B4-92C1-AA2E2CA7C7CB}" srcOrd="5" destOrd="0" presId="urn:microsoft.com/office/officeart/2024/layout/BulletTimeline"/>
    <dgm:cxn modelId="{EE799054-DD30-4119-BD50-FE63AAEBBD51}" type="presParOf" srcId="{5581CC2E-39BC-4BE9-8A8D-5216678F9DAD}" destId="{64F17956-9431-44DB-883C-F4FDCD098AFE}" srcOrd="5" destOrd="0" presId="urn:microsoft.com/office/officeart/2024/layout/BulletTimeline"/>
    <dgm:cxn modelId="{FB48B031-AFC7-4A69-B83A-39AF98DB9F5A}" type="presParOf" srcId="{5581CC2E-39BC-4BE9-8A8D-5216678F9DAD}" destId="{3964C5E8-9131-4FFD-850C-0554AB69AAC2}" srcOrd="6" destOrd="0" presId="urn:microsoft.com/office/officeart/2024/layout/BulletTimeline"/>
    <dgm:cxn modelId="{EC035AD1-3EA3-404E-9B65-4717D4D1C92F}" type="presParOf" srcId="{3964C5E8-9131-4FFD-850C-0554AB69AAC2}" destId="{FAAF8276-D396-4880-AE03-DA3943A3DAD5}" srcOrd="0" destOrd="0" presId="urn:microsoft.com/office/officeart/2024/layout/BulletTimeline"/>
    <dgm:cxn modelId="{B5D8352B-2488-4F1B-94EE-93925D2376EA}" type="presParOf" srcId="{FAAF8276-D396-4880-AE03-DA3943A3DAD5}" destId="{9266AE64-20A8-498C-B89A-3B64F7D394EB}" srcOrd="0" destOrd="0" presId="urn:microsoft.com/office/officeart/2024/layout/BulletTimeline"/>
    <dgm:cxn modelId="{800E7E54-E5E7-44E7-94D5-09528320C894}" type="presParOf" srcId="{FAAF8276-D396-4880-AE03-DA3943A3DAD5}" destId="{6DBDBC03-E2C3-41CF-BDDF-DA5664489134}" srcOrd="1" destOrd="0" presId="urn:microsoft.com/office/officeart/2024/layout/BulletTimeline"/>
    <dgm:cxn modelId="{7CDA2654-8297-4654-9E45-BACED3CFCB6E}" type="presParOf" srcId="{3964C5E8-9131-4FFD-850C-0554AB69AAC2}" destId="{8D7B49F6-3C25-49BD-BFB5-7B0007969E26}" srcOrd="1" destOrd="0" presId="urn:microsoft.com/office/officeart/2024/layout/BulletTimeline"/>
    <dgm:cxn modelId="{6707DD85-C124-48A8-B134-0BD86C1FB023}" type="presParOf" srcId="{3964C5E8-9131-4FFD-850C-0554AB69AAC2}" destId="{CEE4DC72-85E0-4021-8281-904B8C6A6F7B}" srcOrd="2" destOrd="0" presId="urn:microsoft.com/office/officeart/2024/layout/BulletTimeline"/>
    <dgm:cxn modelId="{C315D05B-1A92-4749-B008-7FD84F83C802}" type="presParOf" srcId="{3964C5E8-9131-4FFD-850C-0554AB69AAC2}" destId="{538DA1CE-CDA2-4C24-B294-3260490C4CAE}" srcOrd="3" destOrd="0" presId="urn:microsoft.com/office/officeart/2024/layout/BulletTimeline"/>
    <dgm:cxn modelId="{F5B5C86D-2CB0-4843-8E9E-B3599E983ACB}" type="presParOf" srcId="{3964C5E8-9131-4FFD-850C-0554AB69AAC2}" destId="{7B355767-F6FB-45DC-9F0E-DD4670F2BBA2}" srcOrd="4" destOrd="0" presId="urn:microsoft.com/office/officeart/2024/layout/BulletTimeline"/>
    <dgm:cxn modelId="{38FAC840-48DA-4EB2-A8D4-4B167982185E}" type="presParOf" srcId="{7B355767-F6FB-45DC-9F0E-DD4670F2BBA2}" destId="{0E7648A0-5CEB-4665-903A-24B8DD3845CF}" srcOrd="0" destOrd="0" presId="urn:microsoft.com/office/officeart/2024/layout/BulletTimeline"/>
    <dgm:cxn modelId="{336F39F9-D8D4-4D7A-BF09-306203B37C38}" type="presParOf" srcId="{3964C5E8-9131-4FFD-850C-0554AB69AAC2}" destId="{C3B03483-A5E6-40CE-B81C-08851258A7B9}" srcOrd="5" destOrd="0" presId="urn:microsoft.com/office/officeart/2024/layout/BulletTimeline"/>
    <dgm:cxn modelId="{DD675E71-52DF-4D56-9C7B-9E3BDF889D24}" type="presParOf" srcId="{5581CC2E-39BC-4BE9-8A8D-5216678F9DAD}" destId="{02EE0EE1-127E-406B-BC93-40CE1B636C07}" srcOrd="7" destOrd="0" presId="urn:microsoft.com/office/officeart/2024/layout/BulletTimeline"/>
    <dgm:cxn modelId="{6A28C70F-DC09-4BB7-B70D-D167CF89D59C}" type="presParOf" srcId="{5581CC2E-39BC-4BE9-8A8D-5216678F9DAD}" destId="{A9C88CEA-5DED-4D37-9137-3FEDF704AFCD}" srcOrd="8" destOrd="0" presId="urn:microsoft.com/office/officeart/2024/layout/BulletTimeline"/>
    <dgm:cxn modelId="{69004F44-EE80-457B-B3AC-9A5DC3087297}" type="presParOf" srcId="{A9C88CEA-5DED-4D37-9137-3FEDF704AFCD}" destId="{0A77858C-E79F-4752-9DDA-4A04F7C5093B}" srcOrd="0" destOrd="0" presId="urn:microsoft.com/office/officeart/2024/layout/BulletTimeline"/>
    <dgm:cxn modelId="{2FC32CF4-4D90-490D-BADA-66C3EB1A8050}" type="presParOf" srcId="{0A77858C-E79F-4752-9DDA-4A04F7C5093B}" destId="{50475A90-7AAF-4B2D-AD6B-C84F23C36035}" srcOrd="0" destOrd="0" presId="urn:microsoft.com/office/officeart/2024/layout/BulletTimeline"/>
    <dgm:cxn modelId="{4C9F2942-1095-46BC-A187-1128689AB213}" type="presParOf" srcId="{0A77858C-E79F-4752-9DDA-4A04F7C5093B}" destId="{5616A8B7-B68A-4132-B9F9-3AAFF5D6D6C3}" srcOrd="1" destOrd="0" presId="urn:microsoft.com/office/officeart/2024/layout/BulletTimeline"/>
    <dgm:cxn modelId="{C85AFF8C-79E1-485A-B496-E45D9CB039CC}" type="presParOf" srcId="{A9C88CEA-5DED-4D37-9137-3FEDF704AFCD}" destId="{2C7E1DC8-3DF4-470B-8CB9-80B71CE132B4}" srcOrd="1" destOrd="0" presId="urn:microsoft.com/office/officeart/2024/layout/BulletTimeline"/>
    <dgm:cxn modelId="{397115DB-2A3A-4FAA-AE3E-9AF253C13FF6}" type="presParOf" srcId="{A9C88CEA-5DED-4D37-9137-3FEDF704AFCD}" destId="{5B74C407-1016-4147-87FD-96E25677C7D1}" srcOrd="2" destOrd="0" presId="urn:microsoft.com/office/officeart/2024/layout/BulletTimeline"/>
    <dgm:cxn modelId="{0A73F5F7-1BEF-48CE-970A-702DBD87C30D}" type="presParOf" srcId="{A9C88CEA-5DED-4D37-9137-3FEDF704AFCD}" destId="{EAA2477D-E338-4328-BEED-112BFD13B69F}" srcOrd="3" destOrd="0" presId="urn:microsoft.com/office/officeart/2024/layout/BulletTimeline"/>
    <dgm:cxn modelId="{A7989A5F-B6A4-41BB-B878-64AA7AD29A07}" type="presParOf" srcId="{A9C88CEA-5DED-4D37-9137-3FEDF704AFCD}" destId="{1A0ADCF1-11CA-479B-A1C8-A9CD6B062F83}" srcOrd="4" destOrd="0" presId="urn:microsoft.com/office/officeart/2024/layout/BulletTimeline"/>
    <dgm:cxn modelId="{BD67CDC9-C853-41FD-9EE5-AA7C3BFB2164}" type="presParOf" srcId="{1A0ADCF1-11CA-479B-A1C8-A9CD6B062F83}" destId="{171DFC60-3BEA-4EC6-B9DE-298CA7ECFABC}" srcOrd="0" destOrd="0" presId="urn:microsoft.com/office/officeart/2024/layout/BulletTimeline"/>
    <dgm:cxn modelId="{F540F314-D576-4239-A163-DCD3F6F8427A}" type="presParOf" srcId="{A9C88CEA-5DED-4D37-9137-3FEDF704AFCD}" destId="{1B0C61C8-7FAF-4FD1-A4CD-6850551E4559}" srcOrd="5" destOrd="0" presId="urn:microsoft.com/office/officeart/2024/layout/BulletTimeline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8E4DAE3-A3EE-4452-9A7C-ECE697606CFF}" type="doc">
      <dgm:prSet loTypeId="urn:microsoft.com/office/officeart/2005/8/layout/process1" loCatId="process" qsTypeId="urn:microsoft.com/office/officeart/2005/8/quickstyle/3d2" qsCatId="3D" csTypeId="urn:microsoft.com/office/officeart/2005/8/colors/accent0_2" csCatId="mainScheme" phldr="1"/>
      <dgm:spPr/>
      <dgm:t>
        <a:bodyPr/>
        <a:lstStyle/>
        <a:p>
          <a:endParaRPr lang="en-IN"/>
        </a:p>
      </dgm:t>
    </dgm:pt>
    <dgm:pt modelId="{95ADF890-40E6-4FB3-AD59-1C7E06C9CA3A}">
      <dgm:prSet phldrT="[Text]" custT="1"/>
      <dgm:spPr/>
      <dgm:t>
        <a:bodyPr/>
        <a:lstStyle/>
        <a:p>
          <a:r>
            <a:rPr lang="en-IN" sz="20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Expand the funding of social care.</a:t>
          </a:r>
          <a:endParaRPr lang="en-NZ" sz="20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9204B7-8F93-490A-8D20-4D77199C94CE}" type="parTrans" cxnId="{5627BA47-3837-4F55-9DC0-65EDA3FBA978}">
      <dgm:prSet/>
      <dgm:spPr/>
      <dgm:t>
        <a:bodyPr/>
        <a:lstStyle/>
        <a:p>
          <a:endParaRPr lang="en-NZ"/>
        </a:p>
      </dgm:t>
    </dgm:pt>
    <dgm:pt modelId="{A175BEFC-2004-4B26-92E0-D1A149EB906C}" type="sibTrans" cxnId="{5627BA47-3837-4F55-9DC0-65EDA3FBA978}">
      <dgm:prSet/>
      <dgm:spPr/>
      <dgm:t>
        <a:bodyPr/>
        <a:lstStyle/>
        <a:p>
          <a:endParaRPr lang="en-NZ"/>
        </a:p>
      </dgm:t>
    </dgm:pt>
    <dgm:pt modelId="{F8D7AB53-2E15-489E-896B-26C384D5694C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20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Increase the workforce training programmes.</a:t>
          </a:r>
        </a:p>
      </dgm:t>
    </dgm:pt>
    <dgm:pt modelId="{CCA2F13B-BC20-4D1F-9303-3FAA65A0D57F}" type="parTrans" cxnId="{6C6BB557-52C4-4CDA-9F48-8B55EC3F9D5B}">
      <dgm:prSet/>
      <dgm:spPr/>
      <dgm:t>
        <a:bodyPr/>
        <a:lstStyle/>
        <a:p>
          <a:endParaRPr lang="en-IN"/>
        </a:p>
      </dgm:t>
    </dgm:pt>
    <dgm:pt modelId="{48BD2D4F-91DE-4341-B574-1322CDB7C927}" type="sibTrans" cxnId="{6C6BB557-52C4-4CDA-9F48-8B55EC3F9D5B}">
      <dgm:prSet/>
      <dgm:spPr/>
      <dgm:t>
        <a:bodyPr/>
        <a:lstStyle/>
        <a:p>
          <a:endParaRPr lang="en-IN"/>
        </a:p>
      </dgm:t>
    </dgm:pt>
    <dgm:pt modelId="{E78B357A-5A32-4121-8413-8DE2D354AFF5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20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Improve digital inclusion initiatives (Thiyagarajan et al., 2019).</a:t>
          </a:r>
        </a:p>
      </dgm:t>
    </dgm:pt>
    <dgm:pt modelId="{CBF9E412-C51F-4D1A-8F61-0E7455316B64}" type="parTrans" cxnId="{0DE5A257-1968-4A53-89E1-A65FE0366B5D}">
      <dgm:prSet/>
      <dgm:spPr/>
      <dgm:t>
        <a:bodyPr/>
        <a:lstStyle/>
        <a:p>
          <a:endParaRPr lang="en-IN"/>
        </a:p>
      </dgm:t>
    </dgm:pt>
    <dgm:pt modelId="{F293E67C-F238-4C8D-B44A-7DDC4E031E8B}" type="sibTrans" cxnId="{0DE5A257-1968-4A53-89E1-A65FE0366B5D}">
      <dgm:prSet/>
      <dgm:spPr/>
      <dgm:t>
        <a:bodyPr/>
        <a:lstStyle/>
        <a:p>
          <a:endParaRPr lang="en-IN"/>
        </a:p>
      </dgm:t>
    </dgm:pt>
    <dgm:pt modelId="{4B7D741B-4E1E-4261-8374-71D8CB2CF48B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20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Improve the provision of integrated care services.</a:t>
          </a:r>
        </a:p>
      </dgm:t>
    </dgm:pt>
    <dgm:pt modelId="{804AF572-6A61-4858-9046-D42B622775EC}" type="parTrans" cxnId="{F6F5D4A7-81B5-4265-936D-518FDC492AF4}">
      <dgm:prSet/>
      <dgm:spPr/>
      <dgm:t>
        <a:bodyPr/>
        <a:lstStyle/>
        <a:p>
          <a:endParaRPr lang="en-IN"/>
        </a:p>
      </dgm:t>
    </dgm:pt>
    <dgm:pt modelId="{A74BEEB7-2724-4719-8938-568DF6D710F2}" type="sibTrans" cxnId="{F6F5D4A7-81B5-4265-936D-518FDC492AF4}">
      <dgm:prSet/>
      <dgm:spPr/>
      <dgm:t>
        <a:bodyPr/>
        <a:lstStyle/>
        <a:p>
          <a:endParaRPr lang="en-IN"/>
        </a:p>
      </dgm:t>
    </dgm:pt>
    <dgm:pt modelId="{797FD8A1-4D44-49FB-86F2-E7E1B02D4F3F}">
      <dgm:prSet custT="1"/>
      <dgm:spPr/>
      <dgm:t>
        <a:bodyPr/>
        <a:lstStyle/>
        <a:p>
          <a:pPr>
            <a:buNone/>
          </a:pPr>
          <a:r>
            <a:rPr lang="en-IN" sz="20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Encourage person centred care approaches. </a:t>
          </a:r>
          <a:endParaRPr lang="en-IN" sz="20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6237BA-8281-44A0-8805-3C9B3A922B8C}" type="parTrans" cxnId="{A3E4B474-AB53-4382-A7C5-06DC2B159A1E}">
      <dgm:prSet/>
      <dgm:spPr/>
      <dgm:t>
        <a:bodyPr/>
        <a:lstStyle/>
        <a:p>
          <a:endParaRPr lang="en-IN"/>
        </a:p>
      </dgm:t>
    </dgm:pt>
    <dgm:pt modelId="{69FADC2E-0A81-4E2D-AF11-30CBA95F616C}" type="sibTrans" cxnId="{A3E4B474-AB53-4382-A7C5-06DC2B159A1E}">
      <dgm:prSet/>
      <dgm:spPr/>
      <dgm:t>
        <a:bodyPr/>
        <a:lstStyle/>
        <a:p>
          <a:endParaRPr lang="en-IN"/>
        </a:p>
      </dgm:t>
    </dgm:pt>
    <dgm:pt modelId="{CB42DCC7-849D-4903-A591-EA681843C398}" type="pres">
      <dgm:prSet presAssocID="{D8E4DAE3-A3EE-4452-9A7C-ECE697606CFF}" presName="Name0" presStyleCnt="0">
        <dgm:presLayoutVars>
          <dgm:dir/>
          <dgm:resizeHandles val="exact"/>
        </dgm:presLayoutVars>
      </dgm:prSet>
      <dgm:spPr/>
    </dgm:pt>
    <dgm:pt modelId="{5B746988-585D-49F3-A625-6129F588CE79}" type="pres">
      <dgm:prSet presAssocID="{95ADF890-40E6-4FB3-AD59-1C7E06C9CA3A}" presName="node" presStyleLbl="node1" presStyleIdx="0" presStyleCnt="5">
        <dgm:presLayoutVars>
          <dgm:bulletEnabled val="1"/>
        </dgm:presLayoutVars>
      </dgm:prSet>
      <dgm:spPr/>
    </dgm:pt>
    <dgm:pt modelId="{5D8E39DA-E6A1-43C9-9F1F-8F63E040E54C}" type="pres">
      <dgm:prSet presAssocID="{A175BEFC-2004-4B26-92E0-D1A149EB906C}" presName="sibTrans" presStyleLbl="sibTrans2D1" presStyleIdx="0" presStyleCnt="4"/>
      <dgm:spPr/>
    </dgm:pt>
    <dgm:pt modelId="{584D783C-824A-4F12-BBF2-C8E13D5D27A1}" type="pres">
      <dgm:prSet presAssocID="{A175BEFC-2004-4B26-92E0-D1A149EB906C}" presName="connectorText" presStyleLbl="sibTrans2D1" presStyleIdx="0" presStyleCnt="4"/>
      <dgm:spPr/>
    </dgm:pt>
    <dgm:pt modelId="{31B3E356-1D8E-47B7-A48D-EB316682899D}" type="pres">
      <dgm:prSet presAssocID="{F8D7AB53-2E15-489E-896B-26C384D5694C}" presName="node" presStyleLbl="node1" presStyleIdx="1" presStyleCnt="5">
        <dgm:presLayoutVars>
          <dgm:bulletEnabled val="1"/>
        </dgm:presLayoutVars>
      </dgm:prSet>
      <dgm:spPr/>
    </dgm:pt>
    <dgm:pt modelId="{D1B72DFD-A0C7-4E71-9BFC-EDCAACDD42D5}" type="pres">
      <dgm:prSet presAssocID="{48BD2D4F-91DE-4341-B574-1322CDB7C927}" presName="sibTrans" presStyleLbl="sibTrans2D1" presStyleIdx="1" presStyleCnt="4"/>
      <dgm:spPr/>
    </dgm:pt>
    <dgm:pt modelId="{531A822E-2899-4B2D-8C01-A6FB9C91CC1C}" type="pres">
      <dgm:prSet presAssocID="{48BD2D4F-91DE-4341-B574-1322CDB7C927}" presName="connectorText" presStyleLbl="sibTrans2D1" presStyleIdx="1" presStyleCnt="4"/>
      <dgm:spPr/>
    </dgm:pt>
    <dgm:pt modelId="{DE58F8C5-789B-402A-B970-B165BC685958}" type="pres">
      <dgm:prSet presAssocID="{E78B357A-5A32-4121-8413-8DE2D354AFF5}" presName="node" presStyleLbl="node1" presStyleIdx="2" presStyleCnt="5">
        <dgm:presLayoutVars>
          <dgm:bulletEnabled val="1"/>
        </dgm:presLayoutVars>
      </dgm:prSet>
      <dgm:spPr/>
    </dgm:pt>
    <dgm:pt modelId="{0A280147-0C42-4E7B-A066-C44CECC838EF}" type="pres">
      <dgm:prSet presAssocID="{F293E67C-F238-4C8D-B44A-7DDC4E031E8B}" presName="sibTrans" presStyleLbl="sibTrans2D1" presStyleIdx="2" presStyleCnt="4"/>
      <dgm:spPr/>
    </dgm:pt>
    <dgm:pt modelId="{DD4D1A5F-5DEE-4CB8-9DCE-F703F8B20DF3}" type="pres">
      <dgm:prSet presAssocID="{F293E67C-F238-4C8D-B44A-7DDC4E031E8B}" presName="connectorText" presStyleLbl="sibTrans2D1" presStyleIdx="2" presStyleCnt="4"/>
      <dgm:spPr/>
    </dgm:pt>
    <dgm:pt modelId="{EBA57D95-6633-4001-A88B-FF3A5B8AFFF5}" type="pres">
      <dgm:prSet presAssocID="{4B7D741B-4E1E-4261-8374-71D8CB2CF48B}" presName="node" presStyleLbl="node1" presStyleIdx="3" presStyleCnt="5">
        <dgm:presLayoutVars>
          <dgm:bulletEnabled val="1"/>
        </dgm:presLayoutVars>
      </dgm:prSet>
      <dgm:spPr/>
    </dgm:pt>
    <dgm:pt modelId="{0D5F1C96-F276-4808-9984-806435F4CAA7}" type="pres">
      <dgm:prSet presAssocID="{A74BEEB7-2724-4719-8938-568DF6D710F2}" presName="sibTrans" presStyleLbl="sibTrans2D1" presStyleIdx="3" presStyleCnt="4"/>
      <dgm:spPr/>
    </dgm:pt>
    <dgm:pt modelId="{F42A905A-0BB2-4CC1-BF2C-222B8CC32C39}" type="pres">
      <dgm:prSet presAssocID="{A74BEEB7-2724-4719-8938-568DF6D710F2}" presName="connectorText" presStyleLbl="sibTrans2D1" presStyleIdx="3" presStyleCnt="4"/>
      <dgm:spPr/>
    </dgm:pt>
    <dgm:pt modelId="{E663CF71-BF7B-4705-9CE1-47A60E6F9854}" type="pres">
      <dgm:prSet presAssocID="{797FD8A1-4D44-49FB-86F2-E7E1B02D4F3F}" presName="node" presStyleLbl="node1" presStyleIdx="4" presStyleCnt="5">
        <dgm:presLayoutVars>
          <dgm:bulletEnabled val="1"/>
        </dgm:presLayoutVars>
      </dgm:prSet>
      <dgm:spPr/>
    </dgm:pt>
  </dgm:ptLst>
  <dgm:cxnLst>
    <dgm:cxn modelId="{A1F5490D-D238-44F0-8A0E-C6BB8350D7C5}" type="presOf" srcId="{E78B357A-5A32-4121-8413-8DE2D354AFF5}" destId="{DE58F8C5-789B-402A-B970-B165BC685958}" srcOrd="0" destOrd="0" presId="urn:microsoft.com/office/officeart/2005/8/layout/process1"/>
    <dgm:cxn modelId="{D7578C26-EBD2-4C8A-91B9-E6C1D3575CD6}" type="presOf" srcId="{95ADF890-40E6-4FB3-AD59-1C7E06C9CA3A}" destId="{5B746988-585D-49F3-A625-6129F588CE79}" srcOrd="0" destOrd="0" presId="urn:microsoft.com/office/officeart/2005/8/layout/process1"/>
    <dgm:cxn modelId="{1873702D-A3B1-48B8-A731-971543C71118}" type="presOf" srcId="{48BD2D4F-91DE-4341-B574-1322CDB7C927}" destId="{D1B72DFD-A0C7-4E71-9BFC-EDCAACDD42D5}" srcOrd="0" destOrd="0" presId="urn:microsoft.com/office/officeart/2005/8/layout/process1"/>
    <dgm:cxn modelId="{56DD195C-1944-44F3-8351-E7AD7BB4924F}" type="presOf" srcId="{48BD2D4F-91DE-4341-B574-1322CDB7C927}" destId="{531A822E-2899-4B2D-8C01-A6FB9C91CC1C}" srcOrd="1" destOrd="0" presId="urn:microsoft.com/office/officeart/2005/8/layout/process1"/>
    <dgm:cxn modelId="{2149EC5C-F80A-4A0C-BF6F-07922AD640CD}" type="presOf" srcId="{F8D7AB53-2E15-489E-896B-26C384D5694C}" destId="{31B3E356-1D8E-47B7-A48D-EB316682899D}" srcOrd="0" destOrd="0" presId="urn:microsoft.com/office/officeart/2005/8/layout/process1"/>
    <dgm:cxn modelId="{5627BA47-3837-4F55-9DC0-65EDA3FBA978}" srcId="{D8E4DAE3-A3EE-4452-9A7C-ECE697606CFF}" destId="{95ADF890-40E6-4FB3-AD59-1C7E06C9CA3A}" srcOrd="0" destOrd="0" parTransId="{149204B7-8F93-490A-8D20-4D77199C94CE}" sibTransId="{A175BEFC-2004-4B26-92E0-D1A149EB906C}"/>
    <dgm:cxn modelId="{65C9BE6B-B58A-40BE-BC34-3A57F7DFB533}" type="presOf" srcId="{A175BEFC-2004-4B26-92E0-D1A149EB906C}" destId="{584D783C-824A-4F12-BBF2-C8E13D5D27A1}" srcOrd="1" destOrd="0" presId="urn:microsoft.com/office/officeart/2005/8/layout/process1"/>
    <dgm:cxn modelId="{49BE1F53-62B3-4EC9-883D-47223D7A86A4}" type="presOf" srcId="{A74BEEB7-2724-4719-8938-568DF6D710F2}" destId="{F42A905A-0BB2-4CC1-BF2C-222B8CC32C39}" srcOrd="1" destOrd="0" presId="urn:microsoft.com/office/officeart/2005/8/layout/process1"/>
    <dgm:cxn modelId="{A3E4B474-AB53-4382-A7C5-06DC2B159A1E}" srcId="{D8E4DAE3-A3EE-4452-9A7C-ECE697606CFF}" destId="{797FD8A1-4D44-49FB-86F2-E7E1B02D4F3F}" srcOrd="4" destOrd="0" parTransId="{A86237BA-8281-44A0-8805-3C9B3A922B8C}" sibTransId="{69FADC2E-0A81-4E2D-AF11-30CBA95F616C}"/>
    <dgm:cxn modelId="{0DE5A257-1968-4A53-89E1-A65FE0366B5D}" srcId="{D8E4DAE3-A3EE-4452-9A7C-ECE697606CFF}" destId="{E78B357A-5A32-4121-8413-8DE2D354AFF5}" srcOrd="2" destOrd="0" parTransId="{CBF9E412-C51F-4D1A-8F61-0E7455316B64}" sibTransId="{F293E67C-F238-4C8D-B44A-7DDC4E031E8B}"/>
    <dgm:cxn modelId="{6C6BB557-52C4-4CDA-9F48-8B55EC3F9D5B}" srcId="{D8E4DAE3-A3EE-4452-9A7C-ECE697606CFF}" destId="{F8D7AB53-2E15-489E-896B-26C384D5694C}" srcOrd="1" destOrd="0" parTransId="{CCA2F13B-BC20-4D1F-9303-3FAA65A0D57F}" sibTransId="{48BD2D4F-91DE-4341-B574-1322CDB7C927}"/>
    <dgm:cxn modelId="{F6F5D4A7-81B5-4265-936D-518FDC492AF4}" srcId="{D8E4DAE3-A3EE-4452-9A7C-ECE697606CFF}" destId="{4B7D741B-4E1E-4261-8374-71D8CB2CF48B}" srcOrd="3" destOrd="0" parTransId="{804AF572-6A61-4858-9046-D42B622775EC}" sibTransId="{A74BEEB7-2724-4719-8938-568DF6D710F2}"/>
    <dgm:cxn modelId="{B855FFAA-0225-4A71-ACAD-2B858ADA56EA}" type="presOf" srcId="{D8E4DAE3-A3EE-4452-9A7C-ECE697606CFF}" destId="{CB42DCC7-849D-4903-A591-EA681843C398}" srcOrd="0" destOrd="0" presId="urn:microsoft.com/office/officeart/2005/8/layout/process1"/>
    <dgm:cxn modelId="{A4F96EAE-F6D5-4855-B08C-9780A538D136}" type="presOf" srcId="{797FD8A1-4D44-49FB-86F2-E7E1B02D4F3F}" destId="{E663CF71-BF7B-4705-9CE1-47A60E6F9854}" srcOrd="0" destOrd="0" presId="urn:microsoft.com/office/officeart/2005/8/layout/process1"/>
    <dgm:cxn modelId="{5B2264BB-B49E-43EC-ADDA-A3CC91C87F43}" type="presOf" srcId="{4B7D741B-4E1E-4261-8374-71D8CB2CF48B}" destId="{EBA57D95-6633-4001-A88B-FF3A5B8AFFF5}" srcOrd="0" destOrd="0" presId="urn:microsoft.com/office/officeart/2005/8/layout/process1"/>
    <dgm:cxn modelId="{702029D4-CA82-4595-A43D-5DB7C0808787}" type="presOf" srcId="{A175BEFC-2004-4B26-92E0-D1A149EB906C}" destId="{5D8E39DA-E6A1-43C9-9F1F-8F63E040E54C}" srcOrd="0" destOrd="0" presId="urn:microsoft.com/office/officeart/2005/8/layout/process1"/>
    <dgm:cxn modelId="{C73A1CED-64BB-4B6E-9529-09F6A65D787E}" type="presOf" srcId="{A74BEEB7-2724-4719-8938-568DF6D710F2}" destId="{0D5F1C96-F276-4808-9984-806435F4CAA7}" srcOrd="0" destOrd="0" presId="urn:microsoft.com/office/officeart/2005/8/layout/process1"/>
    <dgm:cxn modelId="{4490DEF0-0FC8-461E-8BA9-333D36B2A8E9}" type="presOf" srcId="{F293E67C-F238-4C8D-B44A-7DDC4E031E8B}" destId="{DD4D1A5F-5DEE-4CB8-9DCE-F703F8B20DF3}" srcOrd="1" destOrd="0" presId="urn:microsoft.com/office/officeart/2005/8/layout/process1"/>
    <dgm:cxn modelId="{4B28FEF0-8629-461A-B6ED-E8924DC61777}" type="presOf" srcId="{F293E67C-F238-4C8D-B44A-7DDC4E031E8B}" destId="{0A280147-0C42-4E7B-A066-C44CECC838EF}" srcOrd="0" destOrd="0" presId="urn:microsoft.com/office/officeart/2005/8/layout/process1"/>
    <dgm:cxn modelId="{B9F36AB2-05F9-4F11-B857-EDE9C5562EF1}" type="presParOf" srcId="{CB42DCC7-849D-4903-A591-EA681843C398}" destId="{5B746988-585D-49F3-A625-6129F588CE79}" srcOrd="0" destOrd="0" presId="urn:microsoft.com/office/officeart/2005/8/layout/process1"/>
    <dgm:cxn modelId="{F191D988-94E5-4997-BF18-F8CC6CFD61D2}" type="presParOf" srcId="{CB42DCC7-849D-4903-A591-EA681843C398}" destId="{5D8E39DA-E6A1-43C9-9F1F-8F63E040E54C}" srcOrd="1" destOrd="0" presId="urn:microsoft.com/office/officeart/2005/8/layout/process1"/>
    <dgm:cxn modelId="{CD88C01B-D311-411E-B0A3-159F9723FE8A}" type="presParOf" srcId="{5D8E39DA-E6A1-43C9-9F1F-8F63E040E54C}" destId="{584D783C-824A-4F12-BBF2-C8E13D5D27A1}" srcOrd="0" destOrd="0" presId="urn:microsoft.com/office/officeart/2005/8/layout/process1"/>
    <dgm:cxn modelId="{45A2222B-4DE5-4B71-9428-310496B7CDAF}" type="presParOf" srcId="{CB42DCC7-849D-4903-A591-EA681843C398}" destId="{31B3E356-1D8E-47B7-A48D-EB316682899D}" srcOrd="2" destOrd="0" presId="urn:microsoft.com/office/officeart/2005/8/layout/process1"/>
    <dgm:cxn modelId="{29D86548-4E9C-4045-BDAC-71D4DA8E832B}" type="presParOf" srcId="{CB42DCC7-849D-4903-A591-EA681843C398}" destId="{D1B72DFD-A0C7-4E71-9BFC-EDCAACDD42D5}" srcOrd="3" destOrd="0" presId="urn:microsoft.com/office/officeart/2005/8/layout/process1"/>
    <dgm:cxn modelId="{9EAFF876-F757-4854-8794-88AB60D3CC8D}" type="presParOf" srcId="{D1B72DFD-A0C7-4E71-9BFC-EDCAACDD42D5}" destId="{531A822E-2899-4B2D-8C01-A6FB9C91CC1C}" srcOrd="0" destOrd="0" presId="urn:microsoft.com/office/officeart/2005/8/layout/process1"/>
    <dgm:cxn modelId="{710D6BAE-1B98-4278-B281-A855D417B01B}" type="presParOf" srcId="{CB42DCC7-849D-4903-A591-EA681843C398}" destId="{DE58F8C5-789B-402A-B970-B165BC685958}" srcOrd="4" destOrd="0" presId="urn:microsoft.com/office/officeart/2005/8/layout/process1"/>
    <dgm:cxn modelId="{48BB3C2C-7365-4755-8CF4-E3BCD4A7E0F2}" type="presParOf" srcId="{CB42DCC7-849D-4903-A591-EA681843C398}" destId="{0A280147-0C42-4E7B-A066-C44CECC838EF}" srcOrd="5" destOrd="0" presId="urn:microsoft.com/office/officeart/2005/8/layout/process1"/>
    <dgm:cxn modelId="{3D8BFD00-A6C9-463E-B9AE-85A5FC3DE168}" type="presParOf" srcId="{0A280147-0C42-4E7B-A066-C44CECC838EF}" destId="{DD4D1A5F-5DEE-4CB8-9DCE-F703F8B20DF3}" srcOrd="0" destOrd="0" presId="urn:microsoft.com/office/officeart/2005/8/layout/process1"/>
    <dgm:cxn modelId="{AABE8401-37C0-458A-911A-85C6B42F3EBA}" type="presParOf" srcId="{CB42DCC7-849D-4903-A591-EA681843C398}" destId="{EBA57D95-6633-4001-A88B-FF3A5B8AFFF5}" srcOrd="6" destOrd="0" presId="urn:microsoft.com/office/officeart/2005/8/layout/process1"/>
    <dgm:cxn modelId="{79C008FC-B535-4114-BDAB-EB4DA0713245}" type="presParOf" srcId="{CB42DCC7-849D-4903-A591-EA681843C398}" destId="{0D5F1C96-F276-4808-9984-806435F4CAA7}" srcOrd="7" destOrd="0" presId="urn:microsoft.com/office/officeart/2005/8/layout/process1"/>
    <dgm:cxn modelId="{6B566357-0D13-42FA-B131-6E04C5455862}" type="presParOf" srcId="{0D5F1C96-F276-4808-9984-806435F4CAA7}" destId="{F42A905A-0BB2-4CC1-BF2C-222B8CC32C39}" srcOrd="0" destOrd="0" presId="urn:microsoft.com/office/officeart/2005/8/layout/process1"/>
    <dgm:cxn modelId="{233F3FB7-4623-4E0D-A88A-29B90C70FC56}" type="presParOf" srcId="{CB42DCC7-849D-4903-A591-EA681843C398}" destId="{E663CF71-BF7B-4705-9CE1-47A60E6F9854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D8E4DAE3-A3EE-4452-9A7C-ECE697606CFF}" type="doc">
      <dgm:prSet loTypeId="urn:microsoft.com/office/officeart/2005/8/layout/default" loCatId="list" qsTypeId="urn:microsoft.com/office/officeart/2005/8/quickstyle/3d2" qsCatId="3D" csTypeId="urn:microsoft.com/office/officeart/2005/8/colors/accent0_2" csCatId="mainScheme" phldr="1"/>
      <dgm:spPr/>
      <dgm:t>
        <a:bodyPr/>
        <a:lstStyle/>
        <a:p>
          <a:endParaRPr lang="en-IN"/>
        </a:p>
      </dgm:t>
    </dgm:pt>
    <dgm:pt modelId="{95ADF890-40E6-4FB3-AD59-1C7E06C9CA3A}">
      <dgm:prSet phldrT="[Text]" custT="1"/>
      <dgm:spPr/>
      <dgm:t>
        <a:bodyPr/>
        <a:lstStyle/>
        <a:p>
          <a:r>
            <a:rPr lang="en-IN" sz="20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Care needs are complex in older persons.</a:t>
          </a:r>
          <a:endParaRPr lang="en-NZ" sz="20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9204B7-8F93-490A-8D20-4D77199C94CE}" type="parTrans" cxnId="{5627BA47-3837-4F55-9DC0-65EDA3FBA978}">
      <dgm:prSet/>
      <dgm:spPr/>
      <dgm:t>
        <a:bodyPr/>
        <a:lstStyle/>
        <a:p>
          <a:endParaRPr lang="en-NZ"/>
        </a:p>
      </dgm:t>
    </dgm:pt>
    <dgm:pt modelId="{A175BEFC-2004-4B26-92E0-D1A149EB906C}" type="sibTrans" cxnId="{5627BA47-3837-4F55-9DC0-65EDA3FBA978}">
      <dgm:prSet/>
      <dgm:spPr/>
      <dgm:t>
        <a:bodyPr/>
        <a:lstStyle/>
        <a:p>
          <a:endParaRPr lang="en-NZ"/>
        </a:p>
      </dgm:t>
    </dgm:pt>
    <dgm:pt modelId="{4DEA1F49-1522-4A38-B3F5-73DDC63942C6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20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Empowerment aids Independence and Wellbeing.</a:t>
          </a:r>
        </a:p>
      </dgm:t>
    </dgm:pt>
    <dgm:pt modelId="{483AF19A-B2A7-442C-A1F9-1A720FD48444}" type="parTrans" cxnId="{09706AE0-BC8B-49F3-BC31-DCC4BD0FA652}">
      <dgm:prSet/>
      <dgm:spPr/>
      <dgm:t>
        <a:bodyPr/>
        <a:lstStyle/>
        <a:p>
          <a:endParaRPr lang="en-IN"/>
        </a:p>
      </dgm:t>
    </dgm:pt>
    <dgm:pt modelId="{805D96C3-E483-4A86-B82C-E2B814329AA1}" type="sibTrans" cxnId="{09706AE0-BC8B-49F3-BC31-DCC4BD0FA652}">
      <dgm:prSet/>
      <dgm:spPr/>
      <dgm:t>
        <a:bodyPr/>
        <a:lstStyle/>
        <a:p>
          <a:endParaRPr lang="en-IN"/>
        </a:p>
      </dgm:t>
    </dgm:pt>
    <dgm:pt modelId="{699EE6A7-3295-4E95-BC69-1D8DD58E036B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20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Policies provide important protections.</a:t>
          </a:r>
        </a:p>
      </dgm:t>
    </dgm:pt>
    <dgm:pt modelId="{C4753C4B-9D4B-41B6-B16E-2FD6364AD4FC}" type="parTrans" cxnId="{CE2DE2FA-A977-44BE-96A7-B7C528172788}">
      <dgm:prSet/>
      <dgm:spPr/>
      <dgm:t>
        <a:bodyPr/>
        <a:lstStyle/>
        <a:p>
          <a:endParaRPr lang="en-IN"/>
        </a:p>
      </dgm:t>
    </dgm:pt>
    <dgm:pt modelId="{9FCD67E7-427C-4658-88B4-AC9AFAD1CFDF}" type="sibTrans" cxnId="{CE2DE2FA-A977-44BE-96A7-B7C528172788}">
      <dgm:prSet/>
      <dgm:spPr/>
      <dgm:t>
        <a:bodyPr/>
        <a:lstStyle/>
        <a:p>
          <a:endParaRPr lang="en-IN"/>
        </a:p>
      </dgm:t>
    </dgm:pt>
    <dgm:pt modelId="{AFCB97FB-0C04-430E-8641-EDA8D5BE4B58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IN" sz="20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Services and technology can have advantages and disadvantages.</a:t>
          </a:r>
        </a:p>
      </dgm:t>
    </dgm:pt>
    <dgm:pt modelId="{93D8C4A5-40EB-438D-8866-6FADA4038288}" type="parTrans" cxnId="{BBC6DCD5-0ADA-4AEB-8CB4-53BCE6146E39}">
      <dgm:prSet/>
      <dgm:spPr/>
      <dgm:t>
        <a:bodyPr/>
        <a:lstStyle/>
        <a:p>
          <a:endParaRPr lang="en-IN"/>
        </a:p>
      </dgm:t>
    </dgm:pt>
    <dgm:pt modelId="{920FAD1A-4514-42FC-A7CC-D9D9502C6E98}" type="sibTrans" cxnId="{BBC6DCD5-0ADA-4AEB-8CB4-53BCE6146E39}">
      <dgm:prSet/>
      <dgm:spPr/>
      <dgm:t>
        <a:bodyPr/>
        <a:lstStyle/>
        <a:p>
          <a:endParaRPr lang="en-IN"/>
        </a:p>
      </dgm:t>
    </dgm:pt>
    <dgm:pt modelId="{69CE6AD1-49F8-4559-8428-2BED33DE1571}">
      <dgm:prSet custT="1"/>
      <dgm:spPr/>
      <dgm:t>
        <a:bodyPr/>
        <a:lstStyle/>
        <a:p>
          <a:pPr>
            <a:buNone/>
          </a:pPr>
          <a:r>
            <a:rPr lang="en-IN" sz="20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Ongoing innovation and investment is essential. </a:t>
          </a:r>
          <a:endParaRPr lang="en-IN" sz="20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A11E1D-AC76-44C8-8FA1-5CE3C730B685}" type="parTrans" cxnId="{63F27C8C-2EC9-4777-A7FE-6E4A0AE39E0B}">
      <dgm:prSet/>
      <dgm:spPr/>
      <dgm:t>
        <a:bodyPr/>
        <a:lstStyle/>
        <a:p>
          <a:endParaRPr lang="en-IN"/>
        </a:p>
      </dgm:t>
    </dgm:pt>
    <dgm:pt modelId="{825AEA06-F210-4D04-A631-9F496AF13BA1}" type="sibTrans" cxnId="{63F27C8C-2EC9-4777-A7FE-6E4A0AE39E0B}">
      <dgm:prSet/>
      <dgm:spPr/>
      <dgm:t>
        <a:bodyPr/>
        <a:lstStyle/>
        <a:p>
          <a:endParaRPr lang="en-IN"/>
        </a:p>
      </dgm:t>
    </dgm:pt>
    <dgm:pt modelId="{E7C205A5-61F2-4072-9719-4D9F263A8A02}" type="pres">
      <dgm:prSet presAssocID="{D8E4DAE3-A3EE-4452-9A7C-ECE697606CFF}" presName="diagram" presStyleCnt="0">
        <dgm:presLayoutVars>
          <dgm:dir/>
          <dgm:resizeHandles val="exact"/>
        </dgm:presLayoutVars>
      </dgm:prSet>
      <dgm:spPr/>
    </dgm:pt>
    <dgm:pt modelId="{57690649-6CD6-46FA-ADFE-74D5A11E81C4}" type="pres">
      <dgm:prSet presAssocID="{95ADF890-40E6-4FB3-AD59-1C7E06C9CA3A}" presName="node" presStyleLbl="node1" presStyleIdx="0" presStyleCnt="5" custLinFactNeighborX="2160" custLinFactNeighborY="-4049">
        <dgm:presLayoutVars>
          <dgm:bulletEnabled val="1"/>
        </dgm:presLayoutVars>
      </dgm:prSet>
      <dgm:spPr/>
    </dgm:pt>
    <dgm:pt modelId="{8CF9D80B-34FE-4626-BF83-BD4F4F9619BF}" type="pres">
      <dgm:prSet presAssocID="{A175BEFC-2004-4B26-92E0-D1A149EB906C}" presName="sibTrans" presStyleCnt="0"/>
      <dgm:spPr/>
    </dgm:pt>
    <dgm:pt modelId="{7A44CB98-5174-4DD5-A798-D4A22FE8822C}" type="pres">
      <dgm:prSet presAssocID="{4DEA1F49-1522-4A38-B3F5-73DDC63942C6}" presName="node" presStyleLbl="node1" presStyleIdx="1" presStyleCnt="5">
        <dgm:presLayoutVars>
          <dgm:bulletEnabled val="1"/>
        </dgm:presLayoutVars>
      </dgm:prSet>
      <dgm:spPr/>
    </dgm:pt>
    <dgm:pt modelId="{393339E2-8D29-422B-9B6C-F3423E0567CE}" type="pres">
      <dgm:prSet presAssocID="{805D96C3-E483-4A86-B82C-E2B814329AA1}" presName="sibTrans" presStyleCnt="0"/>
      <dgm:spPr/>
    </dgm:pt>
    <dgm:pt modelId="{8562EC39-5454-4DD0-8427-3F6FBB87AAB9}" type="pres">
      <dgm:prSet presAssocID="{699EE6A7-3295-4E95-BC69-1D8DD58E036B}" presName="node" presStyleLbl="node1" presStyleIdx="2" presStyleCnt="5">
        <dgm:presLayoutVars>
          <dgm:bulletEnabled val="1"/>
        </dgm:presLayoutVars>
      </dgm:prSet>
      <dgm:spPr/>
    </dgm:pt>
    <dgm:pt modelId="{0E46A7E8-F65C-42F6-9459-047FE4E4EA61}" type="pres">
      <dgm:prSet presAssocID="{9FCD67E7-427C-4658-88B4-AC9AFAD1CFDF}" presName="sibTrans" presStyleCnt="0"/>
      <dgm:spPr/>
    </dgm:pt>
    <dgm:pt modelId="{FE0E293D-B6E0-4C57-855E-8422EA5A3DBA}" type="pres">
      <dgm:prSet presAssocID="{AFCB97FB-0C04-430E-8641-EDA8D5BE4B58}" presName="node" presStyleLbl="node1" presStyleIdx="3" presStyleCnt="5">
        <dgm:presLayoutVars>
          <dgm:bulletEnabled val="1"/>
        </dgm:presLayoutVars>
      </dgm:prSet>
      <dgm:spPr/>
    </dgm:pt>
    <dgm:pt modelId="{ED291DEA-4D3F-4621-9274-533674775C35}" type="pres">
      <dgm:prSet presAssocID="{920FAD1A-4514-42FC-A7CC-D9D9502C6E98}" presName="sibTrans" presStyleCnt="0"/>
      <dgm:spPr/>
    </dgm:pt>
    <dgm:pt modelId="{527E3C8E-EC40-4CA8-98DC-017349306455}" type="pres">
      <dgm:prSet presAssocID="{69CE6AD1-49F8-4559-8428-2BED33DE1571}" presName="node" presStyleLbl="node1" presStyleIdx="4" presStyleCnt="5">
        <dgm:presLayoutVars>
          <dgm:bulletEnabled val="1"/>
        </dgm:presLayoutVars>
      </dgm:prSet>
      <dgm:spPr/>
    </dgm:pt>
  </dgm:ptLst>
  <dgm:cxnLst>
    <dgm:cxn modelId="{13329718-64B6-422C-A8B7-4A5A4488C5E9}" type="presOf" srcId="{AFCB97FB-0C04-430E-8641-EDA8D5BE4B58}" destId="{FE0E293D-B6E0-4C57-855E-8422EA5A3DBA}" srcOrd="0" destOrd="0" presId="urn:microsoft.com/office/officeart/2005/8/layout/default"/>
    <dgm:cxn modelId="{AFAA6F37-AE82-48D4-A398-5426A57419C9}" type="presOf" srcId="{D8E4DAE3-A3EE-4452-9A7C-ECE697606CFF}" destId="{E7C205A5-61F2-4072-9719-4D9F263A8A02}" srcOrd="0" destOrd="0" presId="urn:microsoft.com/office/officeart/2005/8/layout/default"/>
    <dgm:cxn modelId="{B3D7A865-6E13-4FB1-915D-D0A1BAC71DE5}" type="presOf" srcId="{699EE6A7-3295-4E95-BC69-1D8DD58E036B}" destId="{8562EC39-5454-4DD0-8427-3F6FBB87AAB9}" srcOrd="0" destOrd="0" presId="urn:microsoft.com/office/officeart/2005/8/layout/default"/>
    <dgm:cxn modelId="{5627BA47-3837-4F55-9DC0-65EDA3FBA978}" srcId="{D8E4DAE3-A3EE-4452-9A7C-ECE697606CFF}" destId="{95ADF890-40E6-4FB3-AD59-1C7E06C9CA3A}" srcOrd="0" destOrd="0" parTransId="{149204B7-8F93-490A-8D20-4D77199C94CE}" sibTransId="{A175BEFC-2004-4B26-92E0-D1A149EB906C}"/>
    <dgm:cxn modelId="{9D1C6852-31F9-43ED-BDF3-28931C5D7B89}" type="presOf" srcId="{95ADF890-40E6-4FB3-AD59-1C7E06C9CA3A}" destId="{57690649-6CD6-46FA-ADFE-74D5A11E81C4}" srcOrd="0" destOrd="0" presId="urn:microsoft.com/office/officeart/2005/8/layout/default"/>
    <dgm:cxn modelId="{83E9AA73-E5FA-4808-A624-37D404367BC0}" type="presOf" srcId="{4DEA1F49-1522-4A38-B3F5-73DDC63942C6}" destId="{7A44CB98-5174-4DD5-A798-D4A22FE8822C}" srcOrd="0" destOrd="0" presId="urn:microsoft.com/office/officeart/2005/8/layout/default"/>
    <dgm:cxn modelId="{63F27C8C-2EC9-4777-A7FE-6E4A0AE39E0B}" srcId="{D8E4DAE3-A3EE-4452-9A7C-ECE697606CFF}" destId="{69CE6AD1-49F8-4559-8428-2BED33DE1571}" srcOrd="4" destOrd="0" parTransId="{8CA11E1D-AC76-44C8-8FA1-5CE3C730B685}" sibTransId="{825AEA06-F210-4D04-A631-9F496AF13BA1}"/>
    <dgm:cxn modelId="{63AD6BCD-58FF-4328-B732-F8ACAEC5C26D}" type="presOf" srcId="{69CE6AD1-49F8-4559-8428-2BED33DE1571}" destId="{527E3C8E-EC40-4CA8-98DC-017349306455}" srcOrd="0" destOrd="0" presId="urn:microsoft.com/office/officeart/2005/8/layout/default"/>
    <dgm:cxn modelId="{BBC6DCD5-0ADA-4AEB-8CB4-53BCE6146E39}" srcId="{D8E4DAE3-A3EE-4452-9A7C-ECE697606CFF}" destId="{AFCB97FB-0C04-430E-8641-EDA8D5BE4B58}" srcOrd="3" destOrd="0" parTransId="{93D8C4A5-40EB-438D-8866-6FADA4038288}" sibTransId="{920FAD1A-4514-42FC-A7CC-D9D9502C6E98}"/>
    <dgm:cxn modelId="{09706AE0-BC8B-49F3-BC31-DCC4BD0FA652}" srcId="{D8E4DAE3-A3EE-4452-9A7C-ECE697606CFF}" destId="{4DEA1F49-1522-4A38-B3F5-73DDC63942C6}" srcOrd="1" destOrd="0" parTransId="{483AF19A-B2A7-442C-A1F9-1A720FD48444}" sibTransId="{805D96C3-E483-4A86-B82C-E2B814329AA1}"/>
    <dgm:cxn modelId="{CE2DE2FA-A977-44BE-96A7-B7C528172788}" srcId="{D8E4DAE3-A3EE-4452-9A7C-ECE697606CFF}" destId="{699EE6A7-3295-4E95-BC69-1D8DD58E036B}" srcOrd="2" destOrd="0" parTransId="{C4753C4B-9D4B-41B6-B16E-2FD6364AD4FC}" sibTransId="{9FCD67E7-427C-4658-88B4-AC9AFAD1CFDF}"/>
    <dgm:cxn modelId="{0598AF87-1780-430B-AB4B-1B8E6F2907CC}" type="presParOf" srcId="{E7C205A5-61F2-4072-9719-4D9F263A8A02}" destId="{57690649-6CD6-46FA-ADFE-74D5A11E81C4}" srcOrd="0" destOrd="0" presId="urn:microsoft.com/office/officeart/2005/8/layout/default"/>
    <dgm:cxn modelId="{1BF13A42-6910-423B-A14F-E5B16132574C}" type="presParOf" srcId="{E7C205A5-61F2-4072-9719-4D9F263A8A02}" destId="{8CF9D80B-34FE-4626-BF83-BD4F4F9619BF}" srcOrd="1" destOrd="0" presId="urn:microsoft.com/office/officeart/2005/8/layout/default"/>
    <dgm:cxn modelId="{269143D0-0F1A-447E-A67D-38A610E9781B}" type="presParOf" srcId="{E7C205A5-61F2-4072-9719-4D9F263A8A02}" destId="{7A44CB98-5174-4DD5-A798-D4A22FE8822C}" srcOrd="2" destOrd="0" presId="urn:microsoft.com/office/officeart/2005/8/layout/default"/>
    <dgm:cxn modelId="{F9060A7F-C1F9-46E0-8FC6-E0710F19F16C}" type="presParOf" srcId="{E7C205A5-61F2-4072-9719-4D9F263A8A02}" destId="{393339E2-8D29-422B-9B6C-F3423E0567CE}" srcOrd="3" destOrd="0" presId="urn:microsoft.com/office/officeart/2005/8/layout/default"/>
    <dgm:cxn modelId="{1A564BD2-4AB1-4E54-A2BB-7001430675A7}" type="presParOf" srcId="{E7C205A5-61F2-4072-9719-4D9F263A8A02}" destId="{8562EC39-5454-4DD0-8427-3F6FBB87AAB9}" srcOrd="4" destOrd="0" presId="urn:microsoft.com/office/officeart/2005/8/layout/default"/>
    <dgm:cxn modelId="{E4491AEF-1AF4-4441-99A2-07E70E2DC617}" type="presParOf" srcId="{E7C205A5-61F2-4072-9719-4D9F263A8A02}" destId="{0E46A7E8-F65C-42F6-9459-047FE4E4EA61}" srcOrd="5" destOrd="0" presId="urn:microsoft.com/office/officeart/2005/8/layout/default"/>
    <dgm:cxn modelId="{A1B46A5C-D344-47BA-A53B-1B0827EE885D}" type="presParOf" srcId="{E7C205A5-61F2-4072-9719-4D9F263A8A02}" destId="{FE0E293D-B6E0-4C57-855E-8422EA5A3DBA}" srcOrd="6" destOrd="0" presId="urn:microsoft.com/office/officeart/2005/8/layout/default"/>
    <dgm:cxn modelId="{69985FF8-58F9-4414-99CF-2E41E301DD02}" type="presParOf" srcId="{E7C205A5-61F2-4072-9719-4D9F263A8A02}" destId="{ED291DEA-4D3F-4621-9274-533674775C35}" srcOrd="7" destOrd="0" presId="urn:microsoft.com/office/officeart/2005/8/layout/default"/>
    <dgm:cxn modelId="{84003333-B58B-412A-B156-1C7073E40441}" type="presParOf" srcId="{E7C205A5-61F2-4072-9719-4D9F263A8A02}" destId="{527E3C8E-EC40-4CA8-98DC-01734930645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BA461D-86B0-453B-ACFC-9305F21CF46B}">
      <dsp:nvSpPr>
        <dsp:cNvPr id="0" name=""/>
        <dsp:cNvSpPr/>
      </dsp:nvSpPr>
      <dsp:spPr>
        <a:xfrm>
          <a:off x="0" y="0"/>
          <a:ext cx="7974772" cy="664683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Ageing is a natural biological, psychological and social process (World Health Organization, 2024).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447" y="32447"/>
        <a:ext cx="7909878" cy="599789"/>
      </dsp:txXfrm>
    </dsp:sp>
    <dsp:sp modelId="{5A2F03E9-EE7B-45F4-B6D7-DB27FC189450}">
      <dsp:nvSpPr>
        <dsp:cNvPr id="0" name=""/>
        <dsp:cNvSpPr/>
      </dsp:nvSpPr>
      <dsp:spPr>
        <a:xfrm>
          <a:off x="0" y="679632"/>
          <a:ext cx="7974772" cy="664683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Care, support and empowerment is needed for the older people</a:t>
          </a:r>
          <a:r>
            <a:rPr lang="en-IN" sz="1800" b="0" i="0" u="none" kern="1200" dirty="0"/>
            <a:t>.</a:t>
          </a:r>
        </a:p>
      </dsp:txBody>
      <dsp:txXfrm>
        <a:off x="32447" y="712079"/>
        <a:ext cx="7909878" cy="599789"/>
      </dsp:txXfrm>
    </dsp:sp>
    <dsp:sp modelId="{A11838FB-D3AC-4658-B41F-2C9469B4CEA2}">
      <dsp:nvSpPr>
        <dsp:cNvPr id="0" name=""/>
        <dsp:cNvSpPr/>
      </dsp:nvSpPr>
      <dsp:spPr>
        <a:xfrm>
          <a:off x="0" y="1358420"/>
          <a:ext cx="7974772" cy="664683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The importance of functional ability and independence is paramount</a:t>
          </a:r>
          <a:r>
            <a:rPr lang="en-IN" sz="1800" b="0" i="0" u="none" kern="1200" dirty="0"/>
            <a:t>.</a:t>
          </a:r>
        </a:p>
      </dsp:txBody>
      <dsp:txXfrm>
        <a:off x="32447" y="1390867"/>
        <a:ext cx="7909878" cy="599789"/>
      </dsp:txXfrm>
    </dsp:sp>
    <dsp:sp modelId="{C9FBED46-CB3C-4716-9AC7-E12CDD062166}">
      <dsp:nvSpPr>
        <dsp:cNvPr id="0" name=""/>
        <dsp:cNvSpPr/>
      </dsp:nvSpPr>
      <dsp:spPr>
        <a:xfrm>
          <a:off x="0" y="2037208"/>
          <a:ext cx="7974772" cy="664683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In the UK, policies and services are intended to do something to promote wellbeing.</a:t>
          </a:r>
        </a:p>
      </dsp:txBody>
      <dsp:txXfrm>
        <a:off x="32447" y="2069655"/>
        <a:ext cx="7909878" cy="599789"/>
      </dsp:txXfrm>
    </dsp:sp>
    <dsp:sp modelId="{70264265-EF63-4CDD-901D-3778EB922973}">
      <dsp:nvSpPr>
        <dsp:cNvPr id="0" name=""/>
        <dsp:cNvSpPr/>
      </dsp:nvSpPr>
      <dsp:spPr>
        <a:xfrm>
          <a:off x="0" y="2715996"/>
          <a:ext cx="7974772" cy="664683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It focuses on evaluating Care, Empowerment and Support Needs of Older People. </a:t>
          </a:r>
        </a:p>
      </dsp:txBody>
      <dsp:txXfrm>
        <a:off x="32447" y="2748443"/>
        <a:ext cx="7909878" cy="599789"/>
      </dsp:txXfrm>
    </dsp:sp>
    <dsp:sp modelId="{8C34F6BA-CA22-461F-A1E6-0228C89E21C3}">
      <dsp:nvSpPr>
        <dsp:cNvPr id="0" name=""/>
        <dsp:cNvSpPr/>
      </dsp:nvSpPr>
      <dsp:spPr>
        <a:xfrm>
          <a:off x="0" y="3394784"/>
          <a:ext cx="7974772" cy="664683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This presentation assesses the need for care, various services, technology and improvements. 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447" y="3427231"/>
        <a:ext cx="7909878" cy="5997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BA461D-86B0-453B-ACFC-9305F21CF46B}">
      <dsp:nvSpPr>
        <dsp:cNvPr id="0" name=""/>
        <dsp:cNvSpPr/>
      </dsp:nvSpPr>
      <dsp:spPr>
        <a:xfrm>
          <a:off x="0" y="0"/>
          <a:ext cx="7974772" cy="711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The UK population is aging much more quickly than expected</a:t>
          </a:r>
          <a:r>
            <a:rPr lang="en-IN" sz="1800" b="0" i="0" u="none" kern="1200" dirty="0"/>
            <a:t>.</a:t>
          </a:r>
          <a:endParaRPr lang="en-IN" sz="1800" kern="1200" dirty="0"/>
        </a:p>
      </dsp:txBody>
      <dsp:txXfrm>
        <a:off x="34726" y="34726"/>
        <a:ext cx="7905320" cy="641908"/>
      </dsp:txXfrm>
    </dsp:sp>
    <dsp:sp modelId="{F8EE47AC-94FD-4E8D-A9CC-231DBF45F975}">
      <dsp:nvSpPr>
        <dsp:cNvPr id="0" name=""/>
        <dsp:cNvSpPr/>
      </dsp:nvSpPr>
      <dsp:spPr>
        <a:xfrm>
          <a:off x="0" y="853675"/>
          <a:ext cx="7974772" cy="711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Around 12.7 million people are aged 65+ (Khan et al., 2024).</a:t>
          </a:r>
        </a:p>
      </dsp:txBody>
      <dsp:txXfrm>
        <a:off x="34726" y="888401"/>
        <a:ext cx="7905320" cy="641908"/>
      </dsp:txXfrm>
    </dsp:sp>
    <dsp:sp modelId="{61E0F4BD-2C9C-4455-A603-2F004FA52550}">
      <dsp:nvSpPr>
        <dsp:cNvPr id="0" name=""/>
        <dsp:cNvSpPr/>
      </dsp:nvSpPr>
      <dsp:spPr>
        <a:xfrm>
          <a:off x="0" y="1674475"/>
          <a:ext cx="7974772" cy="711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One quarter of the population could be over the age of 65 by 2043</a:t>
          </a:r>
          <a:r>
            <a:rPr lang="en-IN" sz="1800" b="0" i="0" u="none" kern="1200" dirty="0"/>
            <a:t>.</a:t>
          </a:r>
        </a:p>
      </dsp:txBody>
      <dsp:txXfrm>
        <a:off x="34726" y="1709201"/>
        <a:ext cx="7905320" cy="641908"/>
      </dsp:txXfrm>
    </dsp:sp>
    <dsp:sp modelId="{CBBE821D-905A-4161-8546-2716BC405C53}">
      <dsp:nvSpPr>
        <dsp:cNvPr id="0" name=""/>
        <dsp:cNvSpPr/>
      </dsp:nvSpPr>
      <dsp:spPr>
        <a:xfrm>
          <a:off x="0" y="2495275"/>
          <a:ext cx="7974772" cy="711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Demand for health and social care is increasing.</a:t>
          </a:r>
        </a:p>
      </dsp:txBody>
      <dsp:txXfrm>
        <a:off x="34726" y="2530001"/>
        <a:ext cx="7905320" cy="641908"/>
      </dsp:txXfrm>
    </dsp:sp>
    <dsp:sp modelId="{1CCCBCB9-CE5B-485F-87E7-98DCFBE76E62}">
      <dsp:nvSpPr>
        <dsp:cNvPr id="0" name=""/>
        <dsp:cNvSpPr/>
      </dsp:nvSpPr>
      <dsp:spPr>
        <a:xfrm>
          <a:off x="0" y="3316076"/>
          <a:ext cx="7974772" cy="711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Empowerment is a prerequisite for healthy ageing (Kebede et al., 2022). 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726" y="3350802"/>
        <a:ext cx="7905320" cy="6419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781137-DE45-45AA-91D2-52D30D72CFA1}">
      <dsp:nvSpPr>
        <dsp:cNvPr id="0" name=""/>
        <dsp:cNvSpPr/>
      </dsp:nvSpPr>
      <dsp:spPr>
        <a:xfrm>
          <a:off x="0" y="495"/>
          <a:ext cx="7974772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F1738F-A060-47DB-B5A4-E60557D8D6B3}">
      <dsp:nvSpPr>
        <dsp:cNvPr id="0" name=""/>
        <dsp:cNvSpPr/>
      </dsp:nvSpPr>
      <dsp:spPr>
        <a:xfrm>
          <a:off x="0" y="495"/>
          <a:ext cx="7974772" cy="811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1" i="1" u="none" kern="1200" dirty="0">
              <a:latin typeface="Arial" panose="020B0604020202020204" pitchFamily="34" charset="0"/>
              <a:cs typeface="Arial" panose="020B0604020202020204" pitchFamily="34" charset="0"/>
            </a:rPr>
            <a:t>Physical needs:</a:t>
          </a:r>
          <a:r>
            <a:rPr lang="en-IN" sz="1800" b="0" i="1" u="none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moving around, eating, health and care</a:t>
          </a:r>
          <a:r>
            <a:rPr lang="en-IN" sz="1800" b="0" i="0" u="none" kern="1200" dirty="0"/>
            <a:t>.</a:t>
          </a:r>
          <a:endParaRPr lang="en-IN" sz="1800" kern="1200" dirty="0"/>
        </a:p>
      </dsp:txBody>
      <dsp:txXfrm>
        <a:off x="0" y="495"/>
        <a:ext cx="7974772" cy="811864"/>
      </dsp:txXfrm>
    </dsp:sp>
    <dsp:sp modelId="{EB2B41F9-DF5A-4C7E-8059-9F57BBB7A3B8}">
      <dsp:nvSpPr>
        <dsp:cNvPr id="0" name=""/>
        <dsp:cNvSpPr/>
      </dsp:nvSpPr>
      <dsp:spPr>
        <a:xfrm>
          <a:off x="0" y="812359"/>
          <a:ext cx="7974772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C4E62C4-04FB-43AC-A4C9-3D7C16AAA685}">
      <dsp:nvSpPr>
        <dsp:cNvPr id="0" name=""/>
        <dsp:cNvSpPr/>
      </dsp:nvSpPr>
      <dsp:spPr>
        <a:xfrm>
          <a:off x="0" y="812359"/>
          <a:ext cx="7974772" cy="811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1" i="1" u="none" kern="1200" dirty="0">
              <a:latin typeface="Arial" panose="020B0604020202020204" pitchFamily="34" charset="0"/>
              <a:cs typeface="Arial" panose="020B0604020202020204" pitchFamily="34" charset="0"/>
            </a:rPr>
            <a:t>Emotional needs:</a:t>
          </a:r>
          <a:r>
            <a:rPr lang="en-IN" sz="1800" b="0" i="1" u="none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confidence and mental wellbeing</a:t>
          </a:r>
          <a:r>
            <a:rPr lang="en-IN" sz="1800" b="0" i="0" u="none" kern="1200" dirty="0"/>
            <a:t>.</a:t>
          </a:r>
        </a:p>
      </dsp:txBody>
      <dsp:txXfrm>
        <a:off x="0" y="812359"/>
        <a:ext cx="7974772" cy="811864"/>
      </dsp:txXfrm>
    </dsp:sp>
    <dsp:sp modelId="{617EB962-3726-4CFD-B02E-FD50F05B9489}">
      <dsp:nvSpPr>
        <dsp:cNvPr id="0" name=""/>
        <dsp:cNvSpPr/>
      </dsp:nvSpPr>
      <dsp:spPr>
        <a:xfrm>
          <a:off x="0" y="1624223"/>
          <a:ext cx="7974772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D6A1AEC-294F-4ADC-8F68-9D86CF244F45}">
      <dsp:nvSpPr>
        <dsp:cNvPr id="0" name=""/>
        <dsp:cNvSpPr/>
      </dsp:nvSpPr>
      <dsp:spPr>
        <a:xfrm>
          <a:off x="0" y="1624223"/>
          <a:ext cx="7974772" cy="811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1" i="1" u="none" kern="1200" dirty="0">
              <a:latin typeface="Arial" panose="020B0604020202020204" pitchFamily="34" charset="0"/>
              <a:cs typeface="Arial" panose="020B0604020202020204" pitchFamily="34" charset="0"/>
            </a:rPr>
            <a:t>Social needs: </a:t>
          </a: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relationships and community participation (Ulrich 2025).</a:t>
          </a:r>
        </a:p>
      </dsp:txBody>
      <dsp:txXfrm>
        <a:off x="0" y="1624223"/>
        <a:ext cx="7974772" cy="811864"/>
      </dsp:txXfrm>
    </dsp:sp>
    <dsp:sp modelId="{74B82E37-429A-41F3-B537-7B542F5639BA}">
      <dsp:nvSpPr>
        <dsp:cNvPr id="0" name=""/>
        <dsp:cNvSpPr/>
      </dsp:nvSpPr>
      <dsp:spPr>
        <a:xfrm>
          <a:off x="0" y="2436088"/>
          <a:ext cx="7974772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9143CB-F1BE-42EE-925D-B558FBC369B8}">
      <dsp:nvSpPr>
        <dsp:cNvPr id="0" name=""/>
        <dsp:cNvSpPr/>
      </dsp:nvSpPr>
      <dsp:spPr>
        <a:xfrm>
          <a:off x="0" y="2436088"/>
          <a:ext cx="7974772" cy="811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1" i="1" u="none" kern="1200" dirty="0">
              <a:latin typeface="Arial" panose="020B0604020202020204" pitchFamily="34" charset="0"/>
              <a:cs typeface="Arial" panose="020B0604020202020204" pitchFamily="34" charset="0"/>
            </a:rPr>
            <a:t>Psychological needs:</a:t>
          </a:r>
          <a:r>
            <a:rPr lang="en-IN" sz="1800" b="1" i="0" u="none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feelings of dignity, identity and autonomy</a:t>
          </a:r>
          <a:r>
            <a:rPr lang="en-IN" sz="1800" b="0" i="0" u="none" kern="1200" dirty="0"/>
            <a:t>.</a:t>
          </a:r>
        </a:p>
      </dsp:txBody>
      <dsp:txXfrm>
        <a:off x="0" y="2436088"/>
        <a:ext cx="7974772" cy="811864"/>
      </dsp:txXfrm>
    </dsp:sp>
    <dsp:sp modelId="{FE91338A-E4D0-46DD-8097-2A682D52EBF0}">
      <dsp:nvSpPr>
        <dsp:cNvPr id="0" name=""/>
        <dsp:cNvSpPr/>
      </dsp:nvSpPr>
      <dsp:spPr>
        <a:xfrm>
          <a:off x="0" y="3247952"/>
          <a:ext cx="7974772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0C785C4-8B44-49F6-A7A1-8E01AF1151DD}">
      <dsp:nvSpPr>
        <dsp:cNvPr id="0" name=""/>
        <dsp:cNvSpPr/>
      </dsp:nvSpPr>
      <dsp:spPr>
        <a:xfrm>
          <a:off x="0" y="3247952"/>
          <a:ext cx="7974772" cy="811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Empowerment leads to choice and control (Age UK, 2024</a:t>
          </a:r>
          <a:r>
            <a:rPr lang="en-IN" sz="1800" b="0" i="0" u="none" kern="1200" dirty="0"/>
            <a:t>).</a:t>
          </a:r>
        </a:p>
      </dsp:txBody>
      <dsp:txXfrm>
        <a:off x="0" y="3247952"/>
        <a:ext cx="7974772" cy="8118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8ACB0B-A37D-49A4-8E06-D8F27DCF82FD}">
      <dsp:nvSpPr>
        <dsp:cNvPr id="0" name=""/>
        <dsp:cNvSpPr/>
      </dsp:nvSpPr>
      <dsp:spPr>
        <a:xfrm>
          <a:off x="0" y="0"/>
          <a:ext cx="4746866" cy="4746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8B1B6A-8207-484F-BA15-4667B034494C}">
      <dsp:nvSpPr>
        <dsp:cNvPr id="0" name=""/>
        <dsp:cNvSpPr/>
      </dsp:nvSpPr>
      <dsp:spPr>
        <a:xfrm>
          <a:off x="2373433" y="0"/>
          <a:ext cx="5753692" cy="4746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Promoting active involvement is encouraged by Activity Theory (Verma and Sureka, 2024).</a:t>
          </a:r>
          <a:endParaRPr lang="en-NZ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73433" y="0"/>
        <a:ext cx="5753692" cy="759498"/>
      </dsp:txXfrm>
    </dsp:sp>
    <dsp:sp modelId="{D95FA60A-7A68-4D51-9ABE-39303D8A1401}">
      <dsp:nvSpPr>
        <dsp:cNvPr id="0" name=""/>
        <dsp:cNvSpPr/>
      </dsp:nvSpPr>
      <dsp:spPr>
        <a:xfrm>
          <a:off x="498420" y="759498"/>
          <a:ext cx="3750024" cy="375002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1559309"/>
                <a:satOff val="-1003"/>
                <a:lumOff val="686"/>
                <a:alphaOff val="0"/>
                <a:tint val="98000"/>
                <a:lumMod val="114000"/>
              </a:schemeClr>
            </a:gs>
            <a:gs pos="100000">
              <a:schemeClr val="accent5">
                <a:hueOff val="1559309"/>
                <a:satOff val="-1003"/>
                <a:lumOff val="686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6461DF6-E3EF-4BE1-AA08-18430601588C}">
      <dsp:nvSpPr>
        <dsp:cNvPr id="0" name=""/>
        <dsp:cNvSpPr/>
      </dsp:nvSpPr>
      <dsp:spPr>
        <a:xfrm>
          <a:off x="2373433" y="759498"/>
          <a:ext cx="5753692" cy="37500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1559309"/>
              <a:satOff val="-1003"/>
              <a:lumOff val="68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Social involvement leads to an increase in wellbeing.</a:t>
          </a:r>
        </a:p>
      </dsp:txBody>
      <dsp:txXfrm>
        <a:off x="2373433" y="759498"/>
        <a:ext cx="5753692" cy="759498"/>
      </dsp:txXfrm>
    </dsp:sp>
    <dsp:sp modelId="{BB92CB81-ADE7-48F7-B8EF-7C1C6D63A94C}">
      <dsp:nvSpPr>
        <dsp:cNvPr id="0" name=""/>
        <dsp:cNvSpPr/>
      </dsp:nvSpPr>
      <dsp:spPr>
        <a:xfrm>
          <a:off x="996841" y="1518997"/>
          <a:ext cx="2753182" cy="27531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3118619"/>
                <a:satOff val="-2006"/>
                <a:lumOff val="1372"/>
                <a:alphaOff val="0"/>
                <a:tint val="98000"/>
                <a:lumMod val="114000"/>
              </a:schemeClr>
            </a:gs>
            <a:gs pos="100000">
              <a:schemeClr val="accent5">
                <a:hueOff val="3118619"/>
                <a:satOff val="-2006"/>
                <a:lumOff val="1372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D96B60-B931-4A67-A2BB-F5FCD0C6CCD0}">
      <dsp:nvSpPr>
        <dsp:cNvPr id="0" name=""/>
        <dsp:cNvSpPr/>
      </dsp:nvSpPr>
      <dsp:spPr>
        <a:xfrm>
          <a:off x="2373433" y="1518997"/>
          <a:ext cx="5753692" cy="27531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3118619"/>
              <a:satOff val="-2006"/>
              <a:lumOff val="137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Continuity Theory recognizes the importance of preserving the life patterns (Guedes and Melo, 2022).</a:t>
          </a:r>
        </a:p>
      </dsp:txBody>
      <dsp:txXfrm>
        <a:off x="2373433" y="1518997"/>
        <a:ext cx="5753692" cy="759498"/>
      </dsp:txXfrm>
    </dsp:sp>
    <dsp:sp modelId="{2848F9C2-0A9C-45DF-99C3-6A12C7CA84EC}">
      <dsp:nvSpPr>
        <dsp:cNvPr id="0" name=""/>
        <dsp:cNvSpPr/>
      </dsp:nvSpPr>
      <dsp:spPr>
        <a:xfrm>
          <a:off x="1495262" y="2278495"/>
          <a:ext cx="1756340" cy="1756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4677928"/>
                <a:satOff val="-3010"/>
                <a:lumOff val="2058"/>
                <a:alphaOff val="0"/>
                <a:tint val="98000"/>
                <a:lumMod val="114000"/>
              </a:schemeClr>
            </a:gs>
            <a:gs pos="100000">
              <a:schemeClr val="accent5">
                <a:hueOff val="4677928"/>
                <a:satOff val="-3010"/>
                <a:lumOff val="2058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D806D9-5881-41F6-9DE9-E31C9C6ED4A1}">
      <dsp:nvSpPr>
        <dsp:cNvPr id="0" name=""/>
        <dsp:cNvSpPr/>
      </dsp:nvSpPr>
      <dsp:spPr>
        <a:xfrm>
          <a:off x="2373433" y="2278495"/>
          <a:ext cx="5753692" cy="1756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4677928"/>
              <a:satOff val="-3010"/>
              <a:lumOff val="2058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Both promote empowerment and independence</a:t>
          </a:r>
          <a:r>
            <a:rPr lang="en-IN" sz="1700" b="0" i="0" u="none" kern="1200" dirty="0"/>
            <a:t>.</a:t>
          </a:r>
        </a:p>
      </dsp:txBody>
      <dsp:txXfrm>
        <a:off x="2373433" y="2278495"/>
        <a:ext cx="5753692" cy="759498"/>
      </dsp:txXfrm>
    </dsp:sp>
    <dsp:sp modelId="{7729E5FB-83DC-4522-A128-A0DD220C1995}">
      <dsp:nvSpPr>
        <dsp:cNvPr id="0" name=""/>
        <dsp:cNvSpPr/>
      </dsp:nvSpPr>
      <dsp:spPr>
        <a:xfrm>
          <a:off x="1993683" y="3037994"/>
          <a:ext cx="759498" cy="7594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6237238"/>
                <a:satOff val="-4013"/>
                <a:lumOff val="2744"/>
                <a:alphaOff val="0"/>
                <a:tint val="98000"/>
                <a:lumMod val="114000"/>
              </a:schemeClr>
            </a:gs>
            <a:gs pos="100000">
              <a:schemeClr val="accent5">
                <a:hueOff val="6237238"/>
                <a:satOff val="-4013"/>
                <a:lumOff val="2744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343B6B5-03C4-4065-AF6D-3EAF8B5CEC54}">
      <dsp:nvSpPr>
        <dsp:cNvPr id="0" name=""/>
        <dsp:cNvSpPr/>
      </dsp:nvSpPr>
      <dsp:spPr>
        <a:xfrm>
          <a:off x="2373433" y="3037994"/>
          <a:ext cx="5753692" cy="7594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6237238"/>
              <a:satOff val="-4013"/>
              <a:lumOff val="2744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Person-centred care is based on theories. 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73433" y="3037994"/>
        <a:ext cx="5753692" cy="75949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00D777-41B6-4FAB-BD1F-7FC220F738BD}">
      <dsp:nvSpPr>
        <dsp:cNvPr id="0" name=""/>
        <dsp:cNvSpPr/>
      </dsp:nvSpPr>
      <dsp:spPr>
        <a:xfrm rot="16200000">
          <a:off x="-1148269" y="1153842"/>
          <a:ext cx="4263147" cy="1955462"/>
        </a:xfrm>
        <a:prstGeom prst="flowChartManualOperati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Care Act 2014 is supportive of wellbeing (Care Act, 2021).</a:t>
          </a:r>
          <a:endParaRPr lang="en-NZ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5573" y="852629"/>
        <a:ext cx="1955462" cy="2557889"/>
      </dsp:txXfrm>
    </dsp:sp>
    <dsp:sp modelId="{04CA73F1-6EDD-4AC5-82AC-C8EEE0160951}">
      <dsp:nvSpPr>
        <dsp:cNvPr id="0" name=""/>
        <dsp:cNvSpPr/>
      </dsp:nvSpPr>
      <dsp:spPr>
        <a:xfrm rot="16200000">
          <a:off x="953852" y="1153842"/>
          <a:ext cx="4263147" cy="1955462"/>
        </a:xfrm>
        <a:prstGeom prst="flowChartManualOperati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The Equality Act 2010 protects against discrimination (GOV.UK, 2020).</a:t>
          </a:r>
        </a:p>
      </dsp:txBody>
      <dsp:txXfrm rot="5400000">
        <a:off x="2107694" y="852629"/>
        <a:ext cx="1955462" cy="2557889"/>
      </dsp:txXfrm>
    </dsp:sp>
    <dsp:sp modelId="{2440A189-7F98-4E24-A24D-7121A0B2BE71}">
      <dsp:nvSpPr>
        <dsp:cNvPr id="0" name=""/>
        <dsp:cNvSpPr/>
      </dsp:nvSpPr>
      <dsp:spPr>
        <a:xfrm rot="16200000">
          <a:off x="3055974" y="1153842"/>
          <a:ext cx="4263147" cy="1955462"/>
        </a:xfrm>
        <a:prstGeom prst="flowChartManualOperati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Dignity is safeguarded in the Human Rights Act</a:t>
          </a:r>
          <a:r>
            <a:rPr lang="en-IN" sz="1900" b="0" i="0" u="none" kern="1200" dirty="0"/>
            <a:t>.</a:t>
          </a:r>
        </a:p>
      </dsp:txBody>
      <dsp:txXfrm rot="5400000">
        <a:off x="4209816" y="852629"/>
        <a:ext cx="1955462" cy="2557889"/>
      </dsp:txXfrm>
    </dsp:sp>
    <dsp:sp modelId="{6177F813-237C-474A-AC2C-B42D6F99207E}">
      <dsp:nvSpPr>
        <dsp:cNvPr id="0" name=""/>
        <dsp:cNvSpPr/>
      </dsp:nvSpPr>
      <dsp:spPr>
        <a:xfrm rot="16200000">
          <a:off x="5158095" y="1153842"/>
          <a:ext cx="4263147" cy="1955462"/>
        </a:xfrm>
        <a:prstGeom prst="flowChartManualOperati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The NHS Long Term Plan back integration.</a:t>
          </a:r>
        </a:p>
      </dsp:txBody>
      <dsp:txXfrm rot="5400000">
        <a:off x="6311937" y="852629"/>
        <a:ext cx="1955462" cy="2557889"/>
      </dsp:txXfrm>
    </dsp:sp>
    <dsp:sp modelId="{C3C508EA-381B-457A-8B4C-1FBF119352C5}">
      <dsp:nvSpPr>
        <dsp:cNvPr id="0" name=""/>
        <dsp:cNvSpPr/>
      </dsp:nvSpPr>
      <dsp:spPr>
        <a:xfrm rot="16200000">
          <a:off x="7260217" y="1153842"/>
          <a:ext cx="4263147" cy="1955462"/>
        </a:xfrm>
        <a:prstGeom prst="flowChartManualOperati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Adult Social Care Reform promotes improvement. 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8414059" y="852629"/>
        <a:ext cx="1955462" cy="25578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229658-B170-4921-8B1D-46D1DDB549CF}">
      <dsp:nvSpPr>
        <dsp:cNvPr id="0" name=""/>
        <dsp:cNvSpPr/>
      </dsp:nvSpPr>
      <dsp:spPr>
        <a:xfrm>
          <a:off x="0" y="342380"/>
          <a:ext cx="3012775" cy="180766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Encourages well-being and self independence.</a:t>
          </a:r>
          <a:endParaRPr lang="en-IN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42380"/>
        <a:ext cx="3012775" cy="1807665"/>
      </dsp:txXfrm>
    </dsp:sp>
    <dsp:sp modelId="{F846C05A-24E5-4FBF-AF95-70CD6DA8C26E}">
      <dsp:nvSpPr>
        <dsp:cNvPr id="0" name=""/>
        <dsp:cNvSpPr/>
      </dsp:nvSpPr>
      <dsp:spPr>
        <a:xfrm>
          <a:off x="3314052" y="385927"/>
          <a:ext cx="3012775" cy="1807665"/>
        </a:xfrm>
        <a:prstGeom prst="rect">
          <a:avLst/>
        </a:prstGeom>
        <a:gradFill rotWithShape="0">
          <a:gsLst>
            <a:gs pos="0">
              <a:schemeClr val="accent5">
                <a:hueOff val="1247448"/>
                <a:satOff val="-803"/>
                <a:lumOff val="549"/>
                <a:alphaOff val="0"/>
                <a:tint val="98000"/>
                <a:lumMod val="114000"/>
              </a:schemeClr>
            </a:gs>
            <a:gs pos="100000">
              <a:schemeClr val="accent5">
                <a:hueOff val="1247448"/>
                <a:satOff val="-803"/>
                <a:lumOff val="549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20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Helps to plan for individual care needs.</a:t>
          </a:r>
        </a:p>
      </dsp:txBody>
      <dsp:txXfrm>
        <a:off x="3314052" y="385927"/>
        <a:ext cx="3012775" cy="1807665"/>
      </dsp:txXfrm>
    </dsp:sp>
    <dsp:sp modelId="{8DFF7463-DF38-4D49-8F88-3D3CD38B4BFC}">
      <dsp:nvSpPr>
        <dsp:cNvPr id="0" name=""/>
        <dsp:cNvSpPr/>
      </dsp:nvSpPr>
      <dsp:spPr>
        <a:xfrm>
          <a:off x="6628105" y="385927"/>
          <a:ext cx="3012775" cy="1807665"/>
        </a:xfrm>
        <a:prstGeom prst="rect">
          <a:avLst/>
        </a:prstGeom>
        <a:gradFill rotWithShape="0">
          <a:gsLst>
            <a:gs pos="0">
              <a:schemeClr val="accent5">
                <a:hueOff val="2494895"/>
                <a:satOff val="-1605"/>
                <a:lumOff val="1098"/>
                <a:alphaOff val="0"/>
                <a:tint val="98000"/>
                <a:lumMod val="114000"/>
              </a:schemeClr>
            </a:gs>
            <a:gs pos="100000">
              <a:schemeClr val="accent5">
                <a:hueOff val="2494895"/>
                <a:satOff val="-1605"/>
                <a:lumOff val="1098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20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Promotes prevention and early intervention (NHS England, 2025).</a:t>
          </a:r>
        </a:p>
      </dsp:txBody>
      <dsp:txXfrm>
        <a:off x="6628105" y="385927"/>
        <a:ext cx="3012775" cy="1807665"/>
      </dsp:txXfrm>
    </dsp:sp>
    <dsp:sp modelId="{B73DE191-6BC6-438D-9FA8-8580D6466AC1}">
      <dsp:nvSpPr>
        <dsp:cNvPr id="0" name=""/>
        <dsp:cNvSpPr/>
      </dsp:nvSpPr>
      <dsp:spPr>
        <a:xfrm>
          <a:off x="0" y="2494869"/>
          <a:ext cx="3012775" cy="1807665"/>
        </a:xfrm>
        <a:prstGeom prst="rect">
          <a:avLst/>
        </a:prstGeom>
        <a:gradFill rotWithShape="0">
          <a:gsLst>
            <a:gs pos="0">
              <a:schemeClr val="accent5">
                <a:hueOff val="3742343"/>
                <a:satOff val="-2408"/>
                <a:lumOff val="1646"/>
                <a:alphaOff val="0"/>
                <a:tint val="98000"/>
                <a:lumMod val="114000"/>
              </a:schemeClr>
            </a:gs>
            <a:gs pos="100000">
              <a:schemeClr val="accent5">
                <a:hueOff val="3742343"/>
                <a:satOff val="-2408"/>
                <a:lumOff val="1646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20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Needs for financing impact implementation.</a:t>
          </a:r>
        </a:p>
      </dsp:txBody>
      <dsp:txXfrm>
        <a:off x="0" y="2494869"/>
        <a:ext cx="3012775" cy="1807665"/>
      </dsp:txXfrm>
    </dsp:sp>
    <dsp:sp modelId="{28E9C5A3-4C1F-483C-8DB9-E93CAEFF53CC}">
      <dsp:nvSpPr>
        <dsp:cNvPr id="0" name=""/>
        <dsp:cNvSpPr/>
      </dsp:nvSpPr>
      <dsp:spPr>
        <a:xfrm>
          <a:off x="3314052" y="2494869"/>
          <a:ext cx="3012775" cy="1807665"/>
        </a:xfrm>
        <a:prstGeom prst="rect">
          <a:avLst/>
        </a:prstGeom>
        <a:gradFill rotWithShape="0">
          <a:gsLst>
            <a:gs pos="0">
              <a:schemeClr val="accent5">
                <a:hueOff val="4989790"/>
                <a:satOff val="-3210"/>
                <a:lumOff val="2195"/>
                <a:alphaOff val="0"/>
                <a:tint val="98000"/>
                <a:lumMod val="114000"/>
              </a:schemeClr>
            </a:gs>
            <a:gs pos="100000">
              <a:schemeClr val="accent5">
                <a:hueOff val="4989790"/>
                <a:satOff val="-3210"/>
                <a:lumOff val="2195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20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Service availability varies by region leading to regional inequalities (Walker, 2022).</a:t>
          </a:r>
        </a:p>
      </dsp:txBody>
      <dsp:txXfrm>
        <a:off x="3314052" y="2494869"/>
        <a:ext cx="3012775" cy="1807665"/>
      </dsp:txXfrm>
    </dsp:sp>
    <dsp:sp modelId="{73883711-D324-4B93-B4E9-0B716BC76C77}">
      <dsp:nvSpPr>
        <dsp:cNvPr id="0" name=""/>
        <dsp:cNvSpPr/>
      </dsp:nvSpPr>
      <dsp:spPr>
        <a:xfrm>
          <a:off x="6628105" y="2494869"/>
          <a:ext cx="3012775" cy="1807665"/>
        </a:xfrm>
        <a:prstGeom prst="rect">
          <a:avLst/>
        </a:prstGeom>
        <a:gradFill rotWithShape="0">
          <a:gsLst>
            <a:gs pos="0">
              <a:schemeClr val="accent5">
                <a:hueOff val="6237238"/>
                <a:satOff val="-4013"/>
                <a:lumOff val="2744"/>
                <a:alphaOff val="0"/>
                <a:tint val="98000"/>
                <a:lumMod val="114000"/>
              </a:schemeClr>
            </a:gs>
            <a:gs pos="100000">
              <a:schemeClr val="accent5">
                <a:hueOff val="6237238"/>
                <a:satOff val="-4013"/>
                <a:lumOff val="2744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Create a strengths vs limitations chart for the material that you are studying. </a:t>
          </a:r>
          <a:endParaRPr lang="en-IN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28105" y="2494869"/>
        <a:ext cx="3012775" cy="180766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2F8C0F-32A1-4184-A5DB-808330D063FB}">
      <dsp:nvSpPr>
        <dsp:cNvPr id="0" name=""/>
        <dsp:cNvSpPr/>
      </dsp:nvSpPr>
      <dsp:spPr>
        <a:xfrm>
          <a:off x="0" y="2029"/>
          <a:ext cx="798930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F98A0C-9B6D-490E-B65F-9FB296FED8E1}">
      <dsp:nvSpPr>
        <dsp:cNvPr id="0" name=""/>
        <dsp:cNvSpPr/>
      </dsp:nvSpPr>
      <dsp:spPr>
        <a:xfrm>
          <a:off x="0" y="2029"/>
          <a:ext cx="7989306" cy="692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It supports integrated care systems.</a:t>
          </a:r>
          <a:endParaRPr lang="en-IN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29"/>
        <a:ext cx="7989306" cy="692067"/>
      </dsp:txXfrm>
    </dsp:sp>
    <dsp:sp modelId="{544C38EF-39D5-4745-A69A-59BE3BF7C2E2}">
      <dsp:nvSpPr>
        <dsp:cNvPr id="0" name=""/>
        <dsp:cNvSpPr/>
      </dsp:nvSpPr>
      <dsp:spPr>
        <a:xfrm>
          <a:off x="0" y="694097"/>
          <a:ext cx="798930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A42858-FFFF-450F-87D3-745DEFB3B978}">
      <dsp:nvSpPr>
        <dsp:cNvPr id="0" name=""/>
        <dsp:cNvSpPr/>
      </dsp:nvSpPr>
      <dsp:spPr>
        <a:xfrm>
          <a:off x="0" y="694097"/>
          <a:ext cx="7989306" cy="692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Expands community-based care.</a:t>
          </a:r>
        </a:p>
      </dsp:txBody>
      <dsp:txXfrm>
        <a:off x="0" y="694097"/>
        <a:ext cx="7989306" cy="692067"/>
      </dsp:txXfrm>
    </dsp:sp>
    <dsp:sp modelId="{B20370E2-E9D2-4F59-928E-FAB9A4CCEC07}">
      <dsp:nvSpPr>
        <dsp:cNvPr id="0" name=""/>
        <dsp:cNvSpPr/>
      </dsp:nvSpPr>
      <dsp:spPr>
        <a:xfrm>
          <a:off x="0" y="1386164"/>
          <a:ext cx="798930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5BF89D-566C-44A3-8B12-C441856737CE}">
      <dsp:nvSpPr>
        <dsp:cNvPr id="0" name=""/>
        <dsp:cNvSpPr/>
      </dsp:nvSpPr>
      <dsp:spPr>
        <a:xfrm>
          <a:off x="0" y="1386164"/>
          <a:ext cx="7989306" cy="692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Minimises </a:t>
          </a:r>
          <a:r>
            <a:rPr lang="en-IN" sz="1800" b="0" i="0" u="none" kern="1200" dirty="0" err="1">
              <a:latin typeface="Arial" panose="020B0604020202020204" pitchFamily="34" charset="0"/>
              <a:cs typeface="Arial" panose="020B0604020202020204" pitchFamily="34" charset="0"/>
            </a:rPr>
            <a:t>disponibles</a:t>
          </a: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 hospitalisations (Bosanquet et al. 2019).</a:t>
          </a:r>
        </a:p>
      </dsp:txBody>
      <dsp:txXfrm>
        <a:off x="0" y="1386164"/>
        <a:ext cx="7989306" cy="692067"/>
      </dsp:txXfrm>
    </dsp:sp>
    <dsp:sp modelId="{7DA230B2-BA1E-467B-917F-24A35C1168E2}">
      <dsp:nvSpPr>
        <dsp:cNvPr id="0" name=""/>
        <dsp:cNvSpPr/>
      </dsp:nvSpPr>
      <dsp:spPr>
        <a:xfrm>
          <a:off x="0" y="2078232"/>
          <a:ext cx="798930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6F4D7F-E52C-42EF-AA8A-0918E8B2BF00}">
      <dsp:nvSpPr>
        <dsp:cNvPr id="0" name=""/>
        <dsp:cNvSpPr/>
      </dsp:nvSpPr>
      <dsp:spPr>
        <a:xfrm>
          <a:off x="0" y="2078232"/>
          <a:ext cx="7989306" cy="692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6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Increase in Digital Access</a:t>
          </a:r>
          <a:r>
            <a:rPr lang="en-IN" sz="2100" b="0" i="0" u="none" kern="1200" dirty="0"/>
            <a:t>.</a:t>
          </a:r>
        </a:p>
      </dsp:txBody>
      <dsp:txXfrm>
        <a:off x="0" y="2078232"/>
        <a:ext cx="7989306" cy="692067"/>
      </dsp:txXfrm>
    </dsp:sp>
    <dsp:sp modelId="{FDC9F1A3-490A-4B19-AE68-D1A9F35A71CF}">
      <dsp:nvSpPr>
        <dsp:cNvPr id="0" name=""/>
        <dsp:cNvSpPr/>
      </dsp:nvSpPr>
      <dsp:spPr>
        <a:xfrm>
          <a:off x="0" y="2770300"/>
          <a:ext cx="798930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714EB4-008B-454B-BC6F-8B388CCD22CD}">
      <dsp:nvSpPr>
        <dsp:cNvPr id="0" name=""/>
        <dsp:cNvSpPr/>
      </dsp:nvSpPr>
      <dsp:spPr>
        <a:xfrm>
          <a:off x="0" y="2770300"/>
          <a:ext cx="7989306" cy="692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Enhances access to services and information online (GOV.UK, 2019). </a:t>
          </a:r>
        </a:p>
      </dsp:txBody>
      <dsp:txXfrm>
        <a:off x="0" y="2770300"/>
        <a:ext cx="7989306" cy="692067"/>
      </dsp:txXfrm>
    </dsp:sp>
    <dsp:sp modelId="{FF7555E4-B996-4DBA-9B54-3310C2AB9D44}">
      <dsp:nvSpPr>
        <dsp:cNvPr id="0" name=""/>
        <dsp:cNvSpPr/>
      </dsp:nvSpPr>
      <dsp:spPr>
        <a:xfrm>
          <a:off x="0" y="3462367"/>
          <a:ext cx="798930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DB789C-49A7-41C1-9858-60AEF2F7DA99}">
      <dsp:nvSpPr>
        <dsp:cNvPr id="0" name=""/>
        <dsp:cNvSpPr/>
      </dsp:nvSpPr>
      <dsp:spPr>
        <a:xfrm>
          <a:off x="0" y="3462367"/>
          <a:ext cx="7989306" cy="692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Limited effect due to lack of skilled human resources</a:t>
          </a:r>
          <a:r>
            <a:rPr lang="en-IN" sz="1800" b="0" i="0" u="none" kern="1200" dirty="0"/>
            <a:t>.</a:t>
          </a:r>
        </a:p>
      </dsp:txBody>
      <dsp:txXfrm>
        <a:off x="0" y="3462367"/>
        <a:ext cx="7989306" cy="69206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6F66F2-4475-4501-9EEB-4385E381730D}">
      <dsp:nvSpPr>
        <dsp:cNvPr id="0" name=""/>
        <dsp:cNvSpPr/>
      </dsp:nvSpPr>
      <dsp:spPr>
        <a:xfrm>
          <a:off x="-5296142" y="-811101"/>
          <a:ext cx="6306511" cy="6306511"/>
        </a:xfrm>
        <a:prstGeom prst="blockArc">
          <a:avLst>
            <a:gd name="adj1" fmla="val 18900000"/>
            <a:gd name="adj2" fmla="val 2700000"/>
            <a:gd name="adj3" fmla="val 343"/>
          </a:avLst>
        </a:prstGeom>
        <a:noFill/>
        <a:ln w="19050" cap="rnd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4E6A8B-89BF-4EF5-8186-86B4B53A9199}">
      <dsp:nvSpPr>
        <dsp:cNvPr id="0" name=""/>
        <dsp:cNvSpPr/>
      </dsp:nvSpPr>
      <dsp:spPr>
        <a:xfrm>
          <a:off x="441858" y="292675"/>
          <a:ext cx="6892744" cy="585725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4920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Home Care is a manner of providing support to live independently in the home.</a:t>
          </a:r>
          <a:endParaRPr lang="en-IN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1858" y="292675"/>
        <a:ext cx="6892744" cy="585725"/>
      </dsp:txXfrm>
    </dsp:sp>
    <dsp:sp modelId="{00592167-8D77-4770-80B6-D7D8CC8E727C}">
      <dsp:nvSpPr>
        <dsp:cNvPr id="0" name=""/>
        <dsp:cNvSpPr/>
      </dsp:nvSpPr>
      <dsp:spPr>
        <a:xfrm>
          <a:off x="75779" y="219459"/>
          <a:ext cx="732157" cy="73215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0800" h="190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93B2EF2-96E2-4747-8E4B-1612B3E0DFAB}">
      <dsp:nvSpPr>
        <dsp:cNvPr id="0" name=""/>
        <dsp:cNvSpPr/>
      </dsp:nvSpPr>
      <dsp:spPr>
        <a:xfrm>
          <a:off x="839499" y="1144854"/>
          <a:ext cx="6473030" cy="585725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4920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6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Yao et al. (2022) noted that residential care supports individuals full time</a:t>
          </a: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839499" y="1144854"/>
        <a:ext cx="6473030" cy="585725"/>
      </dsp:txXfrm>
    </dsp:sp>
    <dsp:sp modelId="{6886C45D-5AF0-4268-A9D4-2DCF5C59C848}">
      <dsp:nvSpPr>
        <dsp:cNvPr id="0" name=""/>
        <dsp:cNvSpPr/>
      </dsp:nvSpPr>
      <dsp:spPr>
        <a:xfrm>
          <a:off x="495493" y="1097767"/>
          <a:ext cx="732157" cy="73215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0800" h="190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6AFA61D-A7A4-498A-BBFC-2176E6AB1BB7}">
      <dsp:nvSpPr>
        <dsp:cNvPr id="0" name=""/>
        <dsp:cNvSpPr/>
      </dsp:nvSpPr>
      <dsp:spPr>
        <a:xfrm>
          <a:off x="990391" y="2049291"/>
          <a:ext cx="6344212" cy="585725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4920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6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Nursing homes are responsible for intricate health needs</a:t>
          </a: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990391" y="2049291"/>
        <a:ext cx="6344212" cy="585725"/>
      </dsp:txXfrm>
    </dsp:sp>
    <dsp:sp modelId="{B69B9B93-DFDD-4E05-87FD-A02FA62BC7D8}">
      <dsp:nvSpPr>
        <dsp:cNvPr id="0" name=""/>
        <dsp:cNvSpPr/>
      </dsp:nvSpPr>
      <dsp:spPr>
        <a:xfrm>
          <a:off x="624312" y="1976075"/>
          <a:ext cx="732157" cy="73215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0800" h="190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7A372EA-2DF2-4847-83FD-083968859EAE}">
      <dsp:nvSpPr>
        <dsp:cNvPr id="0" name=""/>
        <dsp:cNvSpPr/>
      </dsp:nvSpPr>
      <dsp:spPr>
        <a:xfrm>
          <a:off x="861572" y="2927599"/>
          <a:ext cx="6473030" cy="585725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4920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6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Day centres help to decrease social isolation</a:t>
          </a:r>
          <a:r>
            <a:rPr lang="en-IN" sz="1800" b="0" i="0" u="none" kern="1200" dirty="0"/>
            <a:t>.</a:t>
          </a:r>
        </a:p>
      </dsp:txBody>
      <dsp:txXfrm>
        <a:off x="861572" y="2927599"/>
        <a:ext cx="6473030" cy="585725"/>
      </dsp:txXfrm>
    </dsp:sp>
    <dsp:sp modelId="{9EE6D8E9-BA62-4328-BAA4-19149892154A}">
      <dsp:nvSpPr>
        <dsp:cNvPr id="0" name=""/>
        <dsp:cNvSpPr/>
      </dsp:nvSpPr>
      <dsp:spPr>
        <a:xfrm>
          <a:off x="495493" y="2854383"/>
          <a:ext cx="732157" cy="73215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0800" h="190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C0532DA-3F34-451F-930C-F094F46336C9}">
      <dsp:nvSpPr>
        <dsp:cNvPr id="0" name=""/>
        <dsp:cNvSpPr/>
      </dsp:nvSpPr>
      <dsp:spPr>
        <a:xfrm>
          <a:off x="441858" y="3805907"/>
          <a:ext cx="6892744" cy="585725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4920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Hospice care offers assistance with end-of-life care (Age UK, 2024). </a:t>
          </a:r>
          <a:endParaRPr lang="en-IN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1858" y="3805907"/>
        <a:ext cx="6892744" cy="585725"/>
      </dsp:txXfrm>
    </dsp:sp>
    <dsp:sp modelId="{D2A72D65-F345-4275-B9C4-863CB124847B}">
      <dsp:nvSpPr>
        <dsp:cNvPr id="0" name=""/>
        <dsp:cNvSpPr/>
      </dsp:nvSpPr>
      <dsp:spPr>
        <a:xfrm>
          <a:off x="75779" y="3732691"/>
          <a:ext cx="732157" cy="73215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0800" h="190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BD950B-EC39-43D4-9AA3-C4DF8EA34E3B}">
      <dsp:nvSpPr>
        <dsp:cNvPr id="0" name=""/>
        <dsp:cNvSpPr/>
      </dsp:nvSpPr>
      <dsp:spPr>
        <a:xfrm rot="5400000">
          <a:off x="331206" y="2851257"/>
          <a:ext cx="992285" cy="1651141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63FF8A9-1128-4908-A116-680E2EA375BE}">
      <dsp:nvSpPr>
        <dsp:cNvPr id="0" name=""/>
        <dsp:cNvSpPr/>
      </dsp:nvSpPr>
      <dsp:spPr>
        <a:xfrm>
          <a:off x="165569" y="3344592"/>
          <a:ext cx="1490659" cy="1306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Supports living at home at older ages.</a:t>
          </a:r>
          <a:endParaRPr lang="en-IN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5569" y="3344592"/>
        <a:ext cx="1490659" cy="1306650"/>
      </dsp:txXfrm>
    </dsp:sp>
    <dsp:sp modelId="{5ABC1920-B54E-455F-93BD-FFF47B385367}">
      <dsp:nvSpPr>
        <dsp:cNvPr id="0" name=""/>
        <dsp:cNvSpPr/>
      </dsp:nvSpPr>
      <dsp:spPr>
        <a:xfrm>
          <a:off x="1374972" y="2729698"/>
          <a:ext cx="281256" cy="281256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5">
                <a:hueOff val="623724"/>
                <a:satOff val="-401"/>
                <a:lumOff val="274"/>
                <a:alphaOff val="0"/>
                <a:tint val="98000"/>
                <a:lumMod val="114000"/>
              </a:schemeClr>
            </a:gs>
            <a:gs pos="100000">
              <a:schemeClr val="accent5">
                <a:hueOff val="623724"/>
                <a:satOff val="-401"/>
                <a:lumOff val="274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CFA9B6-7CF5-4455-9636-536AA4A5C38E}">
      <dsp:nvSpPr>
        <dsp:cNvPr id="0" name=""/>
        <dsp:cNvSpPr/>
      </dsp:nvSpPr>
      <dsp:spPr>
        <a:xfrm rot="5400000">
          <a:off x="2156065" y="2399694"/>
          <a:ext cx="992285" cy="1651141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5">
                <a:hueOff val="1247448"/>
                <a:satOff val="-803"/>
                <a:lumOff val="549"/>
                <a:alphaOff val="0"/>
                <a:tint val="98000"/>
                <a:lumMod val="114000"/>
              </a:schemeClr>
            </a:gs>
            <a:gs pos="100000">
              <a:schemeClr val="accent5">
                <a:hueOff val="1247448"/>
                <a:satOff val="-803"/>
                <a:lumOff val="549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7BFA88F-C040-43D9-98D4-FAEA963AC7E5}">
      <dsp:nvSpPr>
        <dsp:cNvPr id="0" name=""/>
        <dsp:cNvSpPr/>
      </dsp:nvSpPr>
      <dsp:spPr>
        <a:xfrm>
          <a:off x="1990427" y="2893029"/>
          <a:ext cx="1490659" cy="1306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6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Promotes older people to be independent &amp; choosing options (Age UK, 2018).</a:t>
          </a:r>
        </a:p>
      </dsp:txBody>
      <dsp:txXfrm>
        <a:off x="1990427" y="2893029"/>
        <a:ext cx="1490659" cy="1306650"/>
      </dsp:txXfrm>
    </dsp:sp>
    <dsp:sp modelId="{7F5C21A0-71BD-48D3-B21E-1958E5499E0F}">
      <dsp:nvSpPr>
        <dsp:cNvPr id="0" name=""/>
        <dsp:cNvSpPr/>
      </dsp:nvSpPr>
      <dsp:spPr>
        <a:xfrm>
          <a:off x="3199830" y="2278135"/>
          <a:ext cx="281256" cy="281256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5">
                <a:hueOff val="1871171"/>
                <a:satOff val="-1204"/>
                <a:lumOff val="823"/>
                <a:alphaOff val="0"/>
                <a:tint val="98000"/>
                <a:lumMod val="114000"/>
              </a:schemeClr>
            </a:gs>
            <a:gs pos="100000">
              <a:schemeClr val="accent5">
                <a:hueOff val="1871171"/>
                <a:satOff val="-1204"/>
                <a:lumOff val="823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A9569D4-8998-447A-8A3D-CD413A26E7C6}">
      <dsp:nvSpPr>
        <dsp:cNvPr id="0" name=""/>
        <dsp:cNvSpPr/>
      </dsp:nvSpPr>
      <dsp:spPr>
        <a:xfrm rot="5400000">
          <a:off x="3980923" y="1948131"/>
          <a:ext cx="992285" cy="1651141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5">
                <a:hueOff val="2494895"/>
                <a:satOff val="-1605"/>
                <a:lumOff val="1098"/>
                <a:alphaOff val="0"/>
                <a:tint val="98000"/>
                <a:lumMod val="114000"/>
              </a:schemeClr>
            </a:gs>
            <a:gs pos="100000">
              <a:schemeClr val="accent5">
                <a:hueOff val="2494895"/>
                <a:satOff val="-1605"/>
                <a:lumOff val="1098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C666DC-3985-49D9-B615-A6CE9F99958C}">
      <dsp:nvSpPr>
        <dsp:cNvPr id="0" name=""/>
        <dsp:cNvSpPr/>
      </dsp:nvSpPr>
      <dsp:spPr>
        <a:xfrm>
          <a:off x="3815286" y="2441466"/>
          <a:ext cx="1490659" cy="1306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6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Less costly than institutional care.</a:t>
          </a:r>
        </a:p>
      </dsp:txBody>
      <dsp:txXfrm>
        <a:off x="3815286" y="2441466"/>
        <a:ext cx="1490659" cy="1306650"/>
      </dsp:txXfrm>
    </dsp:sp>
    <dsp:sp modelId="{8A901A78-1C6C-4219-AB9A-EBE7CC68B885}">
      <dsp:nvSpPr>
        <dsp:cNvPr id="0" name=""/>
        <dsp:cNvSpPr/>
      </dsp:nvSpPr>
      <dsp:spPr>
        <a:xfrm>
          <a:off x="5024689" y="1826572"/>
          <a:ext cx="281256" cy="281256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5">
                <a:hueOff val="3118619"/>
                <a:satOff val="-2006"/>
                <a:lumOff val="1372"/>
                <a:alphaOff val="0"/>
                <a:tint val="98000"/>
                <a:lumMod val="114000"/>
              </a:schemeClr>
            </a:gs>
            <a:gs pos="100000">
              <a:schemeClr val="accent5">
                <a:hueOff val="3118619"/>
                <a:satOff val="-2006"/>
                <a:lumOff val="1372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D8FBB6-6B55-4B85-A85A-95AADC79E251}">
      <dsp:nvSpPr>
        <dsp:cNvPr id="0" name=""/>
        <dsp:cNvSpPr/>
      </dsp:nvSpPr>
      <dsp:spPr>
        <a:xfrm rot="5400000">
          <a:off x="5805781" y="1496568"/>
          <a:ext cx="992285" cy="1651141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5">
                <a:hueOff val="3742343"/>
                <a:satOff val="-2408"/>
                <a:lumOff val="1646"/>
                <a:alphaOff val="0"/>
                <a:tint val="98000"/>
                <a:lumMod val="114000"/>
              </a:schemeClr>
            </a:gs>
            <a:gs pos="100000">
              <a:schemeClr val="accent5">
                <a:hueOff val="3742343"/>
                <a:satOff val="-2408"/>
                <a:lumOff val="1646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F10E613-98BE-44A2-A68F-D5B89D949617}">
      <dsp:nvSpPr>
        <dsp:cNvPr id="0" name=""/>
        <dsp:cNvSpPr/>
      </dsp:nvSpPr>
      <dsp:spPr>
        <a:xfrm>
          <a:off x="5640144" y="1989903"/>
          <a:ext cx="1490659" cy="1306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6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The impact of staffing produces an impact on quality.</a:t>
          </a:r>
        </a:p>
      </dsp:txBody>
      <dsp:txXfrm>
        <a:off x="5640144" y="1989903"/>
        <a:ext cx="1490659" cy="1306650"/>
      </dsp:txXfrm>
    </dsp:sp>
    <dsp:sp modelId="{DDD55B3E-19DD-46F5-AF49-DFA47E6A5011}">
      <dsp:nvSpPr>
        <dsp:cNvPr id="0" name=""/>
        <dsp:cNvSpPr/>
      </dsp:nvSpPr>
      <dsp:spPr>
        <a:xfrm>
          <a:off x="6849547" y="1375009"/>
          <a:ext cx="281256" cy="281256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5">
                <a:hueOff val="4366067"/>
                <a:satOff val="-2809"/>
                <a:lumOff val="1921"/>
                <a:alphaOff val="0"/>
                <a:tint val="98000"/>
                <a:lumMod val="114000"/>
              </a:schemeClr>
            </a:gs>
            <a:gs pos="100000">
              <a:schemeClr val="accent5">
                <a:hueOff val="4366067"/>
                <a:satOff val="-2809"/>
                <a:lumOff val="1921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D032D24-EC56-4928-BBBC-3B7248B64768}">
      <dsp:nvSpPr>
        <dsp:cNvPr id="0" name=""/>
        <dsp:cNvSpPr/>
      </dsp:nvSpPr>
      <dsp:spPr>
        <a:xfrm rot="5400000">
          <a:off x="7630640" y="1045005"/>
          <a:ext cx="992285" cy="1651141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5">
                <a:hueOff val="4989790"/>
                <a:satOff val="-3210"/>
                <a:lumOff val="2195"/>
                <a:alphaOff val="0"/>
                <a:tint val="98000"/>
                <a:lumMod val="114000"/>
              </a:schemeClr>
            </a:gs>
            <a:gs pos="100000">
              <a:schemeClr val="accent5">
                <a:hueOff val="4989790"/>
                <a:satOff val="-3210"/>
                <a:lumOff val="2195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2E8811C-B4DA-4C6F-ABCD-DCF5B00A483E}">
      <dsp:nvSpPr>
        <dsp:cNvPr id="0" name=""/>
        <dsp:cNvSpPr/>
      </dsp:nvSpPr>
      <dsp:spPr>
        <a:xfrm>
          <a:off x="7465003" y="1538340"/>
          <a:ext cx="1490659" cy="1306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6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Usually preferred by older people</a:t>
          </a:r>
          <a:r>
            <a:rPr lang="en-IN" sz="1600" b="0" i="0" u="none" kern="1200" dirty="0"/>
            <a:t>. </a:t>
          </a:r>
        </a:p>
      </dsp:txBody>
      <dsp:txXfrm>
        <a:off x="7465003" y="1538340"/>
        <a:ext cx="1490659" cy="1306650"/>
      </dsp:txXfrm>
    </dsp:sp>
    <dsp:sp modelId="{5139D5F3-BFB4-4BF7-B952-D9A67EF34433}">
      <dsp:nvSpPr>
        <dsp:cNvPr id="0" name=""/>
        <dsp:cNvSpPr/>
      </dsp:nvSpPr>
      <dsp:spPr>
        <a:xfrm>
          <a:off x="8674406" y="923446"/>
          <a:ext cx="281256" cy="281256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5">
                <a:hueOff val="5613514"/>
                <a:satOff val="-3612"/>
                <a:lumOff val="2470"/>
                <a:alphaOff val="0"/>
                <a:tint val="98000"/>
                <a:lumMod val="114000"/>
              </a:schemeClr>
            </a:gs>
            <a:gs pos="100000">
              <a:schemeClr val="accent5">
                <a:hueOff val="5613514"/>
                <a:satOff val="-3612"/>
                <a:lumOff val="247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D787A5-D7E7-4FB2-98AB-B39B4B4C3E5A}">
      <dsp:nvSpPr>
        <dsp:cNvPr id="0" name=""/>
        <dsp:cNvSpPr/>
      </dsp:nvSpPr>
      <dsp:spPr>
        <a:xfrm rot="5400000">
          <a:off x="9455498" y="593442"/>
          <a:ext cx="992285" cy="1651141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5">
                <a:hueOff val="6237238"/>
                <a:satOff val="-4013"/>
                <a:lumOff val="2744"/>
                <a:alphaOff val="0"/>
                <a:tint val="98000"/>
                <a:lumMod val="114000"/>
              </a:schemeClr>
            </a:gs>
            <a:gs pos="100000">
              <a:schemeClr val="accent5">
                <a:hueOff val="6237238"/>
                <a:satOff val="-4013"/>
                <a:lumOff val="2744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AB1A5D-DF51-4559-AA5F-CB03A270CB38}">
      <dsp:nvSpPr>
        <dsp:cNvPr id="0" name=""/>
        <dsp:cNvSpPr/>
      </dsp:nvSpPr>
      <dsp:spPr>
        <a:xfrm>
          <a:off x="9289861" y="1086777"/>
          <a:ext cx="1490659" cy="1306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Frequency of visits could be inadequate. </a:t>
          </a:r>
          <a:endParaRPr lang="en-IN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289861" y="1086777"/>
        <a:ext cx="1490659" cy="130665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E1BFE5-C37D-49E2-8474-CF9E950C95AC}">
      <dsp:nvSpPr>
        <dsp:cNvPr id="0" name=""/>
        <dsp:cNvSpPr/>
      </dsp:nvSpPr>
      <dsp:spPr>
        <a:xfrm>
          <a:off x="0" y="4076826"/>
          <a:ext cx="9788738" cy="53508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The context or school culture can impact on wellbeing. 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076826"/>
        <a:ext cx="9788738" cy="535081"/>
      </dsp:txXfrm>
    </dsp:sp>
    <dsp:sp modelId="{3E814A1C-2EAE-473B-965B-168D4FD457E1}">
      <dsp:nvSpPr>
        <dsp:cNvPr id="0" name=""/>
        <dsp:cNvSpPr/>
      </dsp:nvSpPr>
      <dsp:spPr>
        <a:xfrm rot="10800000">
          <a:off x="0" y="3261897"/>
          <a:ext cx="9788738" cy="822954"/>
        </a:xfrm>
        <a:prstGeom prst="upArrowCallou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May have limited independence</a:t>
          </a:r>
          <a:r>
            <a:rPr lang="en-IN" sz="1800" b="0" i="0" u="none" kern="1200" dirty="0"/>
            <a:t>.</a:t>
          </a:r>
        </a:p>
      </dsp:txBody>
      <dsp:txXfrm rot="10800000">
        <a:off x="0" y="3261897"/>
        <a:ext cx="9788738" cy="534731"/>
      </dsp:txXfrm>
    </dsp:sp>
    <dsp:sp modelId="{30EC080C-219A-4566-A4BD-37209039C25D}">
      <dsp:nvSpPr>
        <dsp:cNvPr id="0" name=""/>
        <dsp:cNvSpPr/>
      </dsp:nvSpPr>
      <dsp:spPr>
        <a:xfrm rot="10800000">
          <a:off x="0" y="2446968"/>
          <a:ext cx="9788738" cy="822954"/>
        </a:xfrm>
        <a:prstGeom prst="upArrowCallou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Risk of institutionalisation.</a:t>
          </a:r>
        </a:p>
      </dsp:txBody>
      <dsp:txXfrm rot="10800000">
        <a:off x="0" y="2446968"/>
        <a:ext cx="9788738" cy="534731"/>
      </dsp:txXfrm>
    </dsp:sp>
    <dsp:sp modelId="{3043BD02-D28F-42FE-B044-E864E36F3426}">
      <dsp:nvSpPr>
        <dsp:cNvPr id="0" name=""/>
        <dsp:cNvSpPr/>
      </dsp:nvSpPr>
      <dsp:spPr>
        <a:xfrm rot="10800000">
          <a:off x="0" y="1632040"/>
          <a:ext cx="9788738" cy="822954"/>
        </a:xfrm>
        <a:prstGeom prst="upArrowCallou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Minimize the burden placed on caregivers (Gil-Lacruz et al., 2026</a:t>
          </a:r>
          <a:r>
            <a:rPr lang="en-IN" sz="1800" b="0" i="0" u="none" kern="1200" dirty="0"/>
            <a:t>).</a:t>
          </a:r>
        </a:p>
      </dsp:txBody>
      <dsp:txXfrm rot="10800000">
        <a:off x="0" y="1632040"/>
        <a:ext cx="9788738" cy="534731"/>
      </dsp:txXfrm>
    </dsp:sp>
    <dsp:sp modelId="{2B540E93-51C9-482B-9FE8-80843E916EF4}">
      <dsp:nvSpPr>
        <dsp:cNvPr id="0" name=""/>
        <dsp:cNvSpPr/>
      </dsp:nvSpPr>
      <dsp:spPr>
        <a:xfrm rot="10800000">
          <a:off x="0" y="817111"/>
          <a:ext cx="9788738" cy="822954"/>
        </a:xfrm>
        <a:prstGeom prst="upArrowCallou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Enhance safety and monitoring procedures</a:t>
          </a:r>
          <a:r>
            <a:rPr lang="en-IN" sz="1800" b="0" i="0" u="none" kern="1200" dirty="0"/>
            <a:t>.</a:t>
          </a:r>
        </a:p>
      </dsp:txBody>
      <dsp:txXfrm rot="10800000">
        <a:off x="0" y="817111"/>
        <a:ext cx="9788738" cy="534731"/>
      </dsp:txXfrm>
    </dsp:sp>
    <dsp:sp modelId="{9532BC38-410B-47B3-BF55-A2A8EA9234E9}">
      <dsp:nvSpPr>
        <dsp:cNvPr id="0" name=""/>
        <dsp:cNvSpPr/>
      </dsp:nvSpPr>
      <dsp:spPr>
        <a:xfrm rot="10800000">
          <a:off x="0" y="2182"/>
          <a:ext cx="9788738" cy="822954"/>
        </a:xfrm>
        <a:prstGeom prst="upArrowCallou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Provide 24-hour support</a:t>
          </a:r>
          <a:r>
            <a:rPr lang="en-IN" sz="1600" b="0" i="0" u="none" kern="1200" dirty="0"/>
            <a:t>.</a:t>
          </a:r>
          <a:endParaRPr lang="en-NZ" sz="1600" b="1" kern="1200" dirty="0"/>
        </a:p>
      </dsp:txBody>
      <dsp:txXfrm rot="10800000">
        <a:off x="0" y="2182"/>
        <a:ext cx="9788738" cy="53473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EE51D3-B958-44E8-916B-F49B19394A66}">
      <dsp:nvSpPr>
        <dsp:cNvPr id="0" name=""/>
        <dsp:cNvSpPr/>
      </dsp:nvSpPr>
      <dsp:spPr>
        <a:xfrm>
          <a:off x="0" y="0"/>
          <a:ext cx="7948434" cy="82847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Access to consultations is improved with Remote Consultations</a:t>
          </a:r>
          <a:r>
            <a:rPr lang="en-IN" sz="2000" b="0" i="0" u="none" kern="1200" dirty="0"/>
            <a:t>.</a:t>
          </a:r>
          <a:endParaRPr lang="en-NZ" sz="2000" b="1" kern="1200" dirty="0"/>
        </a:p>
      </dsp:txBody>
      <dsp:txXfrm>
        <a:off x="24265" y="24265"/>
        <a:ext cx="6957512" cy="779946"/>
      </dsp:txXfrm>
    </dsp:sp>
    <dsp:sp modelId="{1492238D-EA83-472A-AC76-8F571229D3E7}">
      <dsp:nvSpPr>
        <dsp:cNvPr id="0" name=""/>
        <dsp:cNvSpPr/>
      </dsp:nvSpPr>
      <dsp:spPr>
        <a:xfrm>
          <a:off x="593551" y="943542"/>
          <a:ext cx="7948434" cy="82847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20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Facilitates the management of chronic diseases (Pool et al., 2022).</a:t>
          </a:r>
        </a:p>
      </dsp:txBody>
      <dsp:txXfrm>
        <a:off x="617816" y="967807"/>
        <a:ext cx="6767842" cy="779946"/>
      </dsp:txXfrm>
    </dsp:sp>
    <dsp:sp modelId="{A935378B-B778-4C09-952A-66A96A0AEC3E}">
      <dsp:nvSpPr>
        <dsp:cNvPr id="0" name=""/>
        <dsp:cNvSpPr/>
      </dsp:nvSpPr>
      <dsp:spPr>
        <a:xfrm>
          <a:off x="1187103" y="1887085"/>
          <a:ext cx="7948434" cy="82847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20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Reduces travel requirements.</a:t>
          </a:r>
        </a:p>
      </dsp:txBody>
      <dsp:txXfrm>
        <a:off x="1211368" y="1911350"/>
        <a:ext cx="6767842" cy="779946"/>
      </dsp:txXfrm>
    </dsp:sp>
    <dsp:sp modelId="{1F0ECA6D-85FB-47E6-A42F-5314E26EB179}">
      <dsp:nvSpPr>
        <dsp:cNvPr id="0" name=""/>
        <dsp:cNvSpPr/>
      </dsp:nvSpPr>
      <dsp:spPr>
        <a:xfrm>
          <a:off x="1832956" y="2848042"/>
          <a:ext cx="7948434" cy="82847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20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Saves healthcare resources.</a:t>
          </a:r>
        </a:p>
      </dsp:txBody>
      <dsp:txXfrm>
        <a:off x="1857221" y="2872307"/>
        <a:ext cx="6767842" cy="779946"/>
      </dsp:txXfrm>
    </dsp:sp>
    <dsp:sp modelId="{4AB8DE00-5EC0-45E9-86FE-6405F568FD92}">
      <dsp:nvSpPr>
        <dsp:cNvPr id="0" name=""/>
        <dsp:cNvSpPr/>
      </dsp:nvSpPr>
      <dsp:spPr>
        <a:xfrm>
          <a:off x="2374207" y="3774170"/>
          <a:ext cx="7948434" cy="82847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Digital exclusion is still an issue. </a:t>
          </a:r>
          <a:endParaRPr lang="en-IN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98472" y="3798435"/>
        <a:ext cx="6767842" cy="779946"/>
      </dsp:txXfrm>
    </dsp:sp>
    <dsp:sp modelId="{A66047FA-AAC1-4DE8-B862-7D534C6AADC8}">
      <dsp:nvSpPr>
        <dsp:cNvPr id="0" name=""/>
        <dsp:cNvSpPr/>
      </dsp:nvSpPr>
      <dsp:spPr>
        <a:xfrm>
          <a:off x="7409924" y="605248"/>
          <a:ext cx="538509" cy="538509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2400" kern="1200"/>
        </a:p>
      </dsp:txBody>
      <dsp:txXfrm>
        <a:off x="7531089" y="605248"/>
        <a:ext cx="296179" cy="405228"/>
      </dsp:txXfrm>
    </dsp:sp>
    <dsp:sp modelId="{082F954E-98DA-48CF-B84B-4D16A29739AC}">
      <dsp:nvSpPr>
        <dsp:cNvPr id="0" name=""/>
        <dsp:cNvSpPr/>
      </dsp:nvSpPr>
      <dsp:spPr>
        <a:xfrm>
          <a:off x="8003476" y="1548790"/>
          <a:ext cx="538509" cy="538509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2400" kern="1200"/>
        </a:p>
      </dsp:txBody>
      <dsp:txXfrm>
        <a:off x="8124641" y="1548790"/>
        <a:ext cx="296179" cy="405228"/>
      </dsp:txXfrm>
    </dsp:sp>
    <dsp:sp modelId="{5942A115-0EEF-4891-B487-4CF6BB41A137}">
      <dsp:nvSpPr>
        <dsp:cNvPr id="0" name=""/>
        <dsp:cNvSpPr/>
      </dsp:nvSpPr>
      <dsp:spPr>
        <a:xfrm>
          <a:off x="8597028" y="2478525"/>
          <a:ext cx="538509" cy="538509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2400" kern="1200"/>
        </a:p>
      </dsp:txBody>
      <dsp:txXfrm>
        <a:off x="8718193" y="2478525"/>
        <a:ext cx="296179" cy="405228"/>
      </dsp:txXfrm>
    </dsp:sp>
    <dsp:sp modelId="{6427A710-EB8D-4345-8C65-11164FD9F39B}">
      <dsp:nvSpPr>
        <dsp:cNvPr id="0" name=""/>
        <dsp:cNvSpPr/>
      </dsp:nvSpPr>
      <dsp:spPr>
        <a:xfrm>
          <a:off x="9190580" y="3431273"/>
          <a:ext cx="538509" cy="538509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2400" kern="1200"/>
        </a:p>
      </dsp:txBody>
      <dsp:txXfrm>
        <a:off x="9311745" y="3431273"/>
        <a:ext cx="296179" cy="40522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93CA51-12AC-43EF-9978-B60091BFC386}">
      <dsp:nvSpPr>
        <dsp:cNvPr id="0" name=""/>
        <dsp:cNvSpPr/>
      </dsp:nvSpPr>
      <dsp:spPr>
        <a:xfrm>
          <a:off x="774198" y="0"/>
          <a:ext cx="8774245" cy="4602647"/>
        </a:xfrm>
        <a:prstGeom prst="rightArrow">
          <a:avLst/>
        </a:prstGeom>
        <a:gradFill rotWithShape="0">
          <a:gsLst>
            <a:gs pos="0">
              <a:schemeClr val="dk2">
                <a:tint val="4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tint val="4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D05ABFD7-4FC9-4FFA-81D7-674A54527497}">
      <dsp:nvSpPr>
        <dsp:cNvPr id="0" name=""/>
        <dsp:cNvSpPr/>
      </dsp:nvSpPr>
      <dsp:spPr>
        <a:xfrm>
          <a:off x="1926" y="1380794"/>
          <a:ext cx="1699892" cy="1841058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Fall detection and monitoring systems.</a:t>
          </a:r>
          <a:endParaRPr lang="en-NZ" sz="18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4908" y="1463776"/>
        <a:ext cx="1533928" cy="1675094"/>
      </dsp:txXfrm>
    </dsp:sp>
    <dsp:sp modelId="{FFC4A721-75D2-498B-BED2-B5D9C50509F3}">
      <dsp:nvSpPr>
        <dsp:cNvPr id="0" name=""/>
        <dsp:cNvSpPr/>
      </dsp:nvSpPr>
      <dsp:spPr>
        <a:xfrm>
          <a:off x="2002456" y="1380794"/>
          <a:ext cx="2316669" cy="1841058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Script reminders have a positive effect on adherence (Tian et al., 2024).</a:t>
          </a:r>
        </a:p>
      </dsp:txBody>
      <dsp:txXfrm>
        <a:off x="2092329" y="1470667"/>
        <a:ext cx="2136923" cy="1661312"/>
      </dsp:txXfrm>
    </dsp:sp>
    <dsp:sp modelId="{4319174D-02F0-479B-ABFE-CF3E8D8D64B9}">
      <dsp:nvSpPr>
        <dsp:cNvPr id="0" name=""/>
        <dsp:cNvSpPr/>
      </dsp:nvSpPr>
      <dsp:spPr>
        <a:xfrm>
          <a:off x="4619762" y="1380794"/>
          <a:ext cx="1699892" cy="1841058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Promotes safety and independence.</a:t>
          </a:r>
        </a:p>
      </dsp:txBody>
      <dsp:txXfrm>
        <a:off x="4702744" y="1463776"/>
        <a:ext cx="1533928" cy="1675094"/>
      </dsp:txXfrm>
    </dsp:sp>
    <dsp:sp modelId="{3F99952C-6C6C-497D-BC7F-275815578501}">
      <dsp:nvSpPr>
        <dsp:cNvPr id="0" name=""/>
        <dsp:cNvSpPr/>
      </dsp:nvSpPr>
      <dsp:spPr>
        <a:xfrm>
          <a:off x="6620292" y="1380794"/>
          <a:ext cx="1699892" cy="1841058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Assists with adapting to the demands of later life.</a:t>
          </a:r>
        </a:p>
      </dsp:txBody>
      <dsp:txXfrm>
        <a:off x="6703274" y="1463776"/>
        <a:ext cx="1533928" cy="1675094"/>
      </dsp:txXfrm>
    </dsp:sp>
    <dsp:sp modelId="{03E43638-4B04-42EC-B68E-1220F6DD9B2F}">
      <dsp:nvSpPr>
        <dsp:cNvPr id="0" name=""/>
        <dsp:cNvSpPr/>
      </dsp:nvSpPr>
      <dsp:spPr>
        <a:xfrm>
          <a:off x="8620822" y="1380794"/>
          <a:ext cx="1699892" cy="1841058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There are privacy concerns and costs associated</a:t>
          </a:r>
          <a:r>
            <a:rPr lang="en-IN" sz="1800" b="0" i="0" u="none" kern="1200" dirty="0">
              <a:solidFill>
                <a:schemeClr val="bg1"/>
              </a:solidFill>
            </a:rPr>
            <a:t>. </a:t>
          </a:r>
          <a:endParaRPr lang="en-IN" sz="1800" kern="1200" dirty="0">
            <a:solidFill>
              <a:schemeClr val="bg1"/>
            </a:solidFill>
          </a:endParaRPr>
        </a:p>
      </dsp:txBody>
      <dsp:txXfrm>
        <a:off x="8703804" y="1463776"/>
        <a:ext cx="1533928" cy="167509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3885CD-18ED-4524-A25A-4FFB62AD2D04}">
      <dsp:nvSpPr>
        <dsp:cNvPr id="0" name=""/>
        <dsp:cNvSpPr/>
      </dsp:nvSpPr>
      <dsp:spPr>
        <a:xfrm>
          <a:off x="0" y="2278310"/>
          <a:ext cx="10281351" cy="46026"/>
        </a:xfrm>
        <a:prstGeom prst="rect">
          <a:avLst/>
        </a:prstGeom>
        <a:gradFill rotWithShape="0">
          <a:gsLst>
            <a:gs pos="0">
              <a:schemeClr val="dk2">
                <a:tint val="76000"/>
              </a:schemeClr>
            </a:gs>
            <a:gs pos="100000">
              <a:schemeClr val="dk2">
                <a:tint val="76000"/>
              </a:schemeClr>
            </a:gs>
          </a:gsLst>
          <a:lin ang="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  <a:bevelB w="88900" h="121750" prst="angle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97B8F88-45D4-4FAD-90D6-79432F85A4A2}">
      <dsp:nvSpPr>
        <dsp:cNvPr id="0" name=""/>
        <dsp:cNvSpPr/>
      </dsp:nvSpPr>
      <dsp:spPr>
        <a:xfrm>
          <a:off x="10046483" y="2117217"/>
          <a:ext cx="276158" cy="368211"/>
        </a:xfrm>
        <a:prstGeom prst="chevron">
          <a:avLst>
            <a:gd name="adj" fmla="val 75000"/>
          </a:avLst>
        </a:prstGeom>
        <a:gradFill rotWithShape="0">
          <a:gsLst>
            <a:gs pos="0">
              <a:schemeClr val="dk2">
                <a:tint val="76000"/>
              </a:schemeClr>
            </a:gs>
            <a:gs pos="100000">
              <a:schemeClr val="dk2">
                <a:tint val="76000"/>
              </a:schemeClr>
            </a:gs>
          </a:gsLst>
          <a:lin ang="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  <a:bevelB w="88900" h="121750" prst="angle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07531AB-9A3C-49E7-BAA4-E11B4DF00EBB}">
      <dsp:nvSpPr>
        <dsp:cNvPr id="0" name=""/>
        <dsp:cNvSpPr/>
      </dsp:nvSpPr>
      <dsp:spPr>
        <a:xfrm>
          <a:off x="593364" y="1049403"/>
          <a:ext cx="2849196" cy="10678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122792-587F-4012-9B00-CD0AA5A600F9}">
      <dsp:nvSpPr>
        <dsp:cNvPr id="0" name=""/>
        <dsp:cNvSpPr/>
      </dsp:nvSpPr>
      <dsp:spPr>
        <a:xfrm>
          <a:off x="593364" y="497085"/>
          <a:ext cx="2849196" cy="552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IN" sz="20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Mrs Smith is 82, a single mother.</a:t>
          </a:r>
          <a:endParaRPr lang="en-NZ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364" y="497085"/>
        <a:ext cx="2849196" cy="552317"/>
      </dsp:txXfrm>
    </dsp:sp>
    <dsp:sp modelId="{900C4448-DEA3-48F5-91A3-7FBD7AA32C0C}">
      <dsp:nvSpPr>
        <dsp:cNvPr id="0" name=""/>
        <dsp:cNvSpPr/>
      </dsp:nvSpPr>
      <dsp:spPr>
        <a:xfrm>
          <a:off x="280817" y="460264"/>
          <a:ext cx="36770" cy="1841058"/>
        </a:xfrm>
        <a:prstGeom prst="rect">
          <a:avLst/>
        </a:prstGeom>
        <a:solidFill>
          <a:schemeClr val="dk2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  <a:bevelB w="88900" h="121750" prst="angle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7E166F1-6EC6-4360-8622-B244BEDD9D6F}">
      <dsp:nvSpPr>
        <dsp:cNvPr id="0" name=""/>
        <dsp:cNvSpPr/>
      </dsp:nvSpPr>
      <dsp:spPr>
        <a:xfrm>
          <a:off x="2312124" y="3240263"/>
          <a:ext cx="2849196" cy="865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285B13-D98D-48DE-9B27-55703D2C0FDE}">
      <dsp:nvSpPr>
        <dsp:cNvPr id="0" name=""/>
        <dsp:cNvSpPr/>
      </dsp:nvSpPr>
      <dsp:spPr>
        <a:xfrm>
          <a:off x="2312124" y="2669535"/>
          <a:ext cx="2849196" cy="570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IN" sz="20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Has home care services or support</a:t>
          </a:r>
          <a:r>
            <a:rPr lang="en-IN" sz="2000" b="0" i="0" u="none" kern="1200" dirty="0"/>
            <a:t>.</a:t>
          </a:r>
        </a:p>
      </dsp:txBody>
      <dsp:txXfrm>
        <a:off x="2312124" y="2669535"/>
        <a:ext cx="2849196" cy="570728"/>
      </dsp:txXfrm>
    </dsp:sp>
    <dsp:sp modelId="{7B63D775-8C30-47AF-82C5-9512A267D3DA}">
      <dsp:nvSpPr>
        <dsp:cNvPr id="0" name=""/>
        <dsp:cNvSpPr/>
      </dsp:nvSpPr>
      <dsp:spPr>
        <a:xfrm>
          <a:off x="1999577" y="2301323"/>
          <a:ext cx="36770" cy="1841058"/>
        </a:xfrm>
        <a:prstGeom prst="rect">
          <a:avLst/>
        </a:prstGeom>
        <a:solidFill>
          <a:schemeClr val="dk2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  <a:bevelB w="88900" h="121750" prst="angle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2C8F9-5BEC-4EB1-9419-1C971A918CE4}">
      <dsp:nvSpPr>
        <dsp:cNvPr id="0" name=""/>
        <dsp:cNvSpPr/>
      </dsp:nvSpPr>
      <dsp:spPr>
        <a:xfrm>
          <a:off x="203599" y="2205720"/>
          <a:ext cx="191205" cy="191205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067DBB-9EAA-4990-8260-266243C267B6}">
      <dsp:nvSpPr>
        <dsp:cNvPr id="0" name=""/>
        <dsp:cNvSpPr/>
      </dsp:nvSpPr>
      <dsp:spPr>
        <a:xfrm>
          <a:off x="1922359" y="2205720"/>
          <a:ext cx="191205" cy="191205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6CA737-D2C6-4AE1-8980-7C72883B059E}">
      <dsp:nvSpPr>
        <dsp:cNvPr id="0" name=""/>
        <dsp:cNvSpPr/>
      </dsp:nvSpPr>
      <dsp:spPr>
        <a:xfrm>
          <a:off x="4030884" y="1049403"/>
          <a:ext cx="2849196" cy="10678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F3CD33-88A3-44E0-B0CF-3F3BE4E8C67F}">
      <dsp:nvSpPr>
        <dsp:cNvPr id="0" name=""/>
        <dsp:cNvSpPr/>
      </dsp:nvSpPr>
      <dsp:spPr>
        <a:xfrm>
          <a:off x="4030884" y="497085"/>
          <a:ext cx="2849196" cy="552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IN" sz="20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Utilizes fall detectors and telehealth.</a:t>
          </a:r>
        </a:p>
      </dsp:txBody>
      <dsp:txXfrm>
        <a:off x="4030884" y="497085"/>
        <a:ext cx="2849196" cy="552317"/>
      </dsp:txXfrm>
    </dsp:sp>
    <dsp:sp modelId="{9AD98767-D31F-4CC1-A5AE-F6A562E7BDD8}">
      <dsp:nvSpPr>
        <dsp:cNvPr id="0" name=""/>
        <dsp:cNvSpPr/>
      </dsp:nvSpPr>
      <dsp:spPr>
        <a:xfrm>
          <a:off x="3718337" y="460264"/>
          <a:ext cx="36770" cy="1841058"/>
        </a:xfrm>
        <a:prstGeom prst="rect">
          <a:avLst/>
        </a:prstGeom>
        <a:solidFill>
          <a:schemeClr val="dk2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  <a:bevelB w="88900" h="121750" prst="angle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D7B49F6-3C25-49BD-BFB5-7B0007969E26}">
      <dsp:nvSpPr>
        <dsp:cNvPr id="0" name=""/>
        <dsp:cNvSpPr/>
      </dsp:nvSpPr>
      <dsp:spPr>
        <a:xfrm>
          <a:off x="5749645" y="3240263"/>
          <a:ext cx="2849196" cy="865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E4DC72-85E0-4021-8281-904B8C6A6F7B}">
      <dsp:nvSpPr>
        <dsp:cNvPr id="0" name=""/>
        <dsp:cNvSpPr/>
      </dsp:nvSpPr>
      <dsp:spPr>
        <a:xfrm>
          <a:off x="5749645" y="2669535"/>
          <a:ext cx="2849196" cy="570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IN" sz="20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The Care Act assessment has been carried out.</a:t>
          </a:r>
        </a:p>
      </dsp:txBody>
      <dsp:txXfrm>
        <a:off x="5749645" y="2669535"/>
        <a:ext cx="2849196" cy="570728"/>
      </dsp:txXfrm>
    </dsp:sp>
    <dsp:sp modelId="{538DA1CE-CDA2-4C24-B294-3260490C4CAE}">
      <dsp:nvSpPr>
        <dsp:cNvPr id="0" name=""/>
        <dsp:cNvSpPr/>
      </dsp:nvSpPr>
      <dsp:spPr>
        <a:xfrm>
          <a:off x="5437097" y="2301323"/>
          <a:ext cx="36770" cy="1841058"/>
        </a:xfrm>
        <a:prstGeom prst="rect">
          <a:avLst/>
        </a:prstGeom>
        <a:solidFill>
          <a:schemeClr val="dk2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  <a:bevelB w="88900" h="121750" prst="angle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3F13DC-31FC-4D5D-A631-6DD794DE6BA9}">
      <dsp:nvSpPr>
        <dsp:cNvPr id="0" name=""/>
        <dsp:cNvSpPr/>
      </dsp:nvSpPr>
      <dsp:spPr>
        <a:xfrm>
          <a:off x="3641120" y="2205720"/>
          <a:ext cx="191205" cy="191205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E7648A0-5CEB-4665-903A-24B8DD3845CF}">
      <dsp:nvSpPr>
        <dsp:cNvPr id="0" name=""/>
        <dsp:cNvSpPr/>
      </dsp:nvSpPr>
      <dsp:spPr>
        <a:xfrm>
          <a:off x="5359880" y="2205720"/>
          <a:ext cx="191205" cy="191205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C7E1DC8-3DF4-470B-8CB9-80B71CE132B4}">
      <dsp:nvSpPr>
        <dsp:cNvPr id="0" name=""/>
        <dsp:cNvSpPr/>
      </dsp:nvSpPr>
      <dsp:spPr>
        <a:xfrm>
          <a:off x="7468405" y="1049403"/>
          <a:ext cx="2849196" cy="10678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74C407-1016-4147-87FD-96E25677C7D1}">
      <dsp:nvSpPr>
        <dsp:cNvPr id="0" name=""/>
        <dsp:cNvSpPr/>
      </dsp:nvSpPr>
      <dsp:spPr>
        <a:xfrm>
          <a:off x="7468405" y="497085"/>
          <a:ext cx="2849196" cy="552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IN" sz="20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Has been able to live independently effectively (Ageing Better, 2023). </a:t>
          </a:r>
          <a:endParaRPr lang="en-IN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468405" y="497085"/>
        <a:ext cx="2849196" cy="552317"/>
      </dsp:txXfrm>
    </dsp:sp>
    <dsp:sp modelId="{EAA2477D-E338-4328-BEED-112BFD13B69F}">
      <dsp:nvSpPr>
        <dsp:cNvPr id="0" name=""/>
        <dsp:cNvSpPr/>
      </dsp:nvSpPr>
      <dsp:spPr>
        <a:xfrm>
          <a:off x="7155858" y="460264"/>
          <a:ext cx="36770" cy="1841058"/>
        </a:xfrm>
        <a:prstGeom prst="rect">
          <a:avLst/>
        </a:prstGeom>
        <a:solidFill>
          <a:schemeClr val="dk2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  <a:bevelB w="88900" h="121750" prst="angle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1DFC60-3BEA-4EC6-B9DE-298CA7ECFABC}">
      <dsp:nvSpPr>
        <dsp:cNvPr id="0" name=""/>
        <dsp:cNvSpPr/>
      </dsp:nvSpPr>
      <dsp:spPr>
        <a:xfrm>
          <a:off x="7078640" y="2205720"/>
          <a:ext cx="191205" cy="191205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746988-585D-49F3-A625-6129F588CE79}">
      <dsp:nvSpPr>
        <dsp:cNvPr id="0" name=""/>
        <dsp:cNvSpPr/>
      </dsp:nvSpPr>
      <dsp:spPr>
        <a:xfrm>
          <a:off x="10075" y="1254062"/>
          <a:ext cx="1560983" cy="20945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Expand the funding of social care.</a:t>
          </a:r>
          <a:endParaRPr lang="en-NZ" sz="20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795" y="1299782"/>
        <a:ext cx="1469543" cy="2003082"/>
      </dsp:txXfrm>
    </dsp:sp>
    <dsp:sp modelId="{5D8E39DA-E6A1-43C9-9F1F-8F63E040E54C}">
      <dsp:nvSpPr>
        <dsp:cNvPr id="0" name=""/>
        <dsp:cNvSpPr/>
      </dsp:nvSpPr>
      <dsp:spPr>
        <a:xfrm>
          <a:off x="1727157" y="2107761"/>
          <a:ext cx="330928" cy="387123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600" kern="1200"/>
        </a:p>
      </dsp:txBody>
      <dsp:txXfrm>
        <a:off x="1727157" y="2185186"/>
        <a:ext cx="231650" cy="232273"/>
      </dsp:txXfrm>
    </dsp:sp>
    <dsp:sp modelId="{31B3E356-1D8E-47B7-A48D-EB316682899D}">
      <dsp:nvSpPr>
        <dsp:cNvPr id="0" name=""/>
        <dsp:cNvSpPr/>
      </dsp:nvSpPr>
      <dsp:spPr>
        <a:xfrm>
          <a:off x="2195452" y="1254062"/>
          <a:ext cx="1560983" cy="20945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20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Increase the workforce training programmes.</a:t>
          </a:r>
        </a:p>
      </dsp:txBody>
      <dsp:txXfrm>
        <a:off x="2241172" y="1299782"/>
        <a:ext cx="1469543" cy="2003082"/>
      </dsp:txXfrm>
    </dsp:sp>
    <dsp:sp modelId="{D1B72DFD-A0C7-4E71-9BFC-EDCAACDD42D5}">
      <dsp:nvSpPr>
        <dsp:cNvPr id="0" name=""/>
        <dsp:cNvSpPr/>
      </dsp:nvSpPr>
      <dsp:spPr>
        <a:xfrm>
          <a:off x="3912534" y="2107761"/>
          <a:ext cx="330928" cy="387123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600" kern="1200"/>
        </a:p>
      </dsp:txBody>
      <dsp:txXfrm>
        <a:off x="3912534" y="2185186"/>
        <a:ext cx="231650" cy="232273"/>
      </dsp:txXfrm>
    </dsp:sp>
    <dsp:sp modelId="{DE58F8C5-789B-402A-B970-B165BC685958}">
      <dsp:nvSpPr>
        <dsp:cNvPr id="0" name=""/>
        <dsp:cNvSpPr/>
      </dsp:nvSpPr>
      <dsp:spPr>
        <a:xfrm>
          <a:off x="4380829" y="1254062"/>
          <a:ext cx="1560983" cy="20945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20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Improve digital inclusion initiatives (Thiyagarajan et al., 2019).</a:t>
          </a:r>
        </a:p>
      </dsp:txBody>
      <dsp:txXfrm>
        <a:off x="4426549" y="1299782"/>
        <a:ext cx="1469543" cy="2003082"/>
      </dsp:txXfrm>
    </dsp:sp>
    <dsp:sp modelId="{0A280147-0C42-4E7B-A066-C44CECC838EF}">
      <dsp:nvSpPr>
        <dsp:cNvPr id="0" name=""/>
        <dsp:cNvSpPr/>
      </dsp:nvSpPr>
      <dsp:spPr>
        <a:xfrm>
          <a:off x="6097911" y="2107761"/>
          <a:ext cx="330928" cy="387123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600" kern="1200"/>
        </a:p>
      </dsp:txBody>
      <dsp:txXfrm>
        <a:off x="6097911" y="2185186"/>
        <a:ext cx="231650" cy="232273"/>
      </dsp:txXfrm>
    </dsp:sp>
    <dsp:sp modelId="{EBA57D95-6633-4001-A88B-FF3A5B8AFFF5}">
      <dsp:nvSpPr>
        <dsp:cNvPr id="0" name=""/>
        <dsp:cNvSpPr/>
      </dsp:nvSpPr>
      <dsp:spPr>
        <a:xfrm>
          <a:off x="6566206" y="1254062"/>
          <a:ext cx="1560983" cy="20945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20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Improve the provision of integrated care services.</a:t>
          </a:r>
        </a:p>
      </dsp:txBody>
      <dsp:txXfrm>
        <a:off x="6611926" y="1299782"/>
        <a:ext cx="1469543" cy="2003082"/>
      </dsp:txXfrm>
    </dsp:sp>
    <dsp:sp modelId="{0D5F1C96-F276-4808-9984-806435F4CAA7}">
      <dsp:nvSpPr>
        <dsp:cNvPr id="0" name=""/>
        <dsp:cNvSpPr/>
      </dsp:nvSpPr>
      <dsp:spPr>
        <a:xfrm>
          <a:off x="8283287" y="2107761"/>
          <a:ext cx="330928" cy="387123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600" kern="1200"/>
        </a:p>
      </dsp:txBody>
      <dsp:txXfrm>
        <a:off x="8283287" y="2185186"/>
        <a:ext cx="231650" cy="232273"/>
      </dsp:txXfrm>
    </dsp:sp>
    <dsp:sp modelId="{E663CF71-BF7B-4705-9CE1-47A60E6F9854}">
      <dsp:nvSpPr>
        <dsp:cNvPr id="0" name=""/>
        <dsp:cNvSpPr/>
      </dsp:nvSpPr>
      <dsp:spPr>
        <a:xfrm>
          <a:off x="8751582" y="1254062"/>
          <a:ext cx="1560983" cy="20945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Encourage person centred care approaches. </a:t>
          </a:r>
          <a:endParaRPr lang="en-IN" sz="20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97302" y="1299782"/>
        <a:ext cx="1469543" cy="200308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690649-6CD6-46FA-ADFE-74D5A11E81C4}">
      <dsp:nvSpPr>
        <dsp:cNvPr id="0" name=""/>
        <dsp:cNvSpPr/>
      </dsp:nvSpPr>
      <dsp:spPr>
        <a:xfrm>
          <a:off x="69677" y="126168"/>
          <a:ext cx="3225825" cy="1935495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Care needs are complex in older persons.</a:t>
          </a:r>
          <a:endParaRPr lang="en-NZ" sz="20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677" y="126168"/>
        <a:ext cx="3225825" cy="1935495"/>
      </dsp:txXfrm>
    </dsp:sp>
    <dsp:sp modelId="{7A44CB98-5174-4DD5-A798-D4A22FE8822C}">
      <dsp:nvSpPr>
        <dsp:cNvPr id="0" name=""/>
        <dsp:cNvSpPr/>
      </dsp:nvSpPr>
      <dsp:spPr>
        <a:xfrm>
          <a:off x="3548408" y="204536"/>
          <a:ext cx="3225825" cy="1935495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20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Empowerment aids Independence and Wellbeing.</a:t>
          </a:r>
        </a:p>
      </dsp:txBody>
      <dsp:txXfrm>
        <a:off x="3548408" y="204536"/>
        <a:ext cx="3225825" cy="1935495"/>
      </dsp:txXfrm>
    </dsp:sp>
    <dsp:sp modelId="{8562EC39-5454-4DD0-8427-3F6FBB87AAB9}">
      <dsp:nvSpPr>
        <dsp:cNvPr id="0" name=""/>
        <dsp:cNvSpPr/>
      </dsp:nvSpPr>
      <dsp:spPr>
        <a:xfrm>
          <a:off x="7096816" y="204536"/>
          <a:ext cx="3225825" cy="1935495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20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Policies provide important protections.</a:t>
          </a:r>
        </a:p>
      </dsp:txBody>
      <dsp:txXfrm>
        <a:off x="7096816" y="204536"/>
        <a:ext cx="3225825" cy="1935495"/>
      </dsp:txXfrm>
    </dsp:sp>
    <dsp:sp modelId="{FE0E293D-B6E0-4C57-855E-8422EA5A3DBA}">
      <dsp:nvSpPr>
        <dsp:cNvPr id="0" name=""/>
        <dsp:cNvSpPr/>
      </dsp:nvSpPr>
      <dsp:spPr>
        <a:xfrm>
          <a:off x="1774204" y="2462614"/>
          <a:ext cx="3225825" cy="1935495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20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Services and technology can have advantages and disadvantages.</a:t>
          </a:r>
        </a:p>
      </dsp:txBody>
      <dsp:txXfrm>
        <a:off x="1774204" y="2462614"/>
        <a:ext cx="3225825" cy="1935495"/>
      </dsp:txXfrm>
    </dsp:sp>
    <dsp:sp modelId="{527E3C8E-EC40-4CA8-98DC-017349306455}">
      <dsp:nvSpPr>
        <dsp:cNvPr id="0" name=""/>
        <dsp:cNvSpPr/>
      </dsp:nvSpPr>
      <dsp:spPr>
        <a:xfrm>
          <a:off x="5322612" y="2462614"/>
          <a:ext cx="3225825" cy="1935495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Ongoing innovation and investment is essential. </a:t>
          </a:r>
          <a:endParaRPr lang="en-IN" sz="20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22612" y="2462614"/>
        <a:ext cx="3225825" cy="19354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24/layout/BulletTimeline">
  <dgm:title val=""/>
  <dgm:desc val=""/>
  <dgm:catLst>
    <dgm:cat type="process" pri="7450"/>
    <dgm:cat type="timeline" pri="100"/>
  </dgm:catLst>
  <dgm:sampData>
    <dgm:dataModel>
      <dgm:ptLst>
        <dgm:pt modelId="0" type="doc"/>
        <dgm:pt modelId="10">
          <dgm:prSet phldrT="Add an event" phldr="1"/>
        </dgm:pt>
        <dgm:pt modelId="11">
          <dgm:prSet phldrT="Write a description of the significance of this event" phldr="1"/>
        </dgm:pt>
        <dgm:pt modelId="20">
          <dgm:prSet phldrT="Add an event" phldr="1"/>
        </dgm:pt>
        <dgm:pt modelId="21">
          <dgm:prSet phldrT="Write a description of the significance of this event" phldr="1"/>
        </dgm:pt>
        <dgm:pt modelId="30">
          <dgm:prSet phldrT="Add an event" phldr="1"/>
        </dgm:pt>
        <dgm:pt modelId="31">
          <dgm:prSet phldrT="Write a description of the significance of this event" phldr="1"/>
        </dgm:pt>
        <dgm:pt modelId="40">
          <dgm:prSet phldrT="Add an event" phldr="1"/>
        </dgm:pt>
        <dgm:pt modelId="41">
          <dgm:prSet phldrT="Write a description of the significance of this event" phldr="1"/>
        </dgm:pt>
        <dgm:pt modelId="50">
          <dgm:prSet phldrT="Add an event" phldr="1"/>
        </dgm:pt>
        <dgm:pt modelId="51">
          <dgm:prSet phldrT="Write a description of the significance of this event" phldr="1"/>
        </dgm:pt>
      </dgm:ptLst>
      <dgm:cxnLst>
        <dgm:cxn modelId="100" srcId="0" destId="10" srcOrd="0" destOrd="0"/>
        <dgm:cxn modelId="12" srcId="10" destId="11" srcOrd="0" destOrd="0"/>
        <dgm:cxn modelId="101" srcId="0" destId="20" srcOrd="1" destOrd="0"/>
        <dgm:cxn modelId="22" srcId="20" destId="21" srcOrd="0" destOrd="0"/>
        <dgm:cxn modelId="102" srcId="0" destId="30" srcOrd="2" destOrd="0"/>
        <dgm:cxn modelId="32" srcId="30" destId="31" srcOrd="0" destOrd="0"/>
        <dgm:cxn modelId="103" srcId="0" destId="40" srcOrd="3" destOrd="0"/>
        <dgm:cxn modelId="42" srcId="40" destId="41" srcOrd="0" destOrd="0"/>
        <dgm:cxn modelId="104" srcId="0" destId="50" srcOrd="4" destOrd="0"/>
        <dgm:cxn modelId="52" srcId="50" destId="5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dir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 refType="h" fact="0.1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>
      <dgm:alg type="composite"/>
      <dgm:shape xmlns:r="http://schemas.openxmlformats.org/officeDocument/2006/relationships" r:blip="">
        <dgm:adjLst/>
      </dgm:shape>
      <dgm:presOf/>
      <dgm:choose name="DividerDirection">
        <dgm:if name="DividerLTR" func="var" arg="dir" op="equ" val="norm">
          <dgm:constrLst>
            <dgm:constr type="w" for="ch" forName="rectBar" refType="w" fact="0.996"/>
            <dgm:constr type="h" for="ch" forName="rectBar" refType="h" fact="0.1"/>
            <dgm:constr type="l" for="ch" forName="rectBar"/>
            <dgm:constr type="ctrY" for="ch" forName="rectBar" refType="h" fact="0.5"/>
            <dgm:constr type="w" for="ch" forName="chevronArrow" refType="h" fact="0.6"/>
            <dgm:constr type="h" for="ch" forName="chevronArrow" refType="h" fact="0.8"/>
            <dgm:constr type="r" for="ch" forName="chevronArrow" refType="w"/>
            <dgm:constr type="ctrY" for="ch" forName="chevronArrow" refType="h" fact="0.5"/>
          </dgm:constrLst>
        </dgm:if>
        <dgm:else name="DividerRTL">
          <dgm:constrLst>
            <dgm:constr type="w" for="ch" forName="rectBar" refType="w" fact="0.996"/>
            <dgm:constr type="h" for="ch" forName="rectBar" refType="h" fact="0.1"/>
            <dgm:constr type="r" for="ch" forName="rectBar" refType="w"/>
            <dgm:constr type="ctrY" for="ch" forName="rectBar" refType="h" fact="0.5"/>
            <dgm:constr type="w" for="ch" forName="chevronArrow" refType="h" fact="0.6"/>
            <dgm:constr type="h" for="ch" forName="chevronArrow" refType="h" fact="0.8"/>
            <dgm:constr type="l" for="ch" forName="chevronArrow"/>
            <dgm:constr type="ctrY" for="ch" forName="chevronArrow" refType="h" fact="0.5"/>
          </dgm:constrLst>
        </dgm:else>
      </dgm:choose>
      <dgm:ruleLst/>
      <dgm:layoutNode name="rectBar" styleLbl="dkBgShp">
        <dgm:alg type="sp"/>
        <dgm:shape xmlns:r="http://schemas.openxmlformats.org/officeDocument/2006/relationships" type="rect" r:blip="" zOrderOff="-1">
          <dgm:adjLst/>
          <dgm:extLst>
            <a:ext uri="{B698B0E9-8C71-41B9-8309-B3DCBF30829C}">
              <dgm1612:spPr xmlns:dgm1612="http://schemas.microsoft.com/office/drawing/2016/12/diagram">
                <a:gradFill rotWithShape="0">
                  <a:gsLst>
                    <a:gs pos="0">
                      <a:schemeClr val="accent1">
                        <a:tint val="76000"/>
                      </a:schemeClr>
                    </a:gs>
                    <a:gs pos="100000">
                      <a:schemeClr val="accent1">
                        <a:tint val="76000"/>
                      </a:schemeClr>
                    </a:gs>
                  </a:gsLst>
                  <a:lin ang="0" scaled="0"/>
                </a:gradFill>
              </dgm1612:spPr>
            </a:ext>
          </dgm:extLst>
        </dgm:shape>
        <dgm:presOf/>
        <dgm:constrLst/>
        <dgm:ruleLst/>
      </dgm:layoutNode>
      <dgm:layoutNode name="chevronArrow" styleLbl="dkBgShp">
        <dgm:alg type="sp"/>
        <dgm:choose name="ChevronDir">
          <dgm:if name="ChevronLTR" func="var" arg="dir" op="equ" val="norm">
            <dgm:shape xmlns:r="http://schemas.openxmlformats.org/officeDocument/2006/relationships" type="chevron" r:blip="" zOrderOff="-1">
              <dgm:adjLst>
                <dgm:adj idx="1" val="0.75"/>
              </dgm:adjLst>
              <dgm:extLst>
                <a:ext uri="{B698B0E9-8C71-41B9-8309-B3DCBF30829C}">
                  <dgm1612:spPr xmlns:dgm1612="http://schemas.microsoft.com/office/drawing/2016/12/diagram">
                    <a:gradFill rotWithShape="0">
                      <a:gsLst>
                        <a:gs pos="0">
                          <a:schemeClr val="accent1">
                            <a:tint val="76000"/>
                          </a:schemeClr>
                        </a:gs>
                        <a:gs pos="100000">
                          <a:schemeClr val="accent1">
                            <a:tint val="76000"/>
                          </a:schemeClr>
                        </a:gs>
                      </a:gsLst>
                      <a:lin ang="0" scaled="0"/>
                    </a:gradFill>
                  </dgm1612:spPr>
                </a:ext>
              </dgm:extLst>
            </dgm:shape>
          </dgm:if>
          <dgm:else name="ChevronRTL">
            <dgm:shape xmlns:r="http://schemas.openxmlformats.org/officeDocument/2006/relationships" rot="180" type="chevron" r:blip="" zOrderOff="-1">
              <dgm:adjLst>
                <dgm:adj idx="1" val="0.75"/>
              </dgm:adjLst>
              <dgm:extLst>
                <a:ext uri="{B698B0E9-8C71-41B9-8309-B3DCBF30829C}">
                  <dgm1612:spPr xmlns:dgm1612="http://schemas.microsoft.com/office/drawing/2016/12/diagram">
                    <a:gradFill rotWithShape="0">
                      <a:gsLst>
                        <a:gs pos="0">
                          <a:schemeClr val="accent1">
                            <a:tint val="76000"/>
                          </a:schemeClr>
                        </a:gs>
                        <a:gs pos="100000">
                          <a:schemeClr val="accent1">
                            <a:tint val="76000"/>
                          </a:schemeClr>
                        </a:gs>
                      </a:gsLst>
                      <a:lin ang="0" scaled="0"/>
                    </a:gradFill>
                  </dgm1612:spPr>
                </a:ext>
              </dgm:extLst>
            </dgm:shape>
          </dgm:else>
        </dgm:choose>
        <dgm:presOf/>
        <dgm:constrLst/>
        <dgm:ruleLst/>
      </dgm:layoutNode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>
            <dgm:param type="fallback" val="1D"/>
          </dgm:alg>
        </dgm:if>
        <dgm:else name="Name3">
          <dgm:alg type="lin">
            <dgm:param type="linDir" val="fromR"/>
            <dgm:param type="fallback" val="1D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325"/>
                        <dgm:constr type="h" for="ch" forName="ConnectorPoint1" refType="h" refFor="ch" refForName="DropPinPlaceHolder1" fact="0.325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6"/>
                        <dgm:constr type="h" for="ch" forName="DropPinPlaceHolder1" refType="h" fact="0.16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h" fact="0.16"/>
                        <dgm:constr type="b" for="ch" forName="L2TextContainer1" refType="h" fact="0.4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t" for="ch" forName="L1TextContainer1" refType="h" fact="0.01"/>
                        <dgm:constr type="b" for="ch" forName="L1TextContainer1" refType="h" fact="0.16"/>
                        <dgm:constr type="w" for="ch" forName="ConnectLine1" refType="h" fact="0.0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 fact="0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325"/>
                        <dgm:constr type="h" for="ch" forName="ConnectorPoint1" refType="h" refFor="ch" refForName="DropPinPlaceHolder1" fact="0.325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6"/>
                        <dgm:constr type="h" for="ch" forName="DropPinPlaceHolder1" refType="h" fact="0.16"/>
                        <dgm:constr type="b" for="ch" forName="DropPinPlaceHolder1" refType="h"/>
                        <dgm:constr type="l" for="ch" forName="DropPinPlaceHolder1" refType="w" fact="0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h" fact="0.755"/>
                        <dgm:constr type="t" for="ch" forName="L1TextContainer1" refType="h" fact="0.6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h" fact="0.99"/>
                        <dgm:constr type="t" for="ch" forName="L2TextContainer1" refType="h" fact="0.755"/>
                        <dgm:constr type="w" for="ch" forName="ConnectLine1" refType="h" fact="0.0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L1TextContainer1" refType="w" fact="0.83"/>
                        <dgm:constr type="l" for="ch" forName="L1TextContainer1" refType="w" fact="0"/>
                        <dgm:constr type="t" for="ch" forName="L1TextContainer1" refType="h" fact="0.01"/>
                        <dgm:constr type="b" for="ch" forName="L1TextContainer1" refType="h" fact="0.16"/>
                        <dgm:constr type="w" for="ch" forName="L2TextContainer1" refType="w" fact="0.83"/>
                        <dgm:constr type="l" for="ch" forName="L2TextContainer1" refType="w" fact="0"/>
                        <dgm:constr type="t" for="ch" forName="L2TextContainer1" refType="h" fact="0.16"/>
                        <dgm:constr type="b" for="ch" forName="L2TextContainer1" refType="h" fact="0.45"/>
                        <dgm:constr type="w" for="ch" forName="DropPinPlaceHolder1" refType="h" fact="0.16"/>
                        <dgm:constr type="h" for="ch" forName="DropPinPlaceHolder1" refType="h" fact="0.16"/>
                        <dgm:constr type="t" for="ch" forName="DropPinPlaceHolder1" refType="h" fact="0"/>
                        <dgm:constr type="r" for="ch" forName="DropPinPlaceHolder1" refType="w"/>
                        <dgm:constr type="w" for="ch" forName="ConnectLine1" refType="h" fact="0.0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 fact="0"/>
                        <dgm:constr type="w" for="ch" forName="ConnectorPoint1" refType="h" refFor="ch" refForName="DropPinPlaceHolder1" fact="0.325"/>
                        <dgm:constr type="h" for="ch" forName="ConnectorPoint1" refType="h" refFor="ch" refForName="DropPinPlaceHolder1" fact="0.325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L1TextContainer1" refType="w" fact="0.83"/>
                        <dgm:constr type="l" for="ch" forName="L1TextContainer1" refType="w" fact="0"/>
                        <dgm:constr type="b" for="ch" forName="L1TextContainer1" refType="h" fact="0.755"/>
                        <dgm:constr type="t" for="ch" forName="L1TextContainer1" refType="h" fact="0.6"/>
                        <dgm:constr type="w" for="ch" forName="L2TextContainer1" refType="w" fact="0.83"/>
                        <dgm:constr type="l" for="ch" forName="L2TextContainer1" refType="w" fact="0"/>
                        <dgm:constr type="b" for="ch" forName="L2TextContainer1" refType="h" fact="0.99"/>
                        <dgm:constr type="t" for="ch" forName="L2TextContainer1" refType="h" fact="0.755"/>
                        <dgm:constr type="w" for="ch" forName="DropPinPlaceHolder1" refType="h" fact="0.16"/>
                        <dgm:constr type="h" for="ch" forName="DropPinPlaceHolder1" refType="h" fact="0.16"/>
                        <dgm:constr type="b" for="ch" forName="DropPinPlaceHolder1" refType="h"/>
                        <dgm:constr type="r" for="ch" forName="DropPinPlaceHolder1" refType="w"/>
                        <dgm:constr type="w" for="ch" forName="ConnectLine1" refType="h" fact="0.0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b" refFor="ch" refForName="DropPinPlaceHolder1"/>
                        <dgm:constr type="w" for="ch" forName="ConnectorPoint1" refType="h" refFor="ch" refForName="DropPinPlaceHolder1" fact="0.325"/>
                        <dgm:constr type="h" for="ch" forName="ConnectorPoint1" refType="h" refFor="ch" refForName="DropPinPlaceHolder1" fact="0.325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 fact="0"/>
                  <dgm:constr type="h" for="ch" forName="DropPin1" refType="h" fact="0"/>
                  <dgm:constr type="ctrX" for="ch" forName="DropPin1" refType="w" fact="0"/>
                  <dgm:constr type="ctrY" for="ch" forName="DropPin1" refType="h" fact="0"/>
                  <dgm:constr type="w" for="ch" forName="Ellipse1" refType="w" refFor="ch" refForName="DropPin1" fact="0"/>
                  <dgm:constr type="h" for="ch" forName="Ellipse1" refType="w" refFor="ch" refForName="DropPin1" fact="0"/>
                  <dgm:constr type="ctrX" for="ch" forName="Ellipse1" refType="ctrX" refFor="ch" refForName="DropPin1" fact="0"/>
                  <dgm:constr type="ctrY" for="ch" forName="Ellipse1" refType="ctrY" refFor="ch" refForName="DropPin1" fact="0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/>
                      <dgm:constr type="bMarg"/>
                    </dgm:constrLst>
                  </dgm:if>
                  <dgm:else name="Name88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/>
                      <dgm:constr type="bMarg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5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  <dgm:layoutNode name="ConnectLine1" styleLbl="dkBgShp"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</dgm:layoutNode>
              <dgm:layoutNode name="ConnectorPoint1" moveWith="ConnectLine1">
                <dgm:alg type="composite"/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Bullet1" refType="w"/>
                  <dgm:constr type="h" for="ch" forName="Bullet1" refType="w"/>
                  <dgm:constr type="ctrX" for="ch" forName="Bullet1" refType="w" fact="0.5"/>
                  <dgm:constr type="ctrY" for="ch" forName="Bullet1" refType="h" fact="0.5"/>
                </dgm:constrLst>
                <dgm:layoutNode name="Bullet1" styleLbl="lnNode1">
                  <dgm:alg type="sp"/>
                  <dgm:shape xmlns:r="http://schemas.openxmlformats.org/officeDocument/2006/relationships" type="ellipse" r:blip="" zOrderOff="10">
                    <dgm:adjLst/>
                  </dgm:shape>
                  <dgm:presOf/>
                  <dgm:constrLst/>
                </dgm:layoutNode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325"/>
                        <dgm:constr type="h" for="ch" forName="ConnectorPoint" refType="h" refFor="ch" refForName="DropPinPlaceHolder" fact="0.325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6"/>
                        <dgm:constr type="h" for="ch" forName="DropPinPlaceHolder" refType="h" fact="0.16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h" fact="0.16"/>
                        <dgm:constr type="b" for="ch" forName="L2TextContainer" refType="h" fact="0.4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t" for="ch" forName="L1TextContainer" refType="h" fact="0.01"/>
                        <dgm:constr type="b" for="ch" forName="L1TextContainer" refType="h" fact="0.16"/>
                        <dgm:constr type="w" for="ch" forName="ConnectLine" refType="h" fact="0.01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 fact="0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325"/>
                        <dgm:constr type="h" for="ch" forName="ConnectorPoint" refType="h" refFor="ch" refForName="DropPinPlaceHolder" fact="0.325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6"/>
                        <dgm:constr type="h" for="ch" forName="DropPinPlaceHolder" refType="h" fact="0.16"/>
                        <dgm:constr type="b" for="ch" forName="DropPinPlaceHolder" refType="h"/>
                        <dgm:constr type="l" for="ch" forName="DropPinPlaceHolder" refType="w" fact="0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h" fact="0.755"/>
                        <dgm:constr type="t" for="ch" forName="L1TextContainer" refType="h" fact="0.6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h" fact="0.99"/>
                        <dgm:constr type="t" for="ch" forName="L2TextContainer" refType="h" fact="0.755"/>
                        <dgm:constr type="w" for="ch" forName="ConnectLine" refType="h" fact="0.01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L1TextContainer" refType="w" fact="0.83"/>
                        <dgm:constr type="l" for="ch" forName="L1TextContainer" refType="w" fact="0"/>
                        <dgm:constr type="t" for="ch" forName="L1TextContainer" refType="h" fact="0.01"/>
                        <dgm:constr type="b" for="ch" forName="L1TextContainer" refType="h" fact="0.16"/>
                        <dgm:constr type="w" for="ch" forName="L2TextContainer" refType="w" fact="0.83"/>
                        <dgm:constr type="l" for="ch" forName="L2TextContainer" refType="w" fact="0"/>
                        <dgm:constr type="t" for="ch" forName="L2TextContainer" refType="h" fact="0.16"/>
                        <dgm:constr type="b" for="ch" forName="L2TextContainer" refType="h" fact="0.45"/>
                        <dgm:constr type="w" for="ch" forName="DropPinPlaceHolder" refType="h" fact="0.16"/>
                        <dgm:constr type="h" for="ch" forName="DropPinPlaceHolder" refType="h" fact="0.16"/>
                        <dgm:constr type="t" for="ch" forName="DropPinPlaceHolder" refType="h" fact="0"/>
                        <dgm:constr type="r" for="ch" forName="DropPinPlaceHolder" refType="w"/>
                        <dgm:constr type="w" for="ch" forName="ConnectLine" refType="h" fact="0.01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 fact="0"/>
                        <dgm:constr type="w" for="ch" forName="ConnectorPoint" refType="h" refFor="ch" refForName="DropPinPlaceHolder" fact="0.325"/>
                        <dgm:constr type="h" for="ch" forName="ConnectorPoint" refType="h" refFor="ch" refForName="DropPinPlaceHolder" fact="0.325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L1TextContainer" refType="w" fact="0.83"/>
                        <dgm:constr type="l" for="ch" forName="L1TextContainer" refType="w" fact="0"/>
                        <dgm:constr type="b" for="ch" forName="L1TextContainer" refType="h" fact="0.755"/>
                        <dgm:constr type="t" for="ch" forName="L1TextContainer" refType="h" fact="0.6"/>
                        <dgm:constr type="w" for="ch" forName="L2TextContainer" refType="w" fact="0.83"/>
                        <dgm:constr type="l" for="ch" forName="L2TextContainer" refType="w" fact="0"/>
                        <dgm:constr type="b" for="ch" forName="L2TextContainer" refType="h" fact="0.99"/>
                        <dgm:constr type="t" for="ch" forName="L2TextContainer" refType="h" fact="0.755"/>
                        <dgm:constr type="w" for="ch" forName="DropPinPlaceHolder" refType="h" fact="0.16"/>
                        <dgm:constr type="h" for="ch" forName="DropPinPlaceHolder" refType="h" fact="0.16"/>
                        <dgm:constr type="b" for="ch" forName="DropPinPlaceHolder" refType="h"/>
                        <dgm:constr type="r" for="ch" forName="DropPinPlaceHolder" refType="w"/>
                        <dgm:constr type="w" for="ch" forName="ConnectLine" refType="h" fact="0.01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b" refFor="ch" refForName="DropPinPlaceHolder"/>
                        <dgm:constr type="w" for="ch" forName="ConnectorPoint" refType="h" refFor="ch" refForName="DropPinPlaceHolder" fact="0.325"/>
                        <dgm:constr type="h" for="ch" forName="ConnectorPoint" refType="h" refFor="ch" refForName="DropPinPlaceHolder" fact="0.325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 fact="0"/>
                  <dgm:constr type="h" for="ch" forName="DropPin" refType="h" fact="0"/>
                  <dgm:constr type="ctrX" for="ch" forName="DropPin" refType="w" fact="0"/>
                  <dgm:constr type="ctrY" for="ch" forName="DropPin" refType="h" fact="0"/>
                  <dgm:constr type="w" for="ch" forName="Ellipse" refType="w" refFor="ch" refForName="DropPin" fact="0"/>
                  <dgm:constr type="h" for="ch" forName="Ellipse" refType="w" refFor="ch" refForName="DropPin" fact="0"/>
                  <dgm:constr type="ctrX" for="ch" forName="Ellipse" refType="ctrX" refFor="ch" refForName="DropPin" fact="0"/>
                  <dgm:constr type="ctrY" for="ch" forName="Ellipse" refType="ctrY" refFor="ch" refForName="DropPin" fact="0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/>
                      <dgm:constr type="bMarg"/>
                    </dgm:constrLst>
                  </dgm:if>
                  <dgm:else name="Name88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/>
                      <dgm:constr type="bMarg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5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  <dgm:layoutNode name="ConnectLine" styleLbl="dkBgShp"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</dgm:layoutNode>
              <dgm:layoutNode name="ConnectorPoint" moveWith="ConnectLine">
                <dgm:alg type="composite"/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Bullet" refType="w"/>
                  <dgm:constr type="h" for="ch" forName="Bullet" refType="w"/>
                  <dgm:constr type="ctrX" for="ch" forName="Bullet" refType="w" fact="0.5"/>
                  <dgm:constr type="ctrY" for="ch" forName="Bullet" refType="h" fact="0.5"/>
                </dgm:constrLst>
                <dgm:layoutNode name="Bullet" styleLbl="lnNode1">
                  <dgm:alg type="sp"/>
                  <dgm:shape xmlns:r="http://schemas.openxmlformats.org/officeDocument/2006/relationships" type="ellipse" r:blip="" zOrderOff="10">
                    <dgm:adjLst/>
                  </dgm:shape>
                  <dgm:presOf/>
                  <dgm:constrLst/>
                </dgm:layoutNode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3555DB-94DC-4A39-9DE2-B919FE4ABEF9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BA3FD1-485E-4246-AAFD-513A8563AAD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59556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A3FD1-485E-4246-AAFD-513A8563AADE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096162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A3FD1-485E-4246-AAFD-513A8563AADE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423373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6A0AA6-D5A8-1E61-E0A7-E78C1149A1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08FBB1-2D96-3586-5189-751F95B29A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47618D-345B-5F55-B001-A82E6CD40A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3F8A94-4238-B45D-8435-752AA3A221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A3FD1-485E-4246-AAFD-513A8563AADE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163893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A3FD1-485E-4246-AAFD-513A8563AADE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859968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A3FD1-485E-4246-AAFD-513A8563AADE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762585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A3FD1-485E-4246-AAFD-513A8563AADE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78378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A3FD1-485E-4246-AAFD-513A8563AADE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491041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A3FD1-485E-4246-AAFD-513A8563AADE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077070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A3FD1-485E-4246-AAFD-513A8563AADE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961415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A3FD1-485E-4246-AAFD-513A8563AADE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949565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A3FD1-485E-4246-AAFD-513A8563AADE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016677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 </a:t>
            </a:r>
            <a:endParaRPr lang="en-IN" b="0" dirty="0">
              <a:effectLst/>
            </a:endParaRPr>
          </a:p>
          <a:p>
            <a:br>
              <a:rPr lang="en-IN" dirty="0"/>
            </a:b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A3FD1-485E-4246-AAFD-513A8563AADE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728984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IN" dirty="0"/>
            </a:b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A3FD1-485E-4246-AAFD-513A8563AADE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758270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A3FD1-485E-4246-AAFD-513A8563AADE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584756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A3FD1-485E-4246-AAFD-513A8563AADE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181851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A3FD1-485E-4246-AAFD-513A8563AADE}" type="slidenum">
              <a:rPr lang="en-IN" smtClean="0"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9965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95049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26919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04831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1466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893311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77096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79073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6924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85493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15111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064772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49204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407690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018134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549549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848033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21880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462849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  <p:sldLayoutId id="214748375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11" Type="http://schemas.openxmlformats.org/officeDocument/2006/relationships/image" Target="../media/image6.png"/><Relationship Id="rId5" Type="http://schemas.openxmlformats.org/officeDocument/2006/relationships/diagramData" Target="../diagrams/data1.xml"/><Relationship Id="rId10" Type="http://schemas.openxmlformats.org/officeDocument/2006/relationships/image" Target="../media/image7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2.xml"/><Relationship Id="rId11" Type="http://schemas.openxmlformats.org/officeDocument/2006/relationships/image" Target="../media/image6.png"/><Relationship Id="rId5" Type="http://schemas.openxmlformats.org/officeDocument/2006/relationships/diagramData" Target="../diagrams/data2.xml"/><Relationship Id="rId10" Type="http://schemas.openxmlformats.org/officeDocument/2006/relationships/image" Target="../media/image8.jpe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3.xml"/><Relationship Id="rId11" Type="http://schemas.openxmlformats.org/officeDocument/2006/relationships/image" Target="../media/image6.png"/><Relationship Id="rId5" Type="http://schemas.openxmlformats.org/officeDocument/2006/relationships/diagramData" Target="../diagrams/data3.xml"/><Relationship Id="rId10" Type="http://schemas.openxmlformats.org/officeDocument/2006/relationships/image" Target="../media/image9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4.xml"/><Relationship Id="rId12" Type="http://schemas.openxmlformats.org/officeDocument/2006/relationships/image" Target="../media/image6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4.xml"/><Relationship Id="rId11" Type="http://schemas.openxmlformats.org/officeDocument/2006/relationships/image" Target="../media/image11.jpeg"/><Relationship Id="rId5" Type="http://schemas.openxmlformats.org/officeDocument/2006/relationships/diagramData" Target="../diagrams/data4.xml"/><Relationship Id="rId10" Type="http://schemas.openxmlformats.org/officeDocument/2006/relationships/image" Target="../media/image10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6.xml"/><Relationship Id="rId9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7.xml"/><Relationship Id="rId11" Type="http://schemas.openxmlformats.org/officeDocument/2006/relationships/image" Target="../media/image6.png"/><Relationship Id="rId5" Type="http://schemas.openxmlformats.org/officeDocument/2006/relationships/diagramData" Target="../diagrams/data7.xml"/><Relationship Id="rId10" Type="http://schemas.openxmlformats.org/officeDocument/2006/relationships/image" Target="../media/image12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8.xml"/><Relationship Id="rId11" Type="http://schemas.openxmlformats.org/officeDocument/2006/relationships/image" Target="../media/image6.png"/><Relationship Id="rId5" Type="http://schemas.openxmlformats.org/officeDocument/2006/relationships/diagramData" Target="../diagrams/data8.xml"/><Relationship Id="rId10" Type="http://schemas.openxmlformats.org/officeDocument/2006/relationships/image" Target="../media/image13.png"/><Relationship Id="rId4" Type="http://schemas.openxmlformats.org/officeDocument/2006/relationships/notesSlide" Target="../notesSlides/notesSlide9.xml"/><Relationship Id="rId9" Type="http://schemas.microsoft.com/office/2007/relationships/diagramDrawing" Target="../diagrams/drawing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10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1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12.xml"/><Relationship Id="rId9" Type="http://schemas.microsoft.com/office/2007/relationships/diagramDrawing" Target="../diagrams/drawing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1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13.xml"/><Relationship Id="rId9" Type="http://schemas.microsoft.com/office/2007/relationships/diagramDrawing" Target="../diagrams/drawing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13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14.xml"/><Relationship Id="rId9" Type="http://schemas.microsoft.com/office/2007/relationships/diagramDrawing" Target="../diagrams/drawing1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4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14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Layout" Target="../diagrams/layout14.xml"/><Relationship Id="rId5" Type="http://schemas.openxmlformats.org/officeDocument/2006/relationships/diagramData" Target="../diagrams/data14.xml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15.xml"/><Relationship Id="rId9" Type="http://schemas.microsoft.com/office/2007/relationships/diagramDrawing" Target="../diagrams/drawing1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5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15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Layout" Target="../diagrams/layout15.xml"/><Relationship Id="rId5" Type="http://schemas.openxmlformats.org/officeDocument/2006/relationships/diagramData" Target="../diagrams/data15.xml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16.xml"/><Relationship Id="rId9" Type="http://schemas.microsoft.com/office/2007/relationships/diagramDrawing" Target="../diagrams/drawing1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jmir.org/2022/12/e40192/" TargetMode="External"/><Relationship Id="rId13" Type="http://schemas.openxmlformats.org/officeDocument/2006/relationships/hyperlink" Target="https://www.jmir.org/2022/3/e34144/" TargetMode="External"/><Relationship Id="rId18" Type="http://schemas.openxmlformats.org/officeDocument/2006/relationships/hyperlink" Target="https://doi.org/10.1371/journal.pmed.1002948" TargetMode="External"/><Relationship Id="rId3" Type="http://schemas.openxmlformats.org/officeDocument/2006/relationships/slideLayout" Target="../slideLayouts/slideLayout7.xml"/><Relationship Id="rId21" Type="http://schemas.openxmlformats.org/officeDocument/2006/relationships/hyperlink" Target="https://doi.org/10.7861/futurehosp.6-2-110" TargetMode="External"/><Relationship Id="rId7" Type="http://schemas.openxmlformats.org/officeDocument/2006/relationships/hyperlink" Target="https://www.who.int/news-room/fact-sheets/detail/ageing-and-health" TargetMode="External"/><Relationship Id="rId12" Type="http://schemas.openxmlformats.org/officeDocument/2006/relationships/hyperlink" Target="https://www.taylorfrancis.com/chapters/edit/10.4324/9781003303930-9/care-elderly-people-alan-walker" TargetMode="External"/><Relationship Id="rId17" Type="http://schemas.openxmlformats.org/officeDocument/2006/relationships/hyperlink" Target="https://commons.und.edu/cgi/viewcontent.cgi?article=1716&amp;context=ot-grad" TargetMode="External"/><Relationship Id="rId2" Type="http://schemas.openxmlformats.org/officeDocument/2006/relationships/audio" Target="../media/media17.m4a"/><Relationship Id="rId16" Type="http://schemas.openxmlformats.org/officeDocument/2006/relationships/hyperlink" Target="RCH%20-%2011006%20-%20Content%20English%20Education-%20Curriculum%20and%20Pedagogy%20(Plag%20only).docx" TargetMode="External"/><Relationship Id="rId20" Type="http://schemas.openxmlformats.org/officeDocument/2006/relationships/hyperlink" Target="https://www.taylorfrancis.com/chapters/edit/10.4324/9780429022135-8/human-rights-act-1998-conor-gearty" TargetMode="External"/><Relationship Id="rId1" Type="http://schemas.microsoft.com/office/2007/relationships/media" Target="../media/media17.m4a"/><Relationship Id="rId6" Type="http://schemas.openxmlformats.org/officeDocument/2006/relationships/hyperlink" Target="https://www.gov.uk/government/news/nhs-long-term-plan-launched" TargetMode="External"/><Relationship Id="rId11" Type="http://schemas.openxmlformats.org/officeDocument/2006/relationships/hyperlink" Target="https://onlinelibrary.wiley.com/doi/pdf/10.1002/puh2.213" TargetMode="External"/><Relationship Id="rId24" Type="http://schemas.openxmlformats.org/officeDocument/2006/relationships/image" Target="../media/image6.png"/><Relationship Id="rId5" Type="http://schemas.openxmlformats.org/officeDocument/2006/relationships/hyperlink" Target="https://www.legislation.gov.uk/ukpga/2010/15/contents" TargetMode="External"/><Relationship Id="rId15" Type="http://schemas.openxmlformats.org/officeDocument/2006/relationships/hyperlink" Target="https://www.ageuk.org.uk/services/" TargetMode="External"/><Relationship Id="rId23" Type="http://schemas.openxmlformats.org/officeDocument/2006/relationships/hyperlink" Target="https://www.academia.edu/download/80682938/978-3-319-69892-2_749-1.pdf" TargetMode="External"/><Relationship Id="rId10" Type="http://schemas.openxmlformats.org/officeDocument/2006/relationships/hyperlink" Target="https://ageing-better.org.uk/state-of-ageing" TargetMode="External"/><Relationship Id="rId19" Type="http://schemas.openxmlformats.org/officeDocument/2006/relationships/hyperlink" Target="https://link.springer.com/content/pdf/10.1186/s12877-024-04702-1.pdf" TargetMode="External"/><Relationship Id="rId4" Type="http://schemas.openxmlformats.org/officeDocument/2006/relationships/hyperlink" Target="https://www.legislation.gov.uk/ukpga/2014/23/contents" TargetMode="External"/><Relationship Id="rId9" Type="http://schemas.openxmlformats.org/officeDocument/2006/relationships/hyperlink" Target="https://www.ageuk.org.uk/information-advice/care/" TargetMode="External"/><Relationship Id="rId14" Type="http://schemas.openxmlformats.org/officeDocument/2006/relationships/hyperlink" Target="https://www.england.nhs.uk/ourwork/clinical-policy/older-people/improving-care-for-older-people/" TargetMode="External"/><Relationship Id="rId22" Type="http://schemas.openxmlformats.org/officeDocument/2006/relationships/hyperlink" Target="https://doi.org/10.3389/fpubh.2026.169864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84DD3FC7-E728-573B-AB38-F2240E2F16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7063" y="870857"/>
            <a:ext cx="10530705" cy="303282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and Support Needs of Older People</a:t>
            </a:r>
            <a:br>
              <a:rPr lang="en-US" sz="3600" b="1" dirty="0">
                <a:solidFill>
                  <a:schemeClr val="bg1"/>
                </a:solidFill>
              </a:rPr>
            </a:br>
            <a:br>
              <a:rPr lang="en-US" sz="3600" b="1" dirty="0">
                <a:solidFill>
                  <a:schemeClr val="bg1"/>
                </a:solidFill>
              </a:rPr>
            </a:br>
            <a:endParaRPr lang="en-US" sz="3600" b="1" dirty="0">
              <a:solidFill>
                <a:schemeClr val="bg1"/>
              </a:solidFill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127C6119-23E6-EF58-954C-34F75F3A34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7062" y="3080658"/>
            <a:ext cx="10530705" cy="310133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en-NZ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salma BEGUM</a:t>
            </a:r>
          </a:p>
          <a:p>
            <a:pPr algn="l"/>
            <a:r>
              <a:rPr lang="en-NZ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2323795</a:t>
            </a:r>
          </a:p>
          <a:p>
            <a:pPr algn="l"/>
            <a:r>
              <a:rPr lang="en-NZ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BMHP6027</a:t>
            </a:r>
          </a:p>
          <a:p>
            <a:pPr algn="l"/>
            <a:r>
              <a:rPr lang="en-NZ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1- individual presentation </a:t>
            </a:r>
          </a:p>
          <a:p>
            <a:pPr algn="l"/>
            <a:r>
              <a:rPr lang="en-NZ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Fahad Khan</a:t>
            </a:r>
          </a:p>
          <a:p>
            <a:pPr algn="l"/>
            <a:endParaRPr lang="en-NZ" dirty="0">
              <a:solidFill>
                <a:schemeClr val="bg1"/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0C4023C-09B5-92F2-CC44-A97177F6AC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17937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330"/>
    </mc:Choice>
    <mc:Fallback>
      <p:transition spd="slow" advTm="153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9BE7677-9DA1-E71D-3B0F-4FBD2931F090}"/>
              </a:ext>
            </a:extLst>
          </p:cNvPr>
          <p:cNvSpPr txBox="1">
            <a:spLocks/>
          </p:cNvSpPr>
          <p:nvPr/>
        </p:nvSpPr>
        <p:spPr>
          <a:xfrm>
            <a:off x="685800" y="740979"/>
            <a:ext cx="10820400" cy="10605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NZ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D8B0A8DC-847D-120B-B07A-2748BAB33C5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11926710"/>
              </p:ext>
            </p:extLst>
          </p:nvPr>
        </p:nvGraphicFramePr>
        <p:xfrm>
          <a:off x="822388" y="2245895"/>
          <a:ext cx="7974772" cy="4060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1EF29B0-D409-BC2A-9588-E4688EB48B97}"/>
              </a:ext>
            </a:extLst>
          </p:cNvPr>
          <p:cNvSpPr txBox="1"/>
          <p:nvPr/>
        </p:nvSpPr>
        <p:spPr>
          <a:xfrm>
            <a:off x="9234206" y="5840022"/>
            <a:ext cx="23883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Source: 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Khan et al., 2024</a:t>
            </a:r>
            <a:r>
              <a:rPr lang="en-IN" sz="1200" dirty="0"/>
              <a:t>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FD10512-F304-F2FD-44AA-3F196F180AE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971677" y="2810419"/>
            <a:ext cx="2534523" cy="2931263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2BB7A85-5493-AE9E-7F07-972A4D4046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40842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560"/>
    </mc:Choice>
    <mc:Fallback>
      <p:transition spd="slow" advTm="325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210D5B-9822-0A66-EB66-C27EC0B0C1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77E371B-986A-5BB6-CF92-CE2101EC87AA}"/>
              </a:ext>
            </a:extLst>
          </p:cNvPr>
          <p:cNvSpPr txBox="1">
            <a:spLocks/>
          </p:cNvSpPr>
          <p:nvPr/>
        </p:nvSpPr>
        <p:spPr>
          <a:xfrm>
            <a:off x="685800" y="740979"/>
            <a:ext cx="10820400" cy="10605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Ageing Population In The Uk</a:t>
            </a:r>
            <a:endParaRPr lang="en-NZ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D6ACB485-FCAB-0261-A90F-3F2860D68B6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58541770"/>
              </p:ext>
            </p:extLst>
          </p:nvPr>
        </p:nvGraphicFramePr>
        <p:xfrm>
          <a:off x="822388" y="2245895"/>
          <a:ext cx="7974772" cy="4060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A0562FF-1729-EC8D-FEB1-94F7F75D34A0}"/>
              </a:ext>
            </a:extLst>
          </p:cNvPr>
          <p:cNvSpPr txBox="1"/>
          <p:nvPr/>
        </p:nvSpPr>
        <p:spPr>
          <a:xfrm>
            <a:off x="9234206" y="5840022"/>
            <a:ext cx="23883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Source: 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Khan et al., 2024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pic>
        <p:nvPicPr>
          <p:cNvPr id="5" name="Picture 4" descr="Living longer - Office for National Statistics">
            <a:extLst>
              <a:ext uri="{FF2B5EF4-FFF2-40B4-BE49-F238E27FC236}">
                <a16:creationId xmlns:a16="http://schemas.microsoft.com/office/drawing/2014/main" id="{F22C42EE-66DA-A6B9-A592-5DEC4A990F2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954987" y="2986366"/>
            <a:ext cx="2551213" cy="257937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8341204-AA3E-F897-F1A8-1AE508D2B7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5550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972"/>
    </mc:Choice>
    <mc:Fallback>
      <p:transition spd="slow" advTm="649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02741589-CE70-8069-8A82-8FC22B1D800D}"/>
              </a:ext>
            </a:extLst>
          </p:cNvPr>
          <p:cNvSpPr txBox="1">
            <a:spLocks/>
          </p:cNvSpPr>
          <p:nvPr/>
        </p:nvSpPr>
        <p:spPr>
          <a:xfrm>
            <a:off x="685800" y="740979"/>
            <a:ext cx="10820400" cy="10605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Care, Support And Empowerment Needs</a:t>
            </a:r>
            <a:endParaRPr lang="en-NZ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42C9F90-61FC-1554-434B-B017388818F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05680436"/>
              </p:ext>
            </p:extLst>
          </p:nvPr>
        </p:nvGraphicFramePr>
        <p:xfrm>
          <a:off x="822388" y="2245895"/>
          <a:ext cx="7974772" cy="4060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8BBA975E-E74D-4D9E-4E2F-FA2DC3ACD488}"/>
              </a:ext>
            </a:extLst>
          </p:cNvPr>
          <p:cNvSpPr txBox="1"/>
          <p:nvPr/>
        </p:nvSpPr>
        <p:spPr>
          <a:xfrm>
            <a:off x="9392151" y="5425997"/>
            <a:ext cx="25530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Source: (Ulrich 2025)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FF44543-5E44-A01D-7292-9D3F546D405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5117" y="2964922"/>
            <a:ext cx="2381083" cy="2091575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F2D7273-2D54-1BEB-B281-D9A4934779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3864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840"/>
    </mc:Choice>
    <mc:Fallback>
      <p:transition spd="slow" advTm="468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A1D97-1669-0481-93ED-5BC154DBA1F9}"/>
              </a:ext>
            </a:extLst>
          </p:cNvPr>
          <p:cNvSpPr txBox="1">
            <a:spLocks/>
          </p:cNvSpPr>
          <p:nvPr/>
        </p:nvSpPr>
        <p:spPr>
          <a:xfrm>
            <a:off x="519442" y="864204"/>
            <a:ext cx="11153115" cy="9351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Frameworks Of Ageing</a:t>
            </a:r>
            <a:endParaRPr lang="en-NZ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91E78370-5C3F-0CFA-D0BB-E8D7CABEAAF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14031338"/>
              </p:ext>
            </p:extLst>
          </p:nvPr>
        </p:nvGraphicFramePr>
        <p:xfrm>
          <a:off x="685799" y="1923394"/>
          <a:ext cx="8127125" cy="4746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BA41EDC-6FB9-FD25-4B29-666B79F04227}"/>
              </a:ext>
            </a:extLst>
          </p:cNvPr>
          <p:cNvSpPr txBox="1"/>
          <p:nvPr/>
        </p:nvSpPr>
        <p:spPr>
          <a:xfrm>
            <a:off x="9165171" y="5993796"/>
            <a:ext cx="235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Source: (Tirmazee-Kaleem et al., 2024)</a:t>
            </a:r>
          </a:p>
        </p:txBody>
      </p:sp>
      <p:pic>
        <p:nvPicPr>
          <p:cNvPr id="4" name="Picture 3" descr="The Activity Theory of Ageing and Modern Practice - NAPA Activities">
            <a:extLst>
              <a:ext uri="{FF2B5EF4-FFF2-40B4-BE49-F238E27FC236}">
                <a16:creationId xmlns:a16="http://schemas.microsoft.com/office/drawing/2014/main" id="{072D446E-BDAF-6F79-9EDB-5E1FB30A915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42512" y="2047484"/>
            <a:ext cx="2846670" cy="1900461"/>
          </a:xfrm>
          <a:prstGeom prst="rect">
            <a:avLst/>
          </a:prstGeom>
        </p:spPr>
      </p:pic>
      <p:pic>
        <p:nvPicPr>
          <p:cNvPr id="6" name="Picture 5" descr="Difference Between Activity Theory and Continuity Theory - Pediaa.Com">
            <a:extLst>
              <a:ext uri="{FF2B5EF4-FFF2-40B4-BE49-F238E27FC236}">
                <a16:creationId xmlns:a16="http://schemas.microsoft.com/office/drawing/2014/main" id="{F58BFCD7-82BB-6A1C-72DB-2FA2B743ACE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165171" y="3947945"/>
            <a:ext cx="2201352" cy="1773893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A47768E-A257-AE32-60D4-594A04F472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2258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6572"/>
    </mc:Choice>
    <mc:Fallback>
      <p:transition spd="slow" advTm="965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46F481-DC85-9B4C-952C-CC5A265374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B703F-A67D-7160-CA8A-AFA824B8DDAB}"/>
              </a:ext>
            </a:extLst>
          </p:cNvPr>
          <p:cNvSpPr txBox="1">
            <a:spLocks/>
          </p:cNvSpPr>
          <p:nvPr/>
        </p:nvSpPr>
        <p:spPr>
          <a:xfrm>
            <a:off x="513346" y="500056"/>
            <a:ext cx="10992853" cy="99781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Legislation And Policy</a:t>
            </a:r>
            <a:endParaRPr lang="en-NZ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A7949C28-0909-62BE-372E-E8CA5DD2C93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08527164"/>
              </p:ext>
            </p:extLst>
          </p:nvPr>
        </p:nvGraphicFramePr>
        <p:xfrm>
          <a:off x="726042" y="2277979"/>
          <a:ext cx="10375095" cy="4263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EAC1E37-E0DE-4859-390D-6BA15B864E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94739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766"/>
    </mc:Choice>
    <mc:Fallback>
      <p:transition spd="slow" advTm="637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3C7B4C-A2CF-4D79-8084-D092BF2356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39EEA-7501-A70D-F7A6-5F98179D86F5}"/>
              </a:ext>
            </a:extLst>
          </p:cNvPr>
          <p:cNvSpPr txBox="1">
            <a:spLocks/>
          </p:cNvSpPr>
          <p:nvPr/>
        </p:nvSpPr>
        <p:spPr>
          <a:xfrm>
            <a:off x="555171" y="408214"/>
            <a:ext cx="10907486" cy="121563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 Of The Care Act 2014</a:t>
            </a:r>
            <a:endParaRPr lang="en-NZ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Content Placeholder 5">
            <a:extLst>
              <a:ext uri="{FF2B5EF4-FFF2-40B4-BE49-F238E27FC236}">
                <a16:creationId xmlns:a16="http://schemas.microsoft.com/office/drawing/2014/main" id="{39F2D7C5-1310-2E08-A185-B3EBB87F596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29441989"/>
              </p:ext>
            </p:extLst>
          </p:nvPr>
        </p:nvGraphicFramePr>
        <p:xfrm>
          <a:off x="1469571" y="2017138"/>
          <a:ext cx="9640881" cy="46884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9A6C655-F404-3C99-F30D-5BBFB343C2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04860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130"/>
    </mc:Choice>
    <mc:Fallback>
      <p:transition spd="slow" advTm="561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2B20F8-723B-6BCB-AAAA-5E3DD613A8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57F20-F946-A889-E48E-92C529891136}"/>
              </a:ext>
            </a:extLst>
          </p:cNvPr>
          <p:cNvSpPr txBox="1">
            <a:spLocks/>
          </p:cNvSpPr>
          <p:nvPr/>
        </p:nvSpPr>
        <p:spPr>
          <a:xfrm>
            <a:off x="514350" y="740273"/>
            <a:ext cx="11163300" cy="87068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 Of NHS Long Term Plan</a:t>
            </a:r>
            <a:endParaRPr lang="en-NZ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4E5B3C-72BC-0AD0-B224-3BD44293E99C}"/>
              </a:ext>
            </a:extLst>
          </p:cNvPr>
          <p:cNvSpPr txBox="1"/>
          <p:nvPr/>
        </p:nvSpPr>
        <p:spPr>
          <a:xfrm>
            <a:off x="9073294" y="5394681"/>
            <a:ext cx="24315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Source: (Bosanquet et al. 2019)</a:t>
            </a:r>
          </a:p>
        </p:txBody>
      </p:sp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470AE750-6968-4605-7008-399714FAE95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79260627"/>
              </p:ext>
            </p:extLst>
          </p:nvPr>
        </p:nvGraphicFramePr>
        <p:xfrm>
          <a:off x="817811" y="2313685"/>
          <a:ext cx="7989306" cy="4156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Picture 5" descr="Three elements that complete the governance pyramid">
            <a:extLst>
              <a:ext uri="{FF2B5EF4-FFF2-40B4-BE49-F238E27FC236}">
                <a16:creationId xmlns:a16="http://schemas.microsoft.com/office/drawing/2014/main" id="{99B1249F-5510-485A-953C-FAFC50DF3BE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07117" y="2313685"/>
            <a:ext cx="2847975" cy="2840206"/>
          </a:xfrm>
          <a:prstGeom prst="rect">
            <a:avLst/>
          </a:prstGeom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9A96A364-B5F9-23B7-6E1E-E3415DFE48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46713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348"/>
    </mc:Choice>
    <mc:Fallback>
      <p:transition spd="slow" advTm="50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3710FC-9F7A-734E-5283-27244B5CF8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907D3-21AD-839A-C81D-CFBFFDEB4377}"/>
              </a:ext>
            </a:extLst>
          </p:cNvPr>
          <p:cNvSpPr txBox="1">
            <a:spLocks/>
          </p:cNvSpPr>
          <p:nvPr/>
        </p:nvSpPr>
        <p:spPr>
          <a:xfrm>
            <a:off x="945932" y="522515"/>
            <a:ext cx="10560268" cy="105403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Uk Services For Older People</a:t>
            </a:r>
            <a:endParaRPr lang="en-NZ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CDF029-4241-93A7-E1BF-53261E8597C8}"/>
              </a:ext>
            </a:extLst>
          </p:cNvPr>
          <p:cNvSpPr txBox="1"/>
          <p:nvPr/>
        </p:nvSpPr>
        <p:spPr>
          <a:xfrm>
            <a:off x="673881" y="5741409"/>
            <a:ext cx="192373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Source: (Yao et al., 2022)</a:t>
            </a:r>
          </a:p>
        </p:txBody>
      </p:sp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D2E0D8B6-25DC-D9F0-6D04-91BC3A7AD8B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83759745"/>
              </p:ext>
            </p:extLst>
          </p:nvPr>
        </p:nvGraphicFramePr>
        <p:xfrm>
          <a:off x="3892878" y="1909011"/>
          <a:ext cx="7399587" cy="46843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Picture 4" descr="Our Future Homes: Housing that promotes ...">
            <a:extLst>
              <a:ext uri="{FF2B5EF4-FFF2-40B4-BE49-F238E27FC236}">
                <a16:creationId xmlns:a16="http://schemas.microsoft.com/office/drawing/2014/main" id="{6186E84B-9B99-83C6-4EE1-258B1216193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4111" y="2731678"/>
            <a:ext cx="3318537" cy="2843502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F48DBAC-A4EA-6E36-B145-E2341059A6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7411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241"/>
    </mc:Choice>
    <mc:Fallback>
      <p:transition spd="slow" advTm="482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300390-590B-0A25-D241-F74C79D073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C869E-B5AD-23E6-CEC7-3EB079B586EC}"/>
              </a:ext>
            </a:extLst>
          </p:cNvPr>
          <p:cNvSpPr txBox="1">
            <a:spLocks/>
          </p:cNvSpPr>
          <p:nvPr/>
        </p:nvSpPr>
        <p:spPr>
          <a:xfrm>
            <a:off x="571500" y="601087"/>
            <a:ext cx="10820400" cy="100699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2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</a:rPr>
              <a:t>Critical Analysis Of Home Care Services</a:t>
            </a:r>
            <a:endParaRPr lang="en-NZ" sz="4400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Content Placeholder 5">
            <a:extLst>
              <a:ext uri="{FF2B5EF4-FFF2-40B4-BE49-F238E27FC236}">
                <a16:creationId xmlns:a16="http://schemas.microsoft.com/office/drawing/2014/main" id="{95176F7F-D56E-C341-146D-433E3D010F4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10234873"/>
              </p:ext>
            </p:extLst>
          </p:nvPr>
        </p:nvGraphicFramePr>
        <p:xfrm>
          <a:off x="571501" y="1608082"/>
          <a:ext cx="10782300" cy="5574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473993B9-C136-6DCC-3764-27EE519AC1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50629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938"/>
    </mc:Choice>
    <mc:Fallback>
      <p:transition spd="slow" advTm="499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95BE8C-E4B7-884E-235E-ABA256ABAE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CD039-7F7C-FF5B-630A-7B702918532B}"/>
              </a:ext>
            </a:extLst>
          </p:cNvPr>
          <p:cNvSpPr txBox="1">
            <a:spLocks/>
          </p:cNvSpPr>
          <p:nvPr/>
        </p:nvSpPr>
        <p:spPr>
          <a:xfrm>
            <a:off x="571500" y="601087"/>
            <a:ext cx="10820400" cy="107005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 Of Residential Care Homes</a:t>
            </a:r>
            <a:endParaRPr lang="en-NZ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C3B325A7-9676-11ED-C6B9-870271FB9AB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26958294"/>
              </p:ext>
            </p:extLst>
          </p:nvPr>
        </p:nvGraphicFramePr>
        <p:xfrm>
          <a:off x="934680" y="1945178"/>
          <a:ext cx="9788738" cy="4614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A6D84B7-A56F-4F7E-E154-1AB5CB4B04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90414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190"/>
    </mc:Choice>
    <mc:Fallback>
      <p:transition spd="slow" advTm="781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AA73DB-7499-2346-8A78-B57142CC09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D1533547-35BA-7D58-C262-48992E507258}"/>
              </a:ext>
            </a:extLst>
          </p:cNvPr>
          <p:cNvSpPr txBox="1">
            <a:spLocks/>
          </p:cNvSpPr>
          <p:nvPr/>
        </p:nvSpPr>
        <p:spPr>
          <a:xfrm>
            <a:off x="571500" y="601087"/>
            <a:ext cx="10820400" cy="107005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Innovation 1 – Telehealth</a:t>
            </a:r>
            <a:endParaRPr lang="en-NZ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5" name="Content Placeholder 3">
            <a:extLst>
              <a:ext uri="{FF2B5EF4-FFF2-40B4-BE49-F238E27FC236}">
                <a16:creationId xmlns:a16="http://schemas.microsoft.com/office/drawing/2014/main" id="{BB9CA143-AE35-79E7-5B5F-6EA50DBFDDE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74035900"/>
              </p:ext>
            </p:extLst>
          </p:nvPr>
        </p:nvGraphicFramePr>
        <p:xfrm>
          <a:off x="934679" y="1956620"/>
          <a:ext cx="10322642" cy="4602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DF82DDA-6605-AE28-8B8E-1D306F71A0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73275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311"/>
    </mc:Choice>
    <mc:Fallback>
      <p:transition spd="slow" advTm="663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EF4C93-BDA5-609F-96AB-78C11CDFED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3051D-5439-8769-487E-681F0792410B}"/>
              </a:ext>
            </a:extLst>
          </p:cNvPr>
          <p:cNvSpPr txBox="1">
            <a:spLocks/>
          </p:cNvSpPr>
          <p:nvPr/>
        </p:nvSpPr>
        <p:spPr>
          <a:xfrm>
            <a:off x="571500" y="601087"/>
            <a:ext cx="10820400" cy="107005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Innovation 2 – Smart Home Technology</a:t>
            </a:r>
            <a:endParaRPr lang="en-NZ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C4F0594C-1A37-F850-0E31-240FF2EA755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37958407"/>
              </p:ext>
            </p:extLst>
          </p:nvPr>
        </p:nvGraphicFramePr>
        <p:xfrm>
          <a:off x="934679" y="1956620"/>
          <a:ext cx="10322642" cy="4602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90D9ECB-06CA-D8CD-DB03-B72EF983B2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17333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716"/>
    </mc:Choice>
    <mc:Fallback>
      <p:transition spd="slow" advTm="767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467EAA-9938-B90E-13F0-EAC527D930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96C2A-A016-0556-5292-CF1BF55DCC45}"/>
              </a:ext>
            </a:extLst>
          </p:cNvPr>
          <p:cNvSpPr txBox="1">
            <a:spLocks/>
          </p:cNvSpPr>
          <p:nvPr/>
        </p:nvSpPr>
        <p:spPr>
          <a:xfrm>
            <a:off x="571500" y="601087"/>
            <a:ext cx="10820400" cy="107005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 – Ageing In Place</a:t>
            </a:r>
            <a:endParaRPr lang="en-NZ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76299A45-1E00-24DC-1C87-4B46604A140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24841766"/>
              </p:ext>
            </p:extLst>
          </p:nvPr>
        </p:nvGraphicFramePr>
        <p:xfrm>
          <a:off x="934679" y="1956620"/>
          <a:ext cx="10322642" cy="4602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65762E1-FA2B-CF47-6009-34FCFADA02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73286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075"/>
    </mc:Choice>
    <mc:Fallback>
      <p:transition spd="slow" advTm="690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98C67E-19E2-EE4C-7B48-685C5123AC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6D1DF-A4EC-C7A0-D2F4-419E44EFEA7B}"/>
              </a:ext>
            </a:extLst>
          </p:cNvPr>
          <p:cNvSpPr txBox="1">
            <a:spLocks/>
          </p:cNvSpPr>
          <p:nvPr/>
        </p:nvSpPr>
        <p:spPr>
          <a:xfrm>
            <a:off x="571500" y="601087"/>
            <a:ext cx="10820400" cy="107005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 for Improvement</a:t>
            </a:r>
            <a:endParaRPr lang="en-NZ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0DAA3C1B-728A-3023-A769-159D7EA9340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58719287"/>
              </p:ext>
            </p:extLst>
          </p:nvPr>
        </p:nvGraphicFramePr>
        <p:xfrm>
          <a:off x="934679" y="1956620"/>
          <a:ext cx="10322642" cy="4602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07832C4-176E-AC01-3D66-6E97E97830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76853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894"/>
    </mc:Choice>
    <mc:Fallback>
      <p:transition spd="slow" advTm="608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C49A81-01C1-41DC-FCBE-6B4D5200C2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E80C4-6B38-3219-F267-E46DF570F6A1}"/>
              </a:ext>
            </a:extLst>
          </p:cNvPr>
          <p:cNvSpPr txBox="1">
            <a:spLocks/>
          </p:cNvSpPr>
          <p:nvPr/>
        </p:nvSpPr>
        <p:spPr>
          <a:xfrm>
            <a:off x="571500" y="601087"/>
            <a:ext cx="10820400" cy="107005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NZ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CA4BAF0A-529C-48C2-61F5-A3A196EF181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4907124"/>
              </p:ext>
            </p:extLst>
          </p:nvPr>
        </p:nvGraphicFramePr>
        <p:xfrm>
          <a:off x="934679" y="1956620"/>
          <a:ext cx="10322642" cy="4602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521FF53-4317-9682-06ED-1B32341EEC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111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363"/>
    </mc:Choice>
    <mc:Fallback>
      <p:transition spd="slow" advTm="423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7DB894-A4FE-B5A6-C40B-F805DFC7AA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9A994-8842-8F0C-F4CA-DB1842B85CB7}"/>
              </a:ext>
            </a:extLst>
          </p:cNvPr>
          <p:cNvSpPr txBox="1">
            <a:spLocks/>
          </p:cNvSpPr>
          <p:nvPr/>
        </p:nvSpPr>
        <p:spPr>
          <a:xfrm>
            <a:off x="685801" y="587830"/>
            <a:ext cx="10415336" cy="65518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NZ" sz="4400" b="1">
                <a:solidFill>
                  <a:schemeClr val="bg1"/>
                </a:solidFill>
              </a:rPr>
              <a:t>References</a:t>
            </a:r>
            <a:endParaRPr lang="en-NZ" sz="4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630BE1-A1E4-2506-30D5-63F5846FF669}"/>
              </a:ext>
            </a:extLst>
          </p:cNvPr>
          <p:cNvSpPr txBox="1">
            <a:spLocks/>
          </p:cNvSpPr>
          <p:nvPr/>
        </p:nvSpPr>
        <p:spPr>
          <a:xfrm>
            <a:off x="558499" y="1358477"/>
            <a:ext cx="10542638" cy="5357812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Act (2021). Care Act 2014. Available at: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https://www.legislation.gov.uk/ukpga/2014/23/contents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GOV.UK (2020). Equality Act 2010. Available at: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https://www.legislation.gov.uk/ukpga/2010/15/contents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GOV.UK (2019). NHS Long Term Plan Launched. Available at: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https://www.gov.uk/government/news/nhs-long-term-plan-launched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 (2024). Ageing and health. Available at: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https://www.who.int/news-room/fact-sheets/detail/ageing-and-health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Kebede, A. S., Ozolins, L. L., Holst, H., and Galvin, K. (2022). Digital engagement of older adults: scoping review. Journal of Medical Internet Research, 24(12), e40192.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https://www.jmir.org/2022/12/e40192/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 UK (2018). Care and support for the elderly | Age UK. Available at: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https://www.ageuk.org.uk/information-advice/care/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Ageing Better (2023). The State of Ageing 2022 | Centre for Ageing Better. Available at: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https://ageing-better.org.uk/state-of-ageing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Khan, H. T., Addo, K. M., and Findlay, H. (2024). Public health challenges and responses to the growing ageing populations. Public health challenges, 3(3), e213.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https://onlinelibrary.wiley.com/doi/pdf/10.1002/puh2.213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Walker, A. (2022). Care for elderly people: A conflict between women and the state. In A </a:t>
            </a:r>
            <a:r>
              <a:rPr lang="en-US" sz="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labour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love (pp. 106-128). Routledge.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https://www.taylorfrancis.com/chapters/edit/10.4324/9781003303930-9/care-elderly-people-alan-walker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Yao, R., Zhang, W., Evans, R., Cao, G., Rui, T., and Shen, L. (2022). Inequities in health care services caused by the adoption of digital health technologies: scoping review. Journal of medical Internet research, 24(3), e34144.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https://www.jmir.org/2022/3/e34144/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(2025). Improving Care for Older People. Available at: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https://www.england.nhs.uk/ourwork/clinical-policy/older-people/improving-care-for-older-people/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 UK (2024). Age UK services for the elderly | Age UK. Available at: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https://www.ageuk.org.uk/services/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Verma, M., and Sureka, R. K. (2024). Sociological Theories of Ageing and Their Influence on the Quality of Life of the Elderly. Research &amp; Review: Journal of Geriatric Nursing and Health Sciences, 6(1), 4-12.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6" action="ppaction://hlinkfile"/>
              </a:rPr>
              <a:t>https://www.researchgate.net/profile/Ritu-Sureka/publication/387947091_Sociological_Theories_of_Ageing_and_Their_Influence_on_the_Quality_of_Life_of_the_Elderly/links/67852cc5d587995ad102cd84/Sociological-Theories-of-Ageing-and-Their-Influence-on-the-Quality-of-Life-of-the-Elderly.pdf </a:t>
            </a:r>
            <a:endParaRPr lang="en-US" sz="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Ulrich, M. (2025). PROMOTING WELLNESS IN COMMUNITY-DWELLING OLDER ADULTS: AN OCCUPATIONAL THERAPY APPROACH GUIDED BY THE EIGHT DIMENSIONS OF WELLNESS.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https://commons.und.edu/cgi/viewcontent.cgi?article=1716&amp;context=ot-grad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Thiyagarajan, J.A., Araujo de Carvalho, I., Peña-Rosas, J.P., Chadha, S., Mariotti, S.P., Dua, T., Albanese, E., Bruyère, O., Cesari, M., </a:t>
            </a:r>
            <a:r>
              <a:rPr lang="en-US" sz="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Dangour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A., Dias, A., Guerra, M., Keeffe, J., </a:t>
            </a:r>
            <a:r>
              <a:rPr lang="en-US" sz="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Kerse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N., Khan, Q. ul A., Liu, C., Murthy, G.V.S., Ndegwa, S.N., </a:t>
            </a:r>
            <a:r>
              <a:rPr lang="en-US" sz="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Reginster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J.-Y. and Robledo, L.M.F.G. (2019). Redesigning care for older people to preserve physical and mental capacity: WHO guidelines on community-level interventions in integrated care. PLOS Medicine, [online] 16(10), p.e1002948. </a:t>
            </a:r>
            <a:r>
              <a:rPr lang="en-US" sz="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https://doi.org/10.1371/journal.pmed.1002948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 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Tian, Y. J., Felber, N. A., Pageau, F., Schwab, D. R., and Wangmo, T. (2024). Benefits and barriers associated with the use of smart home health technologies in the care of older persons: a systematic review. BMC geriatrics, 24(1), 152.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https://link.springer.com/content/pdf/10.1186/s12877-024-04702-1.pdf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Pool, J., </a:t>
            </a:r>
            <a:r>
              <a:rPr lang="en-US" sz="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Akhlaghpour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Fatehi, F., and Gray, L. C. (2022). Data privacy concerns and use of telehealth in the aged care context: an integrative review and research agenda. International Journal of Medical Informatics, 160, 104707.  https://www.researchgate.net/profile/Javad-Pool/publication/358299867_Data_Privacy_Concerns_and_Use_of_Telehealth_in_the_Aged_Care_Context_An_Integrative_Review_and_Research_Agenda/links/6277266eb1ad9f66c8ab4c6e/Data-Privacy-Concerns-and-Use-of-Telehealth-in-the-Aged-Care-Context-An-Integrative-Review-and-Research-Agenda.pdf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Gearty, C. (2024). The Human Rights Act 1998. In Leading Works in Public Law (pp. 120-136). Routledge.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https://www.taylorfrancis.com/chapters/edit/10.4324/9780429022135-8/human-rights-act-1998-conor-gearty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Bosanquet, N. (2019). The future of the NHS: Plan B. Future Healthcare Journal, 6(2), pp.110–113. </a:t>
            </a:r>
            <a:r>
              <a:rPr lang="en-US" sz="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1"/>
              </a:rPr>
              <a:t>https://doi.org/10.7861/futurehosp.6-2-110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Gil-Lacruz, M., </a:t>
            </a:r>
            <a:r>
              <a:rPr lang="en-US" sz="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Leché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-Martín, E.A., Henning, M.A. and Gil-Lacruz, A.I. (2026). Older adults’ perspectives on their residential care homes: a case study. Frontiers in Public Health, 14. </a:t>
            </a:r>
            <a:r>
              <a:rPr lang="en-US" sz="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2"/>
              </a:rPr>
              <a:t>https://doi.org/10.3389/fpubh.2026.1698646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Guedes, J., and Melo, S. (2022). Continuity theory. In Encyclopedia of gerontology and population aging (pp. 1170-1180). Cham: Springer International Publishing. 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3"/>
              </a:rPr>
              <a:t>https://www.academia.edu/download/80682938/978-3-319-69892-2_749-1.pdf</a:t>
            </a:r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Tirmazee-Kaleem, A. (2024). The Activity Theory of Ageing and Modern Practice: An Opportunity for Transformation in Care Sector. Available at: https://napa-activities.co.uk/activity-theory-of-ageing-and-modern-practice.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575BC1E-7E66-5C2F-9EB9-CC1DAFA4E2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02712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89"/>
    </mc:Choice>
    <mc:Fallback>
      <p:transition spd="slow" advTm="34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9ABA28F046F04E92B9341F710745C9" ma:contentTypeVersion="9" ma:contentTypeDescription="Create a new document." ma:contentTypeScope="" ma:versionID="cc2d0d8bba0158e025d3daa2cb8f132d">
  <xsd:schema xmlns:xsd="http://www.w3.org/2001/XMLSchema" xmlns:xs="http://www.w3.org/2001/XMLSchema" xmlns:p="http://schemas.microsoft.com/office/2006/metadata/properties" xmlns:ns3="a653a6be-78ee-4b80-ae82-fa43b262699b" xmlns:ns4="94f14c45-4680-4fdb-90a1-beddc8a22c58" targetNamespace="http://schemas.microsoft.com/office/2006/metadata/properties" ma:root="true" ma:fieldsID="1eae7490a8595defb8ffccb3d4ef1bcf" ns3:_="" ns4:_="">
    <xsd:import namespace="a653a6be-78ee-4b80-ae82-fa43b262699b"/>
    <xsd:import namespace="94f14c45-4680-4fdb-90a1-beddc8a22c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53a6be-78ee-4b80-ae82-fa43b26269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f14c45-4680-4fdb-90a1-beddc8a22c58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653a6be-78ee-4b80-ae82-fa43b262699b" xsi:nil="true"/>
  </documentManagement>
</p:properties>
</file>

<file path=customXml/itemProps1.xml><?xml version="1.0" encoding="utf-8"?>
<ds:datastoreItem xmlns:ds="http://schemas.openxmlformats.org/officeDocument/2006/customXml" ds:itemID="{B1357159-FDC2-42AE-B7BA-9E6A7241583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653a6be-78ee-4b80-ae82-fa43b262699b"/>
    <ds:schemaRef ds:uri="94f14c45-4680-4fdb-90a1-beddc8a22c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3DF092F-B998-468A-B810-8C2D66F58C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829D79F-CDFA-4671-9488-C2E66E9C4CAA}">
  <ds:schemaRefs>
    <ds:schemaRef ds:uri="http://purl.org/dc/elements/1.1/"/>
    <ds:schemaRef ds:uri="http://schemas.microsoft.com/office/2006/metadata/properties"/>
    <ds:schemaRef ds:uri="a653a6be-78ee-4b80-ae82-fa43b262699b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94f14c45-4680-4fdb-90a1-beddc8a22c58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283</TotalTime>
  <Words>2119</Words>
  <Application>Microsoft Office PowerPoint</Application>
  <PresentationFormat>Widescreen</PresentationFormat>
  <Paragraphs>149</Paragraphs>
  <Slides>17</Slides>
  <Notes>16</Notes>
  <HiddenSlides>0</HiddenSlides>
  <MMClips>17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Century Gothic</vt:lpstr>
      <vt:lpstr>Wingdings 3</vt:lpstr>
      <vt:lpstr>Ion</vt:lpstr>
      <vt:lpstr>Care and Support Needs of Older People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HP .</dc:creator>
  <cp:lastModifiedBy>Salma Begum (2323795)</cp:lastModifiedBy>
  <cp:revision>61</cp:revision>
  <dcterms:created xsi:type="dcterms:W3CDTF">2026-06-01T04:31:11Z</dcterms:created>
  <dcterms:modified xsi:type="dcterms:W3CDTF">2026-06-25T21:43:02Z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0x010100189ABA28F046F04E92B9341F710745C9</vt:lpwstr>
  </property>
</Properties>
</file>