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8"/>
  </p:notesMasterIdLst>
  <p:sldIdLst>
    <p:sldId id="260" r:id="rId2"/>
    <p:sldId id="256" r:id="rId3"/>
    <p:sldId id="257" r:id="rId4"/>
    <p:sldId id="258" r:id="rId5"/>
    <p:sldId id="259" r:id="rId6"/>
    <p:sldId id="261" r:id="rId7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>
        <a:srgbClr val="9A7865"/>
      </a:buClr>
      <a:buSzTx/>
      <a:buFontTx/>
      <a:buNone/>
      <a:tabLst/>
      <a:defRPr kumimoji="0" sz="4000" b="0" i="0" u="none" strike="noStrike" cap="none" spc="0" normalizeH="0" baseline="0">
        <a:ln>
          <a:noFill/>
        </a:ln>
        <a:solidFill>
          <a:srgbClr val="625B48"/>
        </a:solidFill>
        <a:effectLst/>
        <a:uFillTx/>
        <a:latin typeface="+mn-lt"/>
        <a:ea typeface="+mn-ea"/>
        <a:cs typeface="+mn-cs"/>
        <a:sym typeface="Dido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59411C"/>
        </a:fontRef>
        <a:srgbClr val="59411C"/>
      </a:tcTxStyle>
      <a:tcStyle>
        <a:tcBdr>
          <a:left>
            <a:ln w="12700" cap="flat">
              <a:solidFill>
                <a:srgbClr val="B8A992"/>
              </a:solidFill>
              <a:prstDash val="solid"/>
              <a:miter lim="400000"/>
            </a:ln>
          </a:left>
          <a:right>
            <a:ln w="12700" cap="flat">
              <a:solidFill>
                <a:srgbClr val="B8A992"/>
              </a:solidFill>
              <a:prstDash val="solid"/>
              <a:miter lim="400000"/>
            </a:ln>
          </a:right>
          <a:top>
            <a:ln w="12700" cap="flat">
              <a:solidFill>
                <a:srgbClr val="B8A992"/>
              </a:solidFill>
              <a:prstDash val="solid"/>
              <a:miter lim="400000"/>
            </a:ln>
          </a:top>
          <a:bottom>
            <a:ln w="12700" cap="flat">
              <a:solidFill>
                <a:srgbClr val="B8A992"/>
              </a:solidFill>
              <a:prstDash val="solid"/>
              <a:miter lim="400000"/>
            </a:ln>
          </a:bottom>
          <a:insideH>
            <a:ln w="12700" cap="flat">
              <a:solidFill>
                <a:srgbClr val="B8A992"/>
              </a:solidFill>
              <a:prstDash val="solid"/>
              <a:miter lim="400000"/>
            </a:ln>
          </a:insideH>
          <a:insideV>
            <a:ln w="12700" cap="flat">
              <a:solidFill>
                <a:srgbClr val="B8A992"/>
              </a:solidFill>
              <a:prstDash val="solid"/>
              <a:miter lim="400000"/>
            </a:ln>
          </a:insideV>
        </a:tcBdr>
        <a:fill>
          <a:solidFill>
            <a:srgbClr val="ECDEB5"/>
          </a:solidFill>
        </a:fill>
      </a:tcStyle>
    </a:wholeTbl>
    <a:band2H>
      <a:tcTxStyle/>
      <a:tcStyle>
        <a:tcBdr/>
        <a:fill>
          <a:solidFill>
            <a:srgbClr val="E7D4AC"/>
          </a:solidFill>
        </a:fill>
      </a:tcStyle>
    </a:band2H>
    <a:firstCol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B8A992"/>
              </a:solidFill>
              <a:prstDash val="solid"/>
              <a:miter lim="400000"/>
            </a:ln>
          </a:left>
          <a:right>
            <a:ln w="12700" cap="flat">
              <a:solidFill>
                <a:srgbClr val="353528"/>
              </a:solidFill>
              <a:prstDash val="solid"/>
              <a:miter lim="400000"/>
            </a:ln>
          </a:right>
          <a:top>
            <a:ln w="12700" cap="flat">
              <a:solidFill>
                <a:srgbClr val="B8A992"/>
              </a:solidFill>
              <a:prstDash val="solid"/>
              <a:miter lim="400000"/>
            </a:ln>
          </a:top>
          <a:bottom>
            <a:ln w="12700" cap="flat">
              <a:solidFill>
                <a:srgbClr val="B8A992"/>
              </a:solidFill>
              <a:prstDash val="solid"/>
              <a:miter lim="400000"/>
            </a:ln>
          </a:bottom>
          <a:insideH>
            <a:ln w="12700" cap="flat">
              <a:solidFill>
                <a:srgbClr val="B8A992"/>
              </a:solidFill>
              <a:prstDash val="solid"/>
              <a:miter lim="400000"/>
            </a:ln>
          </a:insideH>
          <a:insideV>
            <a:ln w="12700" cap="flat">
              <a:solidFill>
                <a:srgbClr val="B8A992"/>
              </a:solidFill>
              <a:prstDash val="solid"/>
              <a:miter lim="400000"/>
            </a:ln>
          </a:insideV>
        </a:tcBdr>
        <a:fill>
          <a:solidFill>
            <a:srgbClr val="DCCAAB"/>
          </a:solidFill>
        </a:fill>
      </a:tcStyle>
    </a:firstCol>
    <a:la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B8A992"/>
              </a:solidFill>
              <a:prstDash val="solid"/>
              <a:miter lim="400000"/>
            </a:ln>
          </a:left>
          <a:right>
            <a:ln w="12700" cap="flat">
              <a:solidFill>
                <a:srgbClr val="B8A992"/>
              </a:solidFill>
              <a:prstDash val="solid"/>
              <a:miter lim="400000"/>
            </a:ln>
          </a:right>
          <a:top>
            <a:ln w="25400" cap="flat">
              <a:solidFill>
                <a:srgbClr val="353528"/>
              </a:solidFill>
              <a:prstDash val="solid"/>
              <a:miter lim="400000"/>
            </a:ln>
          </a:top>
          <a:bottom>
            <a:ln w="12700" cap="flat">
              <a:solidFill>
                <a:srgbClr val="B8A992"/>
              </a:solidFill>
              <a:prstDash val="solid"/>
              <a:miter lim="400000"/>
            </a:ln>
          </a:bottom>
          <a:insideH>
            <a:ln w="12700" cap="flat">
              <a:solidFill>
                <a:srgbClr val="B8A992"/>
              </a:solidFill>
              <a:prstDash val="solid"/>
              <a:miter lim="400000"/>
            </a:ln>
          </a:insideH>
          <a:insideV>
            <a:ln w="12700" cap="flat">
              <a:solidFill>
                <a:srgbClr val="B8A992"/>
              </a:solidFill>
              <a:prstDash val="solid"/>
              <a:miter lim="400000"/>
            </a:ln>
          </a:insideV>
        </a:tcBdr>
        <a:fill>
          <a:solidFill>
            <a:srgbClr val="ECDEB5">
              <a:alpha val="64999"/>
            </a:srgbClr>
          </a:solidFill>
        </a:fill>
      </a:tcStyle>
    </a:lastRow>
    <a:fir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B8A992"/>
              </a:solidFill>
              <a:prstDash val="solid"/>
              <a:miter lim="400000"/>
            </a:ln>
          </a:left>
          <a:right>
            <a:ln w="12700" cap="flat">
              <a:solidFill>
                <a:srgbClr val="B8A992"/>
              </a:solidFill>
              <a:prstDash val="solid"/>
              <a:miter lim="400000"/>
            </a:ln>
          </a:right>
          <a:top>
            <a:ln w="12700" cap="flat">
              <a:solidFill>
                <a:srgbClr val="B8A992"/>
              </a:solidFill>
              <a:prstDash val="solid"/>
              <a:miter lim="400000"/>
            </a:ln>
          </a:top>
          <a:bottom>
            <a:ln w="12700" cap="flat">
              <a:solidFill>
                <a:srgbClr val="353528"/>
              </a:solidFill>
              <a:prstDash val="solid"/>
              <a:miter lim="400000"/>
            </a:ln>
          </a:bottom>
          <a:insideH>
            <a:ln w="12700" cap="flat">
              <a:solidFill>
                <a:srgbClr val="B8A992"/>
              </a:solidFill>
              <a:prstDash val="solid"/>
              <a:miter lim="400000"/>
            </a:ln>
          </a:insideH>
          <a:insideV>
            <a:ln w="12700" cap="flat">
              <a:solidFill>
                <a:srgbClr val="B8A992"/>
              </a:solidFill>
              <a:prstDash val="solid"/>
              <a:miter lim="400000"/>
            </a:ln>
          </a:insideV>
        </a:tcBdr>
        <a:fill>
          <a:solidFill>
            <a:srgbClr val="DCCAAB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59411C"/>
        </a:fontRef>
        <a:srgbClr val="59411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6F6F6F"/>
              </a:solidFill>
              <a:prstDash val="solid"/>
              <a:miter lim="400000"/>
            </a:ln>
          </a:top>
          <a:bottom>
            <a:ln w="12700" cap="flat">
              <a:solidFill>
                <a:srgbClr val="6F6F6F"/>
              </a:solidFill>
              <a:prstDash val="solid"/>
              <a:miter lim="400000"/>
            </a:ln>
          </a:bottom>
          <a:insideH>
            <a:ln w="12700" cap="flat">
              <a:solidFill>
                <a:srgbClr val="6F6F6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BDFBA">
              <a:alpha val="64999"/>
            </a:srgbClr>
          </a:solidFill>
        </a:fill>
      </a:tcStyle>
    </a:wholeTbl>
    <a:band2H>
      <a:tcTxStyle/>
      <a:tcStyle>
        <a:tcBdr/>
        <a:fill>
          <a:solidFill>
            <a:srgbClr val="E3D3A5"/>
          </a:solidFill>
        </a:fill>
      </a:tcStyle>
    </a:band2H>
    <a:firstCol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6F6F6F"/>
              </a:solidFill>
              <a:prstDash val="solid"/>
              <a:miter lim="400000"/>
            </a:ln>
          </a:left>
          <a:right>
            <a:ln w="12700" cap="flat">
              <a:solidFill>
                <a:srgbClr val="6F6F6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D5CEA8"/>
          </a:solidFill>
        </a:fill>
      </a:tcStyle>
    </a:firstCol>
    <a:la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0503C"/>
              </a:solidFill>
              <a:prstDash val="solid"/>
              <a:miter lim="400000"/>
            </a:ln>
          </a:top>
          <a:bottom>
            <a:ln w="12700" cap="flat">
              <a:solidFill>
                <a:srgbClr val="6F6F6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BDFBA">
              <a:alpha val="64999"/>
            </a:srgbClr>
          </a:solidFill>
        </a:fill>
      </a:tcStyle>
    </a:lastRow>
    <a:fir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6F6F6F"/>
              </a:solidFill>
              <a:prstDash val="solid"/>
              <a:miter lim="400000"/>
            </a:ln>
          </a:top>
          <a:bottom>
            <a:ln w="12700" cap="flat">
              <a:solidFill>
                <a:srgbClr val="6F6F6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2B78B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59411C"/>
        </a:fontRef>
        <a:srgbClr val="59411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DECB9D"/>
          </a:solidFill>
        </a:fill>
      </a:tcStyle>
    </a:wholeTbl>
    <a:band2H>
      <a:tcTxStyle/>
      <a:tcStyle>
        <a:tcBdr/>
        <a:fill>
          <a:solidFill>
            <a:srgbClr val="D9C28E"/>
          </a:solidFill>
        </a:fill>
      </a:tcStyle>
    </a:band2H>
    <a:firstCol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8B8173"/>
              </a:solidFill>
              <a:prstDash val="solid"/>
              <a:miter lim="400000"/>
            </a:ln>
          </a:left>
          <a:right>
            <a:ln w="12700" cap="flat">
              <a:solidFill>
                <a:srgbClr val="8B8173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ACB3A1"/>
          </a:solidFill>
        </a:fill>
      </a:tcStyle>
    </a:firstCol>
    <a:la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353528"/>
              </a:solidFill>
              <a:prstDash val="solid"/>
              <a:miter lim="400000"/>
            </a:ln>
          </a:top>
          <a:bottom>
            <a:ln w="12700" cap="flat">
              <a:solidFill>
                <a:srgbClr val="8B8173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DECB9D"/>
          </a:solidFill>
        </a:fill>
      </a:tcStyle>
    </a:lastRow>
    <a:fir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786E5F"/>
              </a:solidFill>
              <a:prstDash val="solid"/>
              <a:miter lim="400000"/>
            </a:ln>
          </a:top>
          <a:bottom>
            <a:ln w="12700" cap="flat">
              <a:solidFill>
                <a:srgbClr val="8B8173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CAAA5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59411C"/>
        </a:fontRef>
        <a:srgbClr val="59411C"/>
      </a:tcTxStyle>
      <a:tcStyle>
        <a:tcBdr>
          <a:left>
            <a:ln w="12700" cap="flat">
              <a:solidFill>
                <a:srgbClr val="917359"/>
              </a:solidFill>
              <a:prstDash val="solid"/>
              <a:miter lim="400000"/>
            </a:ln>
          </a:left>
          <a:right>
            <a:ln w="12700" cap="flat">
              <a:solidFill>
                <a:srgbClr val="917359"/>
              </a:solidFill>
              <a:prstDash val="solid"/>
              <a:miter lim="400000"/>
            </a:ln>
          </a:right>
          <a:top>
            <a:ln w="12700" cap="flat">
              <a:solidFill>
                <a:srgbClr val="917359"/>
              </a:solidFill>
              <a:prstDash val="solid"/>
              <a:miter lim="400000"/>
            </a:ln>
          </a:top>
          <a:bottom>
            <a:ln w="12700" cap="flat">
              <a:solidFill>
                <a:srgbClr val="917359"/>
              </a:solidFill>
              <a:prstDash val="solid"/>
              <a:miter lim="400000"/>
            </a:ln>
          </a:bottom>
          <a:insideH>
            <a:ln w="12700" cap="flat">
              <a:solidFill>
                <a:srgbClr val="917359"/>
              </a:solidFill>
              <a:prstDash val="solid"/>
              <a:miter lim="400000"/>
            </a:ln>
          </a:insideH>
          <a:insideV>
            <a:ln w="12700" cap="flat">
              <a:solidFill>
                <a:srgbClr val="917359"/>
              </a:solidFill>
              <a:prstDash val="solid"/>
              <a:miter lim="400000"/>
            </a:ln>
          </a:insideV>
        </a:tcBdr>
        <a:fill>
          <a:solidFill>
            <a:srgbClr val="DECB9D"/>
          </a:solidFill>
        </a:fill>
      </a:tcStyle>
    </a:wholeTbl>
    <a:band2H>
      <a:tcTxStyle/>
      <a:tcStyle>
        <a:tcBdr/>
        <a:fill>
          <a:solidFill>
            <a:srgbClr val="D9C28E"/>
          </a:solidFill>
        </a:fill>
      </a:tcStyle>
    </a:band2H>
    <a:firstCol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917359"/>
              </a:solidFill>
              <a:prstDash val="solid"/>
              <a:miter lim="400000"/>
            </a:ln>
          </a:left>
          <a:right>
            <a:ln w="12700" cap="flat">
              <a:solidFill>
                <a:srgbClr val="917359"/>
              </a:solidFill>
              <a:prstDash val="solid"/>
              <a:miter lim="400000"/>
            </a:ln>
          </a:right>
          <a:top>
            <a:ln w="12700" cap="flat">
              <a:solidFill>
                <a:srgbClr val="917359"/>
              </a:solidFill>
              <a:prstDash val="solid"/>
              <a:miter lim="400000"/>
            </a:ln>
          </a:top>
          <a:bottom>
            <a:ln w="12700" cap="flat">
              <a:solidFill>
                <a:srgbClr val="917359"/>
              </a:solidFill>
              <a:prstDash val="solid"/>
              <a:miter lim="400000"/>
            </a:ln>
          </a:bottom>
          <a:insideH>
            <a:ln w="12700" cap="flat">
              <a:solidFill>
                <a:srgbClr val="917359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BD7AF"/>
          </a:solidFill>
        </a:fill>
      </a:tcStyle>
    </a:firstCol>
    <a:la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917359"/>
              </a:solidFill>
              <a:prstDash val="solid"/>
              <a:miter lim="400000"/>
            </a:ln>
          </a:left>
          <a:right>
            <a:ln w="12700" cap="flat">
              <a:solidFill>
                <a:srgbClr val="917359"/>
              </a:solidFill>
              <a:prstDash val="solid"/>
              <a:miter lim="400000"/>
            </a:ln>
          </a:right>
          <a:top>
            <a:ln w="12700" cap="flat">
              <a:solidFill>
                <a:srgbClr val="917359"/>
              </a:solidFill>
              <a:prstDash val="solid"/>
              <a:miter lim="400000"/>
            </a:ln>
          </a:top>
          <a:bottom>
            <a:ln w="12700" cap="flat">
              <a:solidFill>
                <a:srgbClr val="917359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917359"/>
              </a:solidFill>
              <a:prstDash val="solid"/>
              <a:miter lim="400000"/>
            </a:ln>
          </a:insideV>
        </a:tcBdr>
        <a:fill>
          <a:solidFill>
            <a:srgbClr val="B48F6B"/>
          </a:solidFill>
        </a:fill>
      </a:tcStyle>
    </a:lastRow>
    <a:fir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917359"/>
              </a:solidFill>
              <a:prstDash val="solid"/>
              <a:miter lim="400000"/>
            </a:ln>
          </a:left>
          <a:right>
            <a:ln w="12700" cap="flat">
              <a:solidFill>
                <a:srgbClr val="917359"/>
              </a:solidFill>
              <a:prstDash val="solid"/>
              <a:miter lim="400000"/>
            </a:ln>
          </a:right>
          <a:top>
            <a:ln w="12700" cap="flat">
              <a:solidFill>
                <a:srgbClr val="917359"/>
              </a:solidFill>
              <a:prstDash val="solid"/>
              <a:miter lim="400000"/>
            </a:ln>
          </a:top>
          <a:bottom>
            <a:ln w="12700" cap="flat">
              <a:solidFill>
                <a:srgbClr val="917359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917359"/>
              </a:solidFill>
              <a:prstDash val="solid"/>
              <a:miter lim="400000"/>
            </a:ln>
          </a:insideV>
        </a:tcBdr>
        <a:fill>
          <a:solidFill>
            <a:srgbClr val="B48F6B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5D5D5D"/>
        </a:fontRef>
        <a:srgbClr val="5D5D5D"/>
      </a:tcTxStyle>
      <a:tcStyle>
        <a:tcBdr>
          <a:left>
            <a:ln w="12700" cap="flat">
              <a:solidFill>
                <a:srgbClr val="828282"/>
              </a:solidFill>
              <a:prstDash val="solid"/>
              <a:miter lim="400000"/>
            </a:ln>
          </a:left>
          <a:right>
            <a:ln w="12700" cap="flat">
              <a:solidFill>
                <a:srgbClr val="828282"/>
              </a:solidFill>
              <a:prstDash val="solid"/>
              <a:miter lim="400000"/>
            </a:ln>
          </a:right>
          <a:top>
            <a:ln w="12700" cap="flat">
              <a:solidFill>
                <a:srgbClr val="828282"/>
              </a:solidFill>
              <a:prstDash val="solid"/>
              <a:miter lim="400000"/>
            </a:ln>
          </a:top>
          <a:bottom>
            <a:ln w="12700" cap="flat">
              <a:solidFill>
                <a:srgbClr val="828282"/>
              </a:solidFill>
              <a:prstDash val="solid"/>
              <a:miter lim="400000"/>
            </a:ln>
          </a:bottom>
          <a:insideH>
            <a:ln w="12700" cap="flat">
              <a:solidFill>
                <a:srgbClr val="828282"/>
              </a:solidFill>
              <a:prstDash val="solid"/>
              <a:miter lim="400000"/>
            </a:ln>
          </a:insideH>
          <a:insideV>
            <a:ln w="12700" cap="flat">
              <a:solidFill>
                <a:srgbClr val="828282"/>
              </a:solidFill>
              <a:prstDash val="solid"/>
              <a:miter lim="400000"/>
            </a:ln>
          </a:insideV>
        </a:tcBdr>
        <a:fill>
          <a:solidFill>
            <a:srgbClr val="ECDEB5"/>
          </a:solidFill>
        </a:fill>
      </a:tcStyle>
    </a:wholeTbl>
    <a:band2H>
      <a:tcTxStyle/>
      <a:tcStyle>
        <a:tcBdr/>
        <a:fill>
          <a:solidFill>
            <a:srgbClr val="DED4B6"/>
          </a:solidFill>
        </a:fill>
      </a:tcStyle>
    </a:band2H>
    <a:firstCol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solidFill>
                <a:srgbClr val="828282"/>
              </a:solidFill>
              <a:prstDash val="solid"/>
              <a:miter lim="400000"/>
            </a:ln>
          </a:left>
          <a:right>
            <a:ln w="12700" cap="flat">
              <a:solidFill>
                <a:srgbClr val="828282"/>
              </a:solidFill>
              <a:prstDash val="solid"/>
              <a:miter lim="400000"/>
            </a:ln>
          </a:right>
          <a:top>
            <a:ln w="12700" cap="flat">
              <a:solidFill>
                <a:srgbClr val="828282"/>
              </a:solidFill>
              <a:prstDash val="solid"/>
              <a:miter lim="400000"/>
            </a:ln>
          </a:top>
          <a:bottom>
            <a:ln w="12700" cap="flat">
              <a:solidFill>
                <a:srgbClr val="828282"/>
              </a:solidFill>
              <a:prstDash val="solid"/>
              <a:miter lim="400000"/>
            </a:ln>
          </a:bottom>
          <a:insideH>
            <a:ln w="12700" cap="flat">
              <a:solidFill>
                <a:srgbClr val="82828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D7CDBE"/>
          </a:solidFill>
        </a:fill>
      </a:tcStyle>
    </a:firstCol>
    <a:la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828282"/>
              </a:solidFill>
              <a:prstDash val="solid"/>
              <a:miter lim="400000"/>
            </a:ln>
          </a:top>
          <a:bottom>
            <a:ln w="12700" cap="flat">
              <a:solidFill>
                <a:srgbClr val="828282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9B4A5"/>
          </a:solidFill>
        </a:fill>
      </a:tcStyle>
    </a:lastRow>
    <a:fir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828282"/>
              </a:solidFill>
              <a:prstDash val="solid"/>
              <a:miter lim="400000"/>
            </a:ln>
          </a:top>
          <a:bottom>
            <a:ln w="12700" cap="flat">
              <a:solidFill>
                <a:srgbClr val="828282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9B4A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5D5D5D"/>
        </a:fontRef>
        <a:srgbClr val="5D5D5D"/>
      </a:tcTxStyle>
      <a:tcStyle>
        <a:tcBdr>
          <a:left>
            <a:ln w="12700" cap="flat">
              <a:solidFill>
                <a:srgbClr val="83867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83867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83867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83867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83867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83867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FFFFFF">
              <a:alpha val="20000"/>
            </a:srgbClr>
          </a:solidFill>
        </a:fill>
      </a:tcStyle>
    </a:band2H>
    <a:firstCol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3E231A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3E231A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353528"/>
        </a:fontRef>
        <a:srgbClr val="353528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3E231A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113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104900" y="1473200"/>
            <a:ext cx="10795000" cy="35560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04900" y="5016500"/>
            <a:ext cx="10795000" cy="2235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1pPr>
            <a:lvl2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2pPr>
            <a:lvl3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3pPr>
            <a:lvl4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4pPr>
            <a:lvl5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>
            <a:spLocks noGrp="1"/>
          </p:cNvSpPr>
          <p:nvPr>
            <p:ph type="pic" idx="13"/>
          </p:nvPr>
        </p:nvSpPr>
        <p:spPr>
          <a:xfrm>
            <a:off x="2118171" y="468081"/>
            <a:ext cx="8787508" cy="5858339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xfrm>
            <a:off x="1104900" y="6248400"/>
            <a:ext cx="10795000" cy="13970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04900" y="7632700"/>
            <a:ext cx="10795000" cy="13970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1pPr>
            <a:lvl2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2pPr>
            <a:lvl3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3pPr>
            <a:lvl4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4pPr>
            <a:lvl5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1104900" y="3098800"/>
            <a:ext cx="10795000" cy="3556000"/>
          </a:xfrm>
          <a:prstGeom prst="rect">
            <a:avLst/>
          </a:prstGeom>
        </p:spPr>
        <p:txBody>
          <a:bodyPr/>
          <a:lstStyle>
            <a:lvl1pPr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>
            <a:spLocks noGrp="1"/>
          </p:cNvSpPr>
          <p:nvPr>
            <p:ph type="pic" idx="13"/>
          </p:nvPr>
        </p:nvSpPr>
        <p:spPr>
          <a:xfrm>
            <a:off x="4088740" y="1357394"/>
            <a:ext cx="10701971" cy="7134642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le Text"/>
          <p:cNvSpPr txBox="1">
            <a:spLocks noGrp="1"/>
          </p:cNvSpPr>
          <p:nvPr>
            <p:ph type="title"/>
          </p:nvPr>
        </p:nvSpPr>
        <p:spPr>
          <a:xfrm>
            <a:off x="635000" y="1473200"/>
            <a:ext cx="5715000" cy="33147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4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35000" y="4940300"/>
            <a:ext cx="5715000" cy="36068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1pPr>
            <a:lvl2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2pPr>
            <a:lvl3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3pPr>
            <a:lvl4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4pPr>
            <a:lvl5pPr marL="0" indent="0" algn="ctr">
              <a:spcBef>
                <a:spcPts val="0"/>
              </a:spcBef>
              <a:buClrTx/>
              <a:buSzTx/>
              <a:buNone/>
              <a:defRPr sz="2600">
                <a:latin typeface="Zapfino"/>
                <a:ea typeface="Zapfino"/>
                <a:cs typeface="Zapfino"/>
                <a:sym typeface="Zapfino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xfrm>
            <a:off x="1104900" y="3022600"/>
            <a:ext cx="10795000" cy="5715000"/>
          </a:xfrm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>
            <a:spLocks noGrp="1"/>
          </p:cNvSpPr>
          <p:nvPr>
            <p:ph type="pic" sz="half" idx="13"/>
          </p:nvPr>
        </p:nvSpPr>
        <p:spPr>
          <a:xfrm>
            <a:off x="7581900" y="2628900"/>
            <a:ext cx="4317378" cy="64897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104900" y="3022600"/>
            <a:ext cx="5397500" cy="5715000"/>
          </a:xfrm>
          <a:prstGeom prst="rect">
            <a:avLst/>
          </a:prstGeom>
        </p:spPr>
        <p:txBody>
          <a:bodyPr/>
          <a:lstStyle>
            <a:lvl1pPr>
              <a:spcBef>
                <a:spcPts val="2800"/>
              </a:spcBef>
              <a:buBlip>
                <a:blip r:embed="rId2"/>
              </a:buBlip>
            </a:lvl1pPr>
            <a:lvl2pPr>
              <a:spcBef>
                <a:spcPts val="2800"/>
              </a:spcBef>
              <a:buBlip>
                <a:blip r:embed="rId2"/>
              </a:buBlip>
            </a:lvl2pPr>
            <a:lvl3pPr>
              <a:spcBef>
                <a:spcPts val="2800"/>
              </a:spcBef>
              <a:buBlip>
                <a:blip r:embed="rId2"/>
              </a:buBlip>
            </a:lvl3pPr>
            <a:lvl4pPr>
              <a:spcBef>
                <a:spcPts val="2800"/>
              </a:spcBef>
              <a:buBlip>
                <a:blip r:embed="rId2"/>
              </a:buBlip>
            </a:lvl4pPr>
            <a:lvl5pPr>
              <a:spcBef>
                <a:spcPts val="2800"/>
              </a:spcBef>
              <a:buBlip>
                <a:blip r:embed="rId2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>
            <a:spLocks noGrp="1"/>
          </p:cNvSpPr>
          <p:nvPr>
            <p:ph type="pic" sz="half" idx="13"/>
          </p:nvPr>
        </p:nvSpPr>
        <p:spPr>
          <a:xfrm>
            <a:off x="7759700" y="4151206"/>
            <a:ext cx="5118100" cy="5573044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"/>
          <p:cNvSpPr>
            <a:spLocks noGrp="1"/>
          </p:cNvSpPr>
          <p:nvPr>
            <p:ph type="pic" sz="half" idx="14"/>
          </p:nvPr>
        </p:nvSpPr>
        <p:spPr>
          <a:xfrm>
            <a:off x="6972300" y="622300"/>
            <a:ext cx="6229350" cy="41529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"/>
          <p:cNvSpPr>
            <a:spLocks noGrp="1"/>
          </p:cNvSpPr>
          <p:nvPr>
            <p:ph type="pic" idx="15"/>
          </p:nvPr>
        </p:nvSpPr>
        <p:spPr>
          <a:xfrm>
            <a:off x="609600" y="-406400"/>
            <a:ext cx="7037917" cy="105791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1270000" y="6362700"/>
            <a:ext cx="10464800" cy="575056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  <a:defRPr sz="3000"/>
            </a:lvl1pPr>
          </a:lstStyle>
          <a:p>
            <a:r>
              <a:t>–Johnny Appleseed</a:t>
            </a:r>
          </a:p>
        </p:txBody>
      </p:sp>
      <p:sp>
        <p:nvSpPr>
          <p:cNvPr id="94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1270000" y="4222750"/>
            <a:ext cx="10464800" cy="7747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ClrTx/>
              <a:buSzTx/>
              <a:buNone/>
              <a:defRPr sz="4200"/>
            </a:lvl1pPr>
          </a:lstStyle>
          <a:p>
            <a:r>
              <a:t>“Type a quote here.” </a:t>
            </a:r>
          </a:p>
        </p:txBody>
      </p:sp>
      <p:sp>
        <p:nvSpPr>
          <p:cNvPr id="9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>
            <a:spLocks noGrp="1"/>
          </p:cNvSpPr>
          <p:nvPr>
            <p:ph type="pic" idx="13"/>
          </p:nvPr>
        </p:nvSpPr>
        <p:spPr>
          <a:xfrm>
            <a:off x="-79023" y="-126408"/>
            <a:ext cx="15544802" cy="10363201"/>
          </a:xfrm>
          <a:prstGeom prst="rect">
            <a:avLst/>
          </a:prstGeom>
          <a:ln w="25400"/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ody Level One…"/>
          <p:cNvSpPr txBox="1">
            <a:spLocks noGrp="1"/>
          </p:cNvSpPr>
          <p:nvPr>
            <p:ph type="body" idx="1"/>
          </p:nvPr>
        </p:nvSpPr>
        <p:spPr>
          <a:xfrm>
            <a:off x="1104900" y="939800"/>
            <a:ext cx="10795000" cy="7874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>
            <a:lvl1pPr>
              <a:buBlip>
                <a:blip r:embed="rId14"/>
              </a:buBlip>
            </a:lvl1pPr>
            <a:lvl2pPr>
              <a:buBlip>
                <a:blip r:embed="rId14"/>
              </a:buBlip>
            </a:lvl2pPr>
            <a:lvl3pPr>
              <a:buBlip>
                <a:blip r:embed="rId14"/>
              </a:buBlip>
            </a:lvl3pPr>
            <a:lvl4pPr>
              <a:buBlip>
                <a:blip r:embed="rId14"/>
              </a:buBlip>
            </a:lvl4pPr>
            <a:lvl5pPr>
              <a:buBlip>
                <a:blip r:embed="rId14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" name="Title Text"/>
          <p:cNvSpPr txBox="1">
            <a:spLocks noGrp="1"/>
          </p:cNvSpPr>
          <p:nvPr>
            <p:ph type="title"/>
          </p:nvPr>
        </p:nvSpPr>
        <p:spPr>
          <a:xfrm>
            <a:off x="1104900" y="571500"/>
            <a:ext cx="10795000" cy="2362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327743"/>
            <a:ext cx="368504" cy="425858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1800" b="1">
                <a:solidFill>
                  <a:srgbClr val="51573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7600" b="0" i="0" u="none" strike="noStrike" cap="none" spc="0" baseline="0">
          <a:solidFill>
            <a:srgbClr val="85604A"/>
          </a:solidFill>
          <a:uFillTx/>
          <a:latin typeface="+mn-lt"/>
          <a:ea typeface="+mn-ea"/>
          <a:cs typeface="+mn-cs"/>
          <a:sym typeface="Didot"/>
        </a:defRPr>
      </a:lvl9pPr>
    </p:titleStyle>
    <p:bodyStyle>
      <a:lvl1pPr marL="381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1pPr>
      <a:lvl2pPr marL="762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2pPr>
      <a:lvl3pPr marL="1143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3pPr>
      <a:lvl4pPr marL="1524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4pPr>
      <a:lvl5pPr marL="1905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5pPr>
      <a:lvl6pPr marL="2286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6pPr>
      <a:lvl7pPr marL="2667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7pPr>
      <a:lvl8pPr marL="3048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8pPr>
      <a:lvl9pPr marL="3429000" marR="0" indent="-3810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>
          <a:srgbClr val="9A7865"/>
        </a:buClr>
        <a:buSzPct val="40000"/>
        <a:buFontTx/>
        <a:buBlip>
          <a:blip r:embed="rId14"/>
        </a:buBlip>
        <a:tabLst/>
        <a:defRPr sz="3600" b="0" i="0" u="none" strike="noStrike" cap="none" spc="0" baseline="0">
          <a:solidFill>
            <a:srgbClr val="625B48"/>
          </a:solidFill>
          <a:uFillTx/>
          <a:latin typeface="+mn-lt"/>
          <a:ea typeface="+mn-ea"/>
          <a:cs typeface="+mn-cs"/>
          <a:sym typeface="Dido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>
          <a:srgbClr val="9A7865"/>
        </a:buClr>
        <a:buSzTx/>
        <a:buFontTx/>
        <a:buNone/>
        <a:tabLst/>
        <a:defRPr sz="18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Dido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lideplayer.com/slide/4796936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figure/Key-competencies-and-performance-of-sustainability-citizens_fig1_323234910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ncern.com/work/asda-sustainability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layer.slideplayer.com/9/2546417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7FC906C-0A56-4308-B9AE-472AFCBDCAD1}"/>
              </a:ext>
            </a:extLst>
          </p:cNvPr>
          <p:cNvSpPr>
            <a:spLocks noGrp="1"/>
          </p:cNvSpPr>
          <p:nvPr>
            <p:ph type="pic" idx="13"/>
          </p:nvPr>
        </p:nvSpPr>
        <p:spPr/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1B1286-1A71-4CAF-9775-44ED85204453}"/>
              </a:ext>
            </a:extLst>
          </p:cNvPr>
          <p:cNvSpPr txBox="1"/>
          <p:nvPr/>
        </p:nvSpPr>
        <p:spPr>
          <a:xfrm>
            <a:off x="1301750" y="1286073"/>
            <a:ext cx="10401300" cy="8104783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t">
            <a:spAutoFit/>
          </a:bodyPr>
          <a:lstStyle/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r>
              <a:rPr kumimoji="0" lang="en-GB" sz="4000" b="1" i="0" u="none" strike="noStrike" cap="none" spc="0" normalizeH="0" baseline="0" dirty="0">
                <a:ln>
                  <a:noFill/>
                </a:ln>
                <a:solidFill>
                  <a:srgbClr val="625B48"/>
                </a:solidFill>
                <a:effectLst/>
                <a:uFillTx/>
                <a:latin typeface="Arial" panose="020B0604020202020204" pitchFamily="34" charset="0"/>
                <a:cs typeface="Arial" panose="020B0604020202020204" pitchFamily="34" charset="0"/>
                <a:sym typeface="Didot"/>
              </a:rPr>
              <a:t>Understanding and Engaging in the Customer Experience</a:t>
            </a:r>
          </a:p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endParaRPr kumimoji="0" lang="en-GB" sz="4000" b="0" i="0" u="none" strike="noStrike" cap="none" spc="0" normalizeH="0" baseline="0" dirty="0">
              <a:ln>
                <a:noFill/>
              </a:ln>
              <a:solidFill>
                <a:srgbClr val="625B48"/>
              </a:solidFill>
              <a:effectLst/>
              <a:uFillTx/>
              <a:latin typeface="Arial" panose="020B0604020202020204" pitchFamily="34" charset="0"/>
              <a:cs typeface="Arial" panose="020B0604020202020204" pitchFamily="34" charset="0"/>
              <a:sym typeface="Didot"/>
            </a:endParaRPr>
          </a:p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</a:p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Paul Daniel Chirila</a:t>
            </a:r>
          </a:p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endParaRPr kumimoji="0" lang="en-GB" sz="4000" b="0" i="0" u="none" strike="noStrike" cap="none" spc="0" normalizeH="0" baseline="0" dirty="0">
              <a:ln>
                <a:noFill/>
              </a:ln>
              <a:solidFill>
                <a:srgbClr val="625B48"/>
              </a:solidFill>
              <a:effectLst/>
              <a:uFillTx/>
              <a:latin typeface="Arial" panose="020B0604020202020204" pitchFamily="34" charset="0"/>
              <a:cs typeface="Arial" panose="020B0604020202020204" pitchFamily="34" charset="0"/>
              <a:sym typeface="Didot"/>
            </a:endParaRPr>
          </a:p>
        </p:txBody>
      </p:sp>
    </p:spTree>
    <p:extLst>
      <p:ext uri="{BB962C8B-B14F-4D97-AF65-F5344CB8AC3E}">
        <p14:creationId xmlns:p14="http://schemas.microsoft.com/office/powerpoint/2010/main" val="566966377"/>
      </p:ext>
    </p:extLst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itle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0" name="Body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21" name="Image" descr="Image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491958" y="777928"/>
            <a:ext cx="12020884" cy="81977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EF92B70-0ACD-4A17-B86A-A546C2F38117}"/>
              </a:ext>
            </a:extLst>
          </p:cNvPr>
          <p:cNvSpPr txBox="1"/>
          <p:nvPr/>
        </p:nvSpPr>
        <p:spPr>
          <a:xfrm>
            <a:off x="9111056" y="8975671"/>
            <a:ext cx="3401786" cy="31803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t">
            <a:spAutoFit/>
          </a:bodyPr>
          <a:lstStyle/>
          <a:p>
            <a:r>
              <a:rPr lang="en-GB" sz="1400" b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https://slideplayer.com/slide/4796936</a:t>
            </a:r>
            <a:r>
              <a:rPr lang="en-GB" sz="14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kumimoji="0" lang="en-GB" sz="1400" b="0" i="0" u="none" strike="noStrike" cap="none" spc="0" normalizeH="0" baseline="0" dirty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uFillTx/>
              <a:latin typeface="Arial" panose="020B0604020202020204" pitchFamily="34" charset="0"/>
              <a:cs typeface="Arial" panose="020B0604020202020204" pitchFamily="34" charset="0"/>
              <a:sym typeface="Didot"/>
            </a:endParaRP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Image" descr="Image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1066020" y="514894"/>
            <a:ext cx="10044510" cy="8723812"/>
          </a:xfrm>
          <a:prstGeom prst="rect">
            <a:avLst/>
          </a:prstGeom>
        </p:spPr>
      </p:pic>
      <p:sp>
        <p:nvSpPr>
          <p:cNvPr id="124" name="https://www.researchgate.net/figure/Key-competencies-and-performance-of-sustainability-citizens_fig1_323234910"/>
          <p:cNvSpPr txBox="1"/>
          <p:nvPr/>
        </p:nvSpPr>
        <p:spPr>
          <a:xfrm>
            <a:off x="2721560" y="8920670"/>
            <a:ext cx="9848850" cy="3180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defRPr sz="1500" u="sng">
                <a:hlinkClick r:id="rId3"/>
              </a:defRPr>
            </a:lvl1pPr>
          </a:lstStyle>
          <a:p>
            <a:pPr>
              <a:defRPr u="none"/>
            </a:pPr>
            <a:r>
              <a:rPr lang="en-GB" sz="1400" b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https://www.researchgate.net/figure/Key-competencies-and-performance-of-sustainability-citizens_fig1_323234910</a:t>
            </a:r>
            <a:endParaRPr sz="1400" b="1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itle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7" name="Body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28" name="GBI_Banners_Community_2up.png" descr="GBI_Banners_Community_2up.png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321106" y="735338"/>
            <a:ext cx="6015344" cy="8003524"/>
          </a:xfrm>
          <a:prstGeom prst="rect">
            <a:avLst/>
          </a:prstGeom>
        </p:spPr>
      </p:pic>
      <p:pic>
        <p:nvPicPr>
          <p:cNvPr id="129" name="GBI_infographics_2up.png" descr="GBI_infographics_2up.png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455654" y="698222"/>
            <a:ext cx="6015343" cy="8003525"/>
          </a:xfrm>
          <a:prstGeom prst="rect">
            <a:avLst/>
          </a:prstGeom>
        </p:spPr>
      </p:pic>
      <p:sp>
        <p:nvSpPr>
          <p:cNvPr id="130" name="https://creativeconcern.com/work/asda-sustainability"/>
          <p:cNvSpPr txBox="1"/>
          <p:nvPr/>
        </p:nvSpPr>
        <p:spPr>
          <a:xfrm>
            <a:off x="7918592" y="8859244"/>
            <a:ext cx="4613443" cy="31803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50800" tIns="50800" rIns="50800" bIns="50800">
            <a:spAutoFit/>
          </a:bodyPr>
          <a:lstStyle>
            <a:lvl1pPr>
              <a:defRPr sz="1500" u="sng">
                <a:hlinkClick r:id="rId4"/>
              </a:defRPr>
            </a:lvl1pPr>
          </a:lstStyle>
          <a:p>
            <a:pPr>
              <a:defRPr u="none"/>
            </a:pPr>
            <a:r>
              <a:rPr lang="en-GB" sz="1400" b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https://creativeconcern.com/work/asda-sustainability</a:t>
            </a:r>
            <a:endParaRPr sz="1400" b="1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Title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3" name="Body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134" name="Image" descr="Image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61193" y="701611"/>
            <a:ext cx="11682414" cy="81913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666B421-028D-41F2-8B1A-1A0E842A4E0C}"/>
              </a:ext>
            </a:extLst>
          </p:cNvPr>
          <p:cNvSpPr txBox="1"/>
          <p:nvPr/>
        </p:nvSpPr>
        <p:spPr>
          <a:xfrm>
            <a:off x="8891839" y="8892970"/>
            <a:ext cx="3571491" cy="31803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50800" tIns="50800" rIns="50800" bIns="50800" numCol="1" spcCol="38100" rtlCol="0" anchor="t">
            <a:spAutoFit/>
          </a:bodyPr>
          <a:lstStyle/>
          <a:p>
            <a:r>
              <a:rPr lang="en-GB" sz="1400" b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https://player.slideplayer.com/9/2546417</a:t>
            </a:r>
            <a:r>
              <a:rPr lang="en-GB" sz="14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kumimoji="0" lang="en-GB" sz="1400" b="0" i="0" strike="noStrike" cap="none" spc="0" normalizeH="0" baseline="0" dirty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uFillTx/>
              <a:latin typeface="Arial" panose="020B0604020202020204" pitchFamily="34" charset="0"/>
              <a:cs typeface="Arial" panose="020B0604020202020204" pitchFamily="34" charset="0"/>
              <a:sym typeface="Didot"/>
            </a:endParaRP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3167729-F880-4BDB-8095-E6DD82D01DAA}"/>
              </a:ext>
            </a:extLst>
          </p:cNvPr>
          <p:cNvSpPr>
            <a:spLocks noGrp="1"/>
          </p:cNvSpPr>
          <p:nvPr>
            <p:ph type="pic" idx="13"/>
          </p:nvPr>
        </p:nvSpPr>
        <p:spPr/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7B81D4-C4A3-4EFB-9479-2E2C3943E38D}"/>
              </a:ext>
            </a:extLst>
          </p:cNvPr>
          <p:cNvSpPr txBox="1"/>
          <p:nvPr/>
        </p:nvSpPr>
        <p:spPr>
          <a:xfrm>
            <a:off x="819054" y="701298"/>
            <a:ext cx="11366691" cy="835100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t">
            <a:spAutoFit/>
          </a:bodyPr>
          <a:lstStyle/>
          <a:p>
            <a:r>
              <a:rPr lang="en-GB" dirty="0"/>
              <a:t>Reference List:</a:t>
            </a:r>
          </a:p>
          <a:p>
            <a:endParaRPr lang="en-GB" dirty="0"/>
          </a:p>
          <a:p>
            <a:pPr algn="l"/>
            <a:r>
              <a:rPr lang="en-GB" sz="3200" dirty="0"/>
              <a:t>Available at: https://creativeconcern.com/work/asda-sustainability, accessed on March 2020.</a:t>
            </a:r>
          </a:p>
          <a:p>
            <a:pPr algn="l"/>
            <a:endParaRPr lang="en-GB" sz="3200" dirty="0"/>
          </a:p>
          <a:p>
            <a:pPr algn="l"/>
            <a:r>
              <a:rPr lang="en-GB" sz="3200" dirty="0"/>
              <a:t>Available at: https://www.researchgate.net/figure/Key-competencies-and-performance-of-sustainability-citizens_fig1_323234910, accessed on March 2020.</a:t>
            </a:r>
          </a:p>
          <a:p>
            <a:pPr algn="l"/>
            <a:endParaRPr lang="en-GB" sz="3200" dirty="0"/>
          </a:p>
          <a:p>
            <a:pPr algn="l"/>
            <a:r>
              <a:rPr lang="en-GB" sz="3200" dirty="0"/>
              <a:t>Slide Player 3/12 available at: https://player.slideplayer.com/9/2546417/, accessed on March 2020.</a:t>
            </a:r>
          </a:p>
          <a:p>
            <a:pPr algn="l"/>
            <a:endParaRPr lang="en-GB" sz="3200" dirty="0"/>
          </a:p>
          <a:p>
            <a:pPr algn="l"/>
            <a:r>
              <a:rPr lang="en-GB" sz="3200" dirty="0"/>
              <a:t>Slide Player 4/26 available at: https://slideplayer.com/slide/4796936/, accessed on March 2020</a:t>
            </a:r>
          </a:p>
          <a:p>
            <a:pPr marL="0" marR="0" indent="0" algn="ctr" defTabSz="584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A7865"/>
              </a:buClr>
              <a:buSzTx/>
              <a:buFontTx/>
              <a:buNone/>
              <a:tabLst/>
            </a:pPr>
            <a:endParaRPr kumimoji="0" lang="en-GB" sz="4000" b="0" i="0" u="none" strike="noStrike" cap="none" spc="0" normalizeH="0" baseline="0" dirty="0">
              <a:ln>
                <a:noFill/>
              </a:ln>
              <a:solidFill>
                <a:srgbClr val="625B48"/>
              </a:solidFill>
              <a:effectLst/>
              <a:uFillTx/>
              <a:latin typeface="+mn-lt"/>
              <a:ea typeface="+mn-ea"/>
              <a:cs typeface="+mn-cs"/>
              <a:sym typeface="Didot"/>
            </a:endParaRPr>
          </a:p>
        </p:txBody>
      </p:sp>
    </p:spTree>
    <p:extLst>
      <p:ext uri="{BB962C8B-B14F-4D97-AF65-F5344CB8AC3E}">
        <p14:creationId xmlns:p14="http://schemas.microsoft.com/office/powerpoint/2010/main" val="2467116313"/>
      </p:ext>
    </p:extLst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Renaissance">
  <a:themeElements>
    <a:clrScheme name="Renaissance">
      <a:dk1>
        <a:srgbClr val="625B48"/>
      </a:dk1>
      <a:lt1>
        <a:srgbClr val="1A2C62"/>
      </a:lt1>
      <a:dk2>
        <a:srgbClr val="75716F"/>
      </a:dk2>
      <a:lt2>
        <a:srgbClr val="CDCDCD"/>
      </a:lt2>
      <a:accent1>
        <a:srgbClr val="9EA3A1"/>
      </a:accent1>
      <a:accent2>
        <a:srgbClr val="ACAD6A"/>
      </a:accent2>
      <a:accent3>
        <a:srgbClr val="E2BF60"/>
      </a:accent3>
      <a:accent4>
        <a:srgbClr val="DF995B"/>
      </a:accent4>
      <a:accent5>
        <a:srgbClr val="D27263"/>
      </a:accent5>
      <a:accent6>
        <a:srgbClr val="B59871"/>
      </a:accent6>
      <a:hlink>
        <a:srgbClr val="0000FF"/>
      </a:hlink>
      <a:folHlink>
        <a:srgbClr val="FF00FF"/>
      </a:folHlink>
    </a:clrScheme>
    <a:fontScheme name="Renaissance">
      <a:majorFont>
        <a:latin typeface="Didot"/>
        <a:ea typeface="Didot"/>
        <a:cs typeface="Didot"/>
      </a:majorFont>
      <a:minorFont>
        <a:latin typeface="Didot"/>
        <a:ea typeface="Didot"/>
        <a:cs typeface="Didot"/>
      </a:minorFont>
    </a:fontScheme>
    <a:fmtScheme name="Renaissan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>
            <a:srgbClr val="9A7865"/>
          </a:buClr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625B48"/>
            </a:solidFill>
            <a:effectLst/>
            <a:uFillTx/>
            <a:latin typeface="+mn-lt"/>
            <a:ea typeface="+mn-ea"/>
            <a:cs typeface="+mn-cs"/>
            <a:sym typeface="Dido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38100" cap="flat">
          <a:solidFill>
            <a:schemeClr val="accent2">
              <a:hueOff val="177409"/>
              <a:satOff val="5215"/>
              <a:lumOff val="-9597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t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>
            <a:srgbClr val="9A7865"/>
          </a:buClr>
          <a:buSzTx/>
          <a:buFontTx/>
          <a:buNone/>
          <a:tabLst/>
          <a:defRPr kumimoji="0" sz="4000" b="0" i="0" u="none" strike="noStrike" cap="none" spc="0" normalizeH="0" baseline="0">
            <a:ln>
              <a:noFill/>
            </a:ln>
            <a:solidFill>
              <a:srgbClr val="625B48"/>
            </a:solidFill>
            <a:effectLst/>
            <a:uFillTx/>
            <a:latin typeface="+mn-lt"/>
            <a:ea typeface="+mn-ea"/>
            <a:cs typeface="+mn-cs"/>
            <a:sym typeface="Dido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Renaissance">
  <a:themeElements>
    <a:clrScheme name="Renaissance">
      <a:dk1>
        <a:srgbClr val="000000"/>
      </a:dk1>
      <a:lt1>
        <a:srgbClr val="FFFFFF"/>
      </a:lt1>
      <a:dk2>
        <a:srgbClr val="75716F"/>
      </a:dk2>
      <a:lt2>
        <a:srgbClr val="CDCDCD"/>
      </a:lt2>
      <a:accent1>
        <a:srgbClr val="9EA3A1"/>
      </a:accent1>
      <a:accent2>
        <a:srgbClr val="ACAD6A"/>
      </a:accent2>
      <a:accent3>
        <a:srgbClr val="E2BF60"/>
      </a:accent3>
      <a:accent4>
        <a:srgbClr val="DF995B"/>
      </a:accent4>
      <a:accent5>
        <a:srgbClr val="D27263"/>
      </a:accent5>
      <a:accent6>
        <a:srgbClr val="B59871"/>
      </a:accent6>
      <a:hlink>
        <a:srgbClr val="0000FF"/>
      </a:hlink>
      <a:folHlink>
        <a:srgbClr val="FF00FF"/>
      </a:folHlink>
    </a:clrScheme>
    <a:fontScheme name="Renaissance">
      <a:majorFont>
        <a:latin typeface="Didot"/>
        <a:ea typeface="Didot"/>
        <a:cs typeface="Didot"/>
      </a:majorFont>
      <a:minorFont>
        <a:latin typeface="Didot"/>
        <a:ea typeface="Didot"/>
        <a:cs typeface="Didot"/>
      </a:minorFont>
    </a:fontScheme>
    <a:fmtScheme name="Renaissan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>
            <a:srgbClr val="9A7865"/>
          </a:buClr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625B48"/>
            </a:solidFill>
            <a:effectLst/>
            <a:uFillTx/>
            <a:latin typeface="+mn-lt"/>
            <a:ea typeface="+mn-ea"/>
            <a:cs typeface="+mn-cs"/>
            <a:sym typeface="Dido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38100" cap="flat">
          <a:solidFill>
            <a:schemeClr val="accent2">
              <a:hueOff val="177409"/>
              <a:satOff val="5215"/>
              <a:lumOff val="-9597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t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>
            <a:srgbClr val="9A7865"/>
          </a:buClr>
          <a:buSzTx/>
          <a:buFontTx/>
          <a:buNone/>
          <a:tabLst/>
          <a:defRPr kumimoji="0" sz="4000" b="0" i="0" u="none" strike="noStrike" cap="none" spc="0" normalizeH="0" baseline="0">
            <a:ln>
              <a:noFill/>
            </a:ln>
            <a:solidFill>
              <a:srgbClr val="625B48"/>
            </a:solidFill>
            <a:effectLst/>
            <a:uFillTx/>
            <a:latin typeface="+mn-lt"/>
            <a:ea typeface="+mn-ea"/>
            <a:cs typeface="+mn-cs"/>
            <a:sym typeface="Dido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138</Words>
  <Application>Microsoft Office PowerPoint</Application>
  <PresentationFormat>Custom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Didot</vt:lpstr>
      <vt:lpstr>Helvetica Neue</vt:lpstr>
      <vt:lpstr>Zapfino</vt:lpstr>
      <vt:lpstr>Renaissance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Gogo</dc:creator>
  <cp:lastModifiedBy>Paul Chirila</cp:lastModifiedBy>
  <cp:revision>9</cp:revision>
  <dcterms:modified xsi:type="dcterms:W3CDTF">2020-03-17T17:00:21Z</dcterms:modified>
</cp:coreProperties>
</file>