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48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4049D6-3EC6-4361-B115-6C24629513A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EEB2C4-A388-413E-9A47-55260F45419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712968" cy="990600"/>
          </a:xfrm>
        </p:spPr>
        <p:txBody>
          <a:bodyPr>
            <a:normAutofit/>
          </a:bodyPr>
          <a:lstStyle/>
          <a:p>
            <a:pPr algn="ctr"/>
            <a:r>
              <a:rPr lang="en-GB" sz="3800" b="1" dirty="0"/>
              <a:t>Contemporary Teaching Strategy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712968" cy="4853136"/>
          </a:xfrm>
        </p:spPr>
        <p:txBody>
          <a:bodyPr>
            <a:noAutofit/>
          </a:bodyPr>
          <a:lstStyle/>
          <a:p>
            <a:r>
              <a:rPr lang="en-GB" sz="3200" dirty="0"/>
              <a:t>Research Contemporary Teaching Strategies</a:t>
            </a:r>
          </a:p>
          <a:p>
            <a:r>
              <a:rPr lang="en-GB" sz="3200" dirty="0"/>
              <a:t>Choose one and, in pairs, research the strategy chosen and ‘teach’ the rest of the group about it. You should include:</a:t>
            </a:r>
          </a:p>
          <a:p>
            <a:pPr lvl="1"/>
            <a:r>
              <a:rPr lang="en-GB" sz="3200" dirty="0"/>
              <a:t>A description of what it is and how it works</a:t>
            </a:r>
          </a:p>
          <a:p>
            <a:pPr lvl="1"/>
            <a:r>
              <a:rPr lang="en-GB" sz="3200" dirty="0"/>
              <a:t>The advantages and disadvantages</a:t>
            </a:r>
          </a:p>
          <a:p>
            <a:pPr lvl="1"/>
            <a:r>
              <a:rPr lang="en-GB" sz="3200" dirty="0"/>
              <a:t>Some examples of how it could be used.</a:t>
            </a:r>
          </a:p>
          <a:p>
            <a:r>
              <a:rPr lang="en-GB" sz="3200" dirty="0"/>
              <a:t>You may present your findings in any way you wish.</a:t>
            </a:r>
          </a:p>
        </p:txBody>
      </p:sp>
    </p:spTree>
    <p:extLst>
      <p:ext uri="{BB962C8B-B14F-4D97-AF65-F5344CB8AC3E}">
        <p14:creationId xmlns:p14="http://schemas.microsoft.com/office/powerpoint/2010/main" val="40109751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</TotalTime>
  <Words>69</Words>
  <Application>Microsoft Office PowerPoint</Application>
  <PresentationFormat>On-screen Show (4:3)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Tw Cen MT</vt:lpstr>
      <vt:lpstr>Wingdings</vt:lpstr>
      <vt:lpstr>Wingdings 2</vt:lpstr>
      <vt:lpstr>Median</vt:lpstr>
      <vt:lpstr>Contemporary Teaching Strategy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Strategy Activity</dc:title>
  <dc:creator>Caroline Usei</dc:creator>
  <cp:lastModifiedBy>SMU</cp:lastModifiedBy>
  <cp:revision>4</cp:revision>
  <dcterms:created xsi:type="dcterms:W3CDTF">2015-10-26T15:17:46Z</dcterms:created>
  <dcterms:modified xsi:type="dcterms:W3CDTF">2018-10-22T21:44:00Z</dcterms:modified>
</cp:coreProperties>
</file>