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5" autoAdjust="0"/>
    <p:restoredTop sz="94660"/>
  </p:normalViewPr>
  <p:slideViewPr>
    <p:cSldViewPr snapToGrid="0">
      <p:cViewPr varScale="1">
        <p:scale>
          <a:sx n="72" d="100"/>
          <a:sy n="72" d="100"/>
        </p:scale>
        <p:origin x="5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B3A352-7319-49ED-86C9-6BCB0CDC5691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46563B9F-9875-43C1-BB15-93FFCBD4E749}">
      <dgm:prSet/>
      <dgm:spPr/>
      <dgm:t>
        <a:bodyPr/>
        <a:lstStyle/>
        <a:p>
          <a:pPr algn="ctr"/>
          <a:r>
            <a:rPr lang="en-GB" b="1" dirty="0"/>
            <a:t>Tackling the Hidden Curriculum in a Rural Community School Setting</a:t>
          </a:r>
          <a:endParaRPr lang="en-GB" dirty="0"/>
        </a:p>
      </dgm:t>
    </dgm:pt>
    <dgm:pt modelId="{63C209FD-CA90-4021-8319-737AA010CCD5}" type="parTrans" cxnId="{7983F4AD-29A9-4616-94E7-8E4AED3DFAC7}">
      <dgm:prSet/>
      <dgm:spPr/>
      <dgm:t>
        <a:bodyPr/>
        <a:lstStyle/>
        <a:p>
          <a:endParaRPr lang="en-GB"/>
        </a:p>
      </dgm:t>
    </dgm:pt>
    <dgm:pt modelId="{CE7764AF-A3AA-42D0-B86D-4F2505AE8F96}" type="sibTrans" cxnId="{7983F4AD-29A9-4616-94E7-8E4AED3DFAC7}">
      <dgm:prSet/>
      <dgm:spPr/>
      <dgm:t>
        <a:bodyPr/>
        <a:lstStyle/>
        <a:p>
          <a:endParaRPr lang="en-GB"/>
        </a:p>
      </dgm:t>
    </dgm:pt>
    <dgm:pt modelId="{98C27D97-483B-4FDD-BEAB-6724B901FD23}" type="pres">
      <dgm:prSet presAssocID="{24B3A352-7319-49ED-86C9-6BCB0CDC5691}" presName="linear" presStyleCnt="0">
        <dgm:presLayoutVars>
          <dgm:animLvl val="lvl"/>
          <dgm:resizeHandles val="exact"/>
        </dgm:presLayoutVars>
      </dgm:prSet>
      <dgm:spPr/>
    </dgm:pt>
    <dgm:pt modelId="{A5A86EF0-9025-4290-896C-FDC81E83C4A4}" type="pres">
      <dgm:prSet presAssocID="{46563B9F-9875-43C1-BB15-93FFCBD4E749}" presName="parentText" presStyleLbl="node1" presStyleIdx="0" presStyleCnt="1" custLinFactNeighborX="-91" custLinFactNeighborY="-10906">
        <dgm:presLayoutVars>
          <dgm:chMax val="0"/>
          <dgm:bulletEnabled val="1"/>
        </dgm:presLayoutVars>
      </dgm:prSet>
      <dgm:spPr/>
    </dgm:pt>
  </dgm:ptLst>
  <dgm:cxnLst>
    <dgm:cxn modelId="{5A5B9005-79CC-4D7D-A4F9-64CE03F9AB23}" type="presOf" srcId="{24B3A352-7319-49ED-86C9-6BCB0CDC5691}" destId="{98C27D97-483B-4FDD-BEAB-6724B901FD23}" srcOrd="0" destOrd="0" presId="urn:microsoft.com/office/officeart/2005/8/layout/vList2"/>
    <dgm:cxn modelId="{77D0F74C-678C-4955-A3E6-45A1FD9CA12A}" type="presOf" srcId="{46563B9F-9875-43C1-BB15-93FFCBD4E749}" destId="{A5A86EF0-9025-4290-896C-FDC81E83C4A4}" srcOrd="0" destOrd="0" presId="urn:microsoft.com/office/officeart/2005/8/layout/vList2"/>
    <dgm:cxn modelId="{7983F4AD-29A9-4616-94E7-8E4AED3DFAC7}" srcId="{24B3A352-7319-49ED-86C9-6BCB0CDC5691}" destId="{46563B9F-9875-43C1-BB15-93FFCBD4E749}" srcOrd="0" destOrd="0" parTransId="{63C209FD-CA90-4021-8319-737AA010CCD5}" sibTransId="{CE7764AF-A3AA-42D0-B86D-4F2505AE8F96}"/>
    <dgm:cxn modelId="{913EAE51-8A9B-4595-94EA-F08341922D18}" type="presParOf" srcId="{98C27D97-483B-4FDD-BEAB-6724B901FD23}" destId="{A5A86EF0-9025-4290-896C-FDC81E83C4A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2903FC-DE3F-48F7-AD7E-F5C2B26690D6}" type="doc">
      <dgm:prSet loTypeId="urn:microsoft.com/office/officeart/2005/8/layout/orgChart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85CD125A-F5BC-44CF-AE1B-545AE14AE8DF}">
      <dgm:prSet phldrT="[Text]"/>
      <dgm:spPr/>
      <dgm:t>
        <a:bodyPr/>
        <a:lstStyle/>
        <a:p>
          <a:r>
            <a:rPr lang="en-GB" dirty="0"/>
            <a:t>Theories and Recommendations</a:t>
          </a:r>
        </a:p>
      </dgm:t>
    </dgm:pt>
    <dgm:pt modelId="{BD036221-F64F-43C0-B6E0-1444184B17BA}" type="parTrans" cxnId="{81D9D71F-5276-43E0-8ECA-E575CFCF03E7}">
      <dgm:prSet/>
      <dgm:spPr/>
      <dgm:t>
        <a:bodyPr/>
        <a:lstStyle/>
        <a:p>
          <a:endParaRPr lang="en-GB"/>
        </a:p>
      </dgm:t>
    </dgm:pt>
    <dgm:pt modelId="{CAFD1943-BEAC-40F7-A184-835B3884DEC9}" type="sibTrans" cxnId="{81D9D71F-5276-43E0-8ECA-E575CFCF03E7}">
      <dgm:prSet/>
      <dgm:spPr/>
      <dgm:t>
        <a:bodyPr/>
        <a:lstStyle/>
        <a:p>
          <a:endParaRPr lang="en-GB"/>
        </a:p>
      </dgm:t>
    </dgm:pt>
    <dgm:pt modelId="{91DBC429-986D-46A0-8553-7E358C36AA0D}" type="asst">
      <dgm:prSet phldrT="[Text]"/>
      <dgm:spPr/>
      <dgm:t>
        <a:bodyPr/>
        <a:lstStyle/>
        <a:p>
          <a:r>
            <a:rPr lang="en-GB" dirty="0"/>
            <a:t>Policy and Legislation</a:t>
          </a:r>
        </a:p>
      </dgm:t>
    </dgm:pt>
    <dgm:pt modelId="{CD4D4EF2-8C12-45F2-91E2-DE9D64DD8510}" type="parTrans" cxnId="{F31E070A-09E8-4A84-BBE4-4A6BDC2A85DB}">
      <dgm:prSet/>
      <dgm:spPr/>
      <dgm:t>
        <a:bodyPr/>
        <a:lstStyle/>
        <a:p>
          <a:endParaRPr lang="en-GB"/>
        </a:p>
      </dgm:t>
    </dgm:pt>
    <dgm:pt modelId="{C00E5670-CC8A-4FE3-9FA1-19E1562D8635}" type="sibTrans" cxnId="{F31E070A-09E8-4A84-BBE4-4A6BDC2A85DB}">
      <dgm:prSet/>
      <dgm:spPr/>
      <dgm:t>
        <a:bodyPr/>
        <a:lstStyle/>
        <a:p>
          <a:endParaRPr lang="en-GB"/>
        </a:p>
      </dgm:t>
    </dgm:pt>
    <dgm:pt modelId="{9718DE2E-F386-44E0-9167-2EC0B70B75A1}">
      <dgm:prSet phldrT="[Text]"/>
      <dgm:spPr/>
      <dgm:t>
        <a:bodyPr/>
        <a:lstStyle/>
        <a:p>
          <a:r>
            <a:rPr lang="en-GB" dirty="0"/>
            <a:t>Pupils and Community</a:t>
          </a:r>
        </a:p>
      </dgm:t>
    </dgm:pt>
    <dgm:pt modelId="{95C62C91-E71E-411C-978C-484467E7188E}" type="parTrans" cxnId="{B3B90D43-D7EE-470E-B0B4-59AF322B3642}">
      <dgm:prSet/>
      <dgm:spPr/>
      <dgm:t>
        <a:bodyPr/>
        <a:lstStyle/>
        <a:p>
          <a:endParaRPr lang="en-GB"/>
        </a:p>
      </dgm:t>
    </dgm:pt>
    <dgm:pt modelId="{617318AF-F0DF-4E25-BB45-93114F5BE9FD}" type="sibTrans" cxnId="{B3B90D43-D7EE-470E-B0B4-59AF322B3642}">
      <dgm:prSet/>
      <dgm:spPr/>
      <dgm:t>
        <a:bodyPr/>
        <a:lstStyle/>
        <a:p>
          <a:endParaRPr lang="en-GB"/>
        </a:p>
      </dgm:t>
    </dgm:pt>
    <dgm:pt modelId="{C7384BE3-CD65-4A64-A587-BA6E8EED2F82}">
      <dgm:prSet phldrT="[Text]"/>
      <dgm:spPr/>
      <dgm:t>
        <a:bodyPr/>
        <a:lstStyle/>
        <a:p>
          <a:r>
            <a:rPr lang="en-GB" dirty="0"/>
            <a:t>Staff</a:t>
          </a:r>
        </a:p>
      </dgm:t>
    </dgm:pt>
    <dgm:pt modelId="{423E1D45-B355-4B29-9DAB-9DF13E044BEA}" type="parTrans" cxnId="{873171EB-7591-4EFB-B545-A1616466ACED}">
      <dgm:prSet/>
      <dgm:spPr/>
      <dgm:t>
        <a:bodyPr/>
        <a:lstStyle/>
        <a:p>
          <a:endParaRPr lang="en-GB"/>
        </a:p>
      </dgm:t>
    </dgm:pt>
    <dgm:pt modelId="{D1D1B706-E074-470D-95CD-597ECB4D85C8}" type="sibTrans" cxnId="{873171EB-7591-4EFB-B545-A1616466ACED}">
      <dgm:prSet/>
      <dgm:spPr/>
      <dgm:t>
        <a:bodyPr/>
        <a:lstStyle/>
        <a:p>
          <a:endParaRPr lang="en-GB"/>
        </a:p>
      </dgm:t>
    </dgm:pt>
    <dgm:pt modelId="{91D15FC2-67B9-49A5-A21D-B2686B3BB299}">
      <dgm:prSet phldrT="[Text]"/>
      <dgm:spPr/>
      <dgm:t>
        <a:bodyPr/>
        <a:lstStyle/>
        <a:p>
          <a:r>
            <a:rPr lang="en-GB" dirty="0"/>
            <a:t>Governing Body</a:t>
          </a:r>
        </a:p>
      </dgm:t>
    </dgm:pt>
    <dgm:pt modelId="{5CA7BEC8-93B0-4CCB-B8C1-CD7C98754533}" type="parTrans" cxnId="{F2B73B09-A09C-4371-A3EB-96FC453A83C1}">
      <dgm:prSet/>
      <dgm:spPr/>
      <dgm:t>
        <a:bodyPr/>
        <a:lstStyle/>
        <a:p>
          <a:endParaRPr lang="en-GB"/>
        </a:p>
      </dgm:t>
    </dgm:pt>
    <dgm:pt modelId="{2E373CB0-0402-4944-B04D-84445475CDB7}" type="sibTrans" cxnId="{F2B73B09-A09C-4371-A3EB-96FC453A83C1}">
      <dgm:prSet/>
      <dgm:spPr/>
      <dgm:t>
        <a:bodyPr/>
        <a:lstStyle/>
        <a:p>
          <a:endParaRPr lang="en-GB"/>
        </a:p>
      </dgm:t>
    </dgm:pt>
    <dgm:pt modelId="{E6F96E7A-32DD-4647-A8F8-1DAD57CB89C7}" type="pres">
      <dgm:prSet presAssocID="{F82903FC-DE3F-48F7-AD7E-F5C2B26690D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3F3B582C-5F40-4FA8-83BE-6A831C12F471}" type="pres">
      <dgm:prSet presAssocID="{85CD125A-F5BC-44CF-AE1B-545AE14AE8DF}" presName="hierRoot1" presStyleCnt="0">
        <dgm:presLayoutVars>
          <dgm:hierBranch val="init"/>
        </dgm:presLayoutVars>
      </dgm:prSet>
      <dgm:spPr/>
    </dgm:pt>
    <dgm:pt modelId="{259FD993-C5EC-4C61-BC7F-81BE023D186F}" type="pres">
      <dgm:prSet presAssocID="{85CD125A-F5BC-44CF-AE1B-545AE14AE8DF}" presName="rootComposite1" presStyleCnt="0"/>
      <dgm:spPr/>
    </dgm:pt>
    <dgm:pt modelId="{A612BA84-C198-4348-A79A-225E6F90B06F}" type="pres">
      <dgm:prSet presAssocID="{85CD125A-F5BC-44CF-AE1B-545AE14AE8DF}" presName="rootText1" presStyleLbl="node0" presStyleIdx="0" presStyleCnt="1">
        <dgm:presLayoutVars>
          <dgm:chPref val="3"/>
        </dgm:presLayoutVars>
      </dgm:prSet>
      <dgm:spPr/>
    </dgm:pt>
    <dgm:pt modelId="{1DC355EF-A8AD-436D-B949-6442B4FD5AB2}" type="pres">
      <dgm:prSet presAssocID="{85CD125A-F5BC-44CF-AE1B-545AE14AE8DF}" presName="rootConnector1" presStyleLbl="node1" presStyleIdx="0" presStyleCnt="0"/>
      <dgm:spPr/>
    </dgm:pt>
    <dgm:pt modelId="{97ED298B-E1E0-4D5E-AF4F-7895AB7271F0}" type="pres">
      <dgm:prSet presAssocID="{85CD125A-F5BC-44CF-AE1B-545AE14AE8DF}" presName="hierChild2" presStyleCnt="0"/>
      <dgm:spPr/>
    </dgm:pt>
    <dgm:pt modelId="{52274BC7-3CE4-4B2B-8B3C-76DDEFEB6176}" type="pres">
      <dgm:prSet presAssocID="{95C62C91-E71E-411C-978C-484467E7188E}" presName="Name37" presStyleLbl="parChTrans1D2" presStyleIdx="0" presStyleCnt="4"/>
      <dgm:spPr/>
    </dgm:pt>
    <dgm:pt modelId="{316E40D6-B7AA-45A2-97C6-9301233BCCBA}" type="pres">
      <dgm:prSet presAssocID="{9718DE2E-F386-44E0-9167-2EC0B70B75A1}" presName="hierRoot2" presStyleCnt="0">
        <dgm:presLayoutVars>
          <dgm:hierBranch val="init"/>
        </dgm:presLayoutVars>
      </dgm:prSet>
      <dgm:spPr/>
    </dgm:pt>
    <dgm:pt modelId="{ED8DF1C4-8692-4EEC-8679-EB95C66ADD72}" type="pres">
      <dgm:prSet presAssocID="{9718DE2E-F386-44E0-9167-2EC0B70B75A1}" presName="rootComposite" presStyleCnt="0"/>
      <dgm:spPr/>
    </dgm:pt>
    <dgm:pt modelId="{70D9E2BF-0E1F-48DB-9F3C-44BAE5337F46}" type="pres">
      <dgm:prSet presAssocID="{9718DE2E-F386-44E0-9167-2EC0B70B75A1}" presName="rootText" presStyleLbl="node2" presStyleIdx="0" presStyleCnt="3">
        <dgm:presLayoutVars>
          <dgm:chPref val="3"/>
        </dgm:presLayoutVars>
      </dgm:prSet>
      <dgm:spPr/>
    </dgm:pt>
    <dgm:pt modelId="{C4DA2C63-3442-4777-824C-F3BFF57E7A58}" type="pres">
      <dgm:prSet presAssocID="{9718DE2E-F386-44E0-9167-2EC0B70B75A1}" presName="rootConnector" presStyleLbl="node2" presStyleIdx="0" presStyleCnt="3"/>
      <dgm:spPr/>
    </dgm:pt>
    <dgm:pt modelId="{1FBDE4AD-9CC8-4FBE-82FE-6BA16FC44AE7}" type="pres">
      <dgm:prSet presAssocID="{9718DE2E-F386-44E0-9167-2EC0B70B75A1}" presName="hierChild4" presStyleCnt="0"/>
      <dgm:spPr/>
    </dgm:pt>
    <dgm:pt modelId="{8D9A12D9-2D4B-48C2-9A7D-6D9EF49EBBDB}" type="pres">
      <dgm:prSet presAssocID="{9718DE2E-F386-44E0-9167-2EC0B70B75A1}" presName="hierChild5" presStyleCnt="0"/>
      <dgm:spPr/>
    </dgm:pt>
    <dgm:pt modelId="{6825432A-A3D4-498C-91D4-2D3369B856D2}" type="pres">
      <dgm:prSet presAssocID="{423E1D45-B355-4B29-9DAB-9DF13E044BEA}" presName="Name37" presStyleLbl="parChTrans1D2" presStyleIdx="1" presStyleCnt="4"/>
      <dgm:spPr/>
    </dgm:pt>
    <dgm:pt modelId="{172C2505-94B6-4CBC-B416-91C8BACBF2EC}" type="pres">
      <dgm:prSet presAssocID="{C7384BE3-CD65-4A64-A587-BA6E8EED2F82}" presName="hierRoot2" presStyleCnt="0">
        <dgm:presLayoutVars>
          <dgm:hierBranch val="init"/>
        </dgm:presLayoutVars>
      </dgm:prSet>
      <dgm:spPr/>
    </dgm:pt>
    <dgm:pt modelId="{64922463-6500-4A57-AF08-46A776667AA1}" type="pres">
      <dgm:prSet presAssocID="{C7384BE3-CD65-4A64-A587-BA6E8EED2F82}" presName="rootComposite" presStyleCnt="0"/>
      <dgm:spPr/>
    </dgm:pt>
    <dgm:pt modelId="{8CFC9A51-0707-4CE0-9380-0416FE9C3EB8}" type="pres">
      <dgm:prSet presAssocID="{C7384BE3-CD65-4A64-A587-BA6E8EED2F82}" presName="rootText" presStyleLbl="node2" presStyleIdx="1" presStyleCnt="3">
        <dgm:presLayoutVars>
          <dgm:chPref val="3"/>
        </dgm:presLayoutVars>
      </dgm:prSet>
      <dgm:spPr/>
    </dgm:pt>
    <dgm:pt modelId="{11CFA6F8-E0C5-43FA-96BE-199AA7789068}" type="pres">
      <dgm:prSet presAssocID="{C7384BE3-CD65-4A64-A587-BA6E8EED2F82}" presName="rootConnector" presStyleLbl="node2" presStyleIdx="1" presStyleCnt="3"/>
      <dgm:spPr/>
    </dgm:pt>
    <dgm:pt modelId="{8030147A-47F0-43E1-91FD-7D32A8E425A2}" type="pres">
      <dgm:prSet presAssocID="{C7384BE3-CD65-4A64-A587-BA6E8EED2F82}" presName="hierChild4" presStyleCnt="0"/>
      <dgm:spPr/>
    </dgm:pt>
    <dgm:pt modelId="{AC219966-8FF8-4938-A274-26C40300C3D0}" type="pres">
      <dgm:prSet presAssocID="{C7384BE3-CD65-4A64-A587-BA6E8EED2F82}" presName="hierChild5" presStyleCnt="0"/>
      <dgm:spPr/>
    </dgm:pt>
    <dgm:pt modelId="{859B1722-1E21-49EA-B05C-380971D48605}" type="pres">
      <dgm:prSet presAssocID="{5CA7BEC8-93B0-4CCB-B8C1-CD7C98754533}" presName="Name37" presStyleLbl="parChTrans1D2" presStyleIdx="2" presStyleCnt="4"/>
      <dgm:spPr/>
    </dgm:pt>
    <dgm:pt modelId="{CF32E542-0E97-4623-8D70-B5CE00485B6C}" type="pres">
      <dgm:prSet presAssocID="{91D15FC2-67B9-49A5-A21D-B2686B3BB299}" presName="hierRoot2" presStyleCnt="0">
        <dgm:presLayoutVars>
          <dgm:hierBranch val="init"/>
        </dgm:presLayoutVars>
      </dgm:prSet>
      <dgm:spPr/>
    </dgm:pt>
    <dgm:pt modelId="{E67AC7E9-03DB-4AC4-A78F-F6D3DF615139}" type="pres">
      <dgm:prSet presAssocID="{91D15FC2-67B9-49A5-A21D-B2686B3BB299}" presName="rootComposite" presStyleCnt="0"/>
      <dgm:spPr/>
    </dgm:pt>
    <dgm:pt modelId="{8BF24FE7-8DAC-4171-B0A2-366F381D7D66}" type="pres">
      <dgm:prSet presAssocID="{91D15FC2-67B9-49A5-A21D-B2686B3BB299}" presName="rootText" presStyleLbl="node2" presStyleIdx="2" presStyleCnt="3">
        <dgm:presLayoutVars>
          <dgm:chPref val="3"/>
        </dgm:presLayoutVars>
      </dgm:prSet>
      <dgm:spPr/>
    </dgm:pt>
    <dgm:pt modelId="{1CED92FB-E87E-4C7F-B920-15B4314169CF}" type="pres">
      <dgm:prSet presAssocID="{91D15FC2-67B9-49A5-A21D-B2686B3BB299}" presName="rootConnector" presStyleLbl="node2" presStyleIdx="2" presStyleCnt="3"/>
      <dgm:spPr/>
    </dgm:pt>
    <dgm:pt modelId="{756A663E-F7C1-4185-ACE6-BBB46B2D7881}" type="pres">
      <dgm:prSet presAssocID="{91D15FC2-67B9-49A5-A21D-B2686B3BB299}" presName="hierChild4" presStyleCnt="0"/>
      <dgm:spPr/>
    </dgm:pt>
    <dgm:pt modelId="{FB1C9F8A-4A09-4B2D-90D5-9CE14543A978}" type="pres">
      <dgm:prSet presAssocID="{91D15FC2-67B9-49A5-A21D-B2686B3BB299}" presName="hierChild5" presStyleCnt="0"/>
      <dgm:spPr/>
    </dgm:pt>
    <dgm:pt modelId="{AD5D0000-6DDD-4E79-8B9A-9469C37CE9A4}" type="pres">
      <dgm:prSet presAssocID="{85CD125A-F5BC-44CF-AE1B-545AE14AE8DF}" presName="hierChild3" presStyleCnt="0"/>
      <dgm:spPr/>
    </dgm:pt>
    <dgm:pt modelId="{7DADE263-97AF-4578-879E-E764190CA0F6}" type="pres">
      <dgm:prSet presAssocID="{CD4D4EF2-8C12-45F2-91E2-DE9D64DD8510}" presName="Name111" presStyleLbl="parChTrans1D2" presStyleIdx="3" presStyleCnt="4"/>
      <dgm:spPr/>
    </dgm:pt>
    <dgm:pt modelId="{B8044AF1-99D9-4CA3-8C4E-846848DF951F}" type="pres">
      <dgm:prSet presAssocID="{91DBC429-986D-46A0-8553-7E358C36AA0D}" presName="hierRoot3" presStyleCnt="0">
        <dgm:presLayoutVars>
          <dgm:hierBranch val="init"/>
        </dgm:presLayoutVars>
      </dgm:prSet>
      <dgm:spPr/>
    </dgm:pt>
    <dgm:pt modelId="{256EEA2A-B768-4F2F-85FF-2536643224C9}" type="pres">
      <dgm:prSet presAssocID="{91DBC429-986D-46A0-8553-7E358C36AA0D}" presName="rootComposite3" presStyleCnt="0"/>
      <dgm:spPr/>
    </dgm:pt>
    <dgm:pt modelId="{27E12F95-0C1B-43E5-951F-BF3BF26B533F}" type="pres">
      <dgm:prSet presAssocID="{91DBC429-986D-46A0-8553-7E358C36AA0D}" presName="rootText3" presStyleLbl="asst1" presStyleIdx="0" presStyleCnt="1">
        <dgm:presLayoutVars>
          <dgm:chPref val="3"/>
        </dgm:presLayoutVars>
      </dgm:prSet>
      <dgm:spPr/>
    </dgm:pt>
    <dgm:pt modelId="{64180BCF-F3B9-45CB-A3FC-E33D1D7DA031}" type="pres">
      <dgm:prSet presAssocID="{91DBC429-986D-46A0-8553-7E358C36AA0D}" presName="rootConnector3" presStyleLbl="asst1" presStyleIdx="0" presStyleCnt="1"/>
      <dgm:spPr/>
    </dgm:pt>
    <dgm:pt modelId="{A3A21DBE-578F-4161-B71B-09BA699035DE}" type="pres">
      <dgm:prSet presAssocID="{91DBC429-986D-46A0-8553-7E358C36AA0D}" presName="hierChild6" presStyleCnt="0"/>
      <dgm:spPr/>
    </dgm:pt>
    <dgm:pt modelId="{0B961A24-347D-46B9-A68C-8019E66BBD2E}" type="pres">
      <dgm:prSet presAssocID="{91DBC429-986D-46A0-8553-7E358C36AA0D}" presName="hierChild7" presStyleCnt="0"/>
      <dgm:spPr/>
    </dgm:pt>
  </dgm:ptLst>
  <dgm:cxnLst>
    <dgm:cxn modelId="{7B62EB01-18A1-4778-9970-5A84AB6F3F21}" type="presOf" srcId="{95C62C91-E71E-411C-978C-484467E7188E}" destId="{52274BC7-3CE4-4B2B-8B3C-76DDEFEB6176}" srcOrd="0" destOrd="0" presId="urn:microsoft.com/office/officeart/2005/8/layout/orgChart1"/>
    <dgm:cxn modelId="{87F80E09-9D39-4B02-9827-E3ED81BFCFF8}" type="presOf" srcId="{85CD125A-F5BC-44CF-AE1B-545AE14AE8DF}" destId="{1DC355EF-A8AD-436D-B949-6442B4FD5AB2}" srcOrd="1" destOrd="0" presId="urn:microsoft.com/office/officeart/2005/8/layout/orgChart1"/>
    <dgm:cxn modelId="{F2B73B09-A09C-4371-A3EB-96FC453A83C1}" srcId="{85CD125A-F5BC-44CF-AE1B-545AE14AE8DF}" destId="{91D15FC2-67B9-49A5-A21D-B2686B3BB299}" srcOrd="3" destOrd="0" parTransId="{5CA7BEC8-93B0-4CCB-B8C1-CD7C98754533}" sibTransId="{2E373CB0-0402-4944-B04D-84445475CDB7}"/>
    <dgm:cxn modelId="{F31E070A-09E8-4A84-BBE4-4A6BDC2A85DB}" srcId="{85CD125A-F5BC-44CF-AE1B-545AE14AE8DF}" destId="{91DBC429-986D-46A0-8553-7E358C36AA0D}" srcOrd="0" destOrd="0" parTransId="{CD4D4EF2-8C12-45F2-91E2-DE9D64DD8510}" sibTransId="{C00E5670-CC8A-4FE3-9FA1-19E1562D8635}"/>
    <dgm:cxn modelId="{2A6FD411-FAB4-4DCA-8AF5-08A804266642}" type="presOf" srcId="{9718DE2E-F386-44E0-9167-2EC0B70B75A1}" destId="{C4DA2C63-3442-4777-824C-F3BFF57E7A58}" srcOrd="1" destOrd="0" presId="urn:microsoft.com/office/officeart/2005/8/layout/orgChart1"/>
    <dgm:cxn modelId="{81D9D71F-5276-43E0-8ECA-E575CFCF03E7}" srcId="{F82903FC-DE3F-48F7-AD7E-F5C2B26690D6}" destId="{85CD125A-F5BC-44CF-AE1B-545AE14AE8DF}" srcOrd="0" destOrd="0" parTransId="{BD036221-F64F-43C0-B6E0-1444184B17BA}" sibTransId="{CAFD1943-BEAC-40F7-A184-835B3884DEC9}"/>
    <dgm:cxn modelId="{5CCC5B31-0C97-442F-A609-C5310C9B1072}" type="presOf" srcId="{5CA7BEC8-93B0-4CCB-B8C1-CD7C98754533}" destId="{859B1722-1E21-49EA-B05C-380971D48605}" srcOrd="0" destOrd="0" presId="urn:microsoft.com/office/officeart/2005/8/layout/orgChart1"/>
    <dgm:cxn modelId="{B3B90D43-D7EE-470E-B0B4-59AF322B3642}" srcId="{85CD125A-F5BC-44CF-AE1B-545AE14AE8DF}" destId="{9718DE2E-F386-44E0-9167-2EC0B70B75A1}" srcOrd="1" destOrd="0" parTransId="{95C62C91-E71E-411C-978C-484467E7188E}" sibTransId="{617318AF-F0DF-4E25-BB45-93114F5BE9FD}"/>
    <dgm:cxn modelId="{E9661268-E429-46E0-9F45-9AC4FB2B303F}" type="presOf" srcId="{C7384BE3-CD65-4A64-A587-BA6E8EED2F82}" destId="{11CFA6F8-E0C5-43FA-96BE-199AA7789068}" srcOrd="1" destOrd="0" presId="urn:microsoft.com/office/officeart/2005/8/layout/orgChart1"/>
    <dgm:cxn modelId="{252AD649-5AC3-4F5B-9162-0E4F48302132}" type="presOf" srcId="{423E1D45-B355-4B29-9DAB-9DF13E044BEA}" destId="{6825432A-A3D4-498C-91D4-2D3369B856D2}" srcOrd="0" destOrd="0" presId="urn:microsoft.com/office/officeart/2005/8/layout/orgChart1"/>
    <dgm:cxn modelId="{30D63B87-1D52-47B2-84AB-976AB714088C}" type="presOf" srcId="{F82903FC-DE3F-48F7-AD7E-F5C2B26690D6}" destId="{E6F96E7A-32DD-4647-A8F8-1DAD57CB89C7}" srcOrd="0" destOrd="0" presId="urn:microsoft.com/office/officeart/2005/8/layout/orgChart1"/>
    <dgm:cxn modelId="{90519398-BD13-4E40-928B-393ACBFECF50}" type="presOf" srcId="{91DBC429-986D-46A0-8553-7E358C36AA0D}" destId="{64180BCF-F3B9-45CB-A3FC-E33D1D7DA031}" srcOrd="1" destOrd="0" presId="urn:microsoft.com/office/officeart/2005/8/layout/orgChart1"/>
    <dgm:cxn modelId="{1323AF9B-4E69-4C89-BB95-27C1F512F68A}" type="presOf" srcId="{91D15FC2-67B9-49A5-A21D-B2686B3BB299}" destId="{8BF24FE7-8DAC-4171-B0A2-366F381D7D66}" srcOrd="0" destOrd="0" presId="urn:microsoft.com/office/officeart/2005/8/layout/orgChart1"/>
    <dgm:cxn modelId="{3F4A6BA0-4CA0-4F50-997D-67B98BA6BC4C}" type="presOf" srcId="{9718DE2E-F386-44E0-9167-2EC0B70B75A1}" destId="{70D9E2BF-0E1F-48DB-9F3C-44BAE5337F46}" srcOrd="0" destOrd="0" presId="urn:microsoft.com/office/officeart/2005/8/layout/orgChart1"/>
    <dgm:cxn modelId="{3CD127C3-ECAC-40D7-A1D6-64D8FC6607C6}" type="presOf" srcId="{91DBC429-986D-46A0-8553-7E358C36AA0D}" destId="{27E12F95-0C1B-43E5-951F-BF3BF26B533F}" srcOrd="0" destOrd="0" presId="urn:microsoft.com/office/officeart/2005/8/layout/orgChart1"/>
    <dgm:cxn modelId="{FCBB93CF-513F-4B44-8192-FD16BAD9E39D}" type="presOf" srcId="{91D15FC2-67B9-49A5-A21D-B2686B3BB299}" destId="{1CED92FB-E87E-4C7F-B920-15B4314169CF}" srcOrd="1" destOrd="0" presId="urn:microsoft.com/office/officeart/2005/8/layout/orgChart1"/>
    <dgm:cxn modelId="{873171EB-7591-4EFB-B545-A1616466ACED}" srcId="{85CD125A-F5BC-44CF-AE1B-545AE14AE8DF}" destId="{C7384BE3-CD65-4A64-A587-BA6E8EED2F82}" srcOrd="2" destOrd="0" parTransId="{423E1D45-B355-4B29-9DAB-9DF13E044BEA}" sibTransId="{D1D1B706-E074-470D-95CD-597ECB4D85C8}"/>
    <dgm:cxn modelId="{54F6D1ED-CD71-4F39-9E6B-5EAF6730F49F}" type="presOf" srcId="{CD4D4EF2-8C12-45F2-91E2-DE9D64DD8510}" destId="{7DADE263-97AF-4578-879E-E764190CA0F6}" srcOrd="0" destOrd="0" presId="urn:microsoft.com/office/officeart/2005/8/layout/orgChart1"/>
    <dgm:cxn modelId="{49EEC8EF-9259-4756-A447-EE9F39ED5362}" type="presOf" srcId="{85CD125A-F5BC-44CF-AE1B-545AE14AE8DF}" destId="{A612BA84-C198-4348-A79A-225E6F90B06F}" srcOrd="0" destOrd="0" presId="urn:microsoft.com/office/officeart/2005/8/layout/orgChart1"/>
    <dgm:cxn modelId="{ED0010F7-2268-4AA2-BC9B-DF2F9BCD9818}" type="presOf" srcId="{C7384BE3-CD65-4A64-A587-BA6E8EED2F82}" destId="{8CFC9A51-0707-4CE0-9380-0416FE9C3EB8}" srcOrd="0" destOrd="0" presId="urn:microsoft.com/office/officeart/2005/8/layout/orgChart1"/>
    <dgm:cxn modelId="{AFC15B3F-3F6D-4C19-B781-86F830406497}" type="presParOf" srcId="{E6F96E7A-32DD-4647-A8F8-1DAD57CB89C7}" destId="{3F3B582C-5F40-4FA8-83BE-6A831C12F471}" srcOrd="0" destOrd="0" presId="urn:microsoft.com/office/officeart/2005/8/layout/orgChart1"/>
    <dgm:cxn modelId="{8BD289AB-62FE-45E3-A4B4-77539A256FA2}" type="presParOf" srcId="{3F3B582C-5F40-4FA8-83BE-6A831C12F471}" destId="{259FD993-C5EC-4C61-BC7F-81BE023D186F}" srcOrd="0" destOrd="0" presId="urn:microsoft.com/office/officeart/2005/8/layout/orgChart1"/>
    <dgm:cxn modelId="{78FB6940-CE62-4E70-AF62-0C21C73A6FC6}" type="presParOf" srcId="{259FD993-C5EC-4C61-BC7F-81BE023D186F}" destId="{A612BA84-C198-4348-A79A-225E6F90B06F}" srcOrd="0" destOrd="0" presId="urn:microsoft.com/office/officeart/2005/8/layout/orgChart1"/>
    <dgm:cxn modelId="{3000C84D-BD6C-4449-A34C-1972458396C3}" type="presParOf" srcId="{259FD993-C5EC-4C61-BC7F-81BE023D186F}" destId="{1DC355EF-A8AD-436D-B949-6442B4FD5AB2}" srcOrd="1" destOrd="0" presId="urn:microsoft.com/office/officeart/2005/8/layout/orgChart1"/>
    <dgm:cxn modelId="{D73680B4-0AF4-4B23-B51D-F739371D4EB5}" type="presParOf" srcId="{3F3B582C-5F40-4FA8-83BE-6A831C12F471}" destId="{97ED298B-E1E0-4D5E-AF4F-7895AB7271F0}" srcOrd="1" destOrd="0" presId="urn:microsoft.com/office/officeart/2005/8/layout/orgChart1"/>
    <dgm:cxn modelId="{0784EA49-F591-4371-912F-34C5B4D7DC69}" type="presParOf" srcId="{97ED298B-E1E0-4D5E-AF4F-7895AB7271F0}" destId="{52274BC7-3CE4-4B2B-8B3C-76DDEFEB6176}" srcOrd="0" destOrd="0" presId="urn:microsoft.com/office/officeart/2005/8/layout/orgChart1"/>
    <dgm:cxn modelId="{526B3FCA-FB78-4F87-A6B5-06C189665585}" type="presParOf" srcId="{97ED298B-E1E0-4D5E-AF4F-7895AB7271F0}" destId="{316E40D6-B7AA-45A2-97C6-9301233BCCBA}" srcOrd="1" destOrd="0" presId="urn:microsoft.com/office/officeart/2005/8/layout/orgChart1"/>
    <dgm:cxn modelId="{DB30876F-1F65-4056-8F08-BAD36DE19AD2}" type="presParOf" srcId="{316E40D6-B7AA-45A2-97C6-9301233BCCBA}" destId="{ED8DF1C4-8692-4EEC-8679-EB95C66ADD72}" srcOrd="0" destOrd="0" presId="urn:microsoft.com/office/officeart/2005/8/layout/orgChart1"/>
    <dgm:cxn modelId="{00D5A637-9E16-4AEE-80B5-88AB45FD95CD}" type="presParOf" srcId="{ED8DF1C4-8692-4EEC-8679-EB95C66ADD72}" destId="{70D9E2BF-0E1F-48DB-9F3C-44BAE5337F46}" srcOrd="0" destOrd="0" presId="urn:microsoft.com/office/officeart/2005/8/layout/orgChart1"/>
    <dgm:cxn modelId="{4BFAEB16-B159-4027-9C6B-049AA38849F7}" type="presParOf" srcId="{ED8DF1C4-8692-4EEC-8679-EB95C66ADD72}" destId="{C4DA2C63-3442-4777-824C-F3BFF57E7A58}" srcOrd="1" destOrd="0" presId="urn:microsoft.com/office/officeart/2005/8/layout/orgChart1"/>
    <dgm:cxn modelId="{9F3E890D-7BE9-43F6-A9DA-2A48E3ABDD1A}" type="presParOf" srcId="{316E40D6-B7AA-45A2-97C6-9301233BCCBA}" destId="{1FBDE4AD-9CC8-4FBE-82FE-6BA16FC44AE7}" srcOrd="1" destOrd="0" presId="urn:microsoft.com/office/officeart/2005/8/layout/orgChart1"/>
    <dgm:cxn modelId="{9FE7FEEC-5AD7-4552-A45A-5CFBDAADD07E}" type="presParOf" srcId="{316E40D6-B7AA-45A2-97C6-9301233BCCBA}" destId="{8D9A12D9-2D4B-48C2-9A7D-6D9EF49EBBDB}" srcOrd="2" destOrd="0" presId="urn:microsoft.com/office/officeart/2005/8/layout/orgChart1"/>
    <dgm:cxn modelId="{BFEEE6FA-BAAD-441A-B521-83CF1E16596F}" type="presParOf" srcId="{97ED298B-E1E0-4D5E-AF4F-7895AB7271F0}" destId="{6825432A-A3D4-498C-91D4-2D3369B856D2}" srcOrd="2" destOrd="0" presId="urn:microsoft.com/office/officeart/2005/8/layout/orgChart1"/>
    <dgm:cxn modelId="{408BD15A-0D42-4555-A0FD-48AF857A6C20}" type="presParOf" srcId="{97ED298B-E1E0-4D5E-AF4F-7895AB7271F0}" destId="{172C2505-94B6-4CBC-B416-91C8BACBF2EC}" srcOrd="3" destOrd="0" presId="urn:microsoft.com/office/officeart/2005/8/layout/orgChart1"/>
    <dgm:cxn modelId="{71562E7B-E954-46FF-8ECD-BB2D18163488}" type="presParOf" srcId="{172C2505-94B6-4CBC-B416-91C8BACBF2EC}" destId="{64922463-6500-4A57-AF08-46A776667AA1}" srcOrd="0" destOrd="0" presId="urn:microsoft.com/office/officeart/2005/8/layout/orgChart1"/>
    <dgm:cxn modelId="{DEA99768-3E7A-4026-B527-AE2B49CF9C92}" type="presParOf" srcId="{64922463-6500-4A57-AF08-46A776667AA1}" destId="{8CFC9A51-0707-4CE0-9380-0416FE9C3EB8}" srcOrd="0" destOrd="0" presId="urn:microsoft.com/office/officeart/2005/8/layout/orgChart1"/>
    <dgm:cxn modelId="{E2D3A408-3BA5-450B-A39D-E859B2C9ED1B}" type="presParOf" srcId="{64922463-6500-4A57-AF08-46A776667AA1}" destId="{11CFA6F8-E0C5-43FA-96BE-199AA7789068}" srcOrd="1" destOrd="0" presId="urn:microsoft.com/office/officeart/2005/8/layout/orgChart1"/>
    <dgm:cxn modelId="{911E2009-5082-41A6-B20F-85F4687AED37}" type="presParOf" srcId="{172C2505-94B6-4CBC-B416-91C8BACBF2EC}" destId="{8030147A-47F0-43E1-91FD-7D32A8E425A2}" srcOrd="1" destOrd="0" presId="urn:microsoft.com/office/officeart/2005/8/layout/orgChart1"/>
    <dgm:cxn modelId="{D9C94D29-5ADF-4F2E-85BF-1AEE343C7092}" type="presParOf" srcId="{172C2505-94B6-4CBC-B416-91C8BACBF2EC}" destId="{AC219966-8FF8-4938-A274-26C40300C3D0}" srcOrd="2" destOrd="0" presId="urn:microsoft.com/office/officeart/2005/8/layout/orgChart1"/>
    <dgm:cxn modelId="{CF56CD06-A209-4EBB-88BC-4645D68293DC}" type="presParOf" srcId="{97ED298B-E1E0-4D5E-AF4F-7895AB7271F0}" destId="{859B1722-1E21-49EA-B05C-380971D48605}" srcOrd="4" destOrd="0" presId="urn:microsoft.com/office/officeart/2005/8/layout/orgChart1"/>
    <dgm:cxn modelId="{6E63C0C0-6DD9-42B1-A45C-FAC434F31CAD}" type="presParOf" srcId="{97ED298B-E1E0-4D5E-AF4F-7895AB7271F0}" destId="{CF32E542-0E97-4623-8D70-B5CE00485B6C}" srcOrd="5" destOrd="0" presId="urn:microsoft.com/office/officeart/2005/8/layout/orgChart1"/>
    <dgm:cxn modelId="{0AD589D2-F258-4B07-97D9-AC7ED5C5E3E2}" type="presParOf" srcId="{CF32E542-0E97-4623-8D70-B5CE00485B6C}" destId="{E67AC7E9-03DB-4AC4-A78F-F6D3DF615139}" srcOrd="0" destOrd="0" presId="urn:microsoft.com/office/officeart/2005/8/layout/orgChart1"/>
    <dgm:cxn modelId="{69E1F477-68ED-431D-80FE-D95B40446295}" type="presParOf" srcId="{E67AC7E9-03DB-4AC4-A78F-F6D3DF615139}" destId="{8BF24FE7-8DAC-4171-B0A2-366F381D7D66}" srcOrd="0" destOrd="0" presId="urn:microsoft.com/office/officeart/2005/8/layout/orgChart1"/>
    <dgm:cxn modelId="{575CEFE3-129D-46A7-AF5D-DFF1B2659919}" type="presParOf" srcId="{E67AC7E9-03DB-4AC4-A78F-F6D3DF615139}" destId="{1CED92FB-E87E-4C7F-B920-15B4314169CF}" srcOrd="1" destOrd="0" presId="urn:microsoft.com/office/officeart/2005/8/layout/orgChart1"/>
    <dgm:cxn modelId="{C8054FB8-7A57-46C2-B57E-6D34CA832883}" type="presParOf" srcId="{CF32E542-0E97-4623-8D70-B5CE00485B6C}" destId="{756A663E-F7C1-4185-ACE6-BBB46B2D7881}" srcOrd="1" destOrd="0" presId="urn:microsoft.com/office/officeart/2005/8/layout/orgChart1"/>
    <dgm:cxn modelId="{5EE666AE-1039-477A-840F-75EFA64FC48C}" type="presParOf" srcId="{CF32E542-0E97-4623-8D70-B5CE00485B6C}" destId="{FB1C9F8A-4A09-4B2D-90D5-9CE14543A978}" srcOrd="2" destOrd="0" presId="urn:microsoft.com/office/officeart/2005/8/layout/orgChart1"/>
    <dgm:cxn modelId="{ED804590-68C7-4110-A54A-74CAE57475E2}" type="presParOf" srcId="{3F3B582C-5F40-4FA8-83BE-6A831C12F471}" destId="{AD5D0000-6DDD-4E79-8B9A-9469C37CE9A4}" srcOrd="2" destOrd="0" presId="urn:microsoft.com/office/officeart/2005/8/layout/orgChart1"/>
    <dgm:cxn modelId="{26361752-12F6-4346-B815-8B4AF504029C}" type="presParOf" srcId="{AD5D0000-6DDD-4E79-8B9A-9469C37CE9A4}" destId="{7DADE263-97AF-4578-879E-E764190CA0F6}" srcOrd="0" destOrd="0" presId="urn:microsoft.com/office/officeart/2005/8/layout/orgChart1"/>
    <dgm:cxn modelId="{68717C78-EA8E-472B-89E3-2E81F6AC0F1F}" type="presParOf" srcId="{AD5D0000-6DDD-4E79-8B9A-9469C37CE9A4}" destId="{B8044AF1-99D9-4CA3-8C4E-846848DF951F}" srcOrd="1" destOrd="0" presId="urn:microsoft.com/office/officeart/2005/8/layout/orgChart1"/>
    <dgm:cxn modelId="{2BBDAB79-A5FC-4243-863B-B0986E41CF74}" type="presParOf" srcId="{B8044AF1-99D9-4CA3-8C4E-846848DF951F}" destId="{256EEA2A-B768-4F2F-85FF-2536643224C9}" srcOrd="0" destOrd="0" presId="urn:microsoft.com/office/officeart/2005/8/layout/orgChart1"/>
    <dgm:cxn modelId="{00BB825B-0456-49C8-8A3B-7E741BEB92FB}" type="presParOf" srcId="{256EEA2A-B768-4F2F-85FF-2536643224C9}" destId="{27E12F95-0C1B-43E5-951F-BF3BF26B533F}" srcOrd="0" destOrd="0" presId="urn:microsoft.com/office/officeart/2005/8/layout/orgChart1"/>
    <dgm:cxn modelId="{E6504CCD-00AD-4F42-BF50-956E26129CE9}" type="presParOf" srcId="{256EEA2A-B768-4F2F-85FF-2536643224C9}" destId="{64180BCF-F3B9-45CB-A3FC-E33D1D7DA031}" srcOrd="1" destOrd="0" presId="urn:microsoft.com/office/officeart/2005/8/layout/orgChart1"/>
    <dgm:cxn modelId="{CF8A955F-BA57-47AF-A4AE-3E2A6574D1A3}" type="presParOf" srcId="{B8044AF1-99D9-4CA3-8C4E-846848DF951F}" destId="{A3A21DBE-578F-4161-B71B-09BA699035DE}" srcOrd="1" destOrd="0" presId="urn:microsoft.com/office/officeart/2005/8/layout/orgChart1"/>
    <dgm:cxn modelId="{5D263F3A-7EC2-4895-AB4C-29CE54F5E861}" type="presParOf" srcId="{B8044AF1-99D9-4CA3-8C4E-846848DF951F}" destId="{0B961A24-347D-46B9-A68C-8019E66BBD2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86EF0-9025-4290-896C-FDC81E83C4A4}">
      <dsp:nvSpPr>
        <dsp:cNvPr id="0" name=""/>
        <dsp:cNvSpPr/>
      </dsp:nvSpPr>
      <dsp:spPr>
        <a:xfrm>
          <a:off x="0" y="0"/>
          <a:ext cx="7301947" cy="43348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Tackling the Hidden Curriculum in a Rural Community School Setting</a:t>
          </a:r>
          <a:endParaRPr lang="en-GB" sz="1900" kern="1200" dirty="0"/>
        </a:p>
      </dsp:txBody>
      <dsp:txXfrm>
        <a:off x="21161" y="21161"/>
        <a:ext cx="7259625" cy="3911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ADE263-97AF-4578-879E-E764190CA0F6}">
      <dsp:nvSpPr>
        <dsp:cNvPr id="0" name=""/>
        <dsp:cNvSpPr/>
      </dsp:nvSpPr>
      <dsp:spPr>
        <a:xfrm>
          <a:off x="961802" y="632306"/>
          <a:ext cx="91440" cy="288719"/>
        </a:xfrm>
        <a:custGeom>
          <a:avLst/>
          <a:gdLst/>
          <a:ahLst/>
          <a:cxnLst/>
          <a:rect l="0" t="0" r="0" b="0"/>
          <a:pathLst>
            <a:path>
              <a:moveTo>
                <a:pt x="111623" y="0"/>
              </a:moveTo>
              <a:lnTo>
                <a:pt x="111623" y="288719"/>
              </a:lnTo>
              <a:lnTo>
                <a:pt x="45720" y="288719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9B1722-1E21-49EA-B05C-380971D48605}">
      <dsp:nvSpPr>
        <dsp:cNvPr id="0" name=""/>
        <dsp:cNvSpPr/>
      </dsp:nvSpPr>
      <dsp:spPr>
        <a:xfrm>
          <a:off x="1073426" y="632306"/>
          <a:ext cx="759456" cy="57743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1534"/>
              </a:lnTo>
              <a:lnTo>
                <a:pt x="759456" y="511534"/>
              </a:lnTo>
              <a:lnTo>
                <a:pt x="759456" y="577438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25432A-A3D4-498C-91D4-2D3369B856D2}">
      <dsp:nvSpPr>
        <dsp:cNvPr id="0" name=""/>
        <dsp:cNvSpPr/>
      </dsp:nvSpPr>
      <dsp:spPr>
        <a:xfrm>
          <a:off x="1027706" y="632306"/>
          <a:ext cx="91440" cy="57743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77438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274BC7-3CE4-4B2B-8B3C-76DDEFEB6176}">
      <dsp:nvSpPr>
        <dsp:cNvPr id="0" name=""/>
        <dsp:cNvSpPr/>
      </dsp:nvSpPr>
      <dsp:spPr>
        <a:xfrm>
          <a:off x="313969" y="632306"/>
          <a:ext cx="759456" cy="577438"/>
        </a:xfrm>
        <a:custGeom>
          <a:avLst/>
          <a:gdLst/>
          <a:ahLst/>
          <a:cxnLst/>
          <a:rect l="0" t="0" r="0" b="0"/>
          <a:pathLst>
            <a:path>
              <a:moveTo>
                <a:pt x="759456" y="0"/>
              </a:moveTo>
              <a:lnTo>
                <a:pt x="759456" y="511534"/>
              </a:lnTo>
              <a:lnTo>
                <a:pt x="0" y="511534"/>
              </a:lnTo>
              <a:lnTo>
                <a:pt x="0" y="577438"/>
              </a:lnTo>
            </a:path>
          </a:pathLst>
        </a:cu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12BA84-C198-4348-A79A-225E6F90B06F}">
      <dsp:nvSpPr>
        <dsp:cNvPr id="0" name=""/>
        <dsp:cNvSpPr/>
      </dsp:nvSpPr>
      <dsp:spPr>
        <a:xfrm>
          <a:off x="759600" y="318481"/>
          <a:ext cx="627650" cy="3138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Theories and Recommendations</a:t>
          </a:r>
        </a:p>
      </dsp:txBody>
      <dsp:txXfrm>
        <a:off x="759600" y="318481"/>
        <a:ext cx="627650" cy="313825"/>
      </dsp:txXfrm>
    </dsp:sp>
    <dsp:sp modelId="{70D9E2BF-0E1F-48DB-9F3C-44BAE5337F46}">
      <dsp:nvSpPr>
        <dsp:cNvPr id="0" name=""/>
        <dsp:cNvSpPr/>
      </dsp:nvSpPr>
      <dsp:spPr>
        <a:xfrm>
          <a:off x="144" y="1209745"/>
          <a:ext cx="627650" cy="3138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Pupils and Community</a:t>
          </a:r>
        </a:p>
      </dsp:txBody>
      <dsp:txXfrm>
        <a:off x="144" y="1209745"/>
        <a:ext cx="627650" cy="313825"/>
      </dsp:txXfrm>
    </dsp:sp>
    <dsp:sp modelId="{8CFC9A51-0707-4CE0-9380-0416FE9C3EB8}">
      <dsp:nvSpPr>
        <dsp:cNvPr id="0" name=""/>
        <dsp:cNvSpPr/>
      </dsp:nvSpPr>
      <dsp:spPr>
        <a:xfrm>
          <a:off x="759600" y="1209745"/>
          <a:ext cx="627650" cy="3138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Staff</a:t>
          </a:r>
        </a:p>
      </dsp:txBody>
      <dsp:txXfrm>
        <a:off x="759600" y="1209745"/>
        <a:ext cx="627650" cy="313825"/>
      </dsp:txXfrm>
    </dsp:sp>
    <dsp:sp modelId="{8BF24FE7-8DAC-4171-B0A2-366F381D7D66}">
      <dsp:nvSpPr>
        <dsp:cNvPr id="0" name=""/>
        <dsp:cNvSpPr/>
      </dsp:nvSpPr>
      <dsp:spPr>
        <a:xfrm>
          <a:off x="1519057" y="1209745"/>
          <a:ext cx="627650" cy="3138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Governing Body</a:t>
          </a:r>
        </a:p>
      </dsp:txBody>
      <dsp:txXfrm>
        <a:off x="1519057" y="1209745"/>
        <a:ext cx="627650" cy="313825"/>
      </dsp:txXfrm>
    </dsp:sp>
    <dsp:sp modelId="{27E12F95-0C1B-43E5-951F-BF3BF26B533F}">
      <dsp:nvSpPr>
        <dsp:cNvPr id="0" name=""/>
        <dsp:cNvSpPr/>
      </dsp:nvSpPr>
      <dsp:spPr>
        <a:xfrm>
          <a:off x="379872" y="764113"/>
          <a:ext cx="627650" cy="3138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" tIns="3810" rIns="3810" bIns="381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" kern="1200" dirty="0"/>
            <a:t>Policy and Legislation</a:t>
          </a:r>
        </a:p>
      </dsp:txBody>
      <dsp:txXfrm>
        <a:off x="379872" y="764113"/>
        <a:ext cx="627650" cy="3138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hyperlink" Target="http://shroomery.org/forums/showflat.php/number/19827848" TargetMode="External"/><Relationship Id="rId18" Type="http://schemas.openxmlformats.org/officeDocument/2006/relationships/image" Target="../media/image5.jpg"/><Relationship Id="rId3" Type="http://schemas.openxmlformats.org/officeDocument/2006/relationships/diagramLayout" Target="../diagrams/layout1.xml"/><Relationship Id="rId21" Type="http://schemas.openxmlformats.org/officeDocument/2006/relationships/image" Target="../media/image6.png"/><Relationship Id="rId7" Type="http://schemas.openxmlformats.org/officeDocument/2006/relationships/diagramData" Target="../diagrams/data2.xml"/><Relationship Id="rId12" Type="http://schemas.openxmlformats.org/officeDocument/2006/relationships/image" Target="../media/image3.jpg"/><Relationship Id="rId17" Type="http://schemas.openxmlformats.org/officeDocument/2006/relationships/hyperlink" Target="https://creativecommons.org/licenses/by-sa/3.0/" TargetMode="External"/><Relationship Id="rId25" Type="http://schemas.openxmlformats.org/officeDocument/2006/relationships/hyperlink" Target="http://wordpress.danieltubau.com/un-regalo-de-navidad-la-nueva-teologia/" TargetMode="External"/><Relationship Id="rId2" Type="http://schemas.openxmlformats.org/officeDocument/2006/relationships/diagramData" Target="../diagrams/data1.xml"/><Relationship Id="rId16" Type="http://schemas.openxmlformats.org/officeDocument/2006/relationships/hyperlink" Target="http://worldbuilding.stackexchange.com/questions/10645/what-would-poverty-be-like-if-there-was-an-infinite-supply-of-food" TargetMode="External"/><Relationship Id="rId20" Type="http://schemas.openxmlformats.org/officeDocument/2006/relationships/hyperlink" Target="https://creativecommons.org/licenses/by/3.0/" TargetMode="Externa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image" Target="../media/image8.png"/><Relationship Id="rId5" Type="http://schemas.openxmlformats.org/officeDocument/2006/relationships/diagramColors" Target="../diagrams/colors1.xml"/><Relationship Id="rId15" Type="http://schemas.openxmlformats.org/officeDocument/2006/relationships/image" Target="../media/image4.jpg"/><Relationship Id="rId23" Type="http://schemas.openxmlformats.org/officeDocument/2006/relationships/image" Target="../media/image7.jpg"/><Relationship Id="rId10" Type="http://schemas.openxmlformats.org/officeDocument/2006/relationships/diagramColors" Target="../diagrams/colors2.xml"/><Relationship Id="rId19" Type="http://schemas.openxmlformats.org/officeDocument/2006/relationships/hyperlink" Target="https://www.carnaghan.com/2016/11/modern-application-frameworks-legacy-browsers-security-implications/" TargetMode="Externa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hyperlink" Target="https://creativecommons.org/licenses/by-nc-sa/3.0/" TargetMode="External"/><Relationship Id="rId22" Type="http://schemas.openxmlformats.org/officeDocument/2006/relationships/hyperlink" Target="https://chrishildrew.wordpress.com/growth-minds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F30B9FF9-36B5-45CA-86B2-1F9931CC8E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80108086"/>
              </p:ext>
            </p:extLst>
          </p:nvPr>
        </p:nvGraphicFramePr>
        <p:xfrm>
          <a:off x="2105863" y="105948"/>
          <a:ext cx="7301947" cy="461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D627996F-9345-4F49-AD7B-28C42D82EE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1121200"/>
              </p:ext>
            </p:extLst>
          </p:nvPr>
        </p:nvGraphicFramePr>
        <p:xfrm>
          <a:off x="318052" y="686952"/>
          <a:ext cx="2146852" cy="18420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2141A20F-AF73-43F6-9812-F009008101E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3916015" y="4441323"/>
            <a:ext cx="2143034" cy="137132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6EF06AD-8B5C-4555-BE5E-63A9A6634509}"/>
              </a:ext>
            </a:extLst>
          </p:cNvPr>
          <p:cNvSpPr txBox="1"/>
          <p:nvPr/>
        </p:nvSpPr>
        <p:spPr>
          <a:xfrm>
            <a:off x="3899353" y="5883259"/>
            <a:ext cx="2305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3" tooltip="http://shroomery.org/forums/showflat.php/number/1982784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4" tooltip="https://creativecommons.org/licenses/by-nc-sa/3.0/"/>
              </a:rPr>
              <a:t>CC BY-SA-NC</a:t>
            </a:r>
            <a:r>
              <a:rPr lang="en-GB" sz="900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B09ADC5-9DF6-4922-84AF-02896EAD6204}"/>
              </a:ext>
            </a:extLst>
          </p:cNvPr>
          <p:cNvSpPr txBox="1"/>
          <p:nvPr/>
        </p:nvSpPr>
        <p:spPr>
          <a:xfrm>
            <a:off x="318052" y="2525262"/>
            <a:ext cx="30877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Cultural Education: Who needs Education?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Global Education Models: Does PISA reveal all?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Home Education: Dissing the system?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4A0AEBD-362A-4F3C-958D-7756EC412F07}"/>
              </a:ext>
            </a:extLst>
          </p:cNvPr>
          <p:cNvSpPr/>
          <p:nvPr/>
        </p:nvSpPr>
        <p:spPr>
          <a:xfrm>
            <a:off x="318052" y="4502575"/>
            <a:ext cx="3087756" cy="1915521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B. F. Skinner’s Operant Conditioning Theory: Use with Caution!</a:t>
            </a:r>
          </a:p>
          <a:p>
            <a:pPr algn="ctr"/>
            <a:r>
              <a:rPr lang="en-GB" sz="1400" dirty="0">
                <a:solidFill>
                  <a:srgbClr val="FF0000"/>
                </a:solidFill>
              </a:rPr>
              <a:t>BECAUSE…</a:t>
            </a:r>
          </a:p>
          <a:p>
            <a:r>
              <a:rPr lang="en-GB" sz="1400" dirty="0">
                <a:solidFill>
                  <a:schemeClr val="bg2">
                    <a:lumMod val="75000"/>
                  </a:schemeClr>
                </a:solidFill>
              </a:rPr>
              <a:t>Maslow’s watching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D099D55-9A94-4790-9BC4-193C93137FA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1881809" y="5343816"/>
            <a:ext cx="1348541" cy="100337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75EC62A-5C43-4554-9883-F1BD1CA3B758}"/>
              </a:ext>
            </a:extLst>
          </p:cNvPr>
          <p:cNvSpPr txBox="1"/>
          <p:nvPr/>
        </p:nvSpPr>
        <p:spPr>
          <a:xfrm>
            <a:off x="1459329" y="6456417"/>
            <a:ext cx="2469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6" tooltip="http://worldbuilding.stackexchange.com/questions/10645/what-would-poverty-be-like-if-there-was-an-infinite-supply-of-food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7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6AEC50F7-AE59-4AE5-9B5A-CEC3AABCB999}"/>
              </a:ext>
            </a:extLst>
          </p:cNvPr>
          <p:cNvSpPr/>
          <p:nvPr/>
        </p:nvSpPr>
        <p:spPr>
          <a:xfrm>
            <a:off x="1762539" y="2266122"/>
            <a:ext cx="119270" cy="2857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8BF0B157-1A08-45CB-953F-2E6D899A09C4}"/>
              </a:ext>
            </a:extLst>
          </p:cNvPr>
          <p:cNvSpPr/>
          <p:nvPr/>
        </p:nvSpPr>
        <p:spPr>
          <a:xfrm>
            <a:off x="2305878" y="4094922"/>
            <a:ext cx="124914" cy="3693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D5DD8F6-9F80-4C2D-AF4E-2E42F06056A1}"/>
              </a:ext>
            </a:extLst>
          </p:cNvPr>
          <p:cNvSpPr txBox="1"/>
          <p:nvPr/>
        </p:nvSpPr>
        <p:spPr>
          <a:xfrm>
            <a:off x="3889512" y="839319"/>
            <a:ext cx="37346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200" dirty="0"/>
              <a:t>Foundation Phase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200" dirty="0"/>
              <a:t>KS2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200" dirty="0"/>
              <a:t>Additional Learning Needs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200" dirty="0"/>
              <a:t>Poverty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200" dirty="0"/>
              <a:t>EAL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200" dirty="0"/>
              <a:t>Rural Setting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200" dirty="0"/>
              <a:t>Budget Restraints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200" dirty="0"/>
              <a:t>Children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338B0A-5D4B-48C8-8DCF-622ACE1E46F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3889512" y="2811268"/>
            <a:ext cx="1375225" cy="9214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83546D-9EAA-471A-A71F-B6CCB63C3167}"/>
              </a:ext>
            </a:extLst>
          </p:cNvPr>
          <p:cNvSpPr txBox="1"/>
          <p:nvPr/>
        </p:nvSpPr>
        <p:spPr>
          <a:xfrm>
            <a:off x="3889512" y="3824270"/>
            <a:ext cx="127883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9" tooltip="https://www.carnaghan.com/2016/11/modern-application-frameworks-legacy-browsers-security-implication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20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3D0DA8-DFE1-4C1D-87DB-329D3BD896D1}"/>
              </a:ext>
            </a:extLst>
          </p:cNvPr>
          <p:cNvSpPr txBox="1"/>
          <p:nvPr/>
        </p:nvSpPr>
        <p:spPr>
          <a:xfrm>
            <a:off x="5393634" y="2811268"/>
            <a:ext cx="9939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Literacy</a:t>
            </a:r>
          </a:p>
          <a:p>
            <a:r>
              <a:rPr lang="en-GB" sz="1200" dirty="0">
                <a:solidFill>
                  <a:schemeClr val="bg1"/>
                </a:solidFill>
              </a:rPr>
              <a:t>Numeracy</a:t>
            </a:r>
          </a:p>
          <a:p>
            <a:r>
              <a:rPr lang="en-GB" sz="1200" dirty="0">
                <a:solidFill>
                  <a:schemeClr val="bg1"/>
                </a:solidFill>
              </a:rPr>
              <a:t>Digital</a:t>
            </a:r>
          </a:p>
          <a:p>
            <a:r>
              <a:rPr lang="en-GB" sz="1200" dirty="0">
                <a:solidFill>
                  <a:schemeClr val="bg1"/>
                </a:solidFill>
              </a:rPr>
              <a:t>Welsh Language</a:t>
            </a: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AE3EEC6E-E14F-449E-9920-F8AE0295524B}"/>
              </a:ext>
            </a:extLst>
          </p:cNvPr>
          <p:cNvSpPr/>
          <p:nvPr/>
        </p:nvSpPr>
        <p:spPr>
          <a:xfrm>
            <a:off x="4625009" y="2408979"/>
            <a:ext cx="205407" cy="3106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130F6CBE-818A-45F8-AC7D-8CCE8D153579}"/>
              </a:ext>
            </a:extLst>
          </p:cNvPr>
          <p:cNvSpPr/>
          <p:nvPr/>
        </p:nvSpPr>
        <p:spPr>
          <a:xfrm>
            <a:off x="5236690" y="3925890"/>
            <a:ext cx="124914" cy="41813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B8E6A4-51BD-4288-BDEC-72A0B1D6B131}"/>
              </a:ext>
            </a:extLst>
          </p:cNvPr>
          <p:cNvSpPr txBox="1"/>
          <p:nvPr/>
        </p:nvSpPr>
        <p:spPr>
          <a:xfrm>
            <a:off x="3998557" y="6376369"/>
            <a:ext cx="25128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6"/>
                </a:solidFill>
                <a:latin typeface="Bradley Hand ITC" panose="03070402050302030203" pitchFamily="66" charset="0"/>
              </a:rPr>
              <a:t>Is there a secret weapon? </a:t>
            </a:r>
          </a:p>
        </p:txBody>
      </p:sp>
      <p:sp>
        <p:nvSpPr>
          <p:cNvPr id="11" name="Flowchart: Punched Tape 10">
            <a:extLst>
              <a:ext uri="{FF2B5EF4-FFF2-40B4-BE49-F238E27FC236}">
                <a16:creationId xmlns:a16="http://schemas.microsoft.com/office/drawing/2014/main" id="{FA2C0AB4-7369-43EB-82F1-9CBEF14216B7}"/>
              </a:ext>
            </a:extLst>
          </p:cNvPr>
          <p:cNvSpPr/>
          <p:nvPr/>
        </p:nvSpPr>
        <p:spPr>
          <a:xfrm>
            <a:off x="6651798" y="582390"/>
            <a:ext cx="4412975" cy="1754327"/>
          </a:xfrm>
          <a:prstGeom prst="flowChartPunchedTap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sz="1100" dirty="0"/>
              <a:t>UNCRC (1989): Article 28-Children have a right to an education</a:t>
            </a:r>
          </a:p>
          <a:p>
            <a:r>
              <a:rPr lang="en-GB" sz="1100" dirty="0"/>
              <a:t>                                Article 29-Education should develop each child’s</a:t>
            </a:r>
          </a:p>
          <a:p>
            <a:r>
              <a:rPr lang="en-GB" sz="1100" dirty="0"/>
              <a:t>  (</a:t>
            </a:r>
            <a:r>
              <a:rPr lang="en-GB" sz="800" dirty="0"/>
              <a:t>Save the Children, 2015)</a:t>
            </a:r>
            <a:r>
              <a:rPr lang="en-GB" sz="1100" dirty="0"/>
              <a:t>                  personality and talents to the full</a:t>
            </a:r>
          </a:p>
          <a:p>
            <a:endParaRPr lang="en-GB" sz="1100" dirty="0"/>
          </a:p>
          <a:p>
            <a:r>
              <a:rPr lang="en-GB" sz="11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Programme for Children and Young People (2015) 7 Core Aims</a:t>
            </a:r>
          </a:p>
          <a:p>
            <a:r>
              <a:rPr lang="en-GB" sz="11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‘Successful Futures’ New Curriculum for Wales (Donaldson, 2015)</a:t>
            </a:r>
          </a:p>
          <a:p>
            <a:endParaRPr lang="en-GB" sz="11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350CC9F-B451-46F2-B13B-F355A8F94179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837473B0-CC2E-450A-ABE3-18F120FF3D39}">
                <a1611:picAttrSrcUrl xmlns:a1611="http://schemas.microsoft.com/office/drawing/2016/11/main" r:id="rId22"/>
              </a:ext>
            </a:extLst>
          </a:blip>
          <a:stretch>
            <a:fillRect/>
          </a:stretch>
        </p:blipFill>
        <p:spPr>
          <a:xfrm>
            <a:off x="6696034" y="3240890"/>
            <a:ext cx="2381232" cy="142284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7835DBA-F1A1-4E6F-81E1-6AF179951E30}"/>
              </a:ext>
            </a:extLst>
          </p:cNvPr>
          <p:cNvSpPr txBox="1"/>
          <p:nvPr/>
        </p:nvSpPr>
        <p:spPr>
          <a:xfrm>
            <a:off x="6717585" y="4628902"/>
            <a:ext cx="2381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22" tooltip="https://chrishildrew.wordpress.com/growth-mindset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4" tooltip="https://creativecommons.org/licenses/by-nc-sa/3.0/"/>
              </a:rPr>
              <a:t>CC BY-SA-NC</a:t>
            </a:r>
            <a:endParaRPr lang="en-GB" sz="9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3F5802B-A183-428D-979F-26B8CC8AB5AF}"/>
              </a:ext>
            </a:extLst>
          </p:cNvPr>
          <p:cNvSpPr txBox="1"/>
          <p:nvPr/>
        </p:nvSpPr>
        <p:spPr>
          <a:xfrm>
            <a:off x="6651798" y="5013011"/>
            <a:ext cx="25128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Five Habits of Mind: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Collaboration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Imagination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Inquisitiveness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Persistence</a:t>
            </a:r>
          </a:p>
        </p:txBody>
      </p:sp>
      <p:sp>
        <p:nvSpPr>
          <p:cNvPr id="34" name="Thought Bubble: Cloud 33">
            <a:extLst>
              <a:ext uri="{FF2B5EF4-FFF2-40B4-BE49-F238E27FC236}">
                <a16:creationId xmlns:a16="http://schemas.microsoft.com/office/drawing/2014/main" id="{7DCEBB79-CBA6-4C95-8381-BE0525BA4969}"/>
              </a:ext>
            </a:extLst>
          </p:cNvPr>
          <p:cNvSpPr/>
          <p:nvPr/>
        </p:nvSpPr>
        <p:spPr>
          <a:xfrm>
            <a:off x="9143052" y="4983456"/>
            <a:ext cx="2730895" cy="143540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Bs:</a:t>
            </a:r>
          </a:p>
          <a:p>
            <a:pPr algn="ctr"/>
            <a:r>
              <a:rPr lang="en-GB" sz="1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Brain</a:t>
            </a:r>
          </a:p>
          <a:p>
            <a:pPr algn="ctr"/>
            <a:r>
              <a:rPr lang="en-GB" sz="1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Board</a:t>
            </a:r>
          </a:p>
          <a:p>
            <a:pPr algn="ctr"/>
            <a:r>
              <a:rPr lang="en-GB" sz="1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Book</a:t>
            </a:r>
          </a:p>
          <a:p>
            <a:pPr algn="ctr"/>
            <a:r>
              <a:rPr lang="en-GB" sz="1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Buddy</a:t>
            </a:r>
          </a:p>
          <a:p>
            <a:pPr algn="ctr"/>
            <a:r>
              <a:rPr lang="en-GB" sz="1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Boss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15E39757-1C1A-47D5-AF16-C2E4FC4617C7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407810" y="3240890"/>
            <a:ext cx="2260721" cy="1422845"/>
          </a:xfrm>
          <a:prstGeom prst="rect">
            <a:avLst/>
          </a:prstGeom>
        </p:spPr>
      </p:pic>
      <p:sp>
        <p:nvSpPr>
          <p:cNvPr id="37" name="Ribbon: Tilted Down 36">
            <a:extLst>
              <a:ext uri="{FF2B5EF4-FFF2-40B4-BE49-F238E27FC236}">
                <a16:creationId xmlns:a16="http://schemas.microsoft.com/office/drawing/2014/main" id="{9F113682-5B8C-48D8-AF21-01B86129562C}"/>
              </a:ext>
            </a:extLst>
          </p:cNvPr>
          <p:cNvSpPr/>
          <p:nvPr/>
        </p:nvSpPr>
        <p:spPr>
          <a:xfrm>
            <a:off x="6696034" y="2551837"/>
            <a:ext cx="4972497" cy="602014"/>
          </a:xfrm>
          <a:prstGeom prst="ribb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>
                    <a:lumMod val="50000"/>
                    <a:lumOff val="50000"/>
                  </a:schemeClr>
                </a:solidFill>
              </a:rPr>
              <a:t>Mindset Theory </a:t>
            </a:r>
            <a:r>
              <a:rPr lang="en-GB" sz="1100" dirty="0"/>
              <a:t>(Dweck, 2000)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4630D288-46F8-4103-842D-A8745715D6BF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837473B0-CC2E-450A-ABE3-18F120FF3D39}">
                <a1611:picAttrSrcUrl xmlns:a1611="http://schemas.microsoft.com/office/drawing/2016/11/main" r:id="rId25"/>
              </a:ext>
            </a:extLst>
          </a:blip>
          <a:stretch>
            <a:fillRect/>
          </a:stretch>
        </p:blipFill>
        <p:spPr>
          <a:xfrm>
            <a:off x="11360355" y="827131"/>
            <a:ext cx="616349" cy="7485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8964489F-BF8B-43A6-AE48-78C6CC8F86F6}"/>
              </a:ext>
            </a:extLst>
          </p:cNvPr>
          <p:cNvSpPr txBox="1"/>
          <p:nvPr/>
        </p:nvSpPr>
        <p:spPr>
          <a:xfrm>
            <a:off x="11360356" y="1624149"/>
            <a:ext cx="616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Bruner, 1960</a:t>
            </a:r>
          </a:p>
        </p:txBody>
      </p:sp>
    </p:spTree>
    <p:extLst>
      <p:ext uri="{BB962C8B-B14F-4D97-AF65-F5344CB8AC3E}">
        <p14:creationId xmlns:p14="http://schemas.microsoft.com/office/powerpoint/2010/main" val="15791038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223</TotalTime>
  <Words>213</Words>
  <Application>Microsoft Office PowerPoint</Application>
  <PresentationFormat>Widescreen</PresentationFormat>
  <Paragraphs>49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Bradley Hand ITC</vt:lpstr>
      <vt:lpstr>Tw Cen MT</vt:lpstr>
      <vt:lpstr>Wingdings</vt:lpstr>
      <vt:lpstr>Circuit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Nick Dunne</dc:creator>
  <cp:lastModifiedBy>Nick Dunne</cp:lastModifiedBy>
  <cp:revision>19</cp:revision>
  <dcterms:created xsi:type="dcterms:W3CDTF">2018-12-03T20:48:49Z</dcterms:created>
  <dcterms:modified xsi:type="dcterms:W3CDTF">2018-12-04T23:17:00Z</dcterms:modified>
</cp:coreProperties>
</file>