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0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26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6CE2D-79D4-D6E0-1900-2A3699F33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98C1A-5529-5C78-292D-5E22E4AED4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4C74B-1E19-140E-ECEA-0AB7C738C5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519F8-2708-4A03-A4E9-7213268C768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BA2909-F61B-413B-6944-C7A564DD4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A2CAA-A52E-C9AE-96EF-295A0C248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E6B08-5609-4F7A-A34B-E222957B7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215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FE429-019C-2743-8512-88C5B1631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44F11-CADA-A4A2-FD71-11CCE9A04C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9AFCDA-9FA1-2967-3F2C-4F47B81BF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519F8-2708-4A03-A4E9-7213268C768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90983E-4EB1-3C7E-79DB-EFA0AC00C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DCA29-9302-69D3-ED87-8BB3D224F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E6B08-5609-4F7A-A34B-E222957B7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730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15D78-1D06-36B1-EF5F-0E7DF00B8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9AC10C-13C4-142B-DB30-57A9B477E2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601CA4-CB79-2156-CBF8-8CB22C9BE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519F8-2708-4A03-A4E9-7213268C768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B32677-736D-4383-32EE-A36D373AE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57388-B795-AA88-BEE2-874FFAEF1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E6B08-5609-4F7A-A34B-E222957B7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537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BD609-BA3E-B4BC-6BB4-EEE0D1A3B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7B334-88F6-C5B7-7303-FB8D2CD52E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6DC2BE-EC56-911C-618B-002614D6DD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DBC6A9-6FFA-86AA-BA70-4B5116B88D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519F8-2708-4A03-A4E9-7213268C768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F2F0E-8F98-34E4-8416-0E8E1624A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35818B-D06F-3BFC-2AD2-882D816E1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E6B08-5609-4F7A-A34B-E222957B7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043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9B7E-376B-EC7E-5781-AC0DC71B6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DF626D-8730-078B-EBE3-4B2A41F0D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DC6A56-C0C3-0A09-6EBD-E8D60B2A11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182E5A-3E42-B63F-C5A9-23E0D9A24D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31987-BB70-D385-73CE-CBCE92A420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5E7E7E-1AD9-5FDC-9ACF-B10BDE249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519F8-2708-4A03-A4E9-7213268C768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2F5994-2955-AFBF-E1CB-9D666FD448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AF9E56-2E01-1E85-653D-CF9FA9FD5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E6B08-5609-4F7A-A34B-E222957B7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214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751B8-7BC5-9579-8033-7BD9A7E5F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600ED4-0724-5478-F156-648119D6D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519F8-2708-4A03-A4E9-7213268C768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65AC7C-2D51-7EA0-9C50-8C3D3E7CE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58DA9D-4541-7C58-CB6F-D32110E63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E6B08-5609-4F7A-A34B-E222957B7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205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F5EC9F-DE93-5E36-0EAB-A73384F6A0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519F8-2708-4A03-A4E9-7213268C768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5EABAB-28D8-B97F-12E8-61F5A7B75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F2E14B-FC06-D9D0-DE8C-ECEBB9A5A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E6B08-5609-4F7A-A34B-E222957B7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131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57D8E-91E7-AF30-C3E2-86D72AE9B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6201D-10A3-514D-406B-094E72B68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C24228-579D-59B4-E716-9206D1995D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6ACC60-B7F5-BF25-3C30-78D29DA16A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519F8-2708-4A03-A4E9-7213268C768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F88224-AF5B-726D-D836-19995D4CB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042743-1F9E-F072-1C89-DA710CC81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E6B08-5609-4F7A-A34B-E222957B7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083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DEEB3-5C9B-3A00-A44C-C7B16A742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6228BB-41E1-9D47-FD05-C227C450CF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8089EC-0846-FC36-0189-73A18E863B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02DCC9-7023-1BE0-6D14-847A4528E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519F8-2708-4A03-A4E9-7213268C768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2D51D4-B276-14C3-F922-208CF3038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D54536-2474-588C-A70F-6719DB13C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E6B08-5609-4F7A-A34B-E222957B7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150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D4B66-746D-6834-827B-EC159D38C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BFECE6-054D-50BB-4A54-D953D46049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5812DB-F248-1B8B-C57E-9C3819327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519F8-2708-4A03-A4E9-7213268C768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4D0AE3-3D3A-0F98-615D-44B8B2D98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E98861-331B-18FE-73D0-D9A9BB7DE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E6B08-5609-4F7A-A34B-E222957B7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83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0D3E84-0967-B7C3-0E3B-5E769FCAEF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6AD2BB-1E06-FFC1-A9F3-03AF8AD5CA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05047F-DB60-0E88-DDD3-C5B942331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519F8-2708-4A03-A4E9-7213268C768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DC0935-C30F-4DA3-FEB4-D5512F1ED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0EFEA9-9A10-8B06-7BC2-94C35ECE0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E6B08-5609-4F7A-A34B-E222957B7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948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F0E954-F5A7-62FC-735B-4883260E8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B0ABD8-B91F-E8E1-8C3C-6ECD4072FC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6AAAE0-80AA-A29F-CDDD-AAB6AF757A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E519F8-2708-4A03-A4E9-7213268C768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8D43B0-918B-B519-10EE-4025B8C977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C03C6C-D89B-48EA-8977-3899D7BEF5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0E6B08-5609-4F7A-A34B-E222957B7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814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02540-B81E-9254-759B-F3132D87F3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9103" y="2136449"/>
            <a:ext cx="11972658" cy="888762"/>
          </a:xfrm>
        </p:spPr>
        <p:txBody>
          <a:bodyPr>
            <a:normAutofit/>
          </a:bodyPr>
          <a:lstStyle/>
          <a:p>
            <a:r>
              <a:rPr lang="en-GB" sz="4400" b="1" dirty="0"/>
              <a:t>Stakeholder Engagement Assessment Support</a:t>
            </a:r>
          </a:p>
        </p:txBody>
      </p:sp>
    </p:spTree>
    <p:extLst>
      <p:ext uri="{BB962C8B-B14F-4D97-AF65-F5344CB8AC3E}">
        <p14:creationId xmlns:p14="http://schemas.microsoft.com/office/powerpoint/2010/main" val="3914416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03738-8A6D-7DFA-0C2B-999399520F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099" y="261744"/>
            <a:ext cx="11707738" cy="614760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For this portfolio, it will benefit you to think logically, allowing your natural community engagement encounters to drive you through the assessment.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Definitions and overview of Stakeholders Management; the importance of stakeholder engagement, and highlighting the role they play within the community in ensuring the project’s legitimacy.</a:t>
            </a:r>
          </a:p>
          <a:p>
            <a:r>
              <a:rPr lang="en-GB" sz="2400" dirty="0"/>
              <a:t>Introduce the analytical approach of identification (internal and external; mapping framework – Power vs Interest Grid and develop the matrix). Discuss the stakeholders’ engagement methods, communication effectiveness, and challenges; explore how robust engagement can enhance future projects, encourage broader participation, and foster long-term sustainability.</a:t>
            </a:r>
          </a:p>
          <a:p>
            <a:r>
              <a:rPr lang="en-GB" sz="2400" dirty="0"/>
              <a:t>Identify and explain the ethical principles in stakeholder engagement, focusing on linking ethics to sustainability through CSR; balancing community interest, transparency, fairness, responsibility and accountability. Reflect on your personal learning and experience in light of ethical dilemmas and trade-offs, putting stakeholders’ engagement into perspective by echoing the relevance of ethical reasoning, critical thinking, communication, negotiation, empathy, and other aspects of cultural awareness. Not undermining the importance of ethical decision-making in professional roles, but annexing applications of CSR and sustainability principles and best practices.</a:t>
            </a:r>
          </a:p>
          <a:p>
            <a:r>
              <a:rPr lang="en-GB" sz="2400" dirty="0"/>
              <a:t>Your conclusion should draw on why stakeholder engagement matters, the link between ethics and sustainability, the future benefits, recommendations and best practices.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9089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236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Stakeholder Engagement Assessment Support</vt:lpstr>
      <vt:lpstr>PowerPoint Presentation</vt:lpstr>
    </vt:vector>
  </TitlesOfParts>
  <Company>University of East London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Molly Jack</dc:creator>
  <cp:lastModifiedBy>Molly Jack</cp:lastModifiedBy>
  <cp:revision>1</cp:revision>
  <dcterms:created xsi:type="dcterms:W3CDTF">2025-10-07T10:48:28Z</dcterms:created>
  <dcterms:modified xsi:type="dcterms:W3CDTF">2025-10-07T11:28:50Z</dcterms:modified>
</cp:coreProperties>
</file>