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61" r:id="rId3"/>
    <p:sldId id="257" r:id="rId4"/>
    <p:sldId id="258" r:id="rId5"/>
    <p:sldId id="262" r:id="rId6"/>
    <p:sldId id="259" r:id="rId7"/>
    <p:sldId id="260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B5F73-60BE-4C2C-9782-6210BB0C39B8}" v="495" dt="2022-07-10T08:06:44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7" autoAdjust="0"/>
    <p:restoredTop sz="94660"/>
  </p:normalViewPr>
  <p:slideViewPr>
    <p:cSldViewPr snapToGrid="0">
      <p:cViewPr>
        <p:scale>
          <a:sx n="93" d="100"/>
          <a:sy n="93" d="100"/>
        </p:scale>
        <p:origin x="12" y="-5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uarda Pontes" userId="3daedacc-6c99-4798-84e3-0d528025f72d" providerId="ADAL" clId="{885B5F73-60BE-4C2C-9782-6210BB0C39B8}"/>
    <pc:docChg chg="undo custSel addSld modSld sldOrd">
      <pc:chgData name="Eduarda Pontes" userId="3daedacc-6c99-4798-84e3-0d528025f72d" providerId="ADAL" clId="{885B5F73-60BE-4C2C-9782-6210BB0C39B8}" dt="2022-07-10T13:57:04.874" v="4493" actId="255"/>
      <pc:docMkLst>
        <pc:docMk/>
      </pc:docMkLst>
      <pc:sldChg chg="addSp delSp modSp mod delDesignElem">
        <pc:chgData name="Eduarda Pontes" userId="3daedacc-6c99-4798-84e3-0d528025f72d" providerId="ADAL" clId="{885B5F73-60BE-4C2C-9782-6210BB0C39B8}" dt="2022-07-10T13:47:02.858" v="4463"/>
        <pc:sldMkLst>
          <pc:docMk/>
          <pc:sldMk cId="2354503331" sldId="256"/>
        </pc:sldMkLst>
        <pc:spChg chg="mod">
          <ac:chgData name="Eduarda Pontes" userId="3daedacc-6c99-4798-84e3-0d528025f72d" providerId="ADAL" clId="{885B5F73-60BE-4C2C-9782-6210BB0C39B8}" dt="2022-07-05T15:11:28.679" v="177" actId="20577"/>
          <ac:spMkLst>
            <pc:docMk/>
            <pc:sldMk cId="2354503331" sldId="256"/>
            <ac:spMk id="2" creationId="{614CAC45-0C0C-4B3F-83E6-D0D0BB548E35}"/>
          </ac:spMkLst>
        </pc:spChg>
        <pc:spChg chg="mod">
          <ac:chgData name="Eduarda Pontes" userId="3daedacc-6c99-4798-84e3-0d528025f72d" providerId="ADAL" clId="{885B5F73-60BE-4C2C-9782-6210BB0C39B8}" dt="2022-07-10T12:39:30.286" v="3683" actId="20577"/>
          <ac:spMkLst>
            <pc:docMk/>
            <pc:sldMk cId="2354503331" sldId="256"/>
            <ac:spMk id="3" creationId="{000ED499-C15E-C8A7-C05B-F0364CD63425}"/>
          </ac:spMkLst>
        </pc:spChg>
        <pc:spChg chg="del">
          <ac:chgData name="Eduarda Pontes" userId="3daedacc-6c99-4798-84e3-0d528025f72d" providerId="ADAL" clId="{885B5F73-60BE-4C2C-9782-6210BB0C39B8}" dt="2022-07-05T15:02:26.215" v="42" actId="26606"/>
          <ac:spMkLst>
            <pc:docMk/>
            <pc:sldMk cId="2354503331" sldId="256"/>
            <ac:spMk id="38" creationId="{51B680D3-33DA-4AED-8452-A96B49AAA8D8}"/>
          </ac:spMkLst>
        </pc:spChg>
        <pc:spChg chg="del">
          <ac:chgData name="Eduarda Pontes" userId="3daedacc-6c99-4798-84e3-0d528025f72d" providerId="ADAL" clId="{885B5F73-60BE-4C2C-9782-6210BB0C39B8}" dt="2022-07-05T15:02:26.215" v="42" actId="26606"/>
          <ac:spMkLst>
            <pc:docMk/>
            <pc:sldMk cId="2354503331" sldId="256"/>
            <ac:spMk id="40" creationId="{AB854EE0-7215-4BC8-8518-42D6DB20653B}"/>
          </ac:spMkLst>
        </pc:spChg>
        <pc:spChg chg="del">
          <ac:chgData name="Eduarda Pontes" userId="3daedacc-6c99-4798-84e3-0d528025f72d" providerId="ADAL" clId="{885B5F73-60BE-4C2C-9782-6210BB0C39B8}" dt="2022-07-05T15:02:26.215" v="42" actId="26606"/>
          <ac:spMkLst>
            <pc:docMk/>
            <pc:sldMk cId="2354503331" sldId="256"/>
            <ac:spMk id="42" creationId="{2170F728-C2F1-46CE-BA22-F8F0CDF9CFFB}"/>
          </ac:spMkLst>
        </pc:spChg>
        <pc:spChg chg="del">
          <ac:chgData name="Eduarda Pontes" userId="3daedacc-6c99-4798-84e3-0d528025f72d" providerId="ADAL" clId="{885B5F73-60BE-4C2C-9782-6210BB0C39B8}" dt="2022-07-05T15:02:26.215" v="42" actId="26606"/>
          <ac:spMkLst>
            <pc:docMk/>
            <pc:sldMk cId="2354503331" sldId="256"/>
            <ac:spMk id="44" creationId="{212791CF-354A-4144-A3C0-4AC897843315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49" creationId="{A71C8C4C-B917-4631-9FDE-FC3A5FA267D8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53" creationId="{A53A2C4A-7938-4419-8904-6D245334660A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55" creationId="{78AC2FA8-410E-4F7D-8A38-988297147DE0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57" creationId="{B8ABD5F6-C0F5-4646-B17F-8CDF751EAA0C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59" creationId="{DA7F6F6D-DC70-44FC-9DB5-E57814E15369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354503331" sldId="256"/>
            <ac:spMk id="61" creationId="{CF26CDD1-21FC-474C-A2C9-7B8DB767ECE2}"/>
          </ac:spMkLst>
        </pc:spChg>
        <pc:grpChg chg="del">
          <ac:chgData name="Eduarda Pontes" userId="3daedacc-6c99-4798-84e3-0d528025f72d" providerId="ADAL" clId="{885B5F73-60BE-4C2C-9782-6210BB0C39B8}" dt="2022-07-05T15:02:26.215" v="42" actId="26606"/>
          <ac:grpSpMkLst>
            <pc:docMk/>
            <pc:sldMk cId="2354503331" sldId="256"/>
            <ac:grpSpMk id="39" creationId="{8ECF6E53-BD29-4C0D-9AD3-3E1708826A6C}"/>
          </ac:grpSpMkLst>
        </pc:grpChg>
        <pc:picChg chg="add mod">
          <ac:chgData name="Eduarda Pontes" userId="3daedacc-6c99-4798-84e3-0d528025f72d" providerId="ADAL" clId="{885B5F73-60BE-4C2C-9782-6210BB0C39B8}" dt="2022-07-05T15:02:26.215" v="42" actId="26606"/>
          <ac:picMkLst>
            <pc:docMk/>
            <pc:sldMk cId="2354503331" sldId="256"/>
            <ac:picMk id="5" creationId="{004B0BF8-75C7-2BD0-5235-3D6A1F15CFFB}"/>
          </ac:picMkLst>
        </pc:picChg>
        <pc:picChg chg="mod">
          <ac:chgData name="Eduarda Pontes" userId="3daedacc-6c99-4798-84e3-0d528025f72d" providerId="ADAL" clId="{885B5F73-60BE-4C2C-9782-6210BB0C39B8}" dt="2022-07-05T15:02:26.215" v="42" actId="26606"/>
          <ac:picMkLst>
            <pc:docMk/>
            <pc:sldMk cId="2354503331" sldId="256"/>
            <ac:picMk id="29" creationId="{C785CB52-3886-1D74-D4F1-6B5FB16439AE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2354503331" sldId="256"/>
            <ac:picMk id="51" creationId="{CEBFA857-F019-4043-8918-992AED80C81C}"/>
          </ac:picMkLst>
        </pc:picChg>
      </pc:sldChg>
      <pc:sldChg chg="addSp delSp modSp mod setBg modAnim delDesignElem">
        <pc:chgData name="Eduarda Pontes" userId="3daedacc-6c99-4798-84e3-0d528025f72d" providerId="ADAL" clId="{885B5F73-60BE-4C2C-9782-6210BB0C39B8}" dt="2022-07-10T13:57:04.874" v="4493" actId="255"/>
        <pc:sldMkLst>
          <pc:docMk/>
          <pc:sldMk cId="1453745930" sldId="257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1453745930" sldId="257"/>
            <ac:spMk id="2" creationId="{FCA403B4-160A-84CC-1526-280A0302BC80}"/>
          </ac:spMkLst>
        </pc:spChg>
        <pc:spChg chg="del">
          <ac:chgData name="Eduarda Pontes" userId="3daedacc-6c99-4798-84e3-0d528025f72d" providerId="ADAL" clId="{885B5F73-60BE-4C2C-9782-6210BB0C39B8}" dt="2022-07-05T15:34:54.454" v="1341" actId="26606"/>
          <ac:spMkLst>
            <pc:docMk/>
            <pc:sldMk cId="1453745930" sldId="257"/>
            <ac:spMk id="3" creationId="{351D38CB-9AD8-7479-03FA-45922C72C0E1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1453745930" sldId="257"/>
            <ac:spMk id="10" creationId="{5CCD89DF-A084-43AD-9824-83BBBFC81EA5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1453745930" sldId="257"/>
            <ac:spMk id="14" creationId="{11767E27-DCFE-4AA0-B1A2-E019108D7A3E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1453745930" sldId="257"/>
            <ac:spMk id="16" creationId="{1C61BEF9-DC90-4AC9-8E25-ED5509D7A1DC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1453745930" sldId="257"/>
            <ac:spMk id="18" creationId="{D64306F4-D304-4F4E-9B08-A8036AF82123}"/>
          </ac:spMkLst>
        </pc:spChg>
        <pc:graphicFrameChg chg="add mod modGraphic">
          <ac:chgData name="Eduarda Pontes" userId="3daedacc-6c99-4798-84e3-0d528025f72d" providerId="ADAL" clId="{885B5F73-60BE-4C2C-9782-6210BB0C39B8}" dt="2022-07-10T13:57:04.874" v="4493" actId="255"/>
          <ac:graphicFrameMkLst>
            <pc:docMk/>
            <pc:sldMk cId="1453745930" sldId="257"/>
            <ac:graphicFrameMk id="5" creationId="{36A5CD0F-A9F1-3B72-3B5D-0C6A209CE72B}"/>
          </ac:graphicFrameMkLst>
        </pc:graphicFrame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1453745930" sldId="257"/>
            <ac:picMk id="12" creationId="{842DB508-57AC-4491-A95B-0A00DE260814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1453745930" sldId="257"/>
            <ac:picMk id="20" creationId="{8FACC571-ABDB-4C1F-8A8B-53E362E11388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1453745930" sldId="257"/>
            <ac:picMk id="22" creationId="{F486E5BD-1557-41D9-A119-D5F62647ABB1}"/>
          </ac:picMkLst>
        </pc:picChg>
      </pc:sldChg>
      <pc:sldChg chg="addSp delSp modSp mod modTransition setBg modAnim delDesignElem">
        <pc:chgData name="Eduarda Pontes" userId="3daedacc-6c99-4798-84e3-0d528025f72d" providerId="ADAL" clId="{885B5F73-60BE-4C2C-9782-6210BB0C39B8}" dt="2022-07-10T13:47:02.858" v="4463"/>
        <pc:sldMkLst>
          <pc:docMk/>
          <pc:sldMk cId="4056885291" sldId="258"/>
        </pc:sldMkLst>
        <pc:spChg chg="mod">
          <ac:chgData name="Eduarda Pontes" userId="3daedacc-6c99-4798-84e3-0d528025f72d" providerId="ADAL" clId="{885B5F73-60BE-4C2C-9782-6210BB0C39B8}" dt="2022-07-07T11:49:20.466" v="2662" actId="20577"/>
          <ac:spMkLst>
            <pc:docMk/>
            <pc:sldMk cId="4056885291" sldId="258"/>
            <ac:spMk id="2" creationId="{C6D1F662-8156-B4AE-909D-75BC06024932}"/>
          </ac:spMkLst>
        </pc:spChg>
        <pc:spChg chg="del">
          <ac:chgData name="Eduarda Pontes" userId="3daedacc-6c99-4798-84e3-0d528025f72d" providerId="ADAL" clId="{885B5F73-60BE-4C2C-9782-6210BB0C39B8}" dt="2022-07-05T15:30:32.539" v="1064" actId="931"/>
          <ac:spMkLst>
            <pc:docMk/>
            <pc:sldMk cId="4056885291" sldId="258"/>
            <ac:spMk id="3" creationId="{DCD8F12D-A942-8BD2-AC8C-CA617D23E50D}"/>
          </ac:spMkLst>
        </pc:spChg>
        <pc:spChg chg="add mod">
          <ac:chgData name="Eduarda Pontes" userId="3daedacc-6c99-4798-84e3-0d528025f72d" providerId="ADAL" clId="{885B5F73-60BE-4C2C-9782-6210BB0C39B8}" dt="2022-07-10T01:37:18.604" v="3216" actId="20577"/>
          <ac:spMkLst>
            <pc:docMk/>
            <pc:sldMk cId="4056885291" sldId="258"/>
            <ac:spMk id="9" creationId="{D07F1D9C-CD43-DF9D-90A9-4860949CEAE7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4056885291" sldId="258"/>
            <ac:spMk id="12" creationId="{F4979F40-3A44-4CCB-9EB7-F8318BCE576B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4056885291" sldId="258"/>
            <ac:spMk id="16" creationId="{AFD071FA-0514-4371-9568-86216A1F4658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4056885291" sldId="258"/>
            <ac:spMk id="18" creationId="{5211DDA4-E7B5-4325-A844-B7F59B084BA7}"/>
          </ac:spMkLst>
        </pc:spChg>
        <pc:picChg chg="add mod">
          <ac:chgData name="Eduarda Pontes" userId="3daedacc-6c99-4798-84e3-0d528025f72d" providerId="ADAL" clId="{885B5F73-60BE-4C2C-9782-6210BB0C39B8}" dt="2022-07-05T15:30:41.673" v="1068" actId="26606"/>
          <ac:picMkLst>
            <pc:docMk/>
            <pc:sldMk cId="4056885291" sldId="258"/>
            <ac:picMk id="5" creationId="{3190CA12-D71E-A538-D939-50A36E0CC22F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4056885291" sldId="258"/>
            <ac:picMk id="14" creationId="{15291D39-6B03-4BB5-BFC6-CBF11E90BFD6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4056885291" sldId="258"/>
            <ac:picMk id="20" creationId="{0D58E222-6309-4F79-AC20-9D3C69CD9B16}"/>
          </ac:picMkLst>
        </pc:picChg>
      </pc:sldChg>
      <pc:sldChg chg="addSp delSp modSp mod modAnim">
        <pc:chgData name="Eduarda Pontes" userId="3daedacc-6c99-4798-84e3-0d528025f72d" providerId="ADAL" clId="{885B5F73-60BE-4C2C-9782-6210BB0C39B8}" dt="2022-07-10T13:47:02.858" v="4463"/>
        <pc:sldMkLst>
          <pc:docMk/>
          <pc:sldMk cId="4033040154" sldId="259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4033040154" sldId="259"/>
            <ac:spMk id="2" creationId="{7B205042-795F-FB29-095A-C3898CCC6DE5}"/>
          </ac:spMkLst>
        </pc:spChg>
        <pc:spChg chg="mod">
          <ac:chgData name="Eduarda Pontes" userId="3daedacc-6c99-4798-84e3-0d528025f72d" providerId="ADAL" clId="{885B5F73-60BE-4C2C-9782-6210BB0C39B8}" dt="2022-07-05T16:08:26.548" v="1963" actId="1076"/>
          <ac:spMkLst>
            <pc:docMk/>
            <pc:sldMk cId="4033040154" sldId="259"/>
            <ac:spMk id="3" creationId="{399E5C1C-4332-F77A-9740-D05762AF6F2F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4" creationId="{0FD994B1-28E2-53F5-3AD8-FE5C229319AB}"/>
          </ac:spMkLst>
        </pc:spChg>
        <pc:spChg chg="add mod">
          <ac:chgData name="Eduarda Pontes" userId="3daedacc-6c99-4798-84e3-0d528025f72d" providerId="ADAL" clId="{885B5F73-60BE-4C2C-9782-6210BB0C39B8}" dt="2022-07-10T13:08:34.058" v="4138" actId="255"/>
          <ac:spMkLst>
            <pc:docMk/>
            <pc:sldMk cId="4033040154" sldId="259"/>
            <ac:spMk id="5" creationId="{2E25E78F-7725-882E-0E3D-0B2B83FB7B8D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6" creationId="{65BC08D0-3FD9-0FB4-9258-A338EDB236BA}"/>
          </ac:spMkLst>
        </pc:spChg>
        <pc:spChg chg="add mod">
          <ac:chgData name="Eduarda Pontes" userId="3daedacc-6c99-4798-84e3-0d528025f72d" providerId="ADAL" clId="{885B5F73-60BE-4C2C-9782-6210BB0C39B8}" dt="2022-07-10T13:11:17.887" v="4178" actId="20577"/>
          <ac:spMkLst>
            <pc:docMk/>
            <pc:sldMk cId="4033040154" sldId="259"/>
            <ac:spMk id="7" creationId="{3D91FB4F-5A12-F952-D521-85082EF74DFE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8" creationId="{2DF59459-79AD-E7D1-24AC-DAED200B2FC8}"/>
          </ac:spMkLst>
        </pc:spChg>
        <pc:spChg chg="add mod">
          <ac:chgData name="Eduarda Pontes" userId="3daedacc-6c99-4798-84e3-0d528025f72d" providerId="ADAL" clId="{885B5F73-60BE-4C2C-9782-6210BB0C39B8}" dt="2022-07-10T13:10:06.878" v="4161" actId="14100"/>
          <ac:spMkLst>
            <pc:docMk/>
            <pc:sldMk cId="4033040154" sldId="259"/>
            <ac:spMk id="9" creationId="{2AF4D607-4753-1D6D-E8C0-AF7CD742F286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10" creationId="{D7EA4230-2321-94EA-389C-C3B23C1E059B}"/>
          </ac:spMkLst>
        </pc:spChg>
        <pc:spChg chg="add mod">
          <ac:chgData name="Eduarda Pontes" userId="3daedacc-6c99-4798-84e3-0d528025f72d" providerId="ADAL" clId="{885B5F73-60BE-4C2C-9782-6210BB0C39B8}" dt="2022-07-10T13:11:30.506" v="4180" actId="255"/>
          <ac:spMkLst>
            <pc:docMk/>
            <pc:sldMk cId="4033040154" sldId="259"/>
            <ac:spMk id="11" creationId="{2A8A0A23-8E99-BA6F-2EED-775BE7F91BD0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12" creationId="{3E7A1C7C-EF69-6612-74C9-74CCD1143D78}"/>
          </ac:spMkLst>
        </pc:spChg>
        <pc:spChg chg="add mod">
          <ac:chgData name="Eduarda Pontes" userId="3daedacc-6c99-4798-84e3-0d528025f72d" providerId="ADAL" clId="{885B5F73-60BE-4C2C-9782-6210BB0C39B8}" dt="2022-07-10T13:11:40.758" v="4182" actId="255"/>
          <ac:spMkLst>
            <pc:docMk/>
            <pc:sldMk cId="4033040154" sldId="259"/>
            <ac:spMk id="13" creationId="{2637B209-7A3D-491B-09EE-398E2FBBB40F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14" creationId="{47CB6946-C840-7761-099A-1352C057F1F0}"/>
          </ac:spMkLst>
        </pc:spChg>
        <pc:spChg chg="add mod">
          <ac:chgData name="Eduarda Pontes" userId="3daedacc-6c99-4798-84e3-0d528025f72d" providerId="ADAL" clId="{885B5F73-60BE-4C2C-9782-6210BB0C39B8}" dt="2022-07-10T13:11:55.136" v="4184" actId="255"/>
          <ac:spMkLst>
            <pc:docMk/>
            <pc:sldMk cId="4033040154" sldId="259"/>
            <ac:spMk id="15" creationId="{76E75F6E-4F27-FE05-D2C0-92AF6922FEFA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16" creationId="{EBA77D4F-E533-5C91-FDDE-F6C21512C98B}"/>
          </ac:spMkLst>
        </pc:spChg>
        <pc:spChg chg="add del mod">
          <ac:chgData name="Eduarda Pontes" userId="3daedacc-6c99-4798-84e3-0d528025f72d" providerId="ADAL" clId="{885B5F73-60BE-4C2C-9782-6210BB0C39B8}" dt="2022-07-05T16:36:24.790" v="2418" actId="478"/>
          <ac:spMkLst>
            <pc:docMk/>
            <pc:sldMk cId="4033040154" sldId="259"/>
            <ac:spMk id="17" creationId="{2BA2BA44-5120-2815-CBEE-AD6A83123E92}"/>
          </ac:spMkLst>
        </pc:spChg>
        <pc:spChg chg="add mod">
          <ac:chgData name="Eduarda Pontes" userId="3daedacc-6c99-4798-84e3-0d528025f72d" providerId="ADAL" clId="{885B5F73-60BE-4C2C-9782-6210BB0C39B8}" dt="2022-07-10T13:14:34.480" v="4263" actId="14100"/>
          <ac:spMkLst>
            <pc:docMk/>
            <pc:sldMk cId="4033040154" sldId="259"/>
            <ac:spMk id="17" creationId="{D0C76BAD-0BC1-52DB-A476-2280C76E7B38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18" creationId="{FD183C2E-069A-AB88-7366-48CCE2B6A206}"/>
          </ac:spMkLst>
        </pc:spChg>
        <pc:spChg chg="add mod">
          <ac:chgData name="Eduarda Pontes" userId="3daedacc-6c99-4798-84e3-0d528025f72d" providerId="ADAL" clId="{885B5F73-60BE-4C2C-9782-6210BB0C39B8}" dt="2022-07-10T13:07:59.425" v="4136" actId="255"/>
          <ac:spMkLst>
            <pc:docMk/>
            <pc:sldMk cId="4033040154" sldId="259"/>
            <ac:spMk id="19" creationId="{C2A14A63-4642-548A-60D4-F2BD86AB06A6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20" creationId="{EB9386B4-9ABE-9FC1-2101-1DE446B86D1B}"/>
          </ac:spMkLst>
        </pc:spChg>
        <pc:spChg chg="add mod">
          <ac:chgData name="Eduarda Pontes" userId="3daedacc-6c99-4798-84e3-0d528025f72d" providerId="ADAL" clId="{885B5F73-60BE-4C2C-9782-6210BB0C39B8}" dt="2022-07-10T13:13:00.833" v="4232" actId="14100"/>
          <ac:spMkLst>
            <pc:docMk/>
            <pc:sldMk cId="4033040154" sldId="259"/>
            <ac:spMk id="21" creationId="{11DE8487-C015-2231-67FE-5F29EC6F7CBC}"/>
          </ac:spMkLst>
        </pc:spChg>
        <pc:spChg chg="add mod">
          <ac:chgData name="Eduarda Pontes" userId="3daedacc-6c99-4798-84e3-0d528025f72d" providerId="ADAL" clId="{885B5F73-60BE-4C2C-9782-6210BB0C39B8}" dt="2022-07-07T11:55:35.825" v="2794" actId="1076"/>
          <ac:spMkLst>
            <pc:docMk/>
            <pc:sldMk cId="4033040154" sldId="259"/>
            <ac:spMk id="22" creationId="{E93DF88D-8626-006A-2981-04802390936D}"/>
          </ac:spMkLst>
        </pc:spChg>
        <pc:spChg chg="add mod">
          <ac:chgData name="Eduarda Pontes" userId="3daedacc-6c99-4798-84e3-0d528025f72d" providerId="ADAL" clId="{885B5F73-60BE-4C2C-9782-6210BB0C39B8}" dt="2022-07-10T13:17:53.286" v="4313" actId="14100"/>
          <ac:spMkLst>
            <pc:docMk/>
            <pc:sldMk cId="4033040154" sldId="259"/>
            <ac:spMk id="23" creationId="{C5B4ADFE-C746-2454-D34F-97D8498309A1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24" creationId="{B219F47E-525C-C03A-FF99-A50172885F82}"/>
          </ac:spMkLst>
        </pc:spChg>
        <pc:spChg chg="add mod">
          <ac:chgData name="Eduarda Pontes" userId="3daedacc-6c99-4798-84e3-0d528025f72d" providerId="ADAL" clId="{885B5F73-60BE-4C2C-9782-6210BB0C39B8}" dt="2022-07-10T13:12:07.036" v="4186" actId="255"/>
          <ac:spMkLst>
            <pc:docMk/>
            <pc:sldMk cId="4033040154" sldId="259"/>
            <ac:spMk id="25" creationId="{3C760C44-2149-ABC9-7811-113BF6978A90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26" creationId="{7D1A8A27-B349-F469-1FCF-59481A9CBB12}"/>
          </ac:spMkLst>
        </pc:spChg>
        <pc:spChg chg="add mod">
          <ac:chgData name="Eduarda Pontes" userId="3daedacc-6c99-4798-84e3-0d528025f72d" providerId="ADAL" clId="{885B5F73-60BE-4C2C-9782-6210BB0C39B8}" dt="2022-07-10T13:12:21.077" v="4191" actId="20577"/>
          <ac:spMkLst>
            <pc:docMk/>
            <pc:sldMk cId="4033040154" sldId="259"/>
            <ac:spMk id="27" creationId="{688565AD-F950-18D0-A209-594E9A895BDD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28" creationId="{F2E61024-7D6B-709B-06D3-CECA228B1AC7}"/>
          </ac:spMkLst>
        </pc:spChg>
        <pc:spChg chg="add del mod">
          <ac:chgData name="Eduarda Pontes" userId="3daedacc-6c99-4798-84e3-0d528025f72d" providerId="ADAL" clId="{885B5F73-60BE-4C2C-9782-6210BB0C39B8}" dt="2022-07-10T13:20:39.834" v="4338" actId="20577"/>
          <ac:spMkLst>
            <pc:docMk/>
            <pc:sldMk cId="4033040154" sldId="259"/>
            <ac:spMk id="29" creationId="{EC2D59A2-74B1-FD52-384D-A9FA2FB8268F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30" creationId="{AE408DFD-C98C-8680-1445-5D4BB801EFB5}"/>
          </ac:spMkLst>
        </pc:spChg>
        <pc:spChg chg="add mod">
          <ac:chgData name="Eduarda Pontes" userId="3daedacc-6c99-4798-84e3-0d528025f72d" providerId="ADAL" clId="{885B5F73-60BE-4C2C-9782-6210BB0C39B8}" dt="2022-07-10T13:22:16.915" v="4354" actId="14100"/>
          <ac:spMkLst>
            <pc:docMk/>
            <pc:sldMk cId="4033040154" sldId="259"/>
            <ac:spMk id="31" creationId="{67700B3D-45F0-0DB4-96D8-AC9A76F20CA7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32" creationId="{F96B6DA1-DFE0-B1B1-6780-0584EEED5283}"/>
          </ac:spMkLst>
        </pc:spChg>
        <pc:spChg chg="add mod">
          <ac:chgData name="Eduarda Pontes" userId="3daedacc-6c99-4798-84e3-0d528025f72d" providerId="ADAL" clId="{885B5F73-60BE-4C2C-9782-6210BB0C39B8}" dt="2022-07-10T13:25:33.347" v="4396" actId="14100"/>
          <ac:spMkLst>
            <pc:docMk/>
            <pc:sldMk cId="4033040154" sldId="259"/>
            <ac:spMk id="33" creationId="{10D35277-9861-F544-FC13-399B1DCE6C75}"/>
          </ac:spMkLst>
        </pc:spChg>
        <pc:spChg chg="add mod">
          <ac:chgData name="Eduarda Pontes" userId="3daedacc-6c99-4798-84e3-0d528025f72d" providerId="ADAL" clId="{885B5F73-60BE-4C2C-9782-6210BB0C39B8}" dt="2022-07-05T16:39:10.573" v="2453" actId="1076"/>
          <ac:spMkLst>
            <pc:docMk/>
            <pc:sldMk cId="4033040154" sldId="259"/>
            <ac:spMk id="34" creationId="{CE1CACDA-D523-4729-26CC-9CB5BB6CE5BE}"/>
          </ac:spMkLst>
        </pc:spChg>
        <pc:spChg chg="add mod">
          <ac:chgData name="Eduarda Pontes" userId="3daedacc-6c99-4798-84e3-0d528025f72d" providerId="ADAL" clId="{885B5F73-60BE-4C2C-9782-6210BB0C39B8}" dt="2022-07-05T16:31:02.906" v="2263" actId="14100"/>
          <ac:spMkLst>
            <pc:docMk/>
            <pc:sldMk cId="4033040154" sldId="259"/>
            <ac:spMk id="35" creationId="{17312B9A-39B2-9CC3-676E-71374590E63B}"/>
          </ac:spMkLst>
        </pc:spChg>
        <pc:spChg chg="add mod">
          <ac:chgData name="Eduarda Pontes" userId="3daedacc-6c99-4798-84e3-0d528025f72d" providerId="ADAL" clId="{885B5F73-60BE-4C2C-9782-6210BB0C39B8}" dt="2022-07-05T16:29:43.648" v="2187" actId="14100"/>
          <ac:spMkLst>
            <pc:docMk/>
            <pc:sldMk cId="4033040154" sldId="259"/>
            <ac:spMk id="36" creationId="{B1B6A1AC-6949-6FA1-6057-0DCCF2067685}"/>
          </ac:spMkLst>
        </pc:spChg>
        <pc:spChg chg="add mod">
          <ac:chgData name="Eduarda Pontes" userId="3daedacc-6c99-4798-84e3-0d528025f72d" providerId="ADAL" clId="{885B5F73-60BE-4C2C-9782-6210BB0C39B8}" dt="2022-07-07T11:55:29.376" v="2792" actId="1076"/>
          <ac:spMkLst>
            <pc:docMk/>
            <pc:sldMk cId="4033040154" sldId="259"/>
            <ac:spMk id="37" creationId="{20D30688-D779-684D-38B8-220F28C88234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38" creationId="{3A18F0D8-2537-3638-9865-C2AD79AB3DF1}"/>
          </ac:spMkLst>
        </pc:spChg>
        <pc:spChg chg="add mod">
          <ac:chgData name="Eduarda Pontes" userId="3daedacc-6c99-4798-84e3-0d528025f72d" providerId="ADAL" clId="{885B5F73-60BE-4C2C-9782-6210BB0C39B8}" dt="2022-07-07T11:55:44.213" v="2795" actId="1076"/>
          <ac:spMkLst>
            <pc:docMk/>
            <pc:sldMk cId="4033040154" sldId="259"/>
            <ac:spMk id="39" creationId="{D512CF9C-EC1F-459D-BD20-49A10FF8FFF2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40" creationId="{D9FE309A-C1AA-68AC-6EB3-B7EB43C0976F}"/>
          </ac:spMkLst>
        </pc:spChg>
        <pc:spChg chg="add mod">
          <ac:chgData name="Eduarda Pontes" userId="3daedacc-6c99-4798-84e3-0d528025f72d" providerId="ADAL" clId="{885B5F73-60BE-4C2C-9782-6210BB0C39B8}" dt="2022-07-05T16:32:05.058" v="2312" actId="14100"/>
          <ac:spMkLst>
            <pc:docMk/>
            <pc:sldMk cId="4033040154" sldId="259"/>
            <ac:spMk id="41" creationId="{9ECF4246-6075-AEE9-CC0E-59550395B23A}"/>
          </ac:spMkLst>
        </pc:spChg>
        <pc:spChg chg="add mod">
          <ac:chgData name="Eduarda Pontes" userId="3daedacc-6c99-4798-84e3-0d528025f72d" providerId="ADAL" clId="{885B5F73-60BE-4C2C-9782-6210BB0C39B8}" dt="2022-07-10T13:12:25.399" v="4192" actId="20577"/>
          <ac:spMkLst>
            <pc:docMk/>
            <pc:sldMk cId="4033040154" sldId="259"/>
            <ac:spMk id="42" creationId="{F37CE83C-DDCC-9732-82C9-79F7B5F0D423}"/>
          </ac:spMkLst>
        </pc:spChg>
        <pc:spChg chg="add mod">
          <ac:chgData name="Eduarda Pontes" userId="3daedacc-6c99-4798-84e3-0d528025f72d" providerId="ADAL" clId="{885B5F73-60BE-4C2C-9782-6210BB0C39B8}" dt="2022-07-05T16:31:32.363" v="2277" actId="207"/>
          <ac:spMkLst>
            <pc:docMk/>
            <pc:sldMk cId="4033040154" sldId="259"/>
            <ac:spMk id="43" creationId="{9A0D6746-DE36-B2C8-9203-83C4690CCFCA}"/>
          </ac:spMkLst>
        </pc:spChg>
        <pc:spChg chg="add mod">
          <ac:chgData name="Eduarda Pontes" userId="3daedacc-6c99-4798-84e3-0d528025f72d" providerId="ADAL" clId="{885B5F73-60BE-4C2C-9782-6210BB0C39B8}" dt="2022-07-07T11:55:32.502" v="2793" actId="1076"/>
          <ac:spMkLst>
            <pc:docMk/>
            <pc:sldMk cId="4033040154" sldId="259"/>
            <ac:spMk id="44" creationId="{9C8FBCD1-6925-E399-1E55-9DF64A91D8C8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45" creationId="{1EEE8C47-B2AF-7A43-EAA4-CD5892B4B6B4}"/>
          </ac:spMkLst>
        </pc:spChg>
        <pc:spChg chg="add mod">
          <ac:chgData name="Eduarda Pontes" userId="3daedacc-6c99-4798-84e3-0d528025f72d" providerId="ADAL" clId="{885B5F73-60BE-4C2C-9782-6210BB0C39B8}" dt="2022-07-07T11:55:24.318" v="2791" actId="1076"/>
          <ac:spMkLst>
            <pc:docMk/>
            <pc:sldMk cId="4033040154" sldId="259"/>
            <ac:spMk id="46" creationId="{5B0A0EB0-3248-1C95-B7E6-B1700685B6BA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47" creationId="{EDF364FF-5EA7-786F-A5A7-5ADD06538FF3}"/>
          </ac:spMkLst>
        </pc:spChg>
        <pc:spChg chg="add mod">
          <ac:chgData name="Eduarda Pontes" userId="3daedacc-6c99-4798-84e3-0d528025f72d" providerId="ADAL" clId="{885B5F73-60BE-4C2C-9782-6210BB0C39B8}" dt="2022-07-05T16:08:04.986" v="1959" actId="1076"/>
          <ac:spMkLst>
            <pc:docMk/>
            <pc:sldMk cId="4033040154" sldId="259"/>
            <ac:spMk id="48" creationId="{D923FF69-47F6-1A7B-0FD7-FF791BC7EAE3}"/>
          </ac:spMkLst>
        </pc:spChg>
      </pc:sldChg>
      <pc:sldChg chg="modSp mod">
        <pc:chgData name="Eduarda Pontes" userId="3daedacc-6c99-4798-84e3-0d528025f72d" providerId="ADAL" clId="{885B5F73-60BE-4C2C-9782-6210BB0C39B8}" dt="2022-07-10T13:47:02.858" v="4463"/>
        <pc:sldMkLst>
          <pc:docMk/>
          <pc:sldMk cId="430300197" sldId="260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430300197" sldId="260"/>
            <ac:spMk id="2" creationId="{8E694751-33D7-A848-FCE1-742D703BBA3E}"/>
          </ac:spMkLst>
        </pc:spChg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430300197" sldId="260"/>
            <ac:spMk id="3" creationId="{AE1CCA6D-D742-D198-0411-9C1B23540207}"/>
          </ac:spMkLst>
        </pc:spChg>
      </pc:sldChg>
      <pc:sldChg chg="addSp delSp modSp new mod ord setBg delAnim modAnim delDesignElem">
        <pc:chgData name="Eduarda Pontes" userId="3daedacc-6c99-4798-84e3-0d528025f72d" providerId="ADAL" clId="{885B5F73-60BE-4C2C-9782-6210BB0C39B8}" dt="2022-07-10T13:56:49.558" v="4492"/>
        <pc:sldMkLst>
          <pc:docMk/>
          <pc:sldMk cId="2086202800" sldId="261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2086202800" sldId="261"/>
            <ac:spMk id="2" creationId="{8E3D3A32-7D28-2217-4DE3-E179EB61D804}"/>
          </ac:spMkLst>
        </pc:spChg>
        <pc:spChg chg="add del mod">
          <ac:chgData name="Eduarda Pontes" userId="3daedacc-6c99-4798-84e3-0d528025f72d" providerId="ADAL" clId="{885B5F73-60BE-4C2C-9782-6210BB0C39B8}" dt="2022-07-05T15:33:15.904" v="1079" actId="26606"/>
          <ac:spMkLst>
            <pc:docMk/>
            <pc:sldMk cId="2086202800" sldId="261"/>
            <ac:spMk id="3" creationId="{3AA4D474-E5AA-820B-C5E2-F2690D15A77F}"/>
          </ac:spMkLst>
        </pc:spChg>
        <pc:spChg chg="add mod">
          <ac:chgData name="Eduarda Pontes" userId="3daedacc-6c99-4798-84e3-0d528025f72d" providerId="ADAL" clId="{885B5F73-60BE-4C2C-9782-6210BB0C39B8}" dt="2022-07-10T01:31:49.105" v="3198" actId="2711"/>
          <ac:spMkLst>
            <pc:docMk/>
            <pc:sldMk cId="2086202800" sldId="261"/>
            <ac:spMk id="3" creationId="{77E33397-2E38-2303-D1E3-490DF7DAFBB0}"/>
          </ac:spMkLst>
        </pc:spChg>
        <pc:spChg chg="add del mod">
          <ac:chgData name="Eduarda Pontes" userId="3daedacc-6c99-4798-84e3-0d528025f72d" providerId="ADAL" clId="{885B5F73-60BE-4C2C-9782-6210BB0C39B8}" dt="2022-07-10T01:09:31.698" v="2997" actId="478"/>
          <ac:spMkLst>
            <pc:docMk/>
            <pc:sldMk cId="2086202800" sldId="261"/>
            <ac:spMk id="5" creationId="{AFC0C481-07C9-B3DF-2BB6-F064A6D0B95E}"/>
          </ac:spMkLst>
        </pc:spChg>
        <pc:spChg chg="add del">
          <ac:chgData name="Eduarda Pontes" userId="3daedacc-6c99-4798-84e3-0d528025f72d" providerId="ADAL" clId="{885B5F73-60BE-4C2C-9782-6210BB0C39B8}" dt="2022-07-05T15:33:01.350" v="1076" actId="26606"/>
          <ac:spMkLst>
            <pc:docMk/>
            <pc:sldMk cId="2086202800" sldId="261"/>
            <ac:spMk id="8" creationId="{EC45AD9C-F21B-4046-AF68-07A246947920}"/>
          </ac:spMkLst>
        </pc:spChg>
        <pc:spChg chg="add del">
          <ac:chgData name="Eduarda Pontes" userId="3daedacc-6c99-4798-84e3-0d528025f72d" providerId="ADAL" clId="{885B5F73-60BE-4C2C-9782-6210BB0C39B8}" dt="2022-07-05T15:33:01.350" v="1076" actId="26606"/>
          <ac:spMkLst>
            <pc:docMk/>
            <pc:sldMk cId="2086202800" sldId="261"/>
            <ac:spMk id="11" creationId="{3AA4D474-E5AA-820B-C5E2-F2690D15A77F}"/>
          </ac:spMkLst>
        </pc:spChg>
        <pc:spChg chg="add del">
          <ac:chgData name="Eduarda Pontes" userId="3daedacc-6c99-4798-84e3-0d528025f72d" providerId="ADAL" clId="{885B5F73-60BE-4C2C-9782-6210BB0C39B8}" dt="2022-07-05T15:33:15.888" v="1078" actId="26606"/>
          <ac:spMkLst>
            <pc:docMk/>
            <pc:sldMk cId="2086202800" sldId="261"/>
            <ac:spMk id="13" creationId="{3009A16D-868B-4145-BBC6-555098537EC2}"/>
          </ac:spMkLst>
        </pc:spChg>
        <pc:spChg chg="add del">
          <ac:chgData name="Eduarda Pontes" userId="3daedacc-6c99-4798-84e3-0d528025f72d" providerId="ADAL" clId="{885B5F73-60BE-4C2C-9782-6210BB0C39B8}" dt="2022-07-05T15:33:01.350" v="1076" actId="26606"/>
          <ac:spMkLst>
            <pc:docMk/>
            <pc:sldMk cId="2086202800" sldId="261"/>
            <ac:spMk id="14" creationId="{ABC72B1C-D4EE-45CF-A99C-0AD017C4167E}"/>
          </ac:spMkLst>
        </pc:spChg>
        <pc:spChg chg="add del">
          <ac:chgData name="Eduarda Pontes" userId="3daedacc-6c99-4798-84e3-0d528025f72d" providerId="ADAL" clId="{885B5F73-60BE-4C2C-9782-6210BB0C39B8}" dt="2022-07-05T15:33:15.888" v="1078" actId="26606"/>
          <ac:spMkLst>
            <pc:docMk/>
            <pc:sldMk cId="2086202800" sldId="261"/>
            <ac:spMk id="17" creationId="{2DCAE5CF-5D29-4779-83E1-BDB64E4F30E5}"/>
          </ac:spMkLst>
        </pc:spChg>
        <pc:spChg chg="add del">
          <ac:chgData name="Eduarda Pontes" userId="3daedacc-6c99-4798-84e3-0d528025f72d" providerId="ADAL" clId="{885B5F73-60BE-4C2C-9782-6210BB0C39B8}" dt="2022-07-05T15:33:01.350" v="1076" actId="26606"/>
          <ac:spMkLst>
            <pc:docMk/>
            <pc:sldMk cId="2086202800" sldId="261"/>
            <ac:spMk id="18" creationId="{A5B2FDF3-1FF8-4FBF-842A-4EA5719F3473}"/>
          </ac:spMkLst>
        </pc:spChg>
        <pc:spChg chg="add del">
          <ac:chgData name="Eduarda Pontes" userId="3daedacc-6c99-4798-84e3-0d528025f72d" providerId="ADAL" clId="{885B5F73-60BE-4C2C-9782-6210BB0C39B8}" dt="2022-07-05T15:33:01.350" v="1076" actId="26606"/>
          <ac:spMkLst>
            <pc:docMk/>
            <pc:sldMk cId="2086202800" sldId="261"/>
            <ac:spMk id="22" creationId="{DF550B33-5759-49FD-90FC-11EA4ED58187}"/>
          </ac:spMkLst>
        </pc:spChg>
        <pc:spChg chg="add del">
          <ac:chgData name="Eduarda Pontes" userId="3daedacc-6c99-4798-84e3-0d528025f72d" providerId="ADAL" clId="{885B5F73-60BE-4C2C-9782-6210BB0C39B8}" dt="2022-07-05T15:33:15.888" v="1078" actId="26606"/>
          <ac:spMkLst>
            <pc:docMk/>
            <pc:sldMk cId="2086202800" sldId="261"/>
            <ac:spMk id="24" creationId="{B2A773CA-28F4-49C2-BFA3-49A5867C7AFB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33" creationId="{CD6EC5AD-977D-4411-AC6F-5677D6D5CD0B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37" creationId="{1F5CD2AA-865E-46EF-BE02-B7F59735C5F1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39" creationId="{9836E79C-DAF3-497B-8829-B578C6330EB9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41" creationId="{96CBA651-59F0-4056-852B-7BA312B84B4B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43" creationId="{86549CAF-504A-44ED-AD20-0880DCFE744A}"/>
          </ac:spMkLst>
        </pc:spChg>
        <pc:spChg chg="add del">
          <ac:chgData name="Eduarda Pontes" userId="3daedacc-6c99-4798-84e3-0d528025f72d" providerId="ADAL" clId="{885B5F73-60BE-4C2C-9782-6210BB0C39B8}" dt="2022-07-05T15:37:47.599" v="1351" actId="26606"/>
          <ac:spMkLst>
            <pc:docMk/>
            <pc:sldMk cId="2086202800" sldId="261"/>
            <ac:spMk id="45" creationId="{B318056C-6EA6-4474-B02E-6C914AE04DBC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086202800" sldId="261"/>
            <ac:spMk id="50" creationId="{5CCD89DF-A084-43AD-9824-83BBBFC81EA5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086202800" sldId="261"/>
            <ac:spMk id="54" creationId="{11767E27-DCFE-4AA0-B1A2-E019108D7A3E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086202800" sldId="261"/>
            <ac:spMk id="56" creationId="{1C61BEF9-DC90-4AC9-8E25-ED5509D7A1DC}"/>
          </ac:spMkLst>
        </pc:spChg>
        <pc:spChg chg="add del">
          <ac:chgData name="Eduarda Pontes" userId="3daedacc-6c99-4798-84e3-0d528025f72d" providerId="ADAL" clId="{885B5F73-60BE-4C2C-9782-6210BB0C39B8}" dt="2022-07-10T13:47:02.858" v="4463"/>
          <ac:spMkLst>
            <pc:docMk/>
            <pc:sldMk cId="2086202800" sldId="261"/>
            <ac:spMk id="58" creationId="{D64306F4-D304-4F4E-9B08-A8036AF82123}"/>
          </ac:spMkLst>
        </pc:spChg>
        <pc:graphicFrameChg chg="add del">
          <ac:chgData name="Eduarda Pontes" userId="3daedacc-6c99-4798-84e3-0d528025f72d" providerId="ADAL" clId="{885B5F73-60BE-4C2C-9782-6210BB0C39B8}" dt="2022-07-05T15:32:33.760" v="1070" actId="26606"/>
          <ac:graphicFrameMkLst>
            <pc:docMk/>
            <pc:sldMk cId="2086202800" sldId="261"/>
            <ac:graphicFrameMk id="5" creationId="{9D5E75CF-8A87-CA56-AAD3-B0876ACD3E9B}"/>
          </ac:graphicFrameMkLst>
        </pc:graphicFrameChg>
        <pc:graphicFrameChg chg="add del">
          <ac:chgData name="Eduarda Pontes" userId="3daedacc-6c99-4798-84e3-0d528025f72d" providerId="ADAL" clId="{885B5F73-60BE-4C2C-9782-6210BB0C39B8}" dt="2022-07-05T15:32:45.420" v="1072" actId="26606"/>
          <ac:graphicFrameMkLst>
            <pc:docMk/>
            <pc:sldMk cId="2086202800" sldId="261"/>
            <ac:graphicFrameMk id="7" creationId="{65F0C48E-B7BF-7E38-6A73-EB9AC8B47BC9}"/>
          </ac:graphicFrameMkLst>
        </pc:graphicFrameChg>
        <pc:graphicFrameChg chg="add del">
          <ac:chgData name="Eduarda Pontes" userId="3daedacc-6c99-4798-84e3-0d528025f72d" providerId="ADAL" clId="{885B5F73-60BE-4C2C-9782-6210BB0C39B8}" dt="2022-07-05T15:32:50.190" v="1074" actId="26606"/>
          <ac:graphicFrameMkLst>
            <pc:docMk/>
            <pc:sldMk cId="2086202800" sldId="261"/>
            <ac:graphicFrameMk id="9" creationId="{77445F05-0A87-A643-77CA-569F77EF5E00}"/>
          </ac:graphicFrameMkLst>
        </pc:graphicFrameChg>
        <pc:graphicFrameChg chg="add del">
          <ac:chgData name="Eduarda Pontes" userId="3daedacc-6c99-4798-84e3-0d528025f72d" providerId="ADAL" clId="{885B5F73-60BE-4C2C-9782-6210BB0C39B8}" dt="2022-07-05T15:33:15.888" v="1078" actId="26606"/>
          <ac:graphicFrameMkLst>
            <pc:docMk/>
            <pc:sldMk cId="2086202800" sldId="261"/>
            <ac:graphicFrameMk id="26" creationId="{70779589-3D66-EDDE-9F58-498AF1B23457}"/>
          </ac:graphicFrameMkLst>
        </pc:graphicFrameChg>
        <pc:graphicFrameChg chg="add del mod modGraphic">
          <ac:chgData name="Eduarda Pontes" userId="3daedacc-6c99-4798-84e3-0d528025f72d" providerId="ADAL" clId="{885B5F73-60BE-4C2C-9782-6210BB0C39B8}" dt="2022-07-10T01:09:22.704" v="2995" actId="478"/>
          <ac:graphicFrameMkLst>
            <pc:docMk/>
            <pc:sldMk cId="2086202800" sldId="261"/>
            <ac:graphicFrameMk id="28" creationId="{63117AC4-9702-9C35-E9FC-90F7D00417E3}"/>
          </ac:graphicFrameMkLst>
        </pc:graphicFrameChg>
        <pc:picChg chg="add del">
          <ac:chgData name="Eduarda Pontes" userId="3daedacc-6c99-4798-84e3-0d528025f72d" providerId="ADAL" clId="{885B5F73-60BE-4C2C-9782-6210BB0C39B8}" dt="2022-07-05T15:33:01.350" v="1076" actId="26606"/>
          <ac:picMkLst>
            <pc:docMk/>
            <pc:sldMk cId="2086202800" sldId="261"/>
            <ac:picMk id="10" creationId="{85F5BD6E-AB48-4A2D-AA03-D787D54FAF0E}"/>
          </ac:picMkLst>
        </pc:picChg>
        <pc:picChg chg="add del">
          <ac:chgData name="Eduarda Pontes" userId="3daedacc-6c99-4798-84e3-0d528025f72d" providerId="ADAL" clId="{885B5F73-60BE-4C2C-9782-6210BB0C39B8}" dt="2022-07-05T15:33:01.350" v="1076" actId="26606"/>
          <ac:picMkLst>
            <pc:docMk/>
            <pc:sldMk cId="2086202800" sldId="261"/>
            <ac:picMk id="12" creationId="{3221115A-B66A-4D35-9D9F-97A91D887F0A}"/>
          </ac:picMkLst>
        </pc:picChg>
        <pc:picChg chg="add del">
          <ac:chgData name="Eduarda Pontes" userId="3daedacc-6c99-4798-84e3-0d528025f72d" providerId="ADAL" clId="{885B5F73-60BE-4C2C-9782-6210BB0C39B8}" dt="2022-07-05T15:33:15.888" v="1078" actId="26606"/>
          <ac:picMkLst>
            <pc:docMk/>
            <pc:sldMk cId="2086202800" sldId="261"/>
            <ac:picMk id="15" creationId="{3992EB33-38E1-4175-8EE2-9BB8CC159C7B}"/>
          </ac:picMkLst>
        </pc:picChg>
        <pc:picChg chg="add del">
          <ac:chgData name="Eduarda Pontes" userId="3daedacc-6c99-4798-84e3-0d528025f72d" providerId="ADAL" clId="{885B5F73-60BE-4C2C-9782-6210BB0C39B8}" dt="2022-07-05T15:33:01.350" v="1076" actId="26606"/>
          <ac:picMkLst>
            <pc:docMk/>
            <pc:sldMk cId="2086202800" sldId="261"/>
            <ac:picMk id="16" creationId="{38AB44AF-E52F-46C5-8C2C-8487AC8B1B65}"/>
          </ac:picMkLst>
        </pc:picChg>
        <pc:picChg chg="add del">
          <ac:chgData name="Eduarda Pontes" userId="3daedacc-6c99-4798-84e3-0d528025f72d" providerId="ADAL" clId="{885B5F73-60BE-4C2C-9782-6210BB0C39B8}" dt="2022-07-05T15:33:01.350" v="1076" actId="26606"/>
          <ac:picMkLst>
            <pc:docMk/>
            <pc:sldMk cId="2086202800" sldId="261"/>
            <ac:picMk id="20" creationId="{6389DEC8-49B8-4778-BB47-FF48E8C5B6CF}"/>
          </ac:picMkLst>
        </pc:picChg>
        <pc:picChg chg="add del">
          <ac:chgData name="Eduarda Pontes" userId="3daedacc-6c99-4798-84e3-0d528025f72d" providerId="ADAL" clId="{885B5F73-60BE-4C2C-9782-6210BB0C39B8}" dt="2022-07-05T15:33:15.888" v="1078" actId="26606"/>
          <ac:picMkLst>
            <pc:docMk/>
            <pc:sldMk cId="2086202800" sldId="261"/>
            <ac:picMk id="25" creationId="{5D7C72BA-4476-4E4B-BC37-9A75FD0C5951}"/>
          </ac:picMkLst>
        </pc:picChg>
        <pc:picChg chg="add del">
          <ac:chgData name="Eduarda Pontes" userId="3daedacc-6c99-4798-84e3-0d528025f72d" providerId="ADAL" clId="{885B5F73-60BE-4C2C-9782-6210BB0C39B8}" dt="2022-07-05T15:37:47.599" v="1351" actId="26606"/>
          <ac:picMkLst>
            <pc:docMk/>
            <pc:sldMk cId="2086202800" sldId="261"/>
            <ac:picMk id="35" creationId="{83DC4F7D-6CBC-4B88-80C9-3E5BBFA8D75E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2086202800" sldId="261"/>
            <ac:picMk id="52" creationId="{842DB508-57AC-4491-A95B-0A00DE260814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2086202800" sldId="261"/>
            <ac:picMk id="60" creationId="{8FACC571-ABDB-4C1F-8A8B-53E362E11388}"/>
          </ac:picMkLst>
        </pc:picChg>
        <pc:picChg chg="add del">
          <ac:chgData name="Eduarda Pontes" userId="3daedacc-6c99-4798-84e3-0d528025f72d" providerId="ADAL" clId="{885B5F73-60BE-4C2C-9782-6210BB0C39B8}" dt="2022-07-10T13:47:02.858" v="4463"/>
          <ac:picMkLst>
            <pc:docMk/>
            <pc:sldMk cId="2086202800" sldId="261"/>
            <ac:picMk id="62" creationId="{F486E5BD-1557-41D9-A119-D5F62647ABB1}"/>
          </ac:picMkLst>
        </pc:picChg>
      </pc:sldChg>
      <pc:sldChg chg="modSp new mod">
        <pc:chgData name="Eduarda Pontes" userId="3daedacc-6c99-4798-84e3-0d528025f72d" providerId="ADAL" clId="{885B5F73-60BE-4C2C-9782-6210BB0C39B8}" dt="2022-07-10T13:47:02.858" v="4463"/>
        <pc:sldMkLst>
          <pc:docMk/>
          <pc:sldMk cId="2874553534" sldId="262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2874553534" sldId="262"/>
            <ac:spMk id="2" creationId="{61B8C1C2-093F-B966-8E34-7110773C9276}"/>
          </ac:spMkLst>
        </pc:spChg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2874553534" sldId="262"/>
            <ac:spMk id="3" creationId="{B09212EE-7763-A151-9130-5A049B1D2DD7}"/>
          </ac:spMkLst>
        </pc:spChg>
      </pc:sldChg>
      <pc:sldChg chg="modSp new mod">
        <pc:chgData name="Eduarda Pontes" userId="3daedacc-6c99-4798-84e3-0d528025f72d" providerId="ADAL" clId="{885B5F73-60BE-4C2C-9782-6210BB0C39B8}" dt="2022-07-10T13:56:10.224" v="4491" actId="20577"/>
        <pc:sldMkLst>
          <pc:docMk/>
          <pc:sldMk cId="1009435488" sldId="263"/>
        </pc:sldMkLst>
        <pc:spChg chg="mod">
          <ac:chgData name="Eduarda Pontes" userId="3daedacc-6c99-4798-84e3-0d528025f72d" providerId="ADAL" clId="{885B5F73-60BE-4C2C-9782-6210BB0C39B8}" dt="2022-07-10T13:47:02.858" v="4463"/>
          <ac:spMkLst>
            <pc:docMk/>
            <pc:sldMk cId="1009435488" sldId="263"/>
            <ac:spMk id="2" creationId="{2CA63058-4881-4021-A739-33653C5E8883}"/>
          </ac:spMkLst>
        </pc:spChg>
        <pc:spChg chg="mod">
          <ac:chgData name="Eduarda Pontes" userId="3daedacc-6c99-4798-84e3-0d528025f72d" providerId="ADAL" clId="{885B5F73-60BE-4C2C-9782-6210BB0C39B8}" dt="2022-07-10T13:56:10.224" v="4491" actId="20577"/>
          <ac:spMkLst>
            <pc:docMk/>
            <pc:sldMk cId="1009435488" sldId="263"/>
            <ac:spMk id="3" creationId="{8E502A1A-6DEB-7921-DE0D-F9C5C97AC135}"/>
          </ac:spMkLst>
        </pc:spChg>
      </pc:sldChg>
      <pc:sldChg chg="addSp delSp modSp new mod">
        <pc:chgData name="Eduarda Pontes" userId="3daedacc-6c99-4798-84e3-0d528025f72d" providerId="ADAL" clId="{885B5F73-60BE-4C2C-9782-6210BB0C39B8}" dt="2022-07-10T13:55:12.657" v="4479" actId="732"/>
        <pc:sldMkLst>
          <pc:docMk/>
          <pc:sldMk cId="2616184303" sldId="264"/>
        </pc:sldMkLst>
        <pc:spChg chg="del">
          <ac:chgData name="Eduarda Pontes" userId="3daedacc-6c99-4798-84e3-0d528025f72d" providerId="ADAL" clId="{885B5F73-60BE-4C2C-9782-6210BB0C39B8}" dt="2022-07-10T13:45:58.025" v="4452" actId="478"/>
          <ac:spMkLst>
            <pc:docMk/>
            <pc:sldMk cId="2616184303" sldId="264"/>
            <ac:spMk id="2" creationId="{FB1BDC88-E29C-7157-5C95-E8B68AF648AB}"/>
          </ac:spMkLst>
        </pc:spChg>
        <pc:spChg chg="del">
          <ac:chgData name="Eduarda Pontes" userId="3daedacc-6c99-4798-84e3-0d528025f72d" providerId="ADAL" clId="{885B5F73-60BE-4C2C-9782-6210BB0C39B8}" dt="2022-07-10T13:45:51.042" v="4451"/>
          <ac:spMkLst>
            <pc:docMk/>
            <pc:sldMk cId="2616184303" sldId="264"/>
            <ac:spMk id="3" creationId="{E83B67A5-1529-AEA4-C37D-07632AC567D7}"/>
          </ac:spMkLst>
        </pc:spChg>
        <pc:spChg chg="add">
          <ac:chgData name="Eduarda Pontes" userId="3daedacc-6c99-4798-84e3-0d528025f72d" providerId="ADAL" clId="{885B5F73-60BE-4C2C-9782-6210BB0C39B8}" dt="2022-07-10T13:45:51.042" v="4451"/>
          <ac:spMkLst>
            <pc:docMk/>
            <pc:sldMk cId="2616184303" sldId="264"/>
            <ac:spMk id="6" creationId="{051B4F5A-7626-5B84-0799-6696B214A82F}"/>
          </ac:spMkLst>
        </pc:spChg>
        <pc:spChg chg="add del mod">
          <ac:chgData name="Eduarda Pontes" userId="3daedacc-6c99-4798-84e3-0d528025f72d" providerId="ADAL" clId="{885B5F73-60BE-4C2C-9782-6210BB0C39B8}" dt="2022-07-10T13:54:11.237" v="4466" actId="478"/>
          <ac:spMkLst>
            <pc:docMk/>
            <pc:sldMk cId="2616184303" sldId="264"/>
            <ac:spMk id="8" creationId="{8A97874A-7E4D-0576-C520-35FD7BC5A60E}"/>
          </ac:spMkLst>
        </pc:spChg>
        <pc:graphicFrameChg chg="add del mod modGraphic">
          <ac:chgData name="Eduarda Pontes" userId="3daedacc-6c99-4798-84e3-0d528025f72d" providerId="ADAL" clId="{885B5F73-60BE-4C2C-9782-6210BB0C39B8}" dt="2022-07-10T13:54:04.924" v="4465" actId="478"/>
          <ac:graphicFrameMkLst>
            <pc:docMk/>
            <pc:sldMk cId="2616184303" sldId="264"/>
            <ac:graphicFrameMk id="4" creationId="{F134F9AA-B773-D932-666F-A913A68F0B28}"/>
          </ac:graphicFrameMkLst>
        </pc:graphicFrameChg>
        <pc:graphicFrameChg chg="add del mod modGraphic">
          <ac:chgData name="Eduarda Pontes" userId="3daedacc-6c99-4798-84e3-0d528025f72d" providerId="ADAL" clId="{885B5F73-60BE-4C2C-9782-6210BB0C39B8}" dt="2022-07-10T13:54:16.816" v="4468" actId="478"/>
          <ac:graphicFrameMkLst>
            <pc:docMk/>
            <pc:sldMk cId="2616184303" sldId="264"/>
            <ac:graphicFrameMk id="5" creationId="{B6C7CE5C-FA50-BC30-E669-84F9EA5183BC}"/>
          </ac:graphicFrameMkLst>
        </pc:graphicFrameChg>
        <pc:picChg chg="add mod modCrop">
          <ac:chgData name="Eduarda Pontes" userId="3daedacc-6c99-4798-84e3-0d528025f72d" providerId="ADAL" clId="{885B5F73-60BE-4C2C-9782-6210BB0C39B8}" dt="2022-07-10T13:55:12.657" v="4479" actId="732"/>
          <ac:picMkLst>
            <pc:docMk/>
            <pc:sldMk cId="2616184303" sldId="264"/>
            <ac:picMk id="10" creationId="{DE1C83DA-E4BA-2FF0-5DF0-6D7468F13EB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87E81D-E65A-472B-ADE6-E1541D0DD121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8310CEA-AE01-412C-87CC-0B2579510D14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One in every eleven positions in NHS hospitals, mental health clinics, and community organisations are currently understaffed, which has a negative impact on some important groups. </a:t>
          </a:r>
          <a:endParaRPr lang="en-US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A47917-A967-43D9-A704-B5F1EC339D53}" type="parTrans" cxnId="{9D06D1E2-8C2D-44C7-A23B-56951D41DF7F}">
      <dgm:prSet/>
      <dgm:spPr/>
      <dgm:t>
        <a:bodyPr/>
        <a:lstStyle/>
        <a:p>
          <a:endParaRPr lang="en-US"/>
        </a:p>
      </dgm:t>
    </dgm:pt>
    <dgm:pt modelId="{22B9A2C4-8DEF-421C-B7CA-61C8F5C24E11}" type="sibTrans" cxnId="{9D06D1E2-8C2D-44C7-A23B-56951D41DF7F}">
      <dgm:prSet/>
      <dgm:spPr/>
      <dgm:t>
        <a:bodyPr/>
        <a:lstStyle/>
        <a:p>
          <a:endParaRPr lang="en-US"/>
        </a:p>
      </dgm:t>
    </dgm:pt>
    <dgm:pt modelId="{A724D34A-1C70-4E9E-A6FB-D1B99BA21021}" type="pres">
      <dgm:prSet presAssocID="{4D87E81D-E65A-472B-ADE6-E1541D0DD121}" presName="linear" presStyleCnt="0">
        <dgm:presLayoutVars>
          <dgm:animLvl val="lvl"/>
          <dgm:resizeHandles val="exact"/>
        </dgm:presLayoutVars>
      </dgm:prSet>
      <dgm:spPr/>
    </dgm:pt>
    <dgm:pt modelId="{A42ED799-950C-4264-8182-E1D7ED36B231}" type="pres">
      <dgm:prSet presAssocID="{28310CEA-AE01-412C-87CC-0B2579510D14}" presName="parentText" presStyleLbl="node1" presStyleIdx="0" presStyleCnt="1" custLinFactY="-25593" custLinFactNeighborX="4597" custLinFactNeighborY="-100000">
        <dgm:presLayoutVars>
          <dgm:chMax val="0"/>
          <dgm:bulletEnabled val="1"/>
        </dgm:presLayoutVars>
      </dgm:prSet>
      <dgm:spPr/>
    </dgm:pt>
  </dgm:ptLst>
  <dgm:cxnLst>
    <dgm:cxn modelId="{6CCDDD6C-247C-4064-BDF8-A92227DD071A}" type="presOf" srcId="{4D87E81D-E65A-472B-ADE6-E1541D0DD121}" destId="{A724D34A-1C70-4E9E-A6FB-D1B99BA21021}" srcOrd="0" destOrd="0" presId="urn:microsoft.com/office/officeart/2005/8/layout/vList2"/>
    <dgm:cxn modelId="{EE778F6D-62D4-4A1C-9166-A0C281BB3A48}" type="presOf" srcId="{28310CEA-AE01-412C-87CC-0B2579510D14}" destId="{A42ED799-950C-4264-8182-E1D7ED36B231}" srcOrd="0" destOrd="0" presId="urn:microsoft.com/office/officeart/2005/8/layout/vList2"/>
    <dgm:cxn modelId="{9D06D1E2-8C2D-44C7-A23B-56951D41DF7F}" srcId="{4D87E81D-E65A-472B-ADE6-E1541D0DD121}" destId="{28310CEA-AE01-412C-87CC-0B2579510D14}" srcOrd="0" destOrd="0" parTransId="{7FA47917-A967-43D9-A704-B5F1EC339D53}" sibTransId="{22B9A2C4-8DEF-421C-B7CA-61C8F5C24E11}"/>
    <dgm:cxn modelId="{529564D4-7C43-404A-967E-8EFBDE048AF4}" type="presParOf" srcId="{A724D34A-1C70-4E9E-A6FB-D1B99BA21021}" destId="{A42ED799-950C-4264-8182-E1D7ED36B23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ED799-950C-4264-8182-E1D7ED36B231}">
      <dsp:nvSpPr>
        <dsp:cNvPr id="0" name=""/>
        <dsp:cNvSpPr/>
      </dsp:nvSpPr>
      <dsp:spPr>
        <a:xfrm>
          <a:off x="0" y="0"/>
          <a:ext cx="9433453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One in every eleven positions in NHS hospitals, mental health clinics, and community organisations are currently understaffed, which has a negative impact on some important groups. </a:t>
          </a:r>
          <a:endParaRPr lang="en-US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9399"/>
        <a:ext cx="9314655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306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775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015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361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2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226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0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19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759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722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0416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2524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057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582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5634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2494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D4E46AA-1EC0-4433-9956-E798E94A6FB7}" type="datetimeFigureOut">
              <a:rPr lang="en-US" smtClean="0"/>
              <a:t>7/10/2022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588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7/10/2022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3209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71C8C4C-B917-4631-9FDE-FC3A5FA26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CEBFA857-F019-4043-8918-992AED80C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6" y="0"/>
            <a:ext cx="12192000" cy="6858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A53A2C4A-7938-4419-8904-6D2453346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45570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8AC2FA8-410E-4F7D-8A38-988297147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557357"/>
            <a:ext cx="8978671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CAC45-0C0C-4B3F-83E6-D0D0BB548E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908" y="4710483"/>
            <a:ext cx="8133478" cy="94024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Staff storage in the NHS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0ED499-C15E-C8A7-C05B-F0364CD634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908" y="5650118"/>
            <a:ext cx="8133478" cy="406566"/>
          </a:xfrm>
        </p:spPr>
        <p:txBody>
          <a:bodyPr>
            <a:noAutofit/>
          </a:bodyPr>
          <a:lstStyle/>
          <a:p>
            <a:r>
              <a:rPr lang="en-GB" sz="1400" b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Fabio </a:t>
            </a:r>
            <a:r>
              <a:rPr lang="en-GB" sz="1400" b="1" dirty="0" err="1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Candiza</a:t>
            </a:r>
            <a:r>
              <a:rPr lang="en-GB" sz="1400" b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, 2118054 , BMSW4004 , Problem solving and  Decision Making , Nicholas Worthington</a:t>
            </a:r>
          </a:p>
          <a:p>
            <a:r>
              <a:rPr lang="en-GB" sz="1400" b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1 Presentation </a:t>
            </a:r>
          </a:p>
        </p:txBody>
      </p:sp>
      <p:pic>
        <p:nvPicPr>
          <p:cNvPr id="29" name="Picture 3" descr="An abstract blue neon light">
            <a:extLst>
              <a:ext uri="{FF2B5EF4-FFF2-40B4-BE49-F238E27FC236}">
                <a16:creationId xmlns:a16="http://schemas.microsoft.com/office/drawing/2014/main" id="{C785CB52-3886-1D74-D4F1-6B5FB16439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904" r="-2" b="13672"/>
          <a:stretch/>
        </p:blipFill>
        <p:spPr>
          <a:xfrm>
            <a:off x="634277" y="1766772"/>
            <a:ext cx="5300857" cy="2482446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4B0BF8-75C7-2BD0-5235-3D6A1F15CF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866" y="1479520"/>
            <a:ext cx="5300858" cy="2769698"/>
          </a:xfrm>
          <a:prstGeom prst="rect">
            <a:avLst/>
          </a:prstGeom>
          <a:ln>
            <a:noFill/>
          </a:ln>
          <a:effectLst/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B8ABD5F6-C0F5-4646-B17F-8CDF751EA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4557357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A7F6F6D-DC70-44FC-9DB5-E57814E1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6" y="6210130"/>
            <a:ext cx="8968085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CF26CDD1-21FC-474C-A2C9-7B8DB767E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6210130"/>
            <a:ext cx="30802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503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CCD89DF-A084-43AD-9824-83BBBFC81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842DB508-57AC-4491-A95B-0A00DE260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11767E27-DCFE-4AA0-B1A2-E019108D7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D3A32-7D28-2217-4DE3-E179EB61D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What is the NHS?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C61BEF9-DC90-4AC9-8E25-ED5509D7A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D64306F4-D304-4F4E-9B08-A8036AF8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8FACC571-ABDB-4C1F-8A8B-53E362E11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F486E5BD-1557-41D9-A119-D5F62647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E33397-2E38-2303-D1E3-490DF7DAFBB0}"/>
              </a:ext>
            </a:extLst>
          </p:cNvPr>
          <p:cNvSpPr txBox="1"/>
          <p:nvPr/>
        </p:nvSpPr>
        <p:spPr>
          <a:xfrm>
            <a:off x="335280" y="2590800"/>
            <a:ext cx="78536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NHS stands for National Healthy Service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it’s a free health care service that the government provides for only those who live in the UK. These services include visiting a doctor or a nurse.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202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CCD89DF-A084-43AD-9824-83BBBFC81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42DB508-57AC-4491-A95B-0A00DE260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1767E27-DCFE-4AA0-B1A2-E019108D7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403B4-160A-84CC-1526-280A0302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Describe a problem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61BEF9-DC90-4AC9-8E25-ED5509D7A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4306F4-D304-4F4E-9B08-A8036AF8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FACC571-ABDB-4C1F-8A8B-53E362E11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486E5BD-1557-41D9-A119-D5F62647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A5CD0F-A9F1-3B72-3B5D-0C6A209CE7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7806015"/>
              </p:ext>
            </p:extLst>
          </p:nvPr>
        </p:nvGraphicFramePr>
        <p:xfrm>
          <a:off x="427038" y="2291404"/>
          <a:ext cx="9433453" cy="3160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45374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1F662-8156-B4AE-909D-75BC06024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07F1D9C-CD43-DF9D-90A9-4860949CE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305" y="1834166"/>
            <a:ext cx="3656289" cy="4810474"/>
          </a:xfrm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Pestel Analysis or more recently named PASTELE is a tool used by marketers to analyze and monitor the </a:t>
            </a: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macro-environmental(external marketing environment)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factors that have an impact on an organization.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P-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olitical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conomic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S-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ocial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T- </a:t>
            </a: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echnological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nvironmental </a:t>
            </a:r>
          </a:p>
          <a:p>
            <a:pPr marL="0" indent="0" algn="just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L-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egal </a:t>
            </a:r>
            <a:endParaRPr lang="en-US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b="1" dirty="0">
              <a:solidFill>
                <a:schemeClr val="bg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190CA12-D71E-A538-D939-50A36E0CC2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090" y="1077945"/>
            <a:ext cx="6269479" cy="470210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688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8C1C2-093F-B966-8E34-7110773C9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212EE-7763-A151-9130-5A049B1D2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fishbone diagram can be defined as a visual tool used to identify, explore and visualize all the possible causes related to a problem it helps to find the root of the problem.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were first introduced by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Kaoru Ishikawa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1968.</a:t>
            </a:r>
          </a:p>
        </p:txBody>
      </p:sp>
    </p:spTree>
    <p:extLst>
      <p:ext uri="{BB962C8B-B14F-4D97-AF65-F5344CB8AC3E}">
        <p14:creationId xmlns:p14="http://schemas.microsoft.com/office/powerpoint/2010/main" val="2874553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05042-795F-FB29-095A-C3898CCC6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E5C1C-4332-F77A-9740-D05762AF6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4158" y="3254376"/>
            <a:ext cx="1654689" cy="288575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Line 43">
            <a:extLst>
              <a:ext uri="{FF2B5EF4-FFF2-40B4-BE49-F238E27FC236}">
                <a16:creationId xmlns:a16="http://schemas.microsoft.com/office/drawing/2014/main" id="{0FD994B1-28E2-53F5-3AD8-FE5C229319AB}"/>
              </a:ext>
            </a:extLst>
          </p:cNvPr>
          <p:cNvSpPr>
            <a:spLocks noChangeShapeType="1"/>
          </p:cNvSpPr>
          <p:nvPr/>
        </p:nvSpPr>
        <p:spPr bwMode="auto">
          <a:xfrm>
            <a:off x="1614170" y="272383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 Box 42">
            <a:extLst>
              <a:ext uri="{FF2B5EF4-FFF2-40B4-BE49-F238E27FC236}">
                <a16:creationId xmlns:a16="http://schemas.microsoft.com/office/drawing/2014/main" id="{2E25E78F-7725-882E-0E3D-0B2B83FB7B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" y="2528569"/>
            <a:ext cx="1263650" cy="59372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65BC08D0-3FD9-0FB4-9258-A338EDB236BA}"/>
              </a:ext>
            </a:extLst>
          </p:cNvPr>
          <p:cNvSpPr>
            <a:spLocks noChangeShapeType="1"/>
          </p:cNvSpPr>
          <p:nvPr/>
        </p:nvSpPr>
        <p:spPr bwMode="auto">
          <a:xfrm>
            <a:off x="2215833" y="332549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3D91FB4F-5A12-F952-D521-85082EF74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832" y="3128644"/>
            <a:ext cx="1585913" cy="6000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Bullying behaviour </a:t>
            </a: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2DF59459-79AD-E7D1-24AC-DAED200B2FC8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8283" y="387794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2AF4D607-4753-1D6D-E8C0-AF7CD742F2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" y="3681095"/>
            <a:ext cx="2295525" cy="39846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motivation </a:t>
            </a: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D7EA4230-2321-94EA-389C-C3B23C1E059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58908" y="273177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2A8A0A23-8E99-BA6F-2EED-775BE7F91B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53188" y="2488089"/>
            <a:ext cx="1331118" cy="53974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Toxic attitude </a:t>
            </a: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3E7A1C7C-EF69-6612-74C9-74CCD1143D78}"/>
              </a:ext>
            </a:extLst>
          </p:cNvPr>
          <p:cNvSpPr>
            <a:spLocks noChangeShapeType="1"/>
          </p:cNvSpPr>
          <p:nvPr/>
        </p:nvSpPr>
        <p:spPr bwMode="auto">
          <a:xfrm>
            <a:off x="4501833" y="333184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2637B209-7A3D-491B-09EE-398E2FBBB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71849" y="3108960"/>
            <a:ext cx="1263650" cy="41719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Bad managers </a:t>
            </a: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47CB6946-C840-7761-099A-1352C057F1F0}"/>
              </a:ext>
            </a:extLst>
          </p:cNvPr>
          <p:cNvSpPr>
            <a:spLocks noChangeShapeType="1"/>
          </p:cNvSpPr>
          <p:nvPr/>
        </p:nvSpPr>
        <p:spPr bwMode="auto">
          <a:xfrm>
            <a:off x="5054283" y="388429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76E75F6E-4F27-FE05-D2C0-92AF6922FE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98558" y="3690619"/>
            <a:ext cx="1341437" cy="35401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EBA77D4F-E533-5C91-FDDE-F6C21512C98B}"/>
              </a:ext>
            </a:extLst>
          </p:cNvPr>
          <p:cNvSpPr>
            <a:spLocks noChangeShapeType="1"/>
          </p:cNvSpPr>
          <p:nvPr/>
        </p:nvSpPr>
        <p:spPr bwMode="auto">
          <a:xfrm>
            <a:off x="6165533" y="271589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FD183C2E-069A-AB88-7366-48CCE2B6A206}"/>
              </a:ext>
            </a:extLst>
          </p:cNvPr>
          <p:cNvSpPr>
            <a:spLocks noChangeShapeType="1"/>
          </p:cNvSpPr>
          <p:nvPr/>
        </p:nvSpPr>
        <p:spPr bwMode="auto">
          <a:xfrm>
            <a:off x="6767195" y="331755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C2A14A63-4642-548A-60D4-F2BD86AB06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7163" y="3101216"/>
            <a:ext cx="1793556" cy="3620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Work-life balance</a:t>
            </a: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EB9386B4-9ABE-9FC1-2101-1DE446B86D1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9645" y="387000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11DE8487-C015-2231-67FE-5F29EC6F7C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1843" y="3681095"/>
            <a:ext cx="145351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Discrimination </a:t>
            </a: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E93DF88D-8626-006A-2981-04802390936D}"/>
              </a:ext>
            </a:extLst>
          </p:cNvPr>
          <p:cNvSpPr>
            <a:spLocks noChangeShapeType="1"/>
          </p:cNvSpPr>
          <p:nvPr/>
        </p:nvSpPr>
        <p:spPr bwMode="auto">
          <a:xfrm>
            <a:off x="6392901" y="465502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C5B4ADFE-C746-2454-D34F-97D8498309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6133" y="4473258"/>
            <a:ext cx="1776768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Pressure to perform </a:t>
            </a: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B219F47E-525C-C03A-FF99-A50172885F82}"/>
              </a:ext>
            </a:extLst>
          </p:cNvPr>
          <p:cNvSpPr>
            <a:spLocks noChangeShapeType="1"/>
          </p:cNvSpPr>
          <p:nvPr/>
        </p:nvSpPr>
        <p:spPr bwMode="auto">
          <a:xfrm>
            <a:off x="5830570" y="521938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3C760C44-2149-ABC9-7811-113BF6978A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2271" y="4822950"/>
            <a:ext cx="1665287" cy="53498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communication</a:t>
            </a: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7D1A8A27-B349-F469-1FCF-59481A9CBB12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2095" y="577183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688565AD-F950-18D0-A209-594E9A895B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4433" y="5582919"/>
            <a:ext cx="2006162" cy="49847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Financial Support</a:t>
            </a: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F2E61024-7D6B-709B-06D3-CECA228B1A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827145" y="463200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EC2D59A2-74B1-FD52-384D-A9FA2FB826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2170" y="4439920"/>
            <a:ext cx="1692275" cy="3667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Bad experience </a:t>
            </a: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AE408DFD-C98C-8680-1445-5D4BB801EFB5}"/>
              </a:ext>
            </a:extLst>
          </p:cNvPr>
          <p:cNvSpPr>
            <a:spLocks noChangeShapeType="1"/>
          </p:cNvSpPr>
          <p:nvPr/>
        </p:nvSpPr>
        <p:spPr bwMode="auto">
          <a:xfrm>
            <a:off x="3377883" y="518922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67700B3D-45F0-0DB4-96D8-AC9A76F20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01971" y="5001895"/>
            <a:ext cx="1261624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trust</a:t>
            </a: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F96B6DA1-DFE0-B1B1-6780-0584EEED5283}"/>
              </a:ext>
            </a:extLst>
          </p:cNvPr>
          <p:cNvSpPr>
            <a:spLocks noChangeShapeType="1"/>
          </p:cNvSpPr>
          <p:nvPr/>
        </p:nvSpPr>
        <p:spPr bwMode="auto">
          <a:xfrm>
            <a:off x="2877820" y="574167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10D35277-9861-F544-FC13-399B1DCE6C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832" y="5554345"/>
            <a:ext cx="2046288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empowerment </a:t>
            </a: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CE1CACDA-D523-4729-26CC-9CB5BB6CE5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3724" y="1785619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People </a:t>
            </a: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17312B9A-39B2-9CC3-676E-71374590E6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8057" y="1811020"/>
            <a:ext cx="1942701" cy="600076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Environmental </a:t>
            </a: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B1B6A1AC-6949-6FA1-6057-0DCCF20676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40094" y="1815783"/>
            <a:ext cx="1190625" cy="650874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Methods</a:t>
            </a: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20D30688-D779-684D-38B8-220F28C88234}"/>
              </a:ext>
            </a:extLst>
          </p:cNvPr>
          <p:cNvSpPr>
            <a:spLocks noChangeShapeType="1"/>
          </p:cNvSpPr>
          <p:nvPr/>
        </p:nvSpPr>
        <p:spPr bwMode="auto">
          <a:xfrm>
            <a:off x="824388" y="4220529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3A18F0D8-2537-3638-9865-C2AD79AB3DF1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3395" y="2307908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D512CF9C-EC1F-459D-BD20-49A10FF8FFF2}"/>
              </a:ext>
            </a:extLst>
          </p:cNvPr>
          <p:cNvSpPr>
            <a:spLocks noChangeShapeType="1"/>
          </p:cNvSpPr>
          <p:nvPr/>
        </p:nvSpPr>
        <p:spPr bwMode="auto">
          <a:xfrm>
            <a:off x="3837465" y="2341246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D9FE309A-C1AA-68AC-6EB3-B7EB43C0976F}"/>
              </a:ext>
            </a:extLst>
          </p:cNvPr>
          <p:cNvSpPr>
            <a:spLocks noChangeShapeType="1"/>
          </p:cNvSpPr>
          <p:nvPr/>
        </p:nvSpPr>
        <p:spPr bwMode="auto">
          <a:xfrm>
            <a:off x="6340158" y="2307908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9ECF4246-6075-AEE9-CC0E-59550395B2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6358" y="6144895"/>
            <a:ext cx="18605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Measurement</a:t>
            </a: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F37CE83C-DDCC-9732-82C9-79F7B5F0D42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104833" y="4209733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9A0D6746-DE36-B2C8-9203-83C4690CCF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6676" y="6192519"/>
            <a:ext cx="1698625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Management</a:t>
            </a: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9C8FBCD1-6925-E399-1E55-9DF64A91D8C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10289" y="4277996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1EEE8C47-B2AF-7A43-EAA4-CD5892B4B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4120" y="372872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5B0A0EB0-3248-1C95-B7E6-B1700685B6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8883" y="3640613"/>
            <a:ext cx="1060450" cy="982663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Staff Storage </a:t>
            </a:r>
          </a:p>
          <a:p>
            <a:r>
              <a:rPr lang="en-GB" dirty="0">
                <a:solidFill>
                  <a:schemeClr val="bg1"/>
                </a:solidFill>
              </a:rPr>
              <a:t>(NHS)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EDF364FF-5EA7-786F-A5A7-5ADD06538F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" y="118872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D923FF69-47F6-1A7B-0FD7-FF791BC7E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6320" y="16459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C76BAD-0BC1-52DB-A476-2280C76E7B38}"/>
              </a:ext>
            </a:extLst>
          </p:cNvPr>
          <p:cNvSpPr txBox="1"/>
          <p:nvPr/>
        </p:nvSpPr>
        <p:spPr>
          <a:xfrm>
            <a:off x="4810124" y="2585686"/>
            <a:ext cx="11580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Harassment</a:t>
            </a:r>
          </a:p>
        </p:txBody>
      </p:sp>
    </p:spTree>
    <p:extLst>
      <p:ext uri="{BB962C8B-B14F-4D97-AF65-F5344CB8AC3E}">
        <p14:creationId xmlns:p14="http://schemas.microsoft.com/office/powerpoint/2010/main" val="403304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94751-33D7-A848-FCE1-742D703BB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Absence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CCA6D-D742-D198-0411-9C1B23540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Depression – Contact the depression helpline.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Stress- Ask for days off work to relax.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Anxiety-Contact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as soon as possible to help control it.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illness – Get sick from your Doctor.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300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63058-4881-4021-A739-33653C5E8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 Decision Making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02A1A-6DEB-7921-DE0D-F9C5C97AC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help us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number of similar options to make a rational decision.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useful when there is a number of options to consider but there is not an obvious clear choice</a:t>
            </a:r>
          </a:p>
        </p:txBody>
      </p:sp>
    </p:spTree>
    <p:extLst>
      <p:ext uri="{BB962C8B-B14F-4D97-AF65-F5344CB8AC3E}">
        <p14:creationId xmlns:p14="http://schemas.microsoft.com/office/powerpoint/2010/main" val="1009435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051B4F5A-7626-5B84-0799-6696B214A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DE1C83DA-E4BA-2FF0-5DF0-6D7468F13E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6" t="-2244" r="19537" b="22133"/>
          <a:stretch/>
        </p:blipFill>
        <p:spPr>
          <a:xfrm>
            <a:off x="2701950" y="2191200"/>
            <a:ext cx="4675128" cy="392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18430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3525</TotalTime>
  <Words>310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</vt:lpstr>
      <vt:lpstr>Berlin</vt:lpstr>
      <vt:lpstr>Staff storage in the NHS</vt:lpstr>
      <vt:lpstr>What is the NHS?</vt:lpstr>
      <vt:lpstr>Describe a problem </vt:lpstr>
      <vt:lpstr>Pestel Analysis </vt:lpstr>
      <vt:lpstr>Fishbone Diagram</vt:lpstr>
      <vt:lpstr>Fishbone Diagram </vt:lpstr>
      <vt:lpstr>Absence problem</vt:lpstr>
      <vt:lpstr>Rational Decision Making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Eduarda Pontes</dc:creator>
  <cp:lastModifiedBy>Eduarda Pontes</cp:lastModifiedBy>
  <cp:revision>11</cp:revision>
  <dcterms:created xsi:type="dcterms:W3CDTF">2022-07-05T11:49:40Z</dcterms:created>
  <dcterms:modified xsi:type="dcterms:W3CDTF">2022-07-10T13:57:33Z</dcterms:modified>
</cp:coreProperties>
</file>