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68" r:id="rId3"/>
    <p:sldId id="290" r:id="rId4"/>
    <p:sldId id="270" r:id="rId5"/>
    <p:sldId id="269" r:id="rId6"/>
    <p:sldId id="258" r:id="rId7"/>
    <p:sldId id="262" r:id="rId8"/>
    <p:sldId id="263" r:id="rId9"/>
    <p:sldId id="264" r:id="rId10"/>
    <p:sldId id="271" r:id="rId11"/>
    <p:sldId id="273" r:id="rId12"/>
    <p:sldId id="276" r:id="rId13"/>
    <p:sldId id="274" r:id="rId14"/>
    <p:sldId id="280" r:id="rId15"/>
    <p:sldId id="277" r:id="rId16"/>
    <p:sldId id="282" r:id="rId17"/>
    <p:sldId id="291" r:id="rId18"/>
    <p:sldId id="275" r:id="rId19"/>
    <p:sldId id="278" r:id="rId20"/>
    <p:sldId id="285" r:id="rId21"/>
    <p:sldId id="284" r:id="rId22"/>
    <p:sldId id="283" r:id="rId23"/>
    <p:sldId id="286" r:id="rId24"/>
    <p:sldId id="287" r:id="rId25"/>
    <p:sldId id="288" r:id="rId26"/>
    <p:sldId id="289"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svg"/><Relationship Id="rId1" Type="http://schemas.openxmlformats.org/officeDocument/2006/relationships/image" Target="../media/image3.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6.png"/><Relationship Id="rId7" Type="http://schemas.openxmlformats.org/officeDocument/2006/relationships/image" Target="../media/image8.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5.png"/><Relationship Id="rId6" Type="http://schemas.openxmlformats.org/officeDocument/2006/relationships/image" Target="../media/image13.svg"/><Relationship Id="rId11" Type="http://schemas.openxmlformats.org/officeDocument/2006/relationships/image" Target="../media/image10.png"/><Relationship Id="rId5" Type="http://schemas.openxmlformats.org/officeDocument/2006/relationships/image" Target="../media/image7.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9.pn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1.svg"/><Relationship Id="rId1" Type="http://schemas.openxmlformats.org/officeDocument/2006/relationships/image" Target="../media/image11.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25.svg"/><Relationship Id="rId1" Type="http://schemas.openxmlformats.org/officeDocument/2006/relationships/image" Target="../media/image13.png"/><Relationship Id="rId6" Type="http://schemas.openxmlformats.org/officeDocument/2006/relationships/image" Target="../media/image29.svg"/><Relationship Id="rId5" Type="http://schemas.openxmlformats.org/officeDocument/2006/relationships/image" Target="../media/image15.png"/><Relationship Id="rId4" Type="http://schemas.openxmlformats.org/officeDocument/2006/relationships/image" Target="../media/image27.svg"/></Relationships>
</file>

<file path=ppt/diagrams/_rels/data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3.svg"/><Relationship Id="rId1" Type="http://schemas.openxmlformats.org/officeDocument/2006/relationships/image" Target="../media/image17.png"/><Relationship Id="rId6" Type="http://schemas.openxmlformats.org/officeDocument/2006/relationships/image" Target="../media/image35.svg"/><Relationship Id="rId5" Type="http://schemas.openxmlformats.org/officeDocument/2006/relationships/image" Target="../media/image19.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svg"/><Relationship Id="rId1" Type="http://schemas.openxmlformats.org/officeDocument/2006/relationships/image" Target="../media/image3.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6.png"/><Relationship Id="rId7" Type="http://schemas.openxmlformats.org/officeDocument/2006/relationships/image" Target="../media/image8.png"/><Relationship Id="rId12" Type="http://schemas.openxmlformats.org/officeDocument/2006/relationships/image" Target="../media/image19.svg"/><Relationship Id="rId2" Type="http://schemas.openxmlformats.org/officeDocument/2006/relationships/image" Target="../media/image9.svg"/><Relationship Id="rId1" Type="http://schemas.openxmlformats.org/officeDocument/2006/relationships/image" Target="../media/image5.png"/><Relationship Id="rId6" Type="http://schemas.openxmlformats.org/officeDocument/2006/relationships/image" Target="../media/image13.svg"/><Relationship Id="rId11" Type="http://schemas.openxmlformats.org/officeDocument/2006/relationships/image" Target="../media/image10.png"/><Relationship Id="rId5" Type="http://schemas.openxmlformats.org/officeDocument/2006/relationships/image" Target="../media/image7.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9.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1.svg"/><Relationship Id="rId1" Type="http://schemas.openxmlformats.org/officeDocument/2006/relationships/image" Target="../media/image11.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25.svg"/><Relationship Id="rId1" Type="http://schemas.openxmlformats.org/officeDocument/2006/relationships/image" Target="../media/image13.png"/><Relationship Id="rId6" Type="http://schemas.openxmlformats.org/officeDocument/2006/relationships/image" Target="../media/image29.svg"/><Relationship Id="rId5" Type="http://schemas.openxmlformats.org/officeDocument/2006/relationships/image" Target="../media/image15.png"/><Relationship Id="rId4" Type="http://schemas.openxmlformats.org/officeDocument/2006/relationships/image" Target="../media/image27.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33.svg"/><Relationship Id="rId1" Type="http://schemas.openxmlformats.org/officeDocument/2006/relationships/image" Target="../media/image17.png"/><Relationship Id="rId6" Type="http://schemas.openxmlformats.org/officeDocument/2006/relationships/image" Target="../media/image35.svg"/><Relationship Id="rId5" Type="http://schemas.openxmlformats.org/officeDocument/2006/relationships/image" Target="../media/image19.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15669C-199B-47DF-B806-C67A38A92C44}"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B4824DC7-3231-4C42-A8AA-BDCD7ACF9517}">
      <dgm:prSet custT="1"/>
      <dgm:spPr/>
      <dgm:t>
        <a:bodyPr/>
        <a:lstStyle/>
        <a:p>
          <a:r>
            <a:rPr lang="en-GB" sz="2800" dirty="0">
              <a:solidFill>
                <a:schemeClr val="bg1"/>
              </a:solidFill>
              <a:latin typeface="Bahnschrift Light" panose="020B0502040204020203" pitchFamily="34" charset="0"/>
            </a:rPr>
            <a:t>In this Presentation I will explain what resources e.g. People/Equipment that are needed for this project to be created successfully and efficiently. </a:t>
          </a:r>
          <a:endParaRPr lang="en-US" sz="2800" dirty="0">
            <a:solidFill>
              <a:schemeClr val="bg1"/>
            </a:solidFill>
            <a:latin typeface="Bahnschrift Light" panose="020B0502040204020203" pitchFamily="34" charset="0"/>
          </a:endParaRPr>
        </a:p>
      </dgm:t>
    </dgm:pt>
    <dgm:pt modelId="{28F37DA8-8EEA-4475-90F7-FBD5A0B5211F}" type="parTrans" cxnId="{9E9D1417-06DC-4153-BAF7-1D0448BCA2B7}">
      <dgm:prSet/>
      <dgm:spPr/>
      <dgm:t>
        <a:bodyPr/>
        <a:lstStyle/>
        <a:p>
          <a:endParaRPr lang="en-US">
            <a:solidFill>
              <a:schemeClr val="bg1"/>
            </a:solidFill>
          </a:endParaRPr>
        </a:p>
      </dgm:t>
    </dgm:pt>
    <dgm:pt modelId="{B0291F8F-A865-4728-96A9-64789F667E99}" type="sibTrans" cxnId="{9E9D1417-06DC-4153-BAF7-1D0448BCA2B7}">
      <dgm:prSet/>
      <dgm:spPr/>
      <dgm:t>
        <a:bodyPr/>
        <a:lstStyle/>
        <a:p>
          <a:endParaRPr lang="en-US">
            <a:solidFill>
              <a:schemeClr val="bg1"/>
            </a:solidFill>
          </a:endParaRPr>
        </a:p>
      </dgm:t>
    </dgm:pt>
    <dgm:pt modelId="{F7B4369C-20A6-419B-8CB2-69DD9B220311}">
      <dgm:prSet custT="1"/>
      <dgm:spPr/>
      <dgm:t>
        <a:bodyPr/>
        <a:lstStyle/>
        <a:p>
          <a:r>
            <a:rPr lang="en-GB" sz="2800" dirty="0">
              <a:solidFill>
                <a:schemeClr val="bg1"/>
              </a:solidFill>
              <a:latin typeface="Bahnschrift Light" panose="020B0502040204020203" pitchFamily="34" charset="0"/>
            </a:rPr>
            <a:t>Once I have finished explaining what resources are needed, I will then move on to a brief demonstration of the proposed project via images and diagrams.</a:t>
          </a:r>
          <a:endParaRPr lang="en-US" sz="2800" dirty="0">
            <a:solidFill>
              <a:schemeClr val="bg1"/>
            </a:solidFill>
            <a:latin typeface="Bahnschrift Light" panose="020B0502040204020203" pitchFamily="34" charset="0"/>
          </a:endParaRPr>
        </a:p>
      </dgm:t>
    </dgm:pt>
    <dgm:pt modelId="{A7BF5225-9707-45BE-AE26-BB40E74084E1}" type="parTrans" cxnId="{E35BD093-43F5-4E5F-9DFE-6AE08AFCE3A0}">
      <dgm:prSet/>
      <dgm:spPr/>
      <dgm:t>
        <a:bodyPr/>
        <a:lstStyle/>
        <a:p>
          <a:endParaRPr lang="en-US">
            <a:solidFill>
              <a:schemeClr val="bg1"/>
            </a:solidFill>
          </a:endParaRPr>
        </a:p>
      </dgm:t>
    </dgm:pt>
    <dgm:pt modelId="{DF616C87-0A5B-48CE-ABFE-76B26EF35C25}" type="sibTrans" cxnId="{E35BD093-43F5-4E5F-9DFE-6AE08AFCE3A0}">
      <dgm:prSet/>
      <dgm:spPr/>
      <dgm:t>
        <a:bodyPr/>
        <a:lstStyle/>
        <a:p>
          <a:endParaRPr lang="en-US">
            <a:solidFill>
              <a:schemeClr val="bg1"/>
            </a:solidFill>
          </a:endParaRPr>
        </a:p>
      </dgm:t>
    </dgm:pt>
    <dgm:pt modelId="{9790D600-8529-40D8-9DFC-C2D4C3FFD9C2}">
      <dgm:prSet custT="1"/>
      <dgm:spPr/>
      <dgm:t>
        <a:bodyPr/>
        <a:lstStyle/>
        <a:p>
          <a:r>
            <a:rPr lang="en-GB" sz="2800" dirty="0">
              <a:solidFill>
                <a:schemeClr val="bg1"/>
              </a:solidFill>
              <a:latin typeface="Bahnschrift Light" panose="020B0502040204020203" pitchFamily="34" charset="0"/>
            </a:rPr>
            <a:t>A very basic version of the web app project Grab-A-Table has been created as visual aids with only basic functionality.</a:t>
          </a:r>
          <a:endParaRPr lang="en-US" sz="2800" dirty="0">
            <a:solidFill>
              <a:schemeClr val="bg1"/>
            </a:solidFill>
            <a:latin typeface="Bahnschrift Light" panose="020B0502040204020203" pitchFamily="34" charset="0"/>
          </a:endParaRPr>
        </a:p>
      </dgm:t>
    </dgm:pt>
    <dgm:pt modelId="{A5751898-B1D4-4549-8D7E-D7BE5EDC0A7C}" type="parTrans" cxnId="{6B04AE0B-B041-4226-B4A5-DD3D220665EB}">
      <dgm:prSet/>
      <dgm:spPr/>
      <dgm:t>
        <a:bodyPr/>
        <a:lstStyle/>
        <a:p>
          <a:endParaRPr lang="en-US">
            <a:solidFill>
              <a:schemeClr val="bg1"/>
            </a:solidFill>
          </a:endParaRPr>
        </a:p>
      </dgm:t>
    </dgm:pt>
    <dgm:pt modelId="{D3C1F148-FA8F-4576-93B7-7E2A204ED067}" type="sibTrans" cxnId="{6B04AE0B-B041-4226-B4A5-DD3D220665EB}">
      <dgm:prSet/>
      <dgm:spPr/>
      <dgm:t>
        <a:bodyPr/>
        <a:lstStyle/>
        <a:p>
          <a:endParaRPr lang="en-US">
            <a:solidFill>
              <a:schemeClr val="bg1"/>
            </a:solidFill>
          </a:endParaRPr>
        </a:p>
      </dgm:t>
    </dgm:pt>
    <dgm:pt modelId="{1CB8F4CE-89B5-4727-976E-A82329024433}" type="pres">
      <dgm:prSet presAssocID="{7215669C-199B-47DF-B806-C67A38A92C44}" presName="vert0" presStyleCnt="0">
        <dgm:presLayoutVars>
          <dgm:dir/>
          <dgm:animOne val="branch"/>
          <dgm:animLvl val="lvl"/>
        </dgm:presLayoutVars>
      </dgm:prSet>
      <dgm:spPr/>
      <dgm:t>
        <a:bodyPr/>
        <a:lstStyle/>
        <a:p>
          <a:endParaRPr lang="en-US"/>
        </a:p>
      </dgm:t>
    </dgm:pt>
    <dgm:pt modelId="{452557A3-174E-4238-BA0A-4D2BBA5AC006}" type="pres">
      <dgm:prSet presAssocID="{B4824DC7-3231-4C42-A8AA-BDCD7ACF9517}" presName="thickLine" presStyleLbl="alignNode1" presStyleIdx="0" presStyleCnt="3"/>
      <dgm:spPr/>
    </dgm:pt>
    <dgm:pt modelId="{8174FDB8-2F18-4A1A-9798-F74EC2E5D89A}" type="pres">
      <dgm:prSet presAssocID="{B4824DC7-3231-4C42-A8AA-BDCD7ACF9517}" presName="horz1" presStyleCnt="0"/>
      <dgm:spPr/>
    </dgm:pt>
    <dgm:pt modelId="{030FB5CF-48B5-4122-9834-9F1C40A44778}" type="pres">
      <dgm:prSet presAssocID="{B4824DC7-3231-4C42-A8AA-BDCD7ACF9517}" presName="tx1" presStyleLbl="revTx" presStyleIdx="0" presStyleCnt="3"/>
      <dgm:spPr/>
      <dgm:t>
        <a:bodyPr/>
        <a:lstStyle/>
        <a:p>
          <a:endParaRPr lang="en-US"/>
        </a:p>
      </dgm:t>
    </dgm:pt>
    <dgm:pt modelId="{29E2B8EE-130A-460D-AF56-CA5A37714084}" type="pres">
      <dgm:prSet presAssocID="{B4824DC7-3231-4C42-A8AA-BDCD7ACF9517}" presName="vert1" presStyleCnt="0"/>
      <dgm:spPr/>
    </dgm:pt>
    <dgm:pt modelId="{A292B30C-1004-4333-B6D0-D67A5FD68A7E}" type="pres">
      <dgm:prSet presAssocID="{F7B4369C-20A6-419B-8CB2-69DD9B220311}" presName="thickLine" presStyleLbl="alignNode1" presStyleIdx="1" presStyleCnt="3"/>
      <dgm:spPr/>
    </dgm:pt>
    <dgm:pt modelId="{81F897AC-F01D-4464-8ABE-C0815AF56B53}" type="pres">
      <dgm:prSet presAssocID="{F7B4369C-20A6-419B-8CB2-69DD9B220311}" presName="horz1" presStyleCnt="0"/>
      <dgm:spPr/>
    </dgm:pt>
    <dgm:pt modelId="{77EE1776-2E1A-4916-B84E-D7500F42EFD8}" type="pres">
      <dgm:prSet presAssocID="{F7B4369C-20A6-419B-8CB2-69DD9B220311}" presName="tx1" presStyleLbl="revTx" presStyleIdx="1" presStyleCnt="3"/>
      <dgm:spPr/>
      <dgm:t>
        <a:bodyPr/>
        <a:lstStyle/>
        <a:p>
          <a:endParaRPr lang="en-US"/>
        </a:p>
      </dgm:t>
    </dgm:pt>
    <dgm:pt modelId="{705798B3-2418-4D8F-A2A6-FE523E84709F}" type="pres">
      <dgm:prSet presAssocID="{F7B4369C-20A6-419B-8CB2-69DD9B220311}" presName="vert1" presStyleCnt="0"/>
      <dgm:spPr/>
    </dgm:pt>
    <dgm:pt modelId="{B5477DB0-7DBE-4087-970B-E7432CC208F2}" type="pres">
      <dgm:prSet presAssocID="{9790D600-8529-40D8-9DFC-C2D4C3FFD9C2}" presName="thickLine" presStyleLbl="alignNode1" presStyleIdx="2" presStyleCnt="3"/>
      <dgm:spPr/>
    </dgm:pt>
    <dgm:pt modelId="{BE387068-C965-4D24-9B40-C1BE44241DDC}" type="pres">
      <dgm:prSet presAssocID="{9790D600-8529-40D8-9DFC-C2D4C3FFD9C2}" presName="horz1" presStyleCnt="0"/>
      <dgm:spPr/>
    </dgm:pt>
    <dgm:pt modelId="{41E2FBCF-68C7-4211-8E75-69821FA8A6D6}" type="pres">
      <dgm:prSet presAssocID="{9790D600-8529-40D8-9DFC-C2D4C3FFD9C2}" presName="tx1" presStyleLbl="revTx" presStyleIdx="2" presStyleCnt="3"/>
      <dgm:spPr/>
      <dgm:t>
        <a:bodyPr/>
        <a:lstStyle/>
        <a:p>
          <a:endParaRPr lang="en-US"/>
        </a:p>
      </dgm:t>
    </dgm:pt>
    <dgm:pt modelId="{6FC24C8E-C965-4337-9F42-E377F3976FB7}" type="pres">
      <dgm:prSet presAssocID="{9790D600-8529-40D8-9DFC-C2D4C3FFD9C2}" presName="vert1" presStyleCnt="0"/>
      <dgm:spPr/>
    </dgm:pt>
  </dgm:ptLst>
  <dgm:cxnLst>
    <dgm:cxn modelId="{E35BD093-43F5-4E5F-9DFE-6AE08AFCE3A0}" srcId="{7215669C-199B-47DF-B806-C67A38A92C44}" destId="{F7B4369C-20A6-419B-8CB2-69DD9B220311}" srcOrd="1" destOrd="0" parTransId="{A7BF5225-9707-45BE-AE26-BB40E74084E1}" sibTransId="{DF616C87-0A5B-48CE-ABFE-76B26EF35C25}"/>
    <dgm:cxn modelId="{7A8171DD-D4D1-47F3-9741-CE67825CB51A}" type="presOf" srcId="{7215669C-199B-47DF-B806-C67A38A92C44}" destId="{1CB8F4CE-89B5-4727-976E-A82329024433}" srcOrd="0" destOrd="0" presId="urn:microsoft.com/office/officeart/2008/layout/LinedList"/>
    <dgm:cxn modelId="{A8CB356E-7542-4DAF-A721-5B02865C6BA5}" type="presOf" srcId="{F7B4369C-20A6-419B-8CB2-69DD9B220311}" destId="{77EE1776-2E1A-4916-B84E-D7500F42EFD8}" srcOrd="0" destOrd="0" presId="urn:microsoft.com/office/officeart/2008/layout/LinedList"/>
    <dgm:cxn modelId="{AB815BCF-CA49-4D4E-B53F-5F498237C0A6}" type="presOf" srcId="{B4824DC7-3231-4C42-A8AA-BDCD7ACF9517}" destId="{030FB5CF-48B5-4122-9834-9F1C40A44778}" srcOrd="0" destOrd="0" presId="urn:microsoft.com/office/officeart/2008/layout/LinedList"/>
    <dgm:cxn modelId="{6B04AE0B-B041-4226-B4A5-DD3D220665EB}" srcId="{7215669C-199B-47DF-B806-C67A38A92C44}" destId="{9790D600-8529-40D8-9DFC-C2D4C3FFD9C2}" srcOrd="2" destOrd="0" parTransId="{A5751898-B1D4-4549-8D7E-D7BE5EDC0A7C}" sibTransId="{D3C1F148-FA8F-4576-93B7-7E2A204ED067}"/>
    <dgm:cxn modelId="{9E9D1417-06DC-4153-BAF7-1D0448BCA2B7}" srcId="{7215669C-199B-47DF-B806-C67A38A92C44}" destId="{B4824DC7-3231-4C42-A8AA-BDCD7ACF9517}" srcOrd="0" destOrd="0" parTransId="{28F37DA8-8EEA-4475-90F7-FBD5A0B5211F}" sibTransId="{B0291F8F-A865-4728-96A9-64789F667E99}"/>
    <dgm:cxn modelId="{9BD9FCD5-3B59-4E9B-A461-24FFCE3E8C02}" type="presOf" srcId="{9790D600-8529-40D8-9DFC-C2D4C3FFD9C2}" destId="{41E2FBCF-68C7-4211-8E75-69821FA8A6D6}" srcOrd="0" destOrd="0" presId="urn:microsoft.com/office/officeart/2008/layout/LinedList"/>
    <dgm:cxn modelId="{09886B50-6EA6-44EB-A4C9-C80C473D4798}" type="presParOf" srcId="{1CB8F4CE-89B5-4727-976E-A82329024433}" destId="{452557A3-174E-4238-BA0A-4D2BBA5AC006}" srcOrd="0" destOrd="0" presId="urn:microsoft.com/office/officeart/2008/layout/LinedList"/>
    <dgm:cxn modelId="{651CD09F-8E00-4C2D-8306-8363DEF41FAE}" type="presParOf" srcId="{1CB8F4CE-89B5-4727-976E-A82329024433}" destId="{8174FDB8-2F18-4A1A-9798-F74EC2E5D89A}" srcOrd="1" destOrd="0" presId="urn:microsoft.com/office/officeart/2008/layout/LinedList"/>
    <dgm:cxn modelId="{85C093A5-A3A6-40FD-84B6-7C0EBD48554F}" type="presParOf" srcId="{8174FDB8-2F18-4A1A-9798-F74EC2E5D89A}" destId="{030FB5CF-48B5-4122-9834-9F1C40A44778}" srcOrd="0" destOrd="0" presId="urn:microsoft.com/office/officeart/2008/layout/LinedList"/>
    <dgm:cxn modelId="{2536D880-3DA2-464B-B781-DEA021C90E65}" type="presParOf" srcId="{8174FDB8-2F18-4A1A-9798-F74EC2E5D89A}" destId="{29E2B8EE-130A-460D-AF56-CA5A37714084}" srcOrd="1" destOrd="0" presId="urn:microsoft.com/office/officeart/2008/layout/LinedList"/>
    <dgm:cxn modelId="{8C758DFA-2D67-4425-8279-F7FF4D5CE6EF}" type="presParOf" srcId="{1CB8F4CE-89B5-4727-976E-A82329024433}" destId="{A292B30C-1004-4333-B6D0-D67A5FD68A7E}" srcOrd="2" destOrd="0" presId="urn:microsoft.com/office/officeart/2008/layout/LinedList"/>
    <dgm:cxn modelId="{79409FFB-FD39-449A-8E01-0B81A0B2E306}" type="presParOf" srcId="{1CB8F4CE-89B5-4727-976E-A82329024433}" destId="{81F897AC-F01D-4464-8ABE-C0815AF56B53}" srcOrd="3" destOrd="0" presId="urn:microsoft.com/office/officeart/2008/layout/LinedList"/>
    <dgm:cxn modelId="{B2F1BF48-CEE1-4B4F-BCF6-48D95D97626C}" type="presParOf" srcId="{81F897AC-F01D-4464-8ABE-C0815AF56B53}" destId="{77EE1776-2E1A-4916-B84E-D7500F42EFD8}" srcOrd="0" destOrd="0" presId="urn:microsoft.com/office/officeart/2008/layout/LinedList"/>
    <dgm:cxn modelId="{A42B6E7E-D097-4CF4-B396-D990836B3E80}" type="presParOf" srcId="{81F897AC-F01D-4464-8ABE-C0815AF56B53}" destId="{705798B3-2418-4D8F-A2A6-FE523E84709F}" srcOrd="1" destOrd="0" presId="urn:microsoft.com/office/officeart/2008/layout/LinedList"/>
    <dgm:cxn modelId="{3773A132-C33C-412A-9192-C9F622E1778A}" type="presParOf" srcId="{1CB8F4CE-89B5-4727-976E-A82329024433}" destId="{B5477DB0-7DBE-4087-970B-E7432CC208F2}" srcOrd="4" destOrd="0" presId="urn:microsoft.com/office/officeart/2008/layout/LinedList"/>
    <dgm:cxn modelId="{74752C6B-6911-42F9-A8D1-72E32EF6E733}" type="presParOf" srcId="{1CB8F4CE-89B5-4727-976E-A82329024433}" destId="{BE387068-C965-4D24-9B40-C1BE44241DDC}" srcOrd="5" destOrd="0" presId="urn:microsoft.com/office/officeart/2008/layout/LinedList"/>
    <dgm:cxn modelId="{A3FEEFA0-B047-485F-B934-9619B36D8429}" type="presParOf" srcId="{BE387068-C965-4D24-9B40-C1BE44241DDC}" destId="{41E2FBCF-68C7-4211-8E75-69821FA8A6D6}" srcOrd="0" destOrd="0" presId="urn:microsoft.com/office/officeart/2008/layout/LinedList"/>
    <dgm:cxn modelId="{EE7B9770-89EE-4CEB-9C55-E9308F45165F}" type="presParOf" srcId="{BE387068-C965-4D24-9B40-C1BE44241DDC}" destId="{6FC24C8E-C965-4337-9F42-E377F3976FB7}" srcOrd="1" destOrd="0" presId="urn:microsoft.com/office/officeart/2008/layout/LinedList"/>
  </dgm:cxnLst>
  <dgm:bg/>
  <dgm:whole>
    <a:ln>
      <a:noFill/>
    </a:ln>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D3BF7-D8CD-47E4-9AD2-3F81381C244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2338006-D310-450B-8541-843A4FB46225}">
      <dgm:prSet custT="1"/>
      <dgm:spPr/>
      <dgm:t>
        <a:bodyPr/>
        <a:lstStyle/>
        <a:p>
          <a:r>
            <a:rPr lang="en-GB" sz="2400" dirty="0">
              <a:solidFill>
                <a:schemeClr val="bg1"/>
              </a:solidFill>
              <a:latin typeface="Bahnschrift Light" panose="020B0502040204020203" pitchFamily="34" charset="0"/>
            </a:rPr>
            <a:t>Before even thinking about starting an IT related project we needed to think of what personnel is needed for the project to be carried out smoothly and efficiently. </a:t>
          </a:r>
          <a:endParaRPr lang="en-US" sz="2400" dirty="0">
            <a:solidFill>
              <a:schemeClr val="bg1"/>
            </a:solidFill>
            <a:latin typeface="Bahnschrift Light" panose="020B0502040204020203" pitchFamily="34" charset="0"/>
          </a:endParaRPr>
        </a:p>
      </dgm:t>
    </dgm:pt>
    <dgm:pt modelId="{437819F7-72ED-4529-BB57-6C63D906E655}" type="parTrans" cxnId="{FE4A9F6F-2704-4456-9774-6C459EBA8F05}">
      <dgm:prSet/>
      <dgm:spPr/>
      <dgm:t>
        <a:bodyPr/>
        <a:lstStyle/>
        <a:p>
          <a:endParaRPr lang="en-US">
            <a:solidFill>
              <a:schemeClr val="bg1"/>
            </a:solidFill>
          </a:endParaRPr>
        </a:p>
      </dgm:t>
    </dgm:pt>
    <dgm:pt modelId="{5F9594AC-D5F9-4A55-9037-72F6CA2123E3}" type="sibTrans" cxnId="{FE4A9F6F-2704-4456-9774-6C459EBA8F05}">
      <dgm:prSet/>
      <dgm:spPr/>
      <dgm:t>
        <a:bodyPr/>
        <a:lstStyle/>
        <a:p>
          <a:endParaRPr lang="en-US">
            <a:solidFill>
              <a:schemeClr val="bg1"/>
            </a:solidFill>
          </a:endParaRPr>
        </a:p>
      </dgm:t>
    </dgm:pt>
    <dgm:pt modelId="{B68EA761-600F-4292-9780-282FA67D9577}">
      <dgm:prSet custT="1"/>
      <dgm:spPr/>
      <dgm:t>
        <a:bodyPr/>
        <a:lstStyle/>
        <a:p>
          <a:r>
            <a:rPr lang="en-GB" sz="2400" dirty="0">
              <a:solidFill>
                <a:schemeClr val="bg1"/>
              </a:solidFill>
              <a:latin typeface="Bahnschrift Light" panose="020B0502040204020203" pitchFamily="34" charset="0"/>
            </a:rPr>
            <a:t>There</a:t>
          </a:r>
          <a:r>
            <a:rPr lang="en-GB" sz="2800" dirty="0">
              <a:solidFill>
                <a:schemeClr val="bg1"/>
              </a:solidFill>
              <a:latin typeface="Bahnschrift Light" panose="020B0502040204020203" pitchFamily="34" charset="0"/>
            </a:rPr>
            <a:t> are a lot of roles that need to be filled to ensure it runs as smoothly as possible.</a:t>
          </a:r>
          <a:endParaRPr lang="en-US" sz="2800" dirty="0">
            <a:solidFill>
              <a:schemeClr val="bg1"/>
            </a:solidFill>
            <a:latin typeface="Bahnschrift Light" panose="020B0502040204020203" pitchFamily="34" charset="0"/>
          </a:endParaRPr>
        </a:p>
      </dgm:t>
    </dgm:pt>
    <dgm:pt modelId="{211C2FB0-CF06-451F-B8AD-6CEEB087410A}" type="parTrans" cxnId="{E10A7C63-55DF-4562-A992-A62DB7EBEAF1}">
      <dgm:prSet/>
      <dgm:spPr/>
      <dgm:t>
        <a:bodyPr/>
        <a:lstStyle/>
        <a:p>
          <a:endParaRPr lang="en-US">
            <a:solidFill>
              <a:schemeClr val="bg1"/>
            </a:solidFill>
          </a:endParaRPr>
        </a:p>
      </dgm:t>
    </dgm:pt>
    <dgm:pt modelId="{0CE215D3-ED66-4AC4-ABE1-BC1D12C7B97C}" type="sibTrans" cxnId="{E10A7C63-55DF-4562-A992-A62DB7EBEAF1}">
      <dgm:prSet/>
      <dgm:spPr/>
      <dgm:t>
        <a:bodyPr/>
        <a:lstStyle/>
        <a:p>
          <a:endParaRPr lang="en-US">
            <a:solidFill>
              <a:schemeClr val="bg1"/>
            </a:solidFill>
          </a:endParaRPr>
        </a:p>
      </dgm:t>
    </dgm:pt>
    <dgm:pt modelId="{7CE8D7EC-A2FA-496B-8077-358E7C794471}" type="pres">
      <dgm:prSet presAssocID="{522D3BF7-D8CD-47E4-9AD2-3F81381C244A}" presName="root" presStyleCnt="0">
        <dgm:presLayoutVars>
          <dgm:dir/>
          <dgm:resizeHandles val="exact"/>
        </dgm:presLayoutVars>
      </dgm:prSet>
      <dgm:spPr/>
      <dgm:t>
        <a:bodyPr/>
        <a:lstStyle/>
        <a:p>
          <a:endParaRPr lang="en-US"/>
        </a:p>
      </dgm:t>
    </dgm:pt>
    <dgm:pt modelId="{A8C72F01-FFE1-45DF-B278-D4B9708C6567}" type="pres">
      <dgm:prSet presAssocID="{C2338006-D310-450B-8541-843A4FB46225}" presName="compNode" presStyleCnt="0"/>
      <dgm:spPr/>
    </dgm:pt>
    <dgm:pt modelId="{0C40E1A9-8E3F-4A8F-903C-9AA0A9FEC181}" type="pres">
      <dgm:prSet presAssocID="{C2338006-D310-450B-8541-843A4FB462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Gears"/>
        </a:ext>
      </dgm:extLst>
    </dgm:pt>
    <dgm:pt modelId="{AD270A3A-19F5-4702-95C9-FCB144D4943F}" type="pres">
      <dgm:prSet presAssocID="{C2338006-D310-450B-8541-843A4FB46225}" presName="spaceRect" presStyleCnt="0"/>
      <dgm:spPr/>
    </dgm:pt>
    <dgm:pt modelId="{F0AC2EB6-F546-45D1-A571-59AD9CBDFC97}" type="pres">
      <dgm:prSet presAssocID="{C2338006-D310-450B-8541-843A4FB46225}" presName="textRect" presStyleLbl="revTx" presStyleIdx="0" presStyleCnt="2" custScaleX="236592" custScaleY="120009">
        <dgm:presLayoutVars>
          <dgm:chMax val="1"/>
          <dgm:chPref val="1"/>
        </dgm:presLayoutVars>
      </dgm:prSet>
      <dgm:spPr/>
      <dgm:t>
        <a:bodyPr/>
        <a:lstStyle/>
        <a:p>
          <a:endParaRPr lang="en-US"/>
        </a:p>
      </dgm:t>
    </dgm:pt>
    <dgm:pt modelId="{1211D6EB-5FE4-45E4-86DA-DA332FB6EE18}" type="pres">
      <dgm:prSet presAssocID="{5F9594AC-D5F9-4A55-9037-72F6CA2123E3}" presName="sibTrans" presStyleCnt="0"/>
      <dgm:spPr/>
    </dgm:pt>
    <dgm:pt modelId="{2FD60A08-C5D6-4B93-964C-61EBEC8D0922}" type="pres">
      <dgm:prSet presAssocID="{B68EA761-600F-4292-9780-282FA67D9577}" presName="compNode" presStyleCnt="0"/>
      <dgm:spPr/>
    </dgm:pt>
    <dgm:pt modelId="{387A66C2-4E80-48D1-AFF3-21105DDE67BA}" type="pres">
      <dgm:prSet presAssocID="{B68EA761-600F-4292-9780-282FA67D9577}" presName="iconRect" presStyleLbl="node1" presStyleIdx="1" presStyleCnt="2" custLinFactNeighborX="-23844" custLinFactNeighborY="-193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Warning"/>
        </a:ext>
      </dgm:extLst>
    </dgm:pt>
    <dgm:pt modelId="{2D89D86B-68A7-4A45-8FFE-F49748EE6987}" type="pres">
      <dgm:prSet presAssocID="{B68EA761-600F-4292-9780-282FA67D9577}" presName="spaceRect" presStyleCnt="0"/>
      <dgm:spPr/>
    </dgm:pt>
    <dgm:pt modelId="{26535FCC-79FD-493B-B52F-3B4B323224B4}" type="pres">
      <dgm:prSet presAssocID="{B68EA761-600F-4292-9780-282FA67D9577}" presName="textRect" presStyleLbl="revTx" presStyleIdx="1" presStyleCnt="2" custScaleX="202889" custScaleY="111536">
        <dgm:presLayoutVars>
          <dgm:chMax val="1"/>
          <dgm:chPref val="1"/>
        </dgm:presLayoutVars>
      </dgm:prSet>
      <dgm:spPr/>
      <dgm:t>
        <a:bodyPr/>
        <a:lstStyle/>
        <a:p>
          <a:endParaRPr lang="en-US"/>
        </a:p>
      </dgm:t>
    </dgm:pt>
  </dgm:ptLst>
  <dgm:cxnLst>
    <dgm:cxn modelId="{B5EFBDC5-4F7D-4B85-9B57-2F47B395EB00}" type="presOf" srcId="{C2338006-D310-450B-8541-843A4FB46225}" destId="{F0AC2EB6-F546-45D1-A571-59AD9CBDFC97}" srcOrd="0" destOrd="0" presId="urn:microsoft.com/office/officeart/2018/2/layout/IconLabelList"/>
    <dgm:cxn modelId="{FE4A9F6F-2704-4456-9774-6C459EBA8F05}" srcId="{522D3BF7-D8CD-47E4-9AD2-3F81381C244A}" destId="{C2338006-D310-450B-8541-843A4FB46225}" srcOrd="0" destOrd="0" parTransId="{437819F7-72ED-4529-BB57-6C63D906E655}" sibTransId="{5F9594AC-D5F9-4A55-9037-72F6CA2123E3}"/>
    <dgm:cxn modelId="{F08A0AFD-A56F-4FD0-9135-58BB8AE21204}" type="presOf" srcId="{B68EA761-600F-4292-9780-282FA67D9577}" destId="{26535FCC-79FD-493B-B52F-3B4B323224B4}" srcOrd="0" destOrd="0" presId="urn:microsoft.com/office/officeart/2018/2/layout/IconLabelList"/>
    <dgm:cxn modelId="{E10A7C63-55DF-4562-A992-A62DB7EBEAF1}" srcId="{522D3BF7-D8CD-47E4-9AD2-3F81381C244A}" destId="{B68EA761-600F-4292-9780-282FA67D9577}" srcOrd="1" destOrd="0" parTransId="{211C2FB0-CF06-451F-B8AD-6CEEB087410A}" sibTransId="{0CE215D3-ED66-4AC4-ABE1-BC1D12C7B97C}"/>
    <dgm:cxn modelId="{46A66B38-1122-4A01-B881-3654AE26F258}" type="presOf" srcId="{522D3BF7-D8CD-47E4-9AD2-3F81381C244A}" destId="{7CE8D7EC-A2FA-496B-8077-358E7C794471}" srcOrd="0" destOrd="0" presId="urn:microsoft.com/office/officeart/2018/2/layout/IconLabelList"/>
    <dgm:cxn modelId="{B3F598BE-F180-4FAB-A219-A681733A6DC3}" type="presParOf" srcId="{7CE8D7EC-A2FA-496B-8077-358E7C794471}" destId="{A8C72F01-FFE1-45DF-B278-D4B9708C6567}" srcOrd="0" destOrd="0" presId="urn:microsoft.com/office/officeart/2018/2/layout/IconLabelList"/>
    <dgm:cxn modelId="{8C411898-82C1-4F92-9079-1782C410D778}" type="presParOf" srcId="{A8C72F01-FFE1-45DF-B278-D4B9708C6567}" destId="{0C40E1A9-8E3F-4A8F-903C-9AA0A9FEC181}" srcOrd="0" destOrd="0" presId="urn:microsoft.com/office/officeart/2018/2/layout/IconLabelList"/>
    <dgm:cxn modelId="{FBB6A503-663C-4CF4-B3F9-FBDADB23D1D0}" type="presParOf" srcId="{A8C72F01-FFE1-45DF-B278-D4B9708C6567}" destId="{AD270A3A-19F5-4702-95C9-FCB144D4943F}" srcOrd="1" destOrd="0" presId="urn:microsoft.com/office/officeart/2018/2/layout/IconLabelList"/>
    <dgm:cxn modelId="{3BEF7B40-7E7E-4CBC-8FAA-57BDFEDB7BAD}" type="presParOf" srcId="{A8C72F01-FFE1-45DF-B278-D4B9708C6567}" destId="{F0AC2EB6-F546-45D1-A571-59AD9CBDFC97}" srcOrd="2" destOrd="0" presId="urn:microsoft.com/office/officeart/2018/2/layout/IconLabelList"/>
    <dgm:cxn modelId="{687046F1-E0BE-4CD0-A259-8CB5F9245DFF}" type="presParOf" srcId="{7CE8D7EC-A2FA-496B-8077-358E7C794471}" destId="{1211D6EB-5FE4-45E4-86DA-DA332FB6EE18}" srcOrd="1" destOrd="0" presId="urn:microsoft.com/office/officeart/2018/2/layout/IconLabelList"/>
    <dgm:cxn modelId="{CB9DBDE0-F770-470E-BC18-F98BF6F463B7}" type="presParOf" srcId="{7CE8D7EC-A2FA-496B-8077-358E7C794471}" destId="{2FD60A08-C5D6-4B93-964C-61EBEC8D0922}" srcOrd="2" destOrd="0" presId="urn:microsoft.com/office/officeart/2018/2/layout/IconLabelList"/>
    <dgm:cxn modelId="{C0D63F4E-6D74-44E4-8CD8-CE939E9259C9}" type="presParOf" srcId="{2FD60A08-C5D6-4B93-964C-61EBEC8D0922}" destId="{387A66C2-4E80-48D1-AFF3-21105DDE67BA}" srcOrd="0" destOrd="0" presId="urn:microsoft.com/office/officeart/2018/2/layout/IconLabelList"/>
    <dgm:cxn modelId="{92B452E6-290A-450C-841F-138223A6711D}" type="presParOf" srcId="{2FD60A08-C5D6-4B93-964C-61EBEC8D0922}" destId="{2D89D86B-68A7-4A45-8FFE-F49748EE6987}" srcOrd="1" destOrd="0" presId="urn:microsoft.com/office/officeart/2018/2/layout/IconLabelList"/>
    <dgm:cxn modelId="{8AD49FFE-529D-49CB-9D62-DFF181095DE6}" type="presParOf" srcId="{2FD60A08-C5D6-4B93-964C-61EBEC8D0922}" destId="{26535FCC-79FD-493B-B52F-3B4B323224B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279BCB-DF77-4F82-9099-2C1EB8A230B8}" type="doc">
      <dgm:prSet loTypeId="urn:microsoft.com/office/officeart/2018/5/layout/IconCircleLabelList" loCatId="icon" qsTypeId="urn:microsoft.com/office/officeart/2005/8/quickstyle/3d1" qsCatId="3D" csTypeId="urn:microsoft.com/office/officeart/2018/5/colors/Iconchunking_neutralicon_colorful1" csCatId="colorful" phldr="1"/>
      <dgm:spPr/>
      <dgm:t>
        <a:bodyPr/>
        <a:lstStyle/>
        <a:p>
          <a:endParaRPr lang="en-US"/>
        </a:p>
      </dgm:t>
    </dgm:pt>
    <dgm:pt modelId="{D83D49AA-F7F7-46B3-9E07-C910DBF574F4}">
      <dgm:prSet/>
      <dgm:spPr/>
      <dgm:t>
        <a:bodyPr/>
        <a:lstStyle/>
        <a:p>
          <a:pPr>
            <a:lnSpc>
              <a:spcPct val="100000"/>
            </a:lnSpc>
            <a:defRPr cap="all"/>
          </a:pPr>
          <a:r>
            <a:rPr lang="en-GB" dirty="0">
              <a:solidFill>
                <a:schemeClr val="bg1"/>
              </a:solidFill>
              <a:latin typeface="Bahnschrift Light" panose="020B0502040204020203" pitchFamily="34" charset="0"/>
            </a:rPr>
            <a:t>Project manager/leader x1expand</a:t>
          </a:r>
          <a:endParaRPr lang="en-US" dirty="0">
            <a:solidFill>
              <a:schemeClr val="bg1"/>
            </a:solidFill>
            <a:latin typeface="Bahnschrift Light" panose="020B0502040204020203" pitchFamily="34" charset="0"/>
          </a:endParaRPr>
        </a:p>
      </dgm:t>
    </dgm:pt>
    <dgm:pt modelId="{E267592F-114E-4A0C-8004-59A0C197241A}" type="parTrans" cxnId="{F5F38ABE-77A4-4EB4-A612-8A3669B34D7B}">
      <dgm:prSet/>
      <dgm:spPr/>
      <dgm:t>
        <a:bodyPr/>
        <a:lstStyle/>
        <a:p>
          <a:endParaRPr lang="en-US">
            <a:solidFill>
              <a:schemeClr val="bg1"/>
            </a:solidFill>
          </a:endParaRPr>
        </a:p>
      </dgm:t>
    </dgm:pt>
    <dgm:pt modelId="{5CFD514A-72BD-4304-8D4E-1F7D785FEE19}" type="sibTrans" cxnId="{F5F38ABE-77A4-4EB4-A612-8A3669B34D7B}">
      <dgm:prSet/>
      <dgm:spPr/>
      <dgm:t>
        <a:bodyPr/>
        <a:lstStyle/>
        <a:p>
          <a:endParaRPr lang="en-US">
            <a:solidFill>
              <a:schemeClr val="bg1"/>
            </a:solidFill>
          </a:endParaRPr>
        </a:p>
      </dgm:t>
    </dgm:pt>
    <dgm:pt modelId="{6BE59508-9963-4542-AC26-E4F4C454B353}">
      <dgm:prSet/>
      <dgm:spPr/>
      <dgm:t>
        <a:bodyPr/>
        <a:lstStyle/>
        <a:p>
          <a:pPr>
            <a:lnSpc>
              <a:spcPct val="100000"/>
            </a:lnSpc>
            <a:defRPr cap="all"/>
          </a:pPr>
          <a:r>
            <a:rPr lang="en-GB" dirty="0">
              <a:solidFill>
                <a:schemeClr val="bg1"/>
              </a:solidFill>
              <a:latin typeface="Bahnschrift Light" panose="020B0502040204020203" pitchFamily="34" charset="0"/>
            </a:rPr>
            <a:t>Software developers x2expand</a:t>
          </a:r>
          <a:endParaRPr lang="en-US" dirty="0">
            <a:solidFill>
              <a:schemeClr val="bg1"/>
            </a:solidFill>
            <a:latin typeface="Bahnschrift Light" panose="020B0502040204020203" pitchFamily="34" charset="0"/>
          </a:endParaRPr>
        </a:p>
      </dgm:t>
    </dgm:pt>
    <dgm:pt modelId="{4A0CB705-9F03-4033-BF77-5D15D30EF847}" type="parTrans" cxnId="{A7DBC278-3ABF-4506-BEC8-A65A9C364ECD}">
      <dgm:prSet/>
      <dgm:spPr/>
      <dgm:t>
        <a:bodyPr/>
        <a:lstStyle/>
        <a:p>
          <a:endParaRPr lang="en-US">
            <a:solidFill>
              <a:schemeClr val="bg1"/>
            </a:solidFill>
          </a:endParaRPr>
        </a:p>
      </dgm:t>
    </dgm:pt>
    <dgm:pt modelId="{B34A0F37-19D1-4BAC-8B97-424EA7675608}" type="sibTrans" cxnId="{A7DBC278-3ABF-4506-BEC8-A65A9C364ECD}">
      <dgm:prSet/>
      <dgm:spPr/>
      <dgm:t>
        <a:bodyPr/>
        <a:lstStyle/>
        <a:p>
          <a:endParaRPr lang="en-US">
            <a:solidFill>
              <a:schemeClr val="bg1"/>
            </a:solidFill>
          </a:endParaRPr>
        </a:p>
      </dgm:t>
    </dgm:pt>
    <dgm:pt modelId="{7ABAF08F-FE61-4D32-881E-7143D08A42A4}">
      <dgm:prSet/>
      <dgm:spPr/>
      <dgm:t>
        <a:bodyPr/>
        <a:lstStyle/>
        <a:p>
          <a:pPr>
            <a:lnSpc>
              <a:spcPct val="100000"/>
            </a:lnSpc>
            <a:defRPr cap="all"/>
          </a:pPr>
          <a:r>
            <a:rPr lang="en-GB" dirty="0">
              <a:solidFill>
                <a:schemeClr val="bg1"/>
              </a:solidFill>
              <a:latin typeface="Bahnschrift Light" panose="020B0502040204020203" pitchFamily="34" charset="0"/>
            </a:rPr>
            <a:t>Advertising / Social media x1expand</a:t>
          </a:r>
          <a:endParaRPr lang="en-US" dirty="0">
            <a:solidFill>
              <a:schemeClr val="bg1"/>
            </a:solidFill>
            <a:latin typeface="Bahnschrift Light" panose="020B0502040204020203" pitchFamily="34" charset="0"/>
          </a:endParaRPr>
        </a:p>
      </dgm:t>
    </dgm:pt>
    <dgm:pt modelId="{1AA9F662-F8B1-462F-9EE5-43B696F7DA10}" type="parTrans" cxnId="{4A765434-D0A1-49E2-8752-3D5CBDFACBBF}">
      <dgm:prSet/>
      <dgm:spPr/>
      <dgm:t>
        <a:bodyPr/>
        <a:lstStyle/>
        <a:p>
          <a:endParaRPr lang="en-US">
            <a:solidFill>
              <a:schemeClr val="bg1"/>
            </a:solidFill>
          </a:endParaRPr>
        </a:p>
      </dgm:t>
    </dgm:pt>
    <dgm:pt modelId="{8660AFA3-40E3-4B47-8038-31ECD2212CE0}" type="sibTrans" cxnId="{4A765434-D0A1-49E2-8752-3D5CBDFACBBF}">
      <dgm:prSet/>
      <dgm:spPr/>
      <dgm:t>
        <a:bodyPr/>
        <a:lstStyle/>
        <a:p>
          <a:endParaRPr lang="en-US">
            <a:solidFill>
              <a:schemeClr val="bg1"/>
            </a:solidFill>
          </a:endParaRPr>
        </a:p>
      </dgm:t>
    </dgm:pt>
    <dgm:pt modelId="{2B9036DF-BE1B-42DE-9D65-DC2673FE3845}">
      <dgm:prSet/>
      <dgm:spPr/>
      <dgm:t>
        <a:bodyPr/>
        <a:lstStyle/>
        <a:p>
          <a:pPr>
            <a:lnSpc>
              <a:spcPct val="100000"/>
            </a:lnSpc>
            <a:defRPr cap="all"/>
          </a:pPr>
          <a:r>
            <a:rPr lang="en-GB" dirty="0">
              <a:solidFill>
                <a:schemeClr val="bg1"/>
              </a:solidFill>
              <a:latin typeface="Bahnschrift Light" panose="020B0502040204020203" pitchFamily="34" charset="0"/>
            </a:rPr>
            <a:t>Graphic designers x1expand</a:t>
          </a:r>
          <a:endParaRPr lang="en-US" dirty="0">
            <a:solidFill>
              <a:schemeClr val="bg1"/>
            </a:solidFill>
            <a:latin typeface="Bahnschrift Light" panose="020B0502040204020203" pitchFamily="34" charset="0"/>
          </a:endParaRPr>
        </a:p>
      </dgm:t>
    </dgm:pt>
    <dgm:pt modelId="{52A87EE4-AF84-4822-AFA2-81FC02A24C92}" type="parTrans" cxnId="{FA01A957-35BC-472C-A170-B0770D06A63D}">
      <dgm:prSet/>
      <dgm:spPr/>
      <dgm:t>
        <a:bodyPr/>
        <a:lstStyle/>
        <a:p>
          <a:endParaRPr lang="en-US">
            <a:solidFill>
              <a:schemeClr val="bg1"/>
            </a:solidFill>
          </a:endParaRPr>
        </a:p>
      </dgm:t>
    </dgm:pt>
    <dgm:pt modelId="{E7F835BE-3215-4B6D-9F90-0108DB61ECE8}" type="sibTrans" cxnId="{FA01A957-35BC-472C-A170-B0770D06A63D}">
      <dgm:prSet/>
      <dgm:spPr/>
      <dgm:t>
        <a:bodyPr/>
        <a:lstStyle/>
        <a:p>
          <a:endParaRPr lang="en-US">
            <a:solidFill>
              <a:schemeClr val="bg1"/>
            </a:solidFill>
          </a:endParaRPr>
        </a:p>
      </dgm:t>
    </dgm:pt>
    <dgm:pt modelId="{25C3F96D-8A81-444E-878C-4FA580B46A57}">
      <dgm:prSet/>
      <dgm:spPr/>
      <dgm:t>
        <a:bodyPr/>
        <a:lstStyle/>
        <a:p>
          <a:pPr>
            <a:lnSpc>
              <a:spcPct val="100000"/>
            </a:lnSpc>
            <a:defRPr cap="all"/>
          </a:pPr>
          <a:r>
            <a:rPr lang="en-GB" dirty="0">
              <a:solidFill>
                <a:schemeClr val="bg1"/>
              </a:solidFill>
              <a:latin typeface="Bahnschrift Light" panose="020B0502040204020203" pitchFamily="34" charset="0"/>
            </a:rPr>
            <a:t>Database management x1expand</a:t>
          </a:r>
          <a:endParaRPr lang="en-US" dirty="0">
            <a:solidFill>
              <a:schemeClr val="bg1"/>
            </a:solidFill>
            <a:latin typeface="Bahnschrift Light" panose="020B0502040204020203" pitchFamily="34" charset="0"/>
          </a:endParaRPr>
        </a:p>
      </dgm:t>
    </dgm:pt>
    <dgm:pt modelId="{CC46B8D9-0895-4C9D-B6C1-0B25526752C7}" type="parTrans" cxnId="{A9ECCB93-180A-40E2-B92D-879F1F4E83AD}">
      <dgm:prSet/>
      <dgm:spPr/>
      <dgm:t>
        <a:bodyPr/>
        <a:lstStyle/>
        <a:p>
          <a:endParaRPr lang="en-US">
            <a:solidFill>
              <a:schemeClr val="bg1"/>
            </a:solidFill>
          </a:endParaRPr>
        </a:p>
      </dgm:t>
    </dgm:pt>
    <dgm:pt modelId="{2BCDBC8D-51A8-422A-A318-781C3985F9A6}" type="sibTrans" cxnId="{A9ECCB93-180A-40E2-B92D-879F1F4E83AD}">
      <dgm:prSet/>
      <dgm:spPr/>
      <dgm:t>
        <a:bodyPr/>
        <a:lstStyle/>
        <a:p>
          <a:endParaRPr lang="en-US">
            <a:solidFill>
              <a:schemeClr val="bg1"/>
            </a:solidFill>
          </a:endParaRPr>
        </a:p>
      </dgm:t>
    </dgm:pt>
    <dgm:pt modelId="{F329F0F8-8189-470F-AD74-88D2D873163B}">
      <dgm:prSet/>
      <dgm:spPr/>
      <dgm:t>
        <a:bodyPr/>
        <a:lstStyle/>
        <a:p>
          <a:pPr>
            <a:lnSpc>
              <a:spcPct val="100000"/>
            </a:lnSpc>
            <a:defRPr cap="all"/>
          </a:pPr>
          <a:r>
            <a:rPr lang="en-GB" dirty="0">
              <a:solidFill>
                <a:schemeClr val="bg1"/>
              </a:solidFill>
              <a:latin typeface="Bahnschrift Light" panose="020B0502040204020203" pitchFamily="34" charset="0"/>
            </a:rPr>
            <a:t>Although, one person is able to have multiple job roles e.g. project manager and promoters. This can reduce costs of employment meaning it can be spent on the development of the project</a:t>
          </a:r>
          <a:endParaRPr lang="en-US" dirty="0">
            <a:solidFill>
              <a:schemeClr val="bg1"/>
            </a:solidFill>
            <a:latin typeface="Bahnschrift Light" panose="020B0502040204020203" pitchFamily="34" charset="0"/>
          </a:endParaRPr>
        </a:p>
      </dgm:t>
    </dgm:pt>
    <dgm:pt modelId="{25B932E3-F71A-41AF-8210-7DE28E8A994B}" type="parTrans" cxnId="{22612E28-8ADD-4531-BBDF-51C2DA358342}">
      <dgm:prSet/>
      <dgm:spPr/>
      <dgm:t>
        <a:bodyPr/>
        <a:lstStyle/>
        <a:p>
          <a:endParaRPr lang="en-US">
            <a:solidFill>
              <a:schemeClr val="bg1"/>
            </a:solidFill>
          </a:endParaRPr>
        </a:p>
      </dgm:t>
    </dgm:pt>
    <dgm:pt modelId="{66B8CC1B-7D38-4639-9D67-45E0EFD70E86}" type="sibTrans" cxnId="{22612E28-8ADD-4531-BBDF-51C2DA358342}">
      <dgm:prSet/>
      <dgm:spPr/>
      <dgm:t>
        <a:bodyPr/>
        <a:lstStyle/>
        <a:p>
          <a:endParaRPr lang="en-US">
            <a:solidFill>
              <a:schemeClr val="bg1"/>
            </a:solidFill>
          </a:endParaRPr>
        </a:p>
      </dgm:t>
    </dgm:pt>
    <dgm:pt modelId="{C97BB372-B679-4268-80F7-BBA160DBE9BE}" type="pres">
      <dgm:prSet presAssocID="{81279BCB-DF77-4F82-9099-2C1EB8A230B8}" presName="root" presStyleCnt="0">
        <dgm:presLayoutVars>
          <dgm:dir/>
          <dgm:resizeHandles val="exact"/>
        </dgm:presLayoutVars>
      </dgm:prSet>
      <dgm:spPr/>
      <dgm:t>
        <a:bodyPr/>
        <a:lstStyle/>
        <a:p>
          <a:endParaRPr lang="en-US"/>
        </a:p>
      </dgm:t>
    </dgm:pt>
    <dgm:pt modelId="{B51DC1AD-95EB-42BB-9CB5-5DF8863ECEFF}" type="pres">
      <dgm:prSet presAssocID="{D83D49AA-F7F7-46B3-9E07-C910DBF574F4}" presName="compNode" presStyleCnt="0"/>
      <dgm:spPr/>
    </dgm:pt>
    <dgm:pt modelId="{A7059C8B-DFD2-46CA-9555-EFA926275D50}" type="pres">
      <dgm:prSet presAssocID="{D83D49AA-F7F7-46B3-9E07-C910DBF574F4}" presName="iconBgRect" presStyleLbl="bgShp" presStyleIdx="0" presStyleCnt="6"/>
      <dgm:spPr/>
    </dgm:pt>
    <dgm:pt modelId="{B805D45A-C68E-4089-8C31-1FACF9E9A18E}" type="pres">
      <dgm:prSet presAssocID="{D83D49AA-F7F7-46B3-9E07-C910DBF574F4}" presName="iconRect" presStyleLbl="node1" presStyleIdx="0" presStyleCnt="6"/>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User"/>
        </a:ext>
      </dgm:extLst>
    </dgm:pt>
    <dgm:pt modelId="{E04CF2DC-29A4-424A-A3BF-341B93FF594C}" type="pres">
      <dgm:prSet presAssocID="{D83D49AA-F7F7-46B3-9E07-C910DBF574F4}" presName="spaceRect" presStyleCnt="0"/>
      <dgm:spPr/>
    </dgm:pt>
    <dgm:pt modelId="{5A253A85-54FE-422A-994E-9F4DB3D62543}" type="pres">
      <dgm:prSet presAssocID="{D83D49AA-F7F7-46B3-9E07-C910DBF574F4}" presName="textRect" presStyleLbl="revTx" presStyleIdx="0" presStyleCnt="6">
        <dgm:presLayoutVars>
          <dgm:chMax val="1"/>
          <dgm:chPref val="1"/>
        </dgm:presLayoutVars>
      </dgm:prSet>
      <dgm:spPr/>
      <dgm:t>
        <a:bodyPr/>
        <a:lstStyle/>
        <a:p>
          <a:endParaRPr lang="en-US"/>
        </a:p>
      </dgm:t>
    </dgm:pt>
    <dgm:pt modelId="{CDFCDC72-340F-4675-AF9F-C63722E07E81}" type="pres">
      <dgm:prSet presAssocID="{5CFD514A-72BD-4304-8D4E-1F7D785FEE19}" presName="sibTrans" presStyleCnt="0"/>
      <dgm:spPr/>
    </dgm:pt>
    <dgm:pt modelId="{5B6B0C96-5B0D-440E-A8EA-9B5CDC786FAA}" type="pres">
      <dgm:prSet presAssocID="{6BE59508-9963-4542-AC26-E4F4C454B353}" presName="compNode" presStyleCnt="0"/>
      <dgm:spPr/>
    </dgm:pt>
    <dgm:pt modelId="{32B1F5FE-F798-446E-A08B-7F66AD409BE3}" type="pres">
      <dgm:prSet presAssocID="{6BE59508-9963-4542-AC26-E4F4C454B353}" presName="iconBgRect" presStyleLbl="bgShp" presStyleIdx="1" presStyleCnt="6"/>
      <dgm:spPr/>
    </dgm:pt>
    <dgm:pt modelId="{1CC7F846-BB45-4CC2-9CA1-D8DB80A9C604}" type="pres">
      <dgm:prSet presAssocID="{6BE59508-9963-4542-AC26-E4F4C454B353}" presName="iconRect" presStyleLbl="node1" presStyleIdx="1" presStyleCnt="6"/>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Computer"/>
        </a:ext>
      </dgm:extLst>
    </dgm:pt>
    <dgm:pt modelId="{F7086E8B-175B-4FC9-8631-51D0AD22EC25}" type="pres">
      <dgm:prSet presAssocID="{6BE59508-9963-4542-AC26-E4F4C454B353}" presName="spaceRect" presStyleCnt="0"/>
      <dgm:spPr/>
    </dgm:pt>
    <dgm:pt modelId="{97DD0AF1-77DE-448E-A68F-10FDE292D123}" type="pres">
      <dgm:prSet presAssocID="{6BE59508-9963-4542-AC26-E4F4C454B353}" presName="textRect" presStyleLbl="revTx" presStyleIdx="1" presStyleCnt="6">
        <dgm:presLayoutVars>
          <dgm:chMax val="1"/>
          <dgm:chPref val="1"/>
        </dgm:presLayoutVars>
      </dgm:prSet>
      <dgm:spPr/>
      <dgm:t>
        <a:bodyPr/>
        <a:lstStyle/>
        <a:p>
          <a:endParaRPr lang="en-US"/>
        </a:p>
      </dgm:t>
    </dgm:pt>
    <dgm:pt modelId="{7172DFC0-05EF-4730-923F-33F6E3BF695E}" type="pres">
      <dgm:prSet presAssocID="{B34A0F37-19D1-4BAC-8B97-424EA7675608}" presName="sibTrans" presStyleCnt="0"/>
      <dgm:spPr/>
    </dgm:pt>
    <dgm:pt modelId="{2901412A-8FDB-499A-9D65-AA2C24F8521E}" type="pres">
      <dgm:prSet presAssocID="{7ABAF08F-FE61-4D32-881E-7143D08A42A4}" presName="compNode" presStyleCnt="0"/>
      <dgm:spPr/>
    </dgm:pt>
    <dgm:pt modelId="{DCABE6C5-3110-4479-A26A-9C3B1746A5D9}" type="pres">
      <dgm:prSet presAssocID="{7ABAF08F-FE61-4D32-881E-7143D08A42A4}" presName="iconBgRect" presStyleLbl="bgShp" presStyleIdx="2" presStyleCnt="6"/>
      <dgm:spPr/>
    </dgm:pt>
    <dgm:pt modelId="{24BDA856-8256-45E9-9192-5B7D6BED15C6}" type="pres">
      <dgm:prSet presAssocID="{7ABAF08F-FE61-4D32-881E-7143D08A42A4}" presName="iconRect" presStyleLbl="node1" presStyleIdx="2" presStyleCnt="6"/>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Megaphone"/>
        </a:ext>
      </dgm:extLst>
    </dgm:pt>
    <dgm:pt modelId="{81C66CE8-CA4F-4926-91AA-E384976E59A8}" type="pres">
      <dgm:prSet presAssocID="{7ABAF08F-FE61-4D32-881E-7143D08A42A4}" presName="spaceRect" presStyleCnt="0"/>
      <dgm:spPr/>
    </dgm:pt>
    <dgm:pt modelId="{95CE0476-56BF-4AD6-9BB2-343FE10D525F}" type="pres">
      <dgm:prSet presAssocID="{7ABAF08F-FE61-4D32-881E-7143D08A42A4}" presName="textRect" presStyleLbl="revTx" presStyleIdx="2" presStyleCnt="6">
        <dgm:presLayoutVars>
          <dgm:chMax val="1"/>
          <dgm:chPref val="1"/>
        </dgm:presLayoutVars>
      </dgm:prSet>
      <dgm:spPr/>
      <dgm:t>
        <a:bodyPr/>
        <a:lstStyle/>
        <a:p>
          <a:endParaRPr lang="en-US"/>
        </a:p>
      </dgm:t>
    </dgm:pt>
    <dgm:pt modelId="{BFD96931-7131-484B-809D-5BA914B1B961}" type="pres">
      <dgm:prSet presAssocID="{8660AFA3-40E3-4B47-8038-31ECD2212CE0}" presName="sibTrans" presStyleCnt="0"/>
      <dgm:spPr/>
    </dgm:pt>
    <dgm:pt modelId="{F200EBAA-FF89-4D9E-A2FD-14D7232564DA}" type="pres">
      <dgm:prSet presAssocID="{2B9036DF-BE1B-42DE-9D65-DC2673FE3845}" presName="compNode" presStyleCnt="0"/>
      <dgm:spPr/>
    </dgm:pt>
    <dgm:pt modelId="{DEC453CF-71A2-45DA-AC79-4A55D4061706}" type="pres">
      <dgm:prSet presAssocID="{2B9036DF-BE1B-42DE-9D65-DC2673FE3845}" presName="iconBgRect" presStyleLbl="bgShp" presStyleIdx="3" presStyleCnt="6"/>
      <dgm:spPr/>
    </dgm:pt>
    <dgm:pt modelId="{D803A6B1-F4B4-4619-8243-D3485A782A0E}" type="pres">
      <dgm:prSet presAssocID="{2B9036DF-BE1B-42DE-9D65-DC2673FE3845}" presName="iconRect" presStyleLbl="node1" presStyleIdx="3" presStyleCnt="6"/>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Artist"/>
        </a:ext>
      </dgm:extLst>
    </dgm:pt>
    <dgm:pt modelId="{15297270-828D-454D-9EDD-C3005959A4C9}" type="pres">
      <dgm:prSet presAssocID="{2B9036DF-BE1B-42DE-9D65-DC2673FE3845}" presName="spaceRect" presStyleCnt="0"/>
      <dgm:spPr/>
    </dgm:pt>
    <dgm:pt modelId="{F6E86AD4-1AED-4FEC-AF6E-3AB410CD1611}" type="pres">
      <dgm:prSet presAssocID="{2B9036DF-BE1B-42DE-9D65-DC2673FE3845}" presName="textRect" presStyleLbl="revTx" presStyleIdx="3" presStyleCnt="6">
        <dgm:presLayoutVars>
          <dgm:chMax val="1"/>
          <dgm:chPref val="1"/>
        </dgm:presLayoutVars>
      </dgm:prSet>
      <dgm:spPr/>
      <dgm:t>
        <a:bodyPr/>
        <a:lstStyle/>
        <a:p>
          <a:endParaRPr lang="en-US"/>
        </a:p>
      </dgm:t>
    </dgm:pt>
    <dgm:pt modelId="{A9883C39-C15D-46D1-BAAE-B2E271A81C1D}" type="pres">
      <dgm:prSet presAssocID="{E7F835BE-3215-4B6D-9F90-0108DB61ECE8}" presName="sibTrans" presStyleCnt="0"/>
      <dgm:spPr/>
    </dgm:pt>
    <dgm:pt modelId="{445BD97A-4D3A-4D63-BABF-478E2DA1A5C2}" type="pres">
      <dgm:prSet presAssocID="{25C3F96D-8A81-444E-878C-4FA580B46A57}" presName="compNode" presStyleCnt="0"/>
      <dgm:spPr/>
    </dgm:pt>
    <dgm:pt modelId="{11B73198-6571-4743-BAAC-989A64A3EDFE}" type="pres">
      <dgm:prSet presAssocID="{25C3F96D-8A81-444E-878C-4FA580B46A57}" presName="iconBgRect" presStyleLbl="bgShp" presStyleIdx="4" presStyleCnt="6"/>
      <dgm:spPr/>
    </dgm:pt>
    <dgm:pt modelId="{8C2843A3-138F-4AF2-9903-38B020877A2C}" type="pres">
      <dgm:prSet presAssocID="{25C3F96D-8A81-444E-878C-4FA580B46A57}" presName="iconRect" presStyleLbl="node1" presStyleIdx="4" presStyleCnt="6"/>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t>
        <a:bodyPr/>
        <a:lstStyle/>
        <a:p>
          <a:endParaRPr lang="en-US"/>
        </a:p>
      </dgm:t>
      <dgm:extLst>
        <a:ext uri="{E40237B7-FDA0-4F09-8148-C483321AD2D9}">
          <dgm14:cNvPr xmlns:dgm14="http://schemas.microsoft.com/office/drawing/2010/diagram" id="0" name="" descr="Database"/>
        </a:ext>
      </dgm:extLst>
    </dgm:pt>
    <dgm:pt modelId="{18D31DA3-1547-4791-A5E5-D11227B2C9E6}" type="pres">
      <dgm:prSet presAssocID="{25C3F96D-8A81-444E-878C-4FA580B46A57}" presName="spaceRect" presStyleCnt="0"/>
      <dgm:spPr/>
    </dgm:pt>
    <dgm:pt modelId="{DAC4C798-9795-4ACD-BC55-2A6786D0B029}" type="pres">
      <dgm:prSet presAssocID="{25C3F96D-8A81-444E-878C-4FA580B46A57}" presName="textRect" presStyleLbl="revTx" presStyleIdx="4" presStyleCnt="6">
        <dgm:presLayoutVars>
          <dgm:chMax val="1"/>
          <dgm:chPref val="1"/>
        </dgm:presLayoutVars>
      </dgm:prSet>
      <dgm:spPr/>
      <dgm:t>
        <a:bodyPr/>
        <a:lstStyle/>
        <a:p>
          <a:endParaRPr lang="en-US"/>
        </a:p>
      </dgm:t>
    </dgm:pt>
    <dgm:pt modelId="{5DAAE35C-AC08-4FD5-AB63-454B8E097023}" type="pres">
      <dgm:prSet presAssocID="{2BCDBC8D-51A8-422A-A318-781C3985F9A6}" presName="sibTrans" presStyleCnt="0"/>
      <dgm:spPr/>
    </dgm:pt>
    <dgm:pt modelId="{D2A9A0D1-D0CD-4B1D-B546-FA34B8B70096}" type="pres">
      <dgm:prSet presAssocID="{F329F0F8-8189-470F-AD74-88D2D873163B}" presName="compNode" presStyleCnt="0"/>
      <dgm:spPr/>
    </dgm:pt>
    <dgm:pt modelId="{84E645DD-26B4-4D8E-A360-A584B27DA518}" type="pres">
      <dgm:prSet presAssocID="{F329F0F8-8189-470F-AD74-88D2D873163B}" presName="iconBgRect" presStyleLbl="bgShp" presStyleIdx="5" presStyleCnt="6"/>
      <dgm:spPr/>
    </dgm:pt>
    <dgm:pt modelId="{A1C5D156-023E-4BFE-873A-63EFFF11ACB7}" type="pres">
      <dgm:prSet presAssocID="{F329F0F8-8189-470F-AD74-88D2D873163B}" presName="iconRect" presStyleLbl="node1" presStyleIdx="5" presStyleCnt="6"/>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dgm:spPr>
      <dgm:t>
        <a:bodyPr/>
        <a:lstStyle/>
        <a:p>
          <a:endParaRPr lang="en-US"/>
        </a:p>
      </dgm:t>
      <dgm:extLst>
        <a:ext uri="{E40237B7-FDA0-4F09-8148-C483321AD2D9}">
          <dgm14:cNvPr xmlns:dgm14="http://schemas.microsoft.com/office/drawing/2010/diagram" id="0" name="" descr="Branching Diagram"/>
        </a:ext>
      </dgm:extLst>
    </dgm:pt>
    <dgm:pt modelId="{5C7F0773-044E-47D0-A36F-6EFA99038C72}" type="pres">
      <dgm:prSet presAssocID="{F329F0F8-8189-470F-AD74-88D2D873163B}" presName="spaceRect" presStyleCnt="0"/>
      <dgm:spPr/>
    </dgm:pt>
    <dgm:pt modelId="{A38B2A2B-5083-4D29-8434-1390EB640E30}" type="pres">
      <dgm:prSet presAssocID="{F329F0F8-8189-470F-AD74-88D2D873163B}" presName="textRect" presStyleLbl="revTx" presStyleIdx="5" presStyleCnt="6" custScaleX="180433" custScaleY="159268" custLinFactNeighborX="-4466" custLinFactNeighborY="-5283">
        <dgm:presLayoutVars>
          <dgm:chMax val="1"/>
          <dgm:chPref val="1"/>
        </dgm:presLayoutVars>
      </dgm:prSet>
      <dgm:spPr/>
      <dgm:t>
        <a:bodyPr/>
        <a:lstStyle/>
        <a:p>
          <a:endParaRPr lang="en-US"/>
        </a:p>
      </dgm:t>
    </dgm:pt>
  </dgm:ptLst>
  <dgm:cxnLst>
    <dgm:cxn modelId="{A9ECCB93-180A-40E2-B92D-879F1F4E83AD}" srcId="{81279BCB-DF77-4F82-9099-2C1EB8A230B8}" destId="{25C3F96D-8A81-444E-878C-4FA580B46A57}" srcOrd="4" destOrd="0" parTransId="{CC46B8D9-0895-4C9D-B6C1-0B25526752C7}" sibTransId="{2BCDBC8D-51A8-422A-A318-781C3985F9A6}"/>
    <dgm:cxn modelId="{4A765434-D0A1-49E2-8752-3D5CBDFACBBF}" srcId="{81279BCB-DF77-4F82-9099-2C1EB8A230B8}" destId="{7ABAF08F-FE61-4D32-881E-7143D08A42A4}" srcOrd="2" destOrd="0" parTransId="{1AA9F662-F8B1-462F-9EE5-43B696F7DA10}" sibTransId="{8660AFA3-40E3-4B47-8038-31ECD2212CE0}"/>
    <dgm:cxn modelId="{C989A4C4-23E1-4C1E-9302-3837C0B68716}" type="presOf" srcId="{F329F0F8-8189-470F-AD74-88D2D873163B}" destId="{A38B2A2B-5083-4D29-8434-1390EB640E30}" srcOrd="0" destOrd="0" presId="urn:microsoft.com/office/officeart/2018/5/layout/IconCircleLabelList"/>
    <dgm:cxn modelId="{FBF6ACB4-3E23-48A0-9945-A6FF31CDFAA6}" type="presOf" srcId="{6BE59508-9963-4542-AC26-E4F4C454B353}" destId="{97DD0AF1-77DE-448E-A68F-10FDE292D123}" srcOrd="0" destOrd="0" presId="urn:microsoft.com/office/officeart/2018/5/layout/IconCircleLabelList"/>
    <dgm:cxn modelId="{5B2B525F-D1D2-4B1C-B79D-5941873AAC98}" type="presOf" srcId="{25C3F96D-8A81-444E-878C-4FA580B46A57}" destId="{DAC4C798-9795-4ACD-BC55-2A6786D0B029}" srcOrd="0" destOrd="0" presId="urn:microsoft.com/office/officeart/2018/5/layout/IconCircleLabelList"/>
    <dgm:cxn modelId="{22612E28-8ADD-4531-BBDF-51C2DA358342}" srcId="{81279BCB-DF77-4F82-9099-2C1EB8A230B8}" destId="{F329F0F8-8189-470F-AD74-88D2D873163B}" srcOrd="5" destOrd="0" parTransId="{25B932E3-F71A-41AF-8210-7DE28E8A994B}" sibTransId="{66B8CC1B-7D38-4639-9D67-45E0EFD70E86}"/>
    <dgm:cxn modelId="{3ED9D8C5-0A21-44A1-B996-F3ED0C2220A7}" type="presOf" srcId="{D83D49AA-F7F7-46B3-9E07-C910DBF574F4}" destId="{5A253A85-54FE-422A-994E-9F4DB3D62543}" srcOrd="0" destOrd="0" presId="urn:microsoft.com/office/officeart/2018/5/layout/IconCircleLabelList"/>
    <dgm:cxn modelId="{F5F38ABE-77A4-4EB4-A612-8A3669B34D7B}" srcId="{81279BCB-DF77-4F82-9099-2C1EB8A230B8}" destId="{D83D49AA-F7F7-46B3-9E07-C910DBF574F4}" srcOrd="0" destOrd="0" parTransId="{E267592F-114E-4A0C-8004-59A0C197241A}" sibTransId="{5CFD514A-72BD-4304-8D4E-1F7D785FEE19}"/>
    <dgm:cxn modelId="{AE5266F5-E561-4A77-8AE1-DC718CC739AC}" type="presOf" srcId="{81279BCB-DF77-4F82-9099-2C1EB8A230B8}" destId="{C97BB372-B679-4268-80F7-BBA160DBE9BE}" srcOrd="0" destOrd="0" presId="urn:microsoft.com/office/officeart/2018/5/layout/IconCircleLabelList"/>
    <dgm:cxn modelId="{FA01A957-35BC-472C-A170-B0770D06A63D}" srcId="{81279BCB-DF77-4F82-9099-2C1EB8A230B8}" destId="{2B9036DF-BE1B-42DE-9D65-DC2673FE3845}" srcOrd="3" destOrd="0" parTransId="{52A87EE4-AF84-4822-AFA2-81FC02A24C92}" sibTransId="{E7F835BE-3215-4B6D-9F90-0108DB61ECE8}"/>
    <dgm:cxn modelId="{A7DBC278-3ABF-4506-BEC8-A65A9C364ECD}" srcId="{81279BCB-DF77-4F82-9099-2C1EB8A230B8}" destId="{6BE59508-9963-4542-AC26-E4F4C454B353}" srcOrd="1" destOrd="0" parTransId="{4A0CB705-9F03-4033-BF77-5D15D30EF847}" sibTransId="{B34A0F37-19D1-4BAC-8B97-424EA7675608}"/>
    <dgm:cxn modelId="{CDE66218-94F8-4EA1-A694-58DC4E4AD384}" type="presOf" srcId="{2B9036DF-BE1B-42DE-9D65-DC2673FE3845}" destId="{F6E86AD4-1AED-4FEC-AF6E-3AB410CD1611}" srcOrd="0" destOrd="0" presId="urn:microsoft.com/office/officeart/2018/5/layout/IconCircleLabelList"/>
    <dgm:cxn modelId="{B8E753BC-0FD5-4C71-A3F7-5B32075D0971}" type="presOf" srcId="{7ABAF08F-FE61-4D32-881E-7143D08A42A4}" destId="{95CE0476-56BF-4AD6-9BB2-343FE10D525F}" srcOrd="0" destOrd="0" presId="urn:microsoft.com/office/officeart/2018/5/layout/IconCircleLabelList"/>
    <dgm:cxn modelId="{66CA4DE5-AF69-4F8D-BA1E-90FF6C5C602E}" type="presParOf" srcId="{C97BB372-B679-4268-80F7-BBA160DBE9BE}" destId="{B51DC1AD-95EB-42BB-9CB5-5DF8863ECEFF}" srcOrd="0" destOrd="0" presId="urn:microsoft.com/office/officeart/2018/5/layout/IconCircleLabelList"/>
    <dgm:cxn modelId="{521C0358-7FE8-4294-9AA3-D635A16F89E8}" type="presParOf" srcId="{B51DC1AD-95EB-42BB-9CB5-5DF8863ECEFF}" destId="{A7059C8B-DFD2-46CA-9555-EFA926275D50}" srcOrd="0" destOrd="0" presId="urn:microsoft.com/office/officeart/2018/5/layout/IconCircleLabelList"/>
    <dgm:cxn modelId="{AAF538EE-E795-4569-BCDE-B50FE2DBB16C}" type="presParOf" srcId="{B51DC1AD-95EB-42BB-9CB5-5DF8863ECEFF}" destId="{B805D45A-C68E-4089-8C31-1FACF9E9A18E}" srcOrd="1" destOrd="0" presId="urn:microsoft.com/office/officeart/2018/5/layout/IconCircleLabelList"/>
    <dgm:cxn modelId="{C48AFE8D-4A55-4AAE-BE24-49B9F1885DAA}" type="presParOf" srcId="{B51DC1AD-95EB-42BB-9CB5-5DF8863ECEFF}" destId="{E04CF2DC-29A4-424A-A3BF-341B93FF594C}" srcOrd="2" destOrd="0" presId="urn:microsoft.com/office/officeart/2018/5/layout/IconCircleLabelList"/>
    <dgm:cxn modelId="{04A8C3E9-50E4-43BF-BFEC-7531671698E7}" type="presParOf" srcId="{B51DC1AD-95EB-42BB-9CB5-5DF8863ECEFF}" destId="{5A253A85-54FE-422A-994E-9F4DB3D62543}" srcOrd="3" destOrd="0" presId="urn:microsoft.com/office/officeart/2018/5/layout/IconCircleLabelList"/>
    <dgm:cxn modelId="{28CDAAD3-BA5A-42AC-AEC1-A33286835270}" type="presParOf" srcId="{C97BB372-B679-4268-80F7-BBA160DBE9BE}" destId="{CDFCDC72-340F-4675-AF9F-C63722E07E81}" srcOrd="1" destOrd="0" presId="urn:microsoft.com/office/officeart/2018/5/layout/IconCircleLabelList"/>
    <dgm:cxn modelId="{1E19ADA3-A721-43D6-BC22-7C9F77D5E0CC}" type="presParOf" srcId="{C97BB372-B679-4268-80F7-BBA160DBE9BE}" destId="{5B6B0C96-5B0D-440E-A8EA-9B5CDC786FAA}" srcOrd="2" destOrd="0" presId="urn:microsoft.com/office/officeart/2018/5/layout/IconCircleLabelList"/>
    <dgm:cxn modelId="{1C01839D-F849-47B3-AB87-395DF959ECCC}" type="presParOf" srcId="{5B6B0C96-5B0D-440E-A8EA-9B5CDC786FAA}" destId="{32B1F5FE-F798-446E-A08B-7F66AD409BE3}" srcOrd="0" destOrd="0" presId="urn:microsoft.com/office/officeart/2018/5/layout/IconCircleLabelList"/>
    <dgm:cxn modelId="{729643DA-BD5B-4DCA-B972-776781EA5C33}" type="presParOf" srcId="{5B6B0C96-5B0D-440E-A8EA-9B5CDC786FAA}" destId="{1CC7F846-BB45-4CC2-9CA1-D8DB80A9C604}" srcOrd="1" destOrd="0" presId="urn:microsoft.com/office/officeart/2018/5/layout/IconCircleLabelList"/>
    <dgm:cxn modelId="{03A8D054-9A9C-42ED-85E7-DBD4881FDDD0}" type="presParOf" srcId="{5B6B0C96-5B0D-440E-A8EA-9B5CDC786FAA}" destId="{F7086E8B-175B-4FC9-8631-51D0AD22EC25}" srcOrd="2" destOrd="0" presId="urn:microsoft.com/office/officeart/2018/5/layout/IconCircleLabelList"/>
    <dgm:cxn modelId="{0D78C877-D8C2-4E7D-9E20-96E1CC76E13F}" type="presParOf" srcId="{5B6B0C96-5B0D-440E-A8EA-9B5CDC786FAA}" destId="{97DD0AF1-77DE-448E-A68F-10FDE292D123}" srcOrd="3" destOrd="0" presId="urn:microsoft.com/office/officeart/2018/5/layout/IconCircleLabelList"/>
    <dgm:cxn modelId="{B114148D-3AF8-48F4-A50A-7A2C266CD619}" type="presParOf" srcId="{C97BB372-B679-4268-80F7-BBA160DBE9BE}" destId="{7172DFC0-05EF-4730-923F-33F6E3BF695E}" srcOrd="3" destOrd="0" presId="urn:microsoft.com/office/officeart/2018/5/layout/IconCircleLabelList"/>
    <dgm:cxn modelId="{31345A5C-FE57-4E48-818E-D287FA1BF5F6}" type="presParOf" srcId="{C97BB372-B679-4268-80F7-BBA160DBE9BE}" destId="{2901412A-8FDB-499A-9D65-AA2C24F8521E}" srcOrd="4" destOrd="0" presId="urn:microsoft.com/office/officeart/2018/5/layout/IconCircleLabelList"/>
    <dgm:cxn modelId="{1F4C28BF-DEB6-41E3-88D7-29161EED93C4}" type="presParOf" srcId="{2901412A-8FDB-499A-9D65-AA2C24F8521E}" destId="{DCABE6C5-3110-4479-A26A-9C3B1746A5D9}" srcOrd="0" destOrd="0" presId="urn:microsoft.com/office/officeart/2018/5/layout/IconCircleLabelList"/>
    <dgm:cxn modelId="{2A4828C4-C3BA-42D7-B61E-83DEC7D41C9D}" type="presParOf" srcId="{2901412A-8FDB-499A-9D65-AA2C24F8521E}" destId="{24BDA856-8256-45E9-9192-5B7D6BED15C6}" srcOrd="1" destOrd="0" presId="urn:microsoft.com/office/officeart/2018/5/layout/IconCircleLabelList"/>
    <dgm:cxn modelId="{02FFFDD6-C896-4B58-AE7F-27E728835E8C}" type="presParOf" srcId="{2901412A-8FDB-499A-9D65-AA2C24F8521E}" destId="{81C66CE8-CA4F-4926-91AA-E384976E59A8}" srcOrd="2" destOrd="0" presId="urn:microsoft.com/office/officeart/2018/5/layout/IconCircleLabelList"/>
    <dgm:cxn modelId="{7AD2A5E6-390C-4ECE-992C-DC6150643639}" type="presParOf" srcId="{2901412A-8FDB-499A-9D65-AA2C24F8521E}" destId="{95CE0476-56BF-4AD6-9BB2-343FE10D525F}" srcOrd="3" destOrd="0" presId="urn:microsoft.com/office/officeart/2018/5/layout/IconCircleLabelList"/>
    <dgm:cxn modelId="{202D639F-8855-4647-9372-F2034E0E187E}" type="presParOf" srcId="{C97BB372-B679-4268-80F7-BBA160DBE9BE}" destId="{BFD96931-7131-484B-809D-5BA914B1B961}" srcOrd="5" destOrd="0" presId="urn:microsoft.com/office/officeart/2018/5/layout/IconCircleLabelList"/>
    <dgm:cxn modelId="{3EF838DF-C8A1-4C67-8A42-CE4F50AAE47A}" type="presParOf" srcId="{C97BB372-B679-4268-80F7-BBA160DBE9BE}" destId="{F200EBAA-FF89-4D9E-A2FD-14D7232564DA}" srcOrd="6" destOrd="0" presId="urn:microsoft.com/office/officeart/2018/5/layout/IconCircleLabelList"/>
    <dgm:cxn modelId="{1C94B297-1F44-478D-857C-1321522D65A3}" type="presParOf" srcId="{F200EBAA-FF89-4D9E-A2FD-14D7232564DA}" destId="{DEC453CF-71A2-45DA-AC79-4A55D4061706}" srcOrd="0" destOrd="0" presId="urn:microsoft.com/office/officeart/2018/5/layout/IconCircleLabelList"/>
    <dgm:cxn modelId="{23B34E1C-A0D1-45E0-B402-8F3611F4FA25}" type="presParOf" srcId="{F200EBAA-FF89-4D9E-A2FD-14D7232564DA}" destId="{D803A6B1-F4B4-4619-8243-D3485A782A0E}" srcOrd="1" destOrd="0" presId="urn:microsoft.com/office/officeart/2018/5/layout/IconCircleLabelList"/>
    <dgm:cxn modelId="{65CBEBFA-A7CD-4148-B790-BE394685FDAE}" type="presParOf" srcId="{F200EBAA-FF89-4D9E-A2FD-14D7232564DA}" destId="{15297270-828D-454D-9EDD-C3005959A4C9}" srcOrd="2" destOrd="0" presId="urn:microsoft.com/office/officeart/2018/5/layout/IconCircleLabelList"/>
    <dgm:cxn modelId="{A8C9D0E2-83C9-42CF-859C-349EC0407A5A}" type="presParOf" srcId="{F200EBAA-FF89-4D9E-A2FD-14D7232564DA}" destId="{F6E86AD4-1AED-4FEC-AF6E-3AB410CD1611}" srcOrd="3" destOrd="0" presId="urn:microsoft.com/office/officeart/2018/5/layout/IconCircleLabelList"/>
    <dgm:cxn modelId="{A740007C-8CDE-4956-B63F-620245BC8293}" type="presParOf" srcId="{C97BB372-B679-4268-80F7-BBA160DBE9BE}" destId="{A9883C39-C15D-46D1-BAAE-B2E271A81C1D}" srcOrd="7" destOrd="0" presId="urn:microsoft.com/office/officeart/2018/5/layout/IconCircleLabelList"/>
    <dgm:cxn modelId="{5D06A763-2CFF-45BB-9953-7315B202CCF6}" type="presParOf" srcId="{C97BB372-B679-4268-80F7-BBA160DBE9BE}" destId="{445BD97A-4D3A-4D63-BABF-478E2DA1A5C2}" srcOrd="8" destOrd="0" presId="urn:microsoft.com/office/officeart/2018/5/layout/IconCircleLabelList"/>
    <dgm:cxn modelId="{D62EF268-D161-4E85-B03C-795877D9EA7B}" type="presParOf" srcId="{445BD97A-4D3A-4D63-BABF-478E2DA1A5C2}" destId="{11B73198-6571-4743-BAAC-989A64A3EDFE}" srcOrd="0" destOrd="0" presId="urn:microsoft.com/office/officeart/2018/5/layout/IconCircleLabelList"/>
    <dgm:cxn modelId="{4AB96610-D81B-42C2-9B11-B8CA2FD29A6A}" type="presParOf" srcId="{445BD97A-4D3A-4D63-BABF-478E2DA1A5C2}" destId="{8C2843A3-138F-4AF2-9903-38B020877A2C}" srcOrd="1" destOrd="0" presId="urn:microsoft.com/office/officeart/2018/5/layout/IconCircleLabelList"/>
    <dgm:cxn modelId="{3E943469-E131-40E1-8204-DF937E53BE79}" type="presParOf" srcId="{445BD97A-4D3A-4D63-BABF-478E2DA1A5C2}" destId="{18D31DA3-1547-4791-A5E5-D11227B2C9E6}" srcOrd="2" destOrd="0" presId="urn:microsoft.com/office/officeart/2018/5/layout/IconCircleLabelList"/>
    <dgm:cxn modelId="{16A656C5-D0EB-4B88-95A9-D6296EFF6065}" type="presParOf" srcId="{445BD97A-4D3A-4D63-BABF-478E2DA1A5C2}" destId="{DAC4C798-9795-4ACD-BC55-2A6786D0B029}" srcOrd="3" destOrd="0" presId="urn:microsoft.com/office/officeart/2018/5/layout/IconCircleLabelList"/>
    <dgm:cxn modelId="{81009974-6001-43DF-A14A-BE16274B9F69}" type="presParOf" srcId="{C97BB372-B679-4268-80F7-BBA160DBE9BE}" destId="{5DAAE35C-AC08-4FD5-AB63-454B8E097023}" srcOrd="9" destOrd="0" presId="urn:microsoft.com/office/officeart/2018/5/layout/IconCircleLabelList"/>
    <dgm:cxn modelId="{79C81E57-5150-4EB3-B07F-8D82827DEEF9}" type="presParOf" srcId="{C97BB372-B679-4268-80F7-BBA160DBE9BE}" destId="{D2A9A0D1-D0CD-4B1D-B546-FA34B8B70096}" srcOrd="10" destOrd="0" presId="urn:microsoft.com/office/officeart/2018/5/layout/IconCircleLabelList"/>
    <dgm:cxn modelId="{3A810097-D341-4D6A-8464-D8E6EC0ED588}" type="presParOf" srcId="{D2A9A0D1-D0CD-4B1D-B546-FA34B8B70096}" destId="{84E645DD-26B4-4D8E-A360-A584B27DA518}" srcOrd="0" destOrd="0" presId="urn:microsoft.com/office/officeart/2018/5/layout/IconCircleLabelList"/>
    <dgm:cxn modelId="{4916A4A5-2214-4A9D-B93B-6D3339B8CBC8}" type="presParOf" srcId="{D2A9A0D1-D0CD-4B1D-B546-FA34B8B70096}" destId="{A1C5D156-023E-4BFE-873A-63EFFF11ACB7}" srcOrd="1" destOrd="0" presId="urn:microsoft.com/office/officeart/2018/5/layout/IconCircleLabelList"/>
    <dgm:cxn modelId="{009BEE66-3860-4A3F-A2CF-6263A1347B01}" type="presParOf" srcId="{D2A9A0D1-D0CD-4B1D-B546-FA34B8B70096}" destId="{5C7F0773-044E-47D0-A36F-6EFA99038C72}" srcOrd="2" destOrd="0" presId="urn:microsoft.com/office/officeart/2018/5/layout/IconCircleLabelList"/>
    <dgm:cxn modelId="{873CE5A4-89BE-46AA-BCE5-8D8157EEBCAA}" type="presParOf" srcId="{D2A9A0D1-D0CD-4B1D-B546-FA34B8B70096}" destId="{A38B2A2B-5083-4D29-8434-1390EB640E3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996494-9F52-4AD0-8564-24BA0B859BFA}" type="doc">
      <dgm:prSet loTypeId="urn:microsoft.com/office/officeart/2005/8/layout/default" loCatId="list" qsTypeId="urn:microsoft.com/office/officeart/2005/8/quickstyle/3d3" qsCatId="3D" csTypeId="urn:microsoft.com/office/officeart/2005/8/colors/colorful2" csCatId="colorful"/>
      <dgm:spPr/>
      <dgm:t>
        <a:bodyPr/>
        <a:lstStyle/>
        <a:p>
          <a:endParaRPr lang="en-US"/>
        </a:p>
      </dgm:t>
    </dgm:pt>
    <dgm:pt modelId="{8F9C3DFB-FD40-4A60-A76A-53539CCCE627}">
      <dgm:prSet/>
      <dgm:spPr/>
      <dgm:t>
        <a:bodyPr/>
        <a:lstStyle/>
        <a:p>
          <a:r>
            <a:rPr lang="en-GB" dirty="0">
              <a:solidFill>
                <a:schemeClr val="bg1"/>
              </a:solidFill>
              <a:latin typeface="Bahnschrift Light" panose="020B0502040204020203" pitchFamily="34" charset="0"/>
            </a:rPr>
            <a:t>More developers (to help improve on the overall features and user experience.)</a:t>
          </a:r>
          <a:endParaRPr lang="en-US" dirty="0">
            <a:solidFill>
              <a:schemeClr val="bg1"/>
            </a:solidFill>
            <a:latin typeface="Bahnschrift Light" panose="020B0502040204020203" pitchFamily="34" charset="0"/>
          </a:endParaRPr>
        </a:p>
      </dgm:t>
    </dgm:pt>
    <dgm:pt modelId="{2DB6D513-3EAD-4AE5-A0A7-753AF546B7E3}" type="parTrans" cxnId="{E975F866-C173-4946-AD2E-2C4B8AC85615}">
      <dgm:prSet/>
      <dgm:spPr/>
      <dgm:t>
        <a:bodyPr/>
        <a:lstStyle/>
        <a:p>
          <a:endParaRPr lang="en-US"/>
        </a:p>
      </dgm:t>
    </dgm:pt>
    <dgm:pt modelId="{C0F76722-2631-46A3-86EF-24B64A9829DE}" type="sibTrans" cxnId="{E975F866-C173-4946-AD2E-2C4B8AC85615}">
      <dgm:prSet/>
      <dgm:spPr/>
      <dgm:t>
        <a:bodyPr/>
        <a:lstStyle/>
        <a:p>
          <a:endParaRPr lang="en-US"/>
        </a:p>
      </dgm:t>
    </dgm:pt>
    <dgm:pt modelId="{30A8D265-9010-4952-90F2-95D94B100AA8}">
      <dgm:prSet/>
      <dgm:spPr/>
      <dgm:t>
        <a:bodyPr/>
        <a:lstStyle/>
        <a:p>
          <a:r>
            <a:rPr lang="en-GB" dirty="0">
              <a:solidFill>
                <a:schemeClr val="bg1"/>
              </a:solidFill>
              <a:latin typeface="Bahnschrift Light" panose="020B0502040204020203" pitchFamily="34" charset="0"/>
            </a:rPr>
            <a:t>HR (outsource) expand</a:t>
          </a:r>
          <a:endParaRPr lang="en-US" dirty="0">
            <a:solidFill>
              <a:schemeClr val="bg1"/>
            </a:solidFill>
            <a:latin typeface="Bahnschrift Light" panose="020B0502040204020203" pitchFamily="34" charset="0"/>
          </a:endParaRPr>
        </a:p>
      </dgm:t>
    </dgm:pt>
    <dgm:pt modelId="{8BB71973-0B73-41B7-B9FC-711838C0F143}" type="parTrans" cxnId="{3ADD78EA-64E2-4445-BD99-942A8343D85C}">
      <dgm:prSet/>
      <dgm:spPr/>
      <dgm:t>
        <a:bodyPr/>
        <a:lstStyle/>
        <a:p>
          <a:endParaRPr lang="en-US"/>
        </a:p>
      </dgm:t>
    </dgm:pt>
    <dgm:pt modelId="{764FD861-4721-4E70-8372-0B00BD641E48}" type="sibTrans" cxnId="{3ADD78EA-64E2-4445-BD99-942A8343D85C}">
      <dgm:prSet/>
      <dgm:spPr/>
      <dgm:t>
        <a:bodyPr/>
        <a:lstStyle/>
        <a:p>
          <a:endParaRPr lang="en-US"/>
        </a:p>
      </dgm:t>
    </dgm:pt>
    <dgm:pt modelId="{E469E60E-4F6D-4D59-8E81-A457EAE14BA2}">
      <dgm:prSet/>
      <dgm:spPr/>
      <dgm:t>
        <a:bodyPr/>
        <a:lstStyle/>
        <a:p>
          <a:r>
            <a:rPr lang="en-GB" dirty="0">
              <a:solidFill>
                <a:schemeClr val="bg1"/>
              </a:solidFill>
              <a:latin typeface="Bahnschrift Light" panose="020B0502040204020203" pitchFamily="34" charset="0"/>
            </a:rPr>
            <a:t>Receptionist expand</a:t>
          </a:r>
          <a:endParaRPr lang="en-US" dirty="0">
            <a:solidFill>
              <a:schemeClr val="bg1"/>
            </a:solidFill>
            <a:latin typeface="Bahnschrift Light" panose="020B0502040204020203" pitchFamily="34" charset="0"/>
          </a:endParaRPr>
        </a:p>
      </dgm:t>
    </dgm:pt>
    <dgm:pt modelId="{CADAD240-52E4-46BE-9D2E-440DBADD6921}" type="parTrans" cxnId="{60FBF231-5B29-4055-93EF-95736BFA45A3}">
      <dgm:prSet/>
      <dgm:spPr/>
      <dgm:t>
        <a:bodyPr/>
        <a:lstStyle/>
        <a:p>
          <a:endParaRPr lang="en-US"/>
        </a:p>
      </dgm:t>
    </dgm:pt>
    <dgm:pt modelId="{DB40DDDE-C5D6-4D69-8A67-58AE974873F3}" type="sibTrans" cxnId="{60FBF231-5B29-4055-93EF-95736BFA45A3}">
      <dgm:prSet/>
      <dgm:spPr/>
      <dgm:t>
        <a:bodyPr/>
        <a:lstStyle/>
        <a:p>
          <a:endParaRPr lang="en-US"/>
        </a:p>
      </dgm:t>
    </dgm:pt>
    <dgm:pt modelId="{1CED363A-FAA8-4CBC-BFE2-30D379C56DCD}">
      <dgm:prSet/>
      <dgm:spPr/>
      <dgm:t>
        <a:bodyPr/>
        <a:lstStyle/>
        <a:p>
          <a:r>
            <a:rPr lang="en-GB" dirty="0">
              <a:solidFill>
                <a:schemeClr val="bg1"/>
              </a:solidFill>
              <a:latin typeface="Bahnschrift Light" panose="020B0502040204020203" pitchFamily="34" charset="0"/>
            </a:rPr>
            <a:t>Finance/accountant</a:t>
          </a:r>
          <a:endParaRPr lang="en-US" dirty="0">
            <a:solidFill>
              <a:schemeClr val="bg1"/>
            </a:solidFill>
            <a:latin typeface="Bahnschrift Light" panose="020B0502040204020203" pitchFamily="34" charset="0"/>
          </a:endParaRPr>
        </a:p>
      </dgm:t>
    </dgm:pt>
    <dgm:pt modelId="{51B07C0E-9474-4C9A-878B-29ED26ACF891}" type="parTrans" cxnId="{DF120616-F4C9-45CC-8448-ECEC80363256}">
      <dgm:prSet/>
      <dgm:spPr/>
      <dgm:t>
        <a:bodyPr/>
        <a:lstStyle/>
        <a:p>
          <a:endParaRPr lang="en-US"/>
        </a:p>
      </dgm:t>
    </dgm:pt>
    <dgm:pt modelId="{462EFDC0-F774-4DB4-8DF4-B89543F65443}" type="sibTrans" cxnId="{DF120616-F4C9-45CC-8448-ECEC80363256}">
      <dgm:prSet/>
      <dgm:spPr/>
      <dgm:t>
        <a:bodyPr/>
        <a:lstStyle/>
        <a:p>
          <a:endParaRPr lang="en-US"/>
        </a:p>
      </dgm:t>
    </dgm:pt>
    <dgm:pt modelId="{8DB252A9-53B0-453B-B285-55FF34E7C2E0}">
      <dgm:prSet/>
      <dgm:spPr/>
      <dgm:t>
        <a:bodyPr/>
        <a:lstStyle/>
        <a:p>
          <a:r>
            <a:rPr lang="en-GB" dirty="0">
              <a:solidFill>
                <a:schemeClr val="bg1"/>
              </a:solidFill>
              <a:latin typeface="Bahnschrift Light" panose="020B0502040204020203" pitchFamily="34" charset="0"/>
            </a:rPr>
            <a:t>Server maintenance</a:t>
          </a:r>
          <a:endParaRPr lang="en-US" dirty="0">
            <a:solidFill>
              <a:schemeClr val="bg1"/>
            </a:solidFill>
            <a:latin typeface="Bahnschrift Light" panose="020B0502040204020203" pitchFamily="34" charset="0"/>
          </a:endParaRPr>
        </a:p>
      </dgm:t>
    </dgm:pt>
    <dgm:pt modelId="{B6B45478-9EA2-4543-A2B4-825ED4C00F29}" type="parTrans" cxnId="{CCB2FB73-1866-4E19-8DA6-BABA1D5FF163}">
      <dgm:prSet/>
      <dgm:spPr/>
      <dgm:t>
        <a:bodyPr/>
        <a:lstStyle/>
        <a:p>
          <a:endParaRPr lang="en-US"/>
        </a:p>
      </dgm:t>
    </dgm:pt>
    <dgm:pt modelId="{B8D44213-5128-4734-ACBF-8087993F3B68}" type="sibTrans" cxnId="{CCB2FB73-1866-4E19-8DA6-BABA1D5FF163}">
      <dgm:prSet/>
      <dgm:spPr/>
      <dgm:t>
        <a:bodyPr/>
        <a:lstStyle/>
        <a:p>
          <a:endParaRPr lang="en-US"/>
        </a:p>
      </dgm:t>
    </dgm:pt>
    <dgm:pt modelId="{913D9554-69A5-4FBB-AA53-AF3DD24BE399}">
      <dgm:prSet/>
      <dgm:spPr/>
      <dgm:t>
        <a:bodyPr/>
        <a:lstStyle/>
        <a:p>
          <a:r>
            <a:rPr lang="en-GB" dirty="0">
              <a:solidFill>
                <a:schemeClr val="bg1"/>
              </a:solidFill>
              <a:latin typeface="Bahnschrift Light" panose="020B0502040204020203" pitchFamily="34" charset="0"/>
            </a:rPr>
            <a:t>Sales team</a:t>
          </a:r>
          <a:endParaRPr lang="en-US" dirty="0">
            <a:solidFill>
              <a:schemeClr val="bg1"/>
            </a:solidFill>
            <a:latin typeface="Bahnschrift Light" panose="020B0502040204020203" pitchFamily="34" charset="0"/>
          </a:endParaRPr>
        </a:p>
      </dgm:t>
    </dgm:pt>
    <dgm:pt modelId="{8DDB654B-EAC1-4C8E-80CE-303A3B91F75E}" type="parTrans" cxnId="{27D8FA98-7E67-48CB-A0A6-051A8D4186D2}">
      <dgm:prSet/>
      <dgm:spPr/>
      <dgm:t>
        <a:bodyPr/>
        <a:lstStyle/>
        <a:p>
          <a:endParaRPr lang="en-US"/>
        </a:p>
      </dgm:t>
    </dgm:pt>
    <dgm:pt modelId="{E1494A87-D2D3-44F3-AAC2-0549A048AD10}" type="sibTrans" cxnId="{27D8FA98-7E67-48CB-A0A6-051A8D4186D2}">
      <dgm:prSet/>
      <dgm:spPr/>
      <dgm:t>
        <a:bodyPr/>
        <a:lstStyle/>
        <a:p>
          <a:endParaRPr lang="en-US"/>
        </a:p>
      </dgm:t>
    </dgm:pt>
    <dgm:pt modelId="{0949C3F7-1E28-4648-8695-5C2F5795EE22}" type="pres">
      <dgm:prSet presAssocID="{61996494-9F52-4AD0-8564-24BA0B859BFA}" presName="diagram" presStyleCnt="0">
        <dgm:presLayoutVars>
          <dgm:dir/>
          <dgm:resizeHandles val="exact"/>
        </dgm:presLayoutVars>
      </dgm:prSet>
      <dgm:spPr/>
      <dgm:t>
        <a:bodyPr/>
        <a:lstStyle/>
        <a:p>
          <a:endParaRPr lang="en-US"/>
        </a:p>
      </dgm:t>
    </dgm:pt>
    <dgm:pt modelId="{C4D1D26D-B7CA-480C-B700-CE9F7AD7F8EC}" type="pres">
      <dgm:prSet presAssocID="{8F9C3DFB-FD40-4A60-A76A-53539CCCE627}" presName="node" presStyleLbl="node1" presStyleIdx="0" presStyleCnt="6">
        <dgm:presLayoutVars>
          <dgm:bulletEnabled val="1"/>
        </dgm:presLayoutVars>
      </dgm:prSet>
      <dgm:spPr/>
      <dgm:t>
        <a:bodyPr/>
        <a:lstStyle/>
        <a:p>
          <a:endParaRPr lang="en-US"/>
        </a:p>
      </dgm:t>
    </dgm:pt>
    <dgm:pt modelId="{0881AB0F-8163-4B31-A830-9E62CA4842DD}" type="pres">
      <dgm:prSet presAssocID="{C0F76722-2631-46A3-86EF-24B64A9829DE}" presName="sibTrans" presStyleCnt="0"/>
      <dgm:spPr/>
    </dgm:pt>
    <dgm:pt modelId="{665DA1D6-1AE1-4D1F-899B-9C97B8D01D52}" type="pres">
      <dgm:prSet presAssocID="{30A8D265-9010-4952-90F2-95D94B100AA8}" presName="node" presStyleLbl="node1" presStyleIdx="1" presStyleCnt="6" custLinFactNeighborX="58" custLinFactNeighborY="-3426">
        <dgm:presLayoutVars>
          <dgm:bulletEnabled val="1"/>
        </dgm:presLayoutVars>
      </dgm:prSet>
      <dgm:spPr/>
      <dgm:t>
        <a:bodyPr/>
        <a:lstStyle/>
        <a:p>
          <a:endParaRPr lang="en-US"/>
        </a:p>
      </dgm:t>
    </dgm:pt>
    <dgm:pt modelId="{5DFD39E8-1826-43B0-B0D4-84A262CD76B7}" type="pres">
      <dgm:prSet presAssocID="{764FD861-4721-4E70-8372-0B00BD641E48}" presName="sibTrans" presStyleCnt="0"/>
      <dgm:spPr/>
    </dgm:pt>
    <dgm:pt modelId="{1225BFBA-098D-4CE7-9F0A-FF8ED14D1A9B}" type="pres">
      <dgm:prSet presAssocID="{E469E60E-4F6D-4D59-8E81-A457EAE14BA2}" presName="node" presStyleLbl="node1" presStyleIdx="2" presStyleCnt="6">
        <dgm:presLayoutVars>
          <dgm:bulletEnabled val="1"/>
        </dgm:presLayoutVars>
      </dgm:prSet>
      <dgm:spPr/>
      <dgm:t>
        <a:bodyPr/>
        <a:lstStyle/>
        <a:p>
          <a:endParaRPr lang="en-US"/>
        </a:p>
      </dgm:t>
    </dgm:pt>
    <dgm:pt modelId="{E92AC5DC-0379-4789-B20B-F3362B8DECDA}" type="pres">
      <dgm:prSet presAssocID="{DB40DDDE-C5D6-4D69-8A67-58AE974873F3}" presName="sibTrans" presStyleCnt="0"/>
      <dgm:spPr/>
    </dgm:pt>
    <dgm:pt modelId="{0DD8C291-593F-4CFB-BC9C-D172CF307BCD}" type="pres">
      <dgm:prSet presAssocID="{1CED363A-FAA8-4CBC-BFE2-30D379C56DCD}" presName="node" presStyleLbl="node1" presStyleIdx="3" presStyleCnt="6">
        <dgm:presLayoutVars>
          <dgm:bulletEnabled val="1"/>
        </dgm:presLayoutVars>
      </dgm:prSet>
      <dgm:spPr/>
      <dgm:t>
        <a:bodyPr/>
        <a:lstStyle/>
        <a:p>
          <a:endParaRPr lang="en-US"/>
        </a:p>
      </dgm:t>
    </dgm:pt>
    <dgm:pt modelId="{E491F8EA-D66C-41F7-BB22-63318B0B2974}" type="pres">
      <dgm:prSet presAssocID="{462EFDC0-F774-4DB4-8DF4-B89543F65443}" presName="sibTrans" presStyleCnt="0"/>
      <dgm:spPr/>
    </dgm:pt>
    <dgm:pt modelId="{77A406CE-1A76-4A48-BB25-AC0B995D3524}" type="pres">
      <dgm:prSet presAssocID="{8DB252A9-53B0-453B-B285-55FF34E7C2E0}" presName="node" presStyleLbl="node1" presStyleIdx="4" presStyleCnt="6">
        <dgm:presLayoutVars>
          <dgm:bulletEnabled val="1"/>
        </dgm:presLayoutVars>
      </dgm:prSet>
      <dgm:spPr/>
      <dgm:t>
        <a:bodyPr/>
        <a:lstStyle/>
        <a:p>
          <a:endParaRPr lang="en-US"/>
        </a:p>
      </dgm:t>
    </dgm:pt>
    <dgm:pt modelId="{71A9B1A8-0339-42AD-B579-CAEB45771637}" type="pres">
      <dgm:prSet presAssocID="{B8D44213-5128-4734-ACBF-8087993F3B68}" presName="sibTrans" presStyleCnt="0"/>
      <dgm:spPr/>
    </dgm:pt>
    <dgm:pt modelId="{1D58172B-0BF4-4ECC-9EAE-66588FE10A33}" type="pres">
      <dgm:prSet presAssocID="{913D9554-69A5-4FBB-AA53-AF3DD24BE399}" presName="node" presStyleLbl="node1" presStyleIdx="5" presStyleCnt="6">
        <dgm:presLayoutVars>
          <dgm:bulletEnabled val="1"/>
        </dgm:presLayoutVars>
      </dgm:prSet>
      <dgm:spPr/>
      <dgm:t>
        <a:bodyPr/>
        <a:lstStyle/>
        <a:p>
          <a:endParaRPr lang="en-US"/>
        </a:p>
      </dgm:t>
    </dgm:pt>
  </dgm:ptLst>
  <dgm:cxnLst>
    <dgm:cxn modelId="{03398CD0-8771-4017-BA27-3F609F5977CB}" type="presOf" srcId="{8DB252A9-53B0-453B-B285-55FF34E7C2E0}" destId="{77A406CE-1A76-4A48-BB25-AC0B995D3524}" srcOrd="0" destOrd="0" presId="urn:microsoft.com/office/officeart/2005/8/layout/default"/>
    <dgm:cxn modelId="{3ADD78EA-64E2-4445-BD99-942A8343D85C}" srcId="{61996494-9F52-4AD0-8564-24BA0B859BFA}" destId="{30A8D265-9010-4952-90F2-95D94B100AA8}" srcOrd="1" destOrd="0" parTransId="{8BB71973-0B73-41B7-B9FC-711838C0F143}" sibTransId="{764FD861-4721-4E70-8372-0B00BD641E48}"/>
    <dgm:cxn modelId="{8F7CD4EE-56FB-4F6C-8A55-C44A945AC615}" type="presOf" srcId="{1CED363A-FAA8-4CBC-BFE2-30D379C56DCD}" destId="{0DD8C291-593F-4CFB-BC9C-D172CF307BCD}" srcOrd="0" destOrd="0" presId="urn:microsoft.com/office/officeart/2005/8/layout/default"/>
    <dgm:cxn modelId="{27D8FA98-7E67-48CB-A0A6-051A8D4186D2}" srcId="{61996494-9F52-4AD0-8564-24BA0B859BFA}" destId="{913D9554-69A5-4FBB-AA53-AF3DD24BE399}" srcOrd="5" destOrd="0" parTransId="{8DDB654B-EAC1-4C8E-80CE-303A3B91F75E}" sibTransId="{E1494A87-D2D3-44F3-AAC2-0549A048AD10}"/>
    <dgm:cxn modelId="{A99FD921-2FB8-49E1-A933-5920EF407BB3}" type="presOf" srcId="{61996494-9F52-4AD0-8564-24BA0B859BFA}" destId="{0949C3F7-1E28-4648-8695-5C2F5795EE22}" srcOrd="0" destOrd="0" presId="urn:microsoft.com/office/officeart/2005/8/layout/default"/>
    <dgm:cxn modelId="{AE175249-5838-41F0-9707-1511BCC8888D}" type="presOf" srcId="{8F9C3DFB-FD40-4A60-A76A-53539CCCE627}" destId="{C4D1D26D-B7CA-480C-B700-CE9F7AD7F8EC}" srcOrd="0" destOrd="0" presId="urn:microsoft.com/office/officeart/2005/8/layout/default"/>
    <dgm:cxn modelId="{8B53641F-047B-4CEB-8792-AABCBCD19033}" type="presOf" srcId="{30A8D265-9010-4952-90F2-95D94B100AA8}" destId="{665DA1D6-1AE1-4D1F-899B-9C97B8D01D52}" srcOrd="0" destOrd="0" presId="urn:microsoft.com/office/officeart/2005/8/layout/default"/>
    <dgm:cxn modelId="{DF120616-F4C9-45CC-8448-ECEC80363256}" srcId="{61996494-9F52-4AD0-8564-24BA0B859BFA}" destId="{1CED363A-FAA8-4CBC-BFE2-30D379C56DCD}" srcOrd="3" destOrd="0" parTransId="{51B07C0E-9474-4C9A-878B-29ED26ACF891}" sibTransId="{462EFDC0-F774-4DB4-8DF4-B89543F65443}"/>
    <dgm:cxn modelId="{CCB2FB73-1866-4E19-8DA6-BABA1D5FF163}" srcId="{61996494-9F52-4AD0-8564-24BA0B859BFA}" destId="{8DB252A9-53B0-453B-B285-55FF34E7C2E0}" srcOrd="4" destOrd="0" parTransId="{B6B45478-9EA2-4543-A2B4-825ED4C00F29}" sibTransId="{B8D44213-5128-4734-ACBF-8087993F3B68}"/>
    <dgm:cxn modelId="{DA1AA413-4200-430A-AC0E-7AC4AB7447A7}" type="presOf" srcId="{913D9554-69A5-4FBB-AA53-AF3DD24BE399}" destId="{1D58172B-0BF4-4ECC-9EAE-66588FE10A33}" srcOrd="0" destOrd="0" presId="urn:microsoft.com/office/officeart/2005/8/layout/default"/>
    <dgm:cxn modelId="{E975F866-C173-4946-AD2E-2C4B8AC85615}" srcId="{61996494-9F52-4AD0-8564-24BA0B859BFA}" destId="{8F9C3DFB-FD40-4A60-A76A-53539CCCE627}" srcOrd="0" destOrd="0" parTransId="{2DB6D513-3EAD-4AE5-A0A7-753AF546B7E3}" sibTransId="{C0F76722-2631-46A3-86EF-24B64A9829DE}"/>
    <dgm:cxn modelId="{60FD185C-6B88-4B94-A1F9-2548ED7E6D40}" type="presOf" srcId="{E469E60E-4F6D-4D59-8E81-A457EAE14BA2}" destId="{1225BFBA-098D-4CE7-9F0A-FF8ED14D1A9B}" srcOrd="0" destOrd="0" presId="urn:microsoft.com/office/officeart/2005/8/layout/default"/>
    <dgm:cxn modelId="{60FBF231-5B29-4055-93EF-95736BFA45A3}" srcId="{61996494-9F52-4AD0-8564-24BA0B859BFA}" destId="{E469E60E-4F6D-4D59-8E81-A457EAE14BA2}" srcOrd="2" destOrd="0" parTransId="{CADAD240-52E4-46BE-9D2E-440DBADD6921}" sibTransId="{DB40DDDE-C5D6-4D69-8A67-58AE974873F3}"/>
    <dgm:cxn modelId="{C3281B07-6EE7-4B66-B1F4-5D2772413D47}" type="presParOf" srcId="{0949C3F7-1E28-4648-8695-5C2F5795EE22}" destId="{C4D1D26D-B7CA-480C-B700-CE9F7AD7F8EC}" srcOrd="0" destOrd="0" presId="urn:microsoft.com/office/officeart/2005/8/layout/default"/>
    <dgm:cxn modelId="{9E8B897E-FE01-43BF-A60C-F80CE3CA666E}" type="presParOf" srcId="{0949C3F7-1E28-4648-8695-5C2F5795EE22}" destId="{0881AB0F-8163-4B31-A830-9E62CA4842DD}" srcOrd="1" destOrd="0" presId="urn:microsoft.com/office/officeart/2005/8/layout/default"/>
    <dgm:cxn modelId="{023FA69F-9C69-431C-A5DE-00EA50EA5F92}" type="presParOf" srcId="{0949C3F7-1E28-4648-8695-5C2F5795EE22}" destId="{665DA1D6-1AE1-4D1F-899B-9C97B8D01D52}" srcOrd="2" destOrd="0" presId="urn:microsoft.com/office/officeart/2005/8/layout/default"/>
    <dgm:cxn modelId="{974CB7D4-D029-435A-A21B-ECC7C607BD90}" type="presParOf" srcId="{0949C3F7-1E28-4648-8695-5C2F5795EE22}" destId="{5DFD39E8-1826-43B0-B0D4-84A262CD76B7}" srcOrd="3" destOrd="0" presId="urn:microsoft.com/office/officeart/2005/8/layout/default"/>
    <dgm:cxn modelId="{355C4270-395E-4490-AE72-24F6F6596DCD}" type="presParOf" srcId="{0949C3F7-1E28-4648-8695-5C2F5795EE22}" destId="{1225BFBA-098D-4CE7-9F0A-FF8ED14D1A9B}" srcOrd="4" destOrd="0" presId="urn:microsoft.com/office/officeart/2005/8/layout/default"/>
    <dgm:cxn modelId="{676B17D2-2559-43DC-A096-4901CAC46B46}" type="presParOf" srcId="{0949C3F7-1E28-4648-8695-5C2F5795EE22}" destId="{E92AC5DC-0379-4789-B20B-F3362B8DECDA}" srcOrd="5" destOrd="0" presId="urn:microsoft.com/office/officeart/2005/8/layout/default"/>
    <dgm:cxn modelId="{2B1551DA-6B3D-4FAF-BC6A-BE8762EBA823}" type="presParOf" srcId="{0949C3F7-1E28-4648-8695-5C2F5795EE22}" destId="{0DD8C291-593F-4CFB-BC9C-D172CF307BCD}" srcOrd="6" destOrd="0" presId="urn:microsoft.com/office/officeart/2005/8/layout/default"/>
    <dgm:cxn modelId="{B09D912C-A296-4D25-B3EC-4FE1074072C3}" type="presParOf" srcId="{0949C3F7-1E28-4648-8695-5C2F5795EE22}" destId="{E491F8EA-D66C-41F7-BB22-63318B0B2974}" srcOrd="7" destOrd="0" presId="urn:microsoft.com/office/officeart/2005/8/layout/default"/>
    <dgm:cxn modelId="{3BF3460E-ACCA-44AA-87CA-5621644B3FAC}" type="presParOf" srcId="{0949C3F7-1E28-4648-8695-5C2F5795EE22}" destId="{77A406CE-1A76-4A48-BB25-AC0B995D3524}" srcOrd="8" destOrd="0" presId="urn:microsoft.com/office/officeart/2005/8/layout/default"/>
    <dgm:cxn modelId="{94736160-2630-427B-AD80-F71CB13C2988}" type="presParOf" srcId="{0949C3F7-1E28-4648-8695-5C2F5795EE22}" destId="{71A9B1A8-0339-42AD-B579-CAEB45771637}" srcOrd="9" destOrd="0" presId="urn:microsoft.com/office/officeart/2005/8/layout/default"/>
    <dgm:cxn modelId="{6B51E3E0-D89F-4B57-B357-1475F15E444C}" type="presParOf" srcId="{0949C3F7-1E28-4648-8695-5C2F5795EE22}" destId="{1D58172B-0BF4-4ECC-9EAE-66588FE10A3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622812-6DC9-4321-98C2-D31FC60526A2}" type="doc">
      <dgm:prSet loTypeId="urn:microsoft.com/office/officeart/2018/5/layout/IconCircleLabelList" loCatId="icon" qsTypeId="urn:microsoft.com/office/officeart/2005/8/quickstyle/3d1" qsCatId="3D" csTypeId="urn:microsoft.com/office/officeart/2018/5/colors/Iconchunking_neutralicon_colorful1" csCatId="colorful" phldr="1"/>
      <dgm:spPr/>
      <dgm:t>
        <a:bodyPr/>
        <a:lstStyle/>
        <a:p>
          <a:endParaRPr lang="en-US"/>
        </a:p>
      </dgm:t>
    </dgm:pt>
    <dgm:pt modelId="{7A350467-BB5F-421C-ADF7-1AD9417AD2E1}">
      <dgm:prSet/>
      <dgm:spPr/>
      <dgm:t>
        <a:bodyPr/>
        <a:lstStyle/>
        <a:p>
          <a:pPr>
            <a:lnSpc>
              <a:spcPct val="100000"/>
            </a:lnSpc>
            <a:defRPr cap="all"/>
          </a:pPr>
          <a:r>
            <a:rPr lang="en-GB" dirty="0">
              <a:solidFill>
                <a:schemeClr val="bg1"/>
              </a:solidFill>
            </a:rPr>
            <a:t>In order for this project to start I needed to look into the various Hardware and software that would be needed in order to carry out and complete this project</a:t>
          </a:r>
          <a:r>
            <a:rPr lang="en-GB" dirty="0"/>
            <a:t>. </a:t>
          </a:r>
          <a:endParaRPr lang="en-US" dirty="0"/>
        </a:p>
      </dgm:t>
    </dgm:pt>
    <dgm:pt modelId="{116A793A-16E2-45A3-81A5-A5AB1B76E748}" type="parTrans" cxnId="{9FE689F7-C3DA-4B6B-8B31-FF251705C6EF}">
      <dgm:prSet/>
      <dgm:spPr/>
      <dgm:t>
        <a:bodyPr/>
        <a:lstStyle/>
        <a:p>
          <a:endParaRPr lang="en-US">
            <a:solidFill>
              <a:schemeClr val="bg1"/>
            </a:solidFill>
          </a:endParaRPr>
        </a:p>
      </dgm:t>
    </dgm:pt>
    <dgm:pt modelId="{569C7FA4-3A31-4DD4-90FB-3C9708D1E8A9}" type="sibTrans" cxnId="{9FE689F7-C3DA-4B6B-8B31-FF251705C6EF}">
      <dgm:prSet/>
      <dgm:spPr/>
      <dgm:t>
        <a:bodyPr/>
        <a:lstStyle/>
        <a:p>
          <a:endParaRPr lang="en-US">
            <a:solidFill>
              <a:schemeClr val="bg1"/>
            </a:solidFill>
          </a:endParaRPr>
        </a:p>
      </dgm:t>
    </dgm:pt>
    <dgm:pt modelId="{3BE2F96C-DF19-4CCF-BC29-390E15DBFDC6}">
      <dgm:prSet/>
      <dgm:spPr/>
      <dgm:t>
        <a:bodyPr/>
        <a:lstStyle/>
        <a:p>
          <a:pPr>
            <a:lnSpc>
              <a:spcPct val="100000"/>
            </a:lnSpc>
            <a:defRPr cap="all"/>
          </a:pPr>
          <a:r>
            <a:rPr lang="en-GB" dirty="0">
              <a:solidFill>
                <a:schemeClr val="bg1"/>
              </a:solidFill>
            </a:rPr>
            <a:t>An average price will be next to each point.</a:t>
          </a:r>
          <a:endParaRPr lang="en-US" dirty="0">
            <a:solidFill>
              <a:schemeClr val="bg1"/>
            </a:solidFill>
          </a:endParaRPr>
        </a:p>
      </dgm:t>
    </dgm:pt>
    <dgm:pt modelId="{D793430C-70B5-439B-9D08-22FB26790D02}" type="parTrans" cxnId="{57E2125F-47C8-4D5A-853F-D65638C78C98}">
      <dgm:prSet/>
      <dgm:spPr/>
      <dgm:t>
        <a:bodyPr/>
        <a:lstStyle/>
        <a:p>
          <a:endParaRPr lang="en-US">
            <a:solidFill>
              <a:schemeClr val="bg1"/>
            </a:solidFill>
          </a:endParaRPr>
        </a:p>
      </dgm:t>
    </dgm:pt>
    <dgm:pt modelId="{4C7E643C-9FF2-4EE3-8B3E-7B6A6330311E}" type="sibTrans" cxnId="{57E2125F-47C8-4D5A-853F-D65638C78C98}">
      <dgm:prSet/>
      <dgm:spPr/>
      <dgm:t>
        <a:bodyPr/>
        <a:lstStyle/>
        <a:p>
          <a:endParaRPr lang="en-US">
            <a:solidFill>
              <a:schemeClr val="bg1"/>
            </a:solidFill>
          </a:endParaRPr>
        </a:p>
      </dgm:t>
    </dgm:pt>
    <dgm:pt modelId="{4ECA5889-91B6-4C41-ADF1-277A8BA104CC}" type="pres">
      <dgm:prSet presAssocID="{4F622812-6DC9-4321-98C2-D31FC60526A2}" presName="root" presStyleCnt="0">
        <dgm:presLayoutVars>
          <dgm:dir/>
          <dgm:resizeHandles val="exact"/>
        </dgm:presLayoutVars>
      </dgm:prSet>
      <dgm:spPr/>
      <dgm:t>
        <a:bodyPr/>
        <a:lstStyle/>
        <a:p>
          <a:endParaRPr lang="en-US"/>
        </a:p>
      </dgm:t>
    </dgm:pt>
    <dgm:pt modelId="{CFF1FBD6-B297-4CE7-A77F-DC92092CECE4}" type="pres">
      <dgm:prSet presAssocID="{7A350467-BB5F-421C-ADF7-1AD9417AD2E1}" presName="compNode" presStyleCnt="0"/>
      <dgm:spPr/>
    </dgm:pt>
    <dgm:pt modelId="{FEA42656-995F-4EFF-9B9F-D204A2975AB7}" type="pres">
      <dgm:prSet presAssocID="{7A350467-BB5F-421C-ADF7-1AD9417AD2E1}" presName="iconBgRect" presStyleLbl="bgShp" presStyleIdx="0" presStyleCnt="2"/>
      <dgm:spPr/>
    </dgm:pt>
    <dgm:pt modelId="{DBD2FB6B-49D0-4553-8F30-A61132DD3102}" type="pres">
      <dgm:prSet presAssocID="{7A350467-BB5F-421C-ADF7-1AD9417AD2E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Laptop"/>
        </a:ext>
      </dgm:extLst>
    </dgm:pt>
    <dgm:pt modelId="{92A2D631-971E-486F-9C54-33AC55669F46}" type="pres">
      <dgm:prSet presAssocID="{7A350467-BB5F-421C-ADF7-1AD9417AD2E1}" presName="spaceRect" presStyleCnt="0"/>
      <dgm:spPr/>
    </dgm:pt>
    <dgm:pt modelId="{E80CC05E-BB6A-4AD8-A329-48C8A9CD61FD}" type="pres">
      <dgm:prSet presAssocID="{7A350467-BB5F-421C-ADF7-1AD9417AD2E1}" presName="textRect" presStyleLbl="revTx" presStyleIdx="0" presStyleCnt="2">
        <dgm:presLayoutVars>
          <dgm:chMax val="1"/>
          <dgm:chPref val="1"/>
        </dgm:presLayoutVars>
      </dgm:prSet>
      <dgm:spPr/>
      <dgm:t>
        <a:bodyPr/>
        <a:lstStyle/>
        <a:p>
          <a:endParaRPr lang="en-US"/>
        </a:p>
      </dgm:t>
    </dgm:pt>
    <dgm:pt modelId="{CFA8B121-BD6F-41E1-897C-9A8DCE79A704}" type="pres">
      <dgm:prSet presAssocID="{569C7FA4-3A31-4DD4-90FB-3C9708D1E8A9}" presName="sibTrans" presStyleCnt="0"/>
      <dgm:spPr/>
    </dgm:pt>
    <dgm:pt modelId="{40878063-DB14-406A-8CB7-80AC4B62E8D3}" type="pres">
      <dgm:prSet presAssocID="{3BE2F96C-DF19-4CCF-BC29-390E15DBFDC6}" presName="compNode" presStyleCnt="0"/>
      <dgm:spPr/>
    </dgm:pt>
    <dgm:pt modelId="{48E43B87-7A48-4573-BE7D-C51CBCD3C199}" type="pres">
      <dgm:prSet presAssocID="{3BE2F96C-DF19-4CCF-BC29-390E15DBFDC6}" presName="iconBgRect" presStyleLbl="bgShp" presStyleIdx="1" presStyleCnt="2"/>
      <dgm:spPr/>
    </dgm:pt>
    <dgm:pt modelId="{223BDF66-B15A-459C-B4DA-F45795A3940A}" type="pres">
      <dgm:prSet presAssocID="{3BE2F96C-DF19-4CCF-BC29-390E15DBF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Dollar"/>
        </a:ext>
      </dgm:extLst>
    </dgm:pt>
    <dgm:pt modelId="{BEF7C5EE-06B4-4FAB-BAED-64EF6574BD23}" type="pres">
      <dgm:prSet presAssocID="{3BE2F96C-DF19-4CCF-BC29-390E15DBFDC6}" presName="spaceRect" presStyleCnt="0"/>
      <dgm:spPr/>
    </dgm:pt>
    <dgm:pt modelId="{A0F48A79-E90A-4135-B21E-972E95D2E62E}" type="pres">
      <dgm:prSet presAssocID="{3BE2F96C-DF19-4CCF-BC29-390E15DBFDC6}" presName="textRect" presStyleLbl="revTx" presStyleIdx="1" presStyleCnt="2">
        <dgm:presLayoutVars>
          <dgm:chMax val="1"/>
          <dgm:chPref val="1"/>
        </dgm:presLayoutVars>
      </dgm:prSet>
      <dgm:spPr/>
      <dgm:t>
        <a:bodyPr/>
        <a:lstStyle/>
        <a:p>
          <a:endParaRPr lang="en-US"/>
        </a:p>
      </dgm:t>
    </dgm:pt>
  </dgm:ptLst>
  <dgm:cxnLst>
    <dgm:cxn modelId="{57E2125F-47C8-4D5A-853F-D65638C78C98}" srcId="{4F622812-6DC9-4321-98C2-D31FC60526A2}" destId="{3BE2F96C-DF19-4CCF-BC29-390E15DBFDC6}" srcOrd="1" destOrd="0" parTransId="{D793430C-70B5-439B-9D08-22FB26790D02}" sibTransId="{4C7E643C-9FF2-4EE3-8B3E-7B6A6330311E}"/>
    <dgm:cxn modelId="{CA9ED940-B50F-4E3A-BD33-3E76D9E93726}" type="presOf" srcId="{7A350467-BB5F-421C-ADF7-1AD9417AD2E1}" destId="{E80CC05E-BB6A-4AD8-A329-48C8A9CD61FD}" srcOrd="0" destOrd="0" presId="urn:microsoft.com/office/officeart/2018/5/layout/IconCircleLabelList"/>
    <dgm:cxn modelId="{6A65A25C-9DD3-46EB-8009-09E2D4B85542}" type="presOf" srcId="{4F622812-6DC9-4321-98C2-D31FC60526A2}" destId="{4ECA5889-91B6-4C41-ADF1-277A8BA104CC}" srcOrd="0" destOrd="0" presId="urn:microsoft.com/office/officeart/2018/5/layout/IconCircleLabelList"/>
    <dgm:cxn modelId="{9FE689F7-C3DA-4B6B-8B31-FF251705C6EF}" srcId="{4F622812-6DC9-4321-98C2-D31FC60526A2}" destId="{7A350467-BB5F-421C-ADF7-1AD9417AD2E1}" srcOrd="0" destOrd="0" parTransId="{116A793A-16E2-45A3-81A5-A5AB1B76E748}" sibTransId="{569C7FA4-3A31-4DD4-90FB-3C9708D1E8A9}"/>
    <dgm:cxn modelId="{45AACAA2-515F-462D-83A3-77E3073F650F}" type="presOf" srcId="{3BE2F96C-DF19-4CCF-BC29-390E15DBFDC6}" destId="{A0F48A79-E90A-4135-B21E-972E95D2E62E}" srcOrd="0" destOrd="0" presId="urn:microsoft.com/office/officeart/2018/5/layout/IconCircleLabelList"/>
    <dgm:cxn modelId="{EB257C0D-4213-4CFF-A1E3-E08E6FF5AFDD}" type="presParOf" srcId="{4ECA5889-91B6-4C41-ADF1-277A8BA104CC}" destId="{CFF1FBD6-B297-4CE7-A77F-DC92092CECE4}" srcOrd="0" destOrd="0" presId="urn:microsoft.com/office/officeart/2018/5/layout/IconCircleLabelList"/>
    <dgm:cxn modelId="{5D5C7183-9312-43C7-8338-88388B79F1E9}" type="presParOf" srcId="{CFF1FBD6-B297-4CE7-A77F-DC92092CECE4}" destId="{FEA42656-995F-4EFF-9B9F-D204A2975AB7}" srcOrd="0" destOrd="0" presId="urn:microsoft.com/office/officeart/2018/5/layout/IconCircleLabelList"/>
    <dgm:cxn modelId="{3625A7C9-73E3-49DA-AA2D-0A862CE65119}" type="presParOf" srcId="{CFF1FBD6-B297-4CE7-A77F-DC92092CECE4}" destId="{DBD2FB6B-49D0-4553-8F30-A61132DD3102}" srcOrd="1" destOrd="0" presId="urn:microsoft.com/office/officeart/2018/5/layout/IconCircleLabelList"/>
    <dgm:cxn modelId="{1B09C77A-88C0-4942-9729-4E24B3B19B4A}" type="presParOf" srcId="{CFF1FBD6-B297-4CE7-A77F-DC92092CECE4}" destId="{92A2D631-971E-486F-9C54-33AC55669F46}" srcOrd="2" destOrd="0" presId="urn:microsoft.com/office/officeart/2018/5/layout/IconCircleLabelList"/>
    <dgm:cxn modelId="{B4B06B53-B351-499E-B51D-59D6C3778B30}" type="presParOf" srcId="{CFF1FBD6-B297-4CE7-A77F-DC92092CECE4}" destId="{E80CC05E-BB6A-4AD8-A329-48C8A9CD61FD}" srcOrd="3" destOrd="0" presId="urn:microsoft.com/office/officeart/2018/5/layout/IconCircleLabelList"/>
    <dgm:cxn modelId="{75231FBD-0797-4196-B5B2-5B192FB5A2F3}" type="presParOf" srcId="{4ECA5889-91B6-4C41-ADF1-277A8BA104CC}" destId="{CFA8B121-BD6F-41E1-897C-9A8DCE79A704}" srcOrd="1" destOrd="0" presId="urn:microsoft.com/office/officeart/2018/5/layout/IconCircleLabelList"/>
    <dgm:cxn modelId="{118BB24A-693A-4E81-833F-72F47F7661E0}" type="presParOf" srcId="{4ECA5889-91B6-4C41-ADF1-277A8BA104CC}" destId="{40878063-DB14-406A-8CB7-80AC4B62E8D3}" srcOrd="2" destOrd="0" presId="urn:microsoft.com/office/officeart/2018/5/layout/IconCircleLabelList"/>
    <dgm:cxn modelId="{E8149A58-CE7C-4AD1-B0D4-7493D7FC9CCB}" type="presParOf" srcId="{40878063-DB14-406A-8CB7-80AC4B62E8D3}" destId="{48E43B87-7A48-4573-BE7D-C51CBCD3C199}" srcOrd="0" destOrd="0" presId="urn:microsoft.com/office/officeart/2018/5/layout/IconCircleLabelList"/>
    <dgm:cxn modelId="{F9DBB633-E89F-4145-8FA3-316C9BDAD4F6}" type="presParOf" srcId="{40878063-DB14-406A-8CB7-80AC4B62E8D3}" destId="{223BDF66-B15A-459C-B4DA-F45795A3940A}" srcOrd="1" destOrd="0" presId="urn:microsoft.com/office/officeart/2018/5/layout/IconCircleLabelList"/>
    <dgm:cxn modelId="{BEBF9786-1BD5-4FE5-93B3-FED16B1CA8D3}" type="presParOf" srcId="{40878063-DB14-406A-8CB7-80AC4B62E8D3}" destId="{BEF7C5EE-06B4-4FAB-BAED-64EF6574BD23}" srcOrd="2" destOrd="0" presId="urn:microsoft.com/office/officeart/2018/5/layout/IconCircleLabelList"/>
    <dgm:cxn modelId="{9B225293-39BB-4EC0-91B0-59B7EADE433D}" type="presParOf" srcId="{40878063-DB14-406A-8CB7-80AC4B62E8D3}" destId="{A0F48A79-E90A-4135-B21E-972E95D2E62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70AC854-87EA-405A-8967-EB56D31C454D}" type="doc">
      <dgm:prSet loTypeId="urn:microsoft.com/office/officeart/2005/8/layout/default" loCatId="list" qsTypeId="urn:microsoft.com/office/officeart/2005/8/quickstyle/3d3" qsCatId="3D" csTypeId="urn:microsoft.com/office/officeart/2005/8/colors/colorful1" csCatId="colorful"/>
      <dgm:spPr/>
      <dgm:t>
        <a:bodyPr/>
        <a:lstStyle/>
        <a:p>
          <a:endParaRPr lang="en-US"/>
        </a:p>
      </dgm:t>
    </dgm:pt>
    <dgm:pt modelId="{5D8A27CD-D1A0-4EE5-9B20-5ADB5B93533E}">
      <dgm:prSet/>
      <dgm:spPr/>
      <dgm:t>
        <a:bodyPr/>
        <a:lstStyle/>
        <a:p>
          <a:r>
            <a:rPr lang="en-GB" dirty="0">
              <a:solidFill>
                <a:schemeClr val="bg1"/>
              </a:solidFill>
            </a:rPr>
            <a:t>We would need 2 high end desktop PC in order to develop and design efficiently and ensuring we hit our targets. (£1000-£1500)</a:t>
          </a:r>
          <a:endParaRPr lang="en-US" dirty="0">
            <a:solidFill>
              <a:schemeClr val="bg1"/>
            </a:solidFill>
          </a:endParaRPr>
        </a:p>
      </dgm:t>
    </dgm:pt>
    <dgm:pt modelId="{31AAD55E-AE07-4C34-8EA8-0C089ECFE6DC}" type="parTrans" cxnId="{6EF991D9-BD81-4C51-9942-AF30A893B97B}">
      <dgm:prSet/>
      <dgm:spPr/>
      <dgm:t>
        <a:bodyPr/>
        <a:lstStyle/>
        <a:p>
          <a:endParaRPr lang="en-US"/>
        </a:p>
      </dgm:t>
    </dgm:pt>
    <dgm:pt modelId="{CAD9D77A-9E1F-4371-9F28-7DD9F57DA10F}" type="sibTrans" cxnId="{6EF991D9-BD81-4C51-9942-AF30A893B97B}">
      <dgm:prSet/>
      <dgm:spPr/>
      <dgm:t>
        <a:bodyPr/>
        <a:lstStyle/>
        <a:p>
          <a:endParaRPr lang="en-US"/>
        </a:p>
      </dgm:t>
    </dgm:pt>
    <dgm:pt modelId="{299E03A8-6A79-477B-8939-1ADC691F359E}">
      <dgm:prSet/>
      <dgm:spPr/>
      <dgm:t>
        <a:bodyPr/>
        <a:lstStyle/>
        <a:p>
          <a:r>
            <a:rPr lang="en-GB" dirty="0">
              <a:solidFill>
                <a:schemeClr val="bg1"/>
              </a:solidFill>
            </a:rPr>
            <a:t>2 laptops/mid-range desktop are a must as any social media promotions and advertisement. As well as any database work that would need to be completed (£500-700)</a:t>
          </a:r>
          <a:endParaRPr lang="en-US" dirty="0">
            <a:solidFill>
              <a:schemeClr val="bg1"/>
            </a:solidFill>
          </a:endParaRPr>
        </a:p>
      </dgm:t>
    </dgm:pt>
    <dgm:pt modelId="{88B3A25C-5519-4D25-B7F7-F94B01E5594D}" type="parTrans" cxnId="{901AB5C9-380F-4013-831E-8D0772D82246}">
      <dgm:prSet/>
      <dgm:spPr/>
      <dgm:t>
        <a:bodyPr/>
        <a:lstStyle/>
        <a:p>
          <a:endParaRPr lang="en-US"/>
        </a:p>
      </dgm:t>
    </dgm:pt>
    <dgm:pt modelId="{FEA4C089-E948-47F5-AD62-5A0B801F728B}" type="sibTrans" cxnId="{901AB5C9-380F-4013-831E-8D0772D82246}">
      <dgm:prSet/>
      <dgm:spPr/>
      <dgm:t>
        <a:bodyPr/>
        <a:lstStyle/>
        <a:p>
          <a:endParaRPr lang="en-US"/>
        </a:p>
      </dgm:t>
    </dgm:pt>
    <dgm:pt modelId="{00A44DF2-5EB9-4610-9222-DB97D8F901B4}">
      <dgm:prSet/>
      <dgm:spPr/>
      <dgm:t>
        <a:bodyPr/>
        <a:lstStyle/>
        <a:p>
          <a:r>
            <a:rPr lang="en-GB" dirty="0">
              <a:solidFill>
                <a:schemeClr val="bg1"/>
              </a:solidFill>
            </a:rPr>
            <a:t>1 Apple mac pc for any graphical designing.(£1000-1500)</a:t>
          </a:r>
          <a:endParaRPr lang="en-US" dirty="0">
            <a:solidFill>
              <a:schemeClr val="bg1"/>
            </a:solidFill>
          </a:endParaRPr>
        </a:p>
      </dgm:t>
    </dgm:pt>
    <dgm:pt modelId="{B049A8BB-1671-4F6B-8F76-2B6781B36CB2}" type="parTrans" cxnId="{BCE0F7C9-5FAE-4533-87F0-C3349FD8486A}">
      <dgm:prSet/>
      <dgm:spPr/>
      <dgm:t>
        <a:bodyPr/>
        <a:lstStyle/>
        <a:p>
          <a:endParaRPr lang="en-US"/>
        </a:p>
      </dgm:t>
    </dgm:pt>
    <dgm:pt modelId="{BB4FA9EF-E450-4782-AFB3-3A88CBD6EE90}" type="sibTrans" cxnId="{BCE0F7C9-5FAE-4533-87F0-C3349FD8486A}">
      <dgm:prSet/>
      <dgm:spPr/>
      <dgm:t>
        <a:bodyPr/>
        <a:lstStyle/>
        <a:p>
          <a:endParaRPr lang="en-US"/>
        </a:p>
      </dgm:t>
    </dgm:pt>
    <dgm:pt modelId="{E7E5FA7A-FDAA-43ED-83D5-3FFDB1ECC319}">
      <dgm:prSet/>
      <dgm:spPr/>
      <dgm:t>
        <a:bodyPr/>
        <a:lstStyle/>
        <a:p>
          <a:r>
            <a:rPr lang="en-GB" dirty="0">
              <a:solidFill>
                <a:schemeClr val="bg1"/>
              </a:solidFill>
            </a:rPr>
            <a:t>Possible local server e.g. Tower server, Desktop server. Or a cloud server (to be decided)</a:t>
          </a:r>
          <a:endParaRPr lang="en-US" dirty="0">
            <a:solidFill>
              <a:schemeClr val="bg1"/>
            </a:solidFill>
          </a:endParaRPr>
        </a:p>
      </dgm:t>
    </dgm:pt>
    <dgm:pt modelId="{8972215E-552F-4512-AA36-35006406413E}" type="parTrans" cxnId="{F32D79FF-A5AD-4611-AC86-48A3F4EC231B}">
      <dgm:prSet/>
      <dgm:spPr/>
      <dgm:t>
        <a:bodyPr/>
        <a:lstStyle/>
        <a:p>
          <a:endParaRPr lang="en-US"/>
        </a:p>
      </dgm:t>
    </dgm:pt>
    <dgm:pt modelId="{192AE9A0-5E92-46A4-ACEA-EF9AF7980AC1}" type="sibTrans" cxnId="{F32D79FF-A5AD-4611-AC86-48A3F4EC231B}">
      <dgm:prSet/>
      <dgm:spPr/>
      <dgm:t>
        <a:bodyPr/>
        <a:lstStyle/>
        <a:p>
          <a:endParaRPr lang="en-US"/>
        </a:p>
      </dgm:t>
    </dgm:pt>
    <dgm:pt modelId="{5008A465-7A2F-4216-A1F5-A9CC6B7735EF}">
      <dgm:prSet/>
      <dgm:spPr/>
      <dgm:t>
        <a:bodyPr/>
        <a:lstStyle/>
        <a:p>
          <a:r>
            <a:rPr lang="en-GB" dirty="0">
              <a:solidFill>
                <a:schemeClr val="bg1"/>
              </a:solidFill>
            </a:rPr>
            <a:t>Max TOTAL = £(5900) excluding server</a:t>
          </a:r>
          <a:endParaRPr lang="en-US" dirty="0">
            <a:solidFill>
              <a:schemeClr val="bg1"/>
            </a:solidFill>
          </a:endParaRPr>
        </a:p>
      </dgm:t>
    </dgm:pt>
    <dgm:pt modelId="{79674579-7838-4655-966E-61F6D15BC020}" type="parTrans" cxnId="{C6484C11-9BAB-479B-A389-92211C8ED8CB}">
      <dgm:prSet/>
      <dgm:spPr/>
      <dgm:t>
        <a:bodyPr/>
        <a:lstStyle/>
        <a:p>
          <a:endParaRPr lang="en-US"/>
        </a:p>
      </dgm:t>
    </dgm:pt>
    <dgm:pt modelId="{85E17A2A-1EED-4A90-996A-9529D38D5D23}" type="sibTrans" cxnId="{C6484C11-9BAB-479B-A389-92211C8ED8CB}">
      <dgm:prSet/>
      <dgm:spPr/>
      <dgm:t>
        <a:bodyPr/>
        <a:lstStyle/>
        <a:p>
          <a:endParaRPr lang="en-US"/>
        </a:p>
      </dgm:t>
    </dgm:pt>
    <dgm:pt modelId="{D69BFE16-CA5C-499A-A513-8B333BE57EEA}" type="pres">
      <dgm:prSet presAssocID="{F70AC854-87EA-405A-8967-EB56D31C454D}" presName="diagram" presStyleCnt="0">
        <dgm:presLayoutVars>
          <dgm:dir/>
          <dgm:resizeHandles val="exact"/>
        </dgm:presLayoutVars>
      </dgm:prSet>
      <dgm:spPr/>
      <dgm:t>
        <a:bodyPr/>
        <a:lstStyle/>
        <a:p>
          <a:endParaRPr lang="en-US"/>
        </a:p>
      </dgm:t>
    </dgm:pt>
    <dgm:pt modelId="{64B2CAEE-C1FF-4D55-B9A3-DE1BFDB0A775}" type="pres">
      <dgm:prSet presAssocID="{5D8A27CD-D1A0-4EE5-9B20-5ADB5B93533E}" presName="node" presStyleLbl="node1" presStyleIdx="0" presStyleCnt="5">
        <dgm:presLayoutVars>
          <dgm:bulletEnabled val="1"/>
        </dgm:presLayoutVars>
      </dgm:prSet>
      <dgm:spPr/>
      <dgm:t>
        <a:bodyPr/>
        <a:lstStyle/>
        <a:p>
          <a:endParaRPr lang="en-US"/>
        </a:p>
      </dgm:t>
    </dgm:pt>
    <dgm:pt modelId="{354099B5-475B-49BF-88ED-047817CD0F8F}" type="pres">
      <dgm:prSet presAssocID="{CAD9D77A-9E1F-4371-9F28-7DD9F57DA10F}" presName="sibTrans" presStyleCnt="0"/>
      <dgm:spPr/>
    </dgm:pt>
    <dgm:pt modelId="{FFFECC75-FE8D-4BB2-974C-E5FE1966A958}" type="pres">
      <dgm:prSet presAssocID="{299E03A8-6A79-477B-8939-1ADC691F359E}" presName="node" presStyleLbl="node1" presStyleIdx="1" presStyleCnt="5">
        <dgm:presLayoutVars>
          <dgm:bulletEnabled val="1"/>
        </dgm:presLayoutVars>
      </dgm:prSet>
      <dgm:spPr/>
      <dgm:t>
        <a:bodyPr/>
        <a:lstStyle/>
        <a:p>
          <a:endParaRPr lang="en-US"/>
        </a:p>
      </dgm:t>
    </dgm:pt>
    <dgm:pt modelId="{3BD4DC0E-27B1-46D9-A547-D9F5C231AB5B}" type="pres">
      <dgm:prSet presAssocID="{FEA4C089-E948-47F5-AD62-5A0B801F728B}" presName="sibTrans" presStyleCnt="0"/>
      <dgm:spPr/>
    </dgm:pt>
    <dgm:pt modelId="{053A680F-DDC8-493D-9D4C-A1AEC9725E2A}" type="pres">
      <dgm:prSet presAssocID="{00A44DF2-5EB9-4610-9222-DB97D8F901B4}" presName="node" presStyleLbl="node1" presStyleIdx="2" presStyleCnt="5">
        <dgm:presLayoutVars>
          <dgm:bulletEnabled val="1"/>
        </dgm:presLayoutVars>
      </dgm:prSet>
      <dgm:spPr/>
      <dgm:t>
        <a:bodyPr/>
        <a:lstStyle/>
        <a:p>
          <a:endParaRPr lang="en-US"/>
        </a:p>
      </dgm:t>
    </dgm:pt>
    <dgm:pt modelId="{021E8CAE-EFF3-473C-8E17-F75205B09C8E}" type="pres">
      <dgm:prSet presAssocID="{BB4FA9EF-E450-4782-AFB3-3A88CBD6EE90}" presName="sibTrans" presStyleCnt="0"/>
      <dgm:spPr/>
    </dgm:pt>
    <dgm:pt modelId="{866950B7-3DF3-472F-AEED-74C423C8E1E3}" type="pres">
      <dgm:prSet presAssocID="{E7E5FA7A-FDAA-43ED-83D5-3FFDB1ECC319}" presName="node" presStyleLbl="node1" presStyleIdx="3" presStyleCnt="5">
        <dgm:presLayoutVars>
          <dgm:bulletEnabled val="1"/>
        </dgm:presLayoutVars>
      </dgm:prSet>
      <dgm:spPr/>
      <dgm:t>
        <a:bodyPr/>
        <a:lstStyle/>
        <a:p>
          <a:endParaRPr lang="en-US"/>
        </a:p>
      </dgm:t>
    </dgm:pt>
    <dgm:pt modelId="{8321956F-CB24-4A03-B4F2-DAD713C33968}" type="pres">
      <dgm:prSet presAssocID="{192AE9A0-5E92-46A4-ACEA-EF9AF7980AC1}" presName="sibTrans" presStyleCnt="0"/>
      <dgm:spPr/>
    </dgm:pt>
    <dgm:pt modelId="{68690A58-FA60-4C1D-96C6-FA2976A63642}" type="pres">
      <dgm:prSet presAssocID="{5008A465-7A2F-4216-A1F5-A9CC6B7735EF}" presName="node" presStyleLbl="node1" presStyleIdx="4" presStyleCnt="5">
        <dgm:presLayoutVars>
          <dgm:bulletEnabled val="1"/>
        </dgm:presLayoutVars>
      </dgm:prSet>
      <dgm:spPr/>
      <dgm:t>
        <a:bodyPr/>
        <a:lstStyle/>
        <a:p>
          <a:endParaRPr lang="en-US"/>
        </a:p>
      </dgm:t>
    </dgm:pt>
  </dgm:ptLst>
  <dgm:cxnLst>
    <dgm:cxn modelId="{6EF991D9-BD81-4C51-9942-AF30A893B97B}" srcId="{F70AC854-87EA-405A-8967-EB56D31C454D}" destId="{5D8A27CD-D1A0-4EE5-9B20-5ADB5B93533E}" srcOrd="0" destOrd="0" parTransId="{31AAD55E-AE07-4C34-8EA8-0C089ECFE6DC}" sibTransId="{CAD9D77A-9E1F-4371-9F28-7DD9F57DA10F}"/>
    <dgm:cxn modelId="{BCE0F7C9-5FAE-4533-87F0-C3349FD8486A}" srcId="{F70AC854-87EA-405A-8967-EB56D31C454D}" destId="{00A44DF2-5EB9-4610-9222-DB97D8F901B4}" srcOrd="2" destOrd="0" parTransId="{B049A8BB-1671-4F6B-8F76-2B6781B36CB2}" sibTransId="{BB4FA9EF-E450-4782-AFB3-3A88CBD6EE90}"/>
    <dgm:cxn modelId="{55E41370-A03D-4801-AB23-17F05890D8BD}" type="presOf" srcId="{F70AC854-87EA-405A-8967-EB56D31C454D}" destId="{D69BFE16-CA5C-499A-A513-8B333BE57EEA}" srcOrd="0" destOrd="0" presId="urn:microsoft.com/office/officeart/2005/8/layout/default"/>
    <dgm:cxn modelId="{F32D79FF-A5AD-4611-AC86-48A3F4EC231B}" srcId="{F70AC854-87EA-405A-8967-EB56D31C454D}" destId="{E7E5FA7A-FDAA-43ED-83D5-3FFDB1ECC319}" srcOrd="3" destOrd="0" parTransId="{8972215E-552F-4512-AA36-35006406413E}" sibTransId="{192AE9A0-5E92-46A4-ACEA-EF9AF7980AC1}"/>
    <dgm:cxn modelId="{B947838E-A776-431A-88CC-9467D25F002C}" type="presOf" srcId="{00A44DF2-5EB9-4610-9222-DB97D8F901B4}" destId="{053A680F-DDC8-493D-9D4C-A1AEC9725E2A}" srcOrd="0" destOrd="0" presId="urn:microsoft.com/office/officeart/2005/8/layout/default"/>
    <dgm:cxn modelId="{03FFC8F4-06E1-4A3B-A6F4-AC14A37BD3D4}" type="presOf" srcId="{299E03A8-6A79-477B-8939-1ADC691F359E}" destId="{FFFECC75-FE8D-4BB2-974C-E5FE1966A958}" srcOrd="0" destOrd="0" presId="urn:microsoft.com/office/officeart/2005/8/layout/default"/>
    <dgm:cxn modelId="{20D90821-59CE-4AA9-8F47-4A949E97C7DB}" type="presOf" srcId="{E7E5FA7A-FDAA-43ED-83D5-3FFDB1ECC319}" destId="{866950B7-3DF3-472F-AEED-74C423C8E1E3}" srcOrd="0" destOrd="0" presId="urn:microsoft.com/office/officeart/2005/8/layout/default"/>
    <dgm:cxn modelId="{B5643641-571D-4451-9485-BD43F654D62D}" type="presOf" srcId="{5008A465-7A2F-4216-A1F5-A9CC6B7735EF}" destId="{68690A58-FA60-4C1D-96C6-FA2976A63642}" srcOrd="0" destOrd="0" presId="urn:microsoft.com/office/officeart/2005/8/layout/default"/>
    <dgm:cxn modelId="{C6484C11-9BAB-479B-A389-92211C8ED8CB}" srcId="{F70AC854-87EA-405A-8967-EB56D31C454D}" destId="{5008A465-7A2F-4216-A1F5-A9CC6B7735EF}" srcOrd="4" destOrd="0" parTransId="{79674579-7838-4655-966E-61F6D15BC020}" sibTransId="{85E17A2A-1EED-4A90-996A-9529D38D5D23}"/>
    <dgm:cxn modelId="{901AB5C9-380F-4013-831E-8D0772D82246}" srcId="{F70AC854-87EA-405A-8967-EB56D31C454D}" destId="{299E03A8-6A79-477B-8939-1ADC691F359E}" srcOrd="1" destOrd="0" parTransId="{88B3A25C-5519-4D25-B7F7-F94B01E5594D}" sibTransId="{FEA4C089-E948-47F5-AD62-5A0B801F728B}"/>
    <dgm:cxn modelId="{8228130B-F949-43E5-9951-B62CB1ADDCC4}" type="presOf" srcId="{5D8A27CD-D1A0-4EE5-9B20-5ADB5B93533E}" destId="{64B2CAEE-C1FF-4D55-B9A3-DE1BFDB0A775}" srcOrd="0" destOrd="0" presId="urn:microsoft.com/office/officeart/2005/8/layout/default"/>
    <dgm:cxn modelId="{8AA9DAF4-20B3-4AF9-874D-0C6A03D48B4C}" type="presParOf" srcId="{D69BFE16-CA5C-499A-A513-8B333BE57EEA}" destId="{64B2CAEE-C1FF-4D55-B9A3-DE1BFDB0A775}" srcOrd="0" destOrd="0" presId="urn:microsoft.com/office/officeart/2005/8/layout/default"/>
    <dgm:cxn modelId="{861E3864-C81D-44EF-B991-DE34797BE1A8}" type="presParOf" srcId="{D69BFE16-CA5C-499A-A513-8B333BE57EEA}" destId="{354099B5-475B-49BF-88ED-047817CD0F8F}" srcOrd="1" destOrd="0" presId="urn:microsoft.com/office/officeart/2005/8/layout/default"/>
    <dgm:cxn modelId="{E74BAD7B-E16E-4E60-ADED-7A57834B3731}" type="presParOf" srcId="{D69BFE16-CA5C-499A-A513-8B333BE57EEA}" destId="{FFFECC75-FE8D-4BB2-974C-E5FE1966A958}" srcOrd="2" destOrd="0" presId="urn:microsoft.com/office/officeart/2005/8/layout/default"/>
    <dgm:cxn modelId="{1FBD8A58-7918-49B2-AA9C-22EABDC28A55}" type="presParOf" srcId="{D69BFE16-CA5C-499A-A513-8B333BE57EEA}" destId="{3BD4DC0E-27B1-46D9-A547-D9F5C231AB5B}" srcOrd="3" destOrd="0" presId="urn:microsoft.com/office/officeart/2005/8/layout/default"/>
    <dgm:cxn modelId="{C7AAFA7B-74C2-433E-BC85-4181FF5DD95A}" type="presParOf" srcId="{D69BFE16-CA5C-499A-A513-8B333BE57EEA}" destId="{053A680F-DDC8-493D-9D4C-A1AEC9725E2A}" srcOrd="4" destOrd="0" presId="urn:microsoft.com/office/officeart/2005/8/layout/default"/>
    <dgm:cxn modelId="{3A5B118F-BD21-4F9B-A40D-60D63D785F5B}" type="presParOf" srcId="{D69BFE16-CA5C-499A-A513-8B333BE57EEA}" destId="{021E8CAE-EFF3-473C-8E17-F75205B09C8E}" srcOrd="5" destOrd="0" presId="urn:microsoft.com/office/officeart/2005/8/layout/default"/>
    <dgm:cxn modelId="{44BB808F-3CCE-4F37-BDEC-F6FA51B06568}" type="presParOf" srcId="{D69BFE16-CA5C-499A-A513-8B333BE57EEA}" destId="{866950B7-3DF3-472F-AEED-74C423C8E1E3}" srcOrd="6" destOrd="0" presId="urn:microsoft.com/office/officeart/2005/8/layout/default"/>
    <dgm:cxn modelId="{11927C90-16A0-4974-AB21-68623AC02C51}" type="presParOf" srcId="{D69BFE16-CA5C-499A-A513-8B333BE57EEA}" destId="{8321956F-CB24-4A03-B4F2-DAD713C33968}" srcOrd="7" destOrd="0" presId="urn:microsoft.com/office/officeart/2005/8/layout/default"/>
    <dgm:cxn modelId="{60C1F2F3-FA43-4791-9E45-4A2C4B273998}" type="presParOf" srcId="{D69BFE16-CA5C-499A-A513-8B333BE57EEA}" destId="{68690A58-FA60-4C1D-96C6-FA2976A6364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F64A56A-7EAF-4089-9A3F-9F3176EA6781}" type="doc">
      <dgm:prSet loTypeId="urn:microsoft.com/office/officeart/2018/2/layout/IconCircleList" loCatId="icon" qsTypeId="urn:microsoft.com/office/officeart/2005/8/quickstyle/3d1" qsCatId="3D" csTypeId="urn:microsoft.com/office/officeart/2018/5/colors/Iconchunking_neutralicon_colorful1" csCatId="colorful" phldr="1"/>
      <dgm:spPr/>
      <dgm:t>
        <a:bodyPr/>
        <a:lstStyle/>
        <a:p>
          <a:endParaRPr lang="en-US"/>
        </a:p>
      </dgm:t>
    </dgm:pt>
    <dgm:pt modelId="{91D05AD0-0164-4DF1-979A-E59B03EAF610}">
      <dgm:prSet/>
      <dgm:spPr/>
      <dgm:t>
        <a:bodyPr/>
        <a:lstStyle/>
        <a:p>
          <a:pPr>
            <a:lnSpc>
              <a:spcPct val="100000"/>
            </a:lnSpc>
          </a:pPr>
          <a:r>
            <a:rPr lang="en-GB" b="0" dirty="0">
              <a:solidFill>
                <a:schemeClr val="bg1"/>
              </a:solidFill>
              <a:latin typeface="Bahnschrift Light" panose="020B0502040204020203" pitchFamily="34" charset="0"/>
            </a:rPr>
            <a:t>Microsoft Office 365 (£9.40 per user/​month with an annual commitment)</a:t>
          </a:r>
          <a:endParaRPr lang="en-US" b="0" dirty="0">
            <a:solidFill>
              <a:schemeClr val="bg1"/>
            </a:solidFill>
            <a:latin typeface="Bahnschrift Light" panose="020B0502040204020203" pitchFamily="34" charset="0"/>
          </a:endParaRPr>
        </a:p>
      </dgm:t>
    </dgm:pt>
    <dgm:pt modelId="{4E1E9781-AEF6-4C3A-8D44-EA41D1C5D5F7}" type="parTrans" cxnId="{4773B811-E477-4383-ADC5-3A583FB03DDE}">
      <dgm:prSet/>
      <dgm:spPr/>
      <dgm:t>
        <a:bodyPr/>
        <a:lstStyle/>
        <a:p>
          <a:endParaRPr lang="en-US">
            <a:solidFill>
              <a:schemeClr val="bg1"/>
            </a:solidFill>
          </a:endParaRPr>
        </a:p>
      </dgm:t>
    </dgm:pt>
    <dgm:pt modelId="{DF0CD71B-7C34-4EC1-98DA-03261BA1BA90}" type="sibTrans" cxnId="{4773B811-E477-4383-ADC5-3A583FB03DDE}">
      <dgm:prSet/>
      <dgm:spPr/>
      <dgm:t>
        <a:bodyPr/>
        <a:lstStyle/>
        <a:p>
          <a:pPr>
            <a:lnSpc>
              <a:spcPct val="100000"/>
            </a:lnSpc>
          </a:pPr>
          <a:endParaRPr lang="en-US">
            <a:solidFill>
              <a:schemeClr val="bg1"/>
            </a:solidFill>
          </a:endParaRPr>
        </a:p>
      </dgm:t>
    </dgm:pt>
    <dgm:pt modelId="{E1B5534D-83BC-4FBF-9949-1E440A7185D7}">
      <dgm:prSet/>
      <dgm:spPr/>
      <dgm:t>
        <a:bodyPr/>
        <a:lstStyle/>
        <a:p>
          <a:pPr>
            <a:lnSpc>
              <a:spcPct val="100000"/>
            </a:lnSpc>
          </a:pPr>
          <a:r>
            <a:rPr lang="en-GB" dirty="0">
              <a:solidFill>
                <a:schemeClr val="bg1"/>
              </a:solidFill>
              <a:latin typeface="Bahnschrift Light" panose="020B0502040204020203" pitchFamily="34" charset="0"/>
            </a:rPr>
            <a:t>Adobe CC 2019 (£59 per month per licence)</a:t>
          </a:r>
          <a:endParaRPr lang="en-US" dirty="0">
            <a:solidFill>
              <a:schemeClr val="bg1"/>
            </a:solidFill>
            <a:latin typeface="Bahnschrift Light" panose="020B0502040204020203" pitchFamily="34" charset="0"/>
          </a:endParaRPr>
        </a:p>
      </dgm:t>
    </dgm:pt>
    <dgm:pt modelId="{987A7C48-2419-46B1-BAA2-FFAF99B8B627}" type="parTrans" cxnId="{79E70326-6C6A-46AB-8F7B-5CAE8D0BB655}">
      <dgm:prSet/>
      <dgm:spPr/>
      <dgm:t>
        <a:bodyPr/>
        <a:lstStyle/>
        <a:p>
          <a:endParaRPr lang="en-US">
            <a:solidFill>
              <a:schemeClr val="bg1"/>
            </a:solidFill>
          </a:endParaRPr>
        </a:p>
      </dgm:t>
    </dgm:pt>
    <dgm:pt modelId="{6EF8E45E-D389-4C1E-A8B8-41AB708DA688}" type="sibTrans" cxnId="{79E70326-6C6A-46AB-8F7B-5CAE8D0BB655}">
      <dgm:prSet/>
      <dgm:spPr/>
      <dgm:t>
        <a:bodyPr/>
        <a:lstStyle/>
        <a:p>
          <a:pPr>
            <a:lnSpc>
              <a:spcPct val="100000"/>
            </a:lnSpc>
          </a:pPr>
          <a:endParaRPr lang="en-US">
            <a:solidFill>
              <a:schemeClr val="bg1"/>
            </a:solidFill>
          </a:endParaRPr>
        </a:p>
      </dgm:t>
    </dgm:pt>
    <dgm:pt modelId="{71007CCD-F9A6-43E6-978E-ED8C1A91250B}">
      <dgm:prSet/>
      <dgm:spPr/>
      <dgm:t>
        <a:bodyPr/>
        <a:lstStyle/>
        <a:p>
          <a:pPr>
            <a:lnSpc>
              <a:spcPct val="100000"/>
            </a:lnSpc>
          </a:pPr>
          <a:r>
            <a:rPr lang="en-GB" dirty="0" err="1">
              <a:solidFill>
                <a:schemeClr val="bg1"/>
              </a:solidFill>
              <a:latin typeface="Bahnschrift Light" panose="020B0502040204020203" pitchFamily="34" charset="0"/>
            </a:rPr>
            <a:t>Wamp</a:t>
          </a:r>
          <a:r>
            <a:rPr lang="en-GB" dirty="0">
              <a:solidFill>
                <a:schemeClr val="bg1"/>
              </a:solidFill>
              <a:latin typeface="Bahnschrift Light" panose="020B0502040204020203" pitchFamily="34" charset="0"/>
            </a:rPr>
            <a:t> Server for development (FREE)</a:t>
          </a:r>
          <a:endParaRPr lang="en-US" dirty="0">
            <a:solidFill>
              <a:schemeClr val="bg1"/>
            </a:solidFill>
            <a:latin typeface="Bahnschrift Light" panose="020B0502040204020203" pitchFamily="34" charset="0"/>
          </a:endParaRPr>
        </a:p>
      </dgm:t>
    </dgm:pt>
    <dgm:pt modelId="{4067DD6F-4F5C-4A8A-8559-C6D4901C3F3B}" type="parTrans" cxnId="{F4A9D239-1D97-4E7C-B672-7C4D946C9CDC}">
      <dgm:prSet/>
      <dgm:spPr/>
      <dgm:t>
        <a:bodyPr/>
        <a:lstStyle/>
        <a:p>
          <a:endParaRPr lang="en-US">
            <a:solidFill>
              <a:schemeClr val="bg1"/>
            </a:solidFill>
          </a:endParaRPr>
        </a:p>
      </dgm:t>
    </dgm:pt>
    <dgm:pt modelId="{0213A280-1473-4EEF-85C6-27B8C0BFDE29}" type="sibTrans" cxnId="{F4A9D239-1D97-4E7C-B672-7C4D946C9CDC}">
      <dgm:prSet/>
      <dgm:spPr/>
      <dgm:t>
        <a:bodyPr/>
        <a:lstStyle/>
        <a:p>
          <a:pPr>
            <a:lnSpc>
              <a:spcPct val="100000"/>
            </a:lnSpc>
          </a:pPr>
          <a:endParaRPr lang="en-US">
            <a:solidFill>
              <a:schemeClr val="bg1"/>
            </a:solidFill>
          </a:endParaRPr>
        </a:p>
      </dgm:t>
    </dgm:pt>
    <dgm:pt modelId="{C5BEC4D1-7D96-40B6-9E1C-6CE8107D1E84}">
      <dgm:prSet custT="1"/>
      <dgm:spPr/>
      <dgm:t>
        <a:bodyPr/>
        <a:lstStyle/>
        <a:p>
          <a:pPr>
            <a:lnSpc>
              <a:spcPct val="100000"/>
            </a:lnSpc>
          </a:pPr>
          <a:r>
            <a:rPr lang="en-GB" sz="2400" b="1" dirty="0">
              <a:solidFill>
                <a:schemeClr val="bg1"/>
              </a:solidFill>
              <a:latin typeface="Bahnschrift Light" panose="020B0502040204020203" pitchFamily="34" charset="0"/>
            </a:rPr>
            <a:t>TOTAL</a:t>
          </a:r>
          <a:r>
            <a:rPr lang="en-GB" sz="2400" dirty="0">
              <a:solidFill>
                <a:schemeClr val="bg1"/>
              </a:solidFill>
              <a:latin typeface="Bahnschrift Light" panose="020B0502040204020203" pitchFamily="34" charset="0"/>
            </a:rPr>
            <a:t>= £68.40 per month per employee</a:t>
          </a:r>
          <a:endParaRPr lang="en-US" sz="2400" dirty="0">
            <a:solidFill>
              <a:schemeClr val="bg1"/>
            </a:solidFill>
            <a:latin typeface="Bahnschrift Light" panose="020B0502040204020203" pitchFamily="34" charset="0"/>
          </a:endParaRPr>
        </a:p>
      </dgm:t>
    </dgm:pt>
    <dgm:pt modelId="{7D80DFA8-BFAC-4B35-8B7F-A1A022103591}" type="parTrans" cxnId="{C62319AA-05C6-4CD8-8034-539D491E85AF}">
      <dgm:prSet/>
      <dgm:spPr/>
      <dgm:t>
        <a:bodyPr/>
        <a:lstStyle/>
        <a:p>
          <a:endParaRPr lang="en-US">
            <a:solidFill>
              <a:schemeClr val="bg1"/>
            </a:solidFill>
          </a:endParaRPr>
        </a:p>
      </dgm:t>
    </dgm:pt>
    <dgm:pt modelId="{46838CC6-9229-4AFB-9D38-D2A4B48011BA}" type="sibTrans" cxnId="{C62319AA-05C6-4CD8-8034-539D491E85AF}">
      <dgm:prSet/>
      <dgm:spPr/>
      <dgm:t>
        <a:bodyPr/>
        <a:lstStyle/>
        <a:p>
          <a:endParaRPr lang="en-US">
            <a:solidFill>
              <a:schemeClr val="bg1"/>
            </a:solidFill>
          </a:endParaRPr>
        </a:p>
      </dgm:t>
    </dgm:pt>
    <dgm:pt modelId="{8EDEB24C-711D-425D-99A3-D922526097DA}" type="pres">
      <dgm:prSet presAssocID="{3F64A56A-7EAF-4089-9A3F-9F3176EA6781}" presName="root" presStyleCnt="0">
        <dgm:presLayoutVars>
          <dgm:dir/>
          <dgm:resizeHandles val="exact"/>
        </dgm:presLayoutVars>
      </dgm:prSet>
      <dgm:spPr/>
      <dgm:t>
        <a:bodyPr/>
        <a:lstStyle/>
        <a:p>
          <a:endParaRPr lang="en-US"/>
        </a:p>
      </dgm:t>
    </dgm:pt>
    <dgm:pt modelId="{23BECDE0-FFC4-4181-911C-B5DB2E81FD64}" type="pres">
      <dgm:prSet presAssocID="{3F64A56A-7EAF-4089-9A3F-9F3176EA6781}" presName="container" presStyleCnt="0">
        <dgm:presLayoutVars>
          <dgm:dir/>
          <dgm:resizeHandles val="exact"/>
        </dgm:presLayoutVars>
      </dgm:prSet>
      <dgm:spPr/>
    </dgm:pt>
    <dgm:pt modelId="{521113EE-C95B-4D7D-9B30-FC08FBCFFA4F}" type="pres">
      <dgm:prSet presAssocID="{91D05AD0-0164-4DF1-979A-E59B03EAF610}" presName="compNode" presStyleCnt="0"/>
      <dgm:spPr/>
    </dgm:pt>
    <dgm:pt modelId="{961ADA8B-F2EC-4E41-91DC-A457EEE6E561}" type="pres">
      <dgm:prSet presAssocID="{91D05AD0-0164-4DF1-979A-E59B03EAF610}" presName="iconBgRect" presStyleLbl="bgShp" presStyleIdx="0" presStyleCnt="4"/>
      <dgm:spPr/>
    </dgm:pt>
    <dgm:pt modelId="{4C4244E8-7511-4588-95C7-6346B749DB8E}" type="pres">
      <dgm:prSet presAssocID="{91D05AD0-0164-4DF1-979A-E59B03EAF61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Money"/>
        </a:ext>
      </dgm:extLst>
    </dgm:pt>
    <dgm:pt modelId="{B1AA7AED-33F4-4037-9553-9A670299820B}" type="pres">
      <dgm:prSet presAssocID="{91D05AD0-0164-4DF1-979A-E59B03EAF610}" presName="spaceRect" presStyleCnt="0"/>
      <dgm:spPr/>
    </dgm:pt>
    <dgm:pt modelId="{95E571C3-038B-4CFD-8B85-E331C5100639}" type="pres">
      <dgm:prSet presAssocID="{91D05AD0-0164-4DF1-979A-E59B03EAF610}" presName="textRect" presStyleLbl="revTx" presStyleIdx="0" presStyleCnt="4">
        <dgm:presLayoutVars>
          <dgm:chMax val="1"/>
          <dgm:chPref val="1"/>
        </dgm:presLayoutVars>
      </dgm:prSet>
      <dgm:spPr/>
      <dgm:t>
        <a:bodyPr/>
        <a:lstStyle/>
        <a:p>
          <a:endParaRPr lang="en-US"/>
        </a:p>
      </dgm:t>
    </dgm:pt>
    <dgm:pt modelId="{D6F5B27C-0C9C-4E26-BA13-C9C7AA051EF8}" type="pres">
      <dgm:prSet presAssocID="{DF0CD71B-7C34-4EC1-98DA-03261BA1BA90}" presName="sibTrans" presStyleLbl="sibTrans2D1" presStyleIdx="0" presStyleCnt="0"/>
      <dgm:spPr/>
      <dgm:t>
        <a:bodyPr/>
        <a:lstStyle/>
        <a:p>
          <a:endParaRPr lang="en-US"/>
        </a:p>
      </dgm:t>
    </dgm:pt>
    <dgm:pt modelId="{CE3D4995-A942-4DAD-A5DA-AC65EB705B77}" type="pres">
      <dgm:prSet presAssocID="{E1B5534D-83BC-4FBF-9949-1E440A7185D7}" presName="compNode" presStyleCnt="0"/>
      <dgm:spPr/>
    </dgm:pt>
    <dgm:pt modelId="{5D5B59FB-75D6-4C3B-999D-89E5F3F70827}" type="pres">
      <dgm:prSet presAssocID="{E1B5534D-83BC-4FBF-9949-1E440A7185D7}" presName="iconBgRect" presStyleLbl="bgShp" presStyleIdx="1" presStyleCnt="4"/>
      <dgm:spPr/>
    </dgm:pt>
    <dgm:pt modelId="{5B4DA6C3-01C9-45BA-90E8-4F5CBE70BD63}" type="pres">
      <dgm:prSet presAssocID="{E1B5534D-83BC-4FBF-9949-1E440A7185D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Tag"/>
        </a:ext>
      </dgm:extLst>
    </dgm:pt>
    <dgm:pt modelId="{6BF0B6BD-5B2E-46AE-B94F-9EB9490DED23}" type="pres">
      <dgm:prSet presAssocID="{E1B5534D-83BC-4FBF-9949-1E440A7185D7}" presName="spaceRect" presStyleCnt="0"/>
      <dgm:spPr/>
    </dgm:pt>
    <dgm:pt modelId="{8FF7E928-FEBE-41C3-96D3-FE08C9B4CFFA}" type="pres">
      <dgm:prSet presAssocID="{E1B5534D-83BC-4FBF-9949-1E440A7185D7}" presName="textRect" presStyleLbl="revTx" presStyleIdx="1" presStyleCnt="4">
        <dgm:presLayoutVars>
          <dgm:chMax val="1"/>
          <dgm:chPref val="1"/>
        </dgm:presLayoutVars>
      </dgm:prSet>
      <dgm:spPr/>
      <dgm:t>
        <a:bodyPr/>
        <a:lstStyle/>
        <a:p>
          <a:endParaRPr lang="en-US"/>
        </a:p>
      </dgm:t>
    </dgm:pt>
    <dgm:pt modelId="{2BBE96A4-3D1C-4D98-AFFC-6E4A542611A9}" type="pres">
      <dgm:prSet presAssocID="{6EF8E45E-D389-4C1E-A8B8-41AB708DA688}" presName="sibTrans" presStyleLbl="sibTrans2D1" presStyleIdx="0" presStyleCnt="0"/>
      <dgm:spPr/>
      <dgm:t>
        <a:bodyPr/>
        <a:lstStyle/>
        <a:p>
          <a:endParaRPr lang="en-US"/>
        </a:p>
      </dgm:t>
    </dgm:pt>
    <dgm:pt modelId="{D44A68B0-86DD-4BF6-A823-FD406667DA10}" type="pres">
      <dgm:prSet presAssocID="{71007CCD-F9A6-43E6-978E-ED8C1A91250B}" presName="compNode" presStyleCnt="0"/>
      <dgm:spPr/>
    </dgm:pt>
    <dgm:pt modelId="{A6F6DB37-DC04-4DC4-87DE-67A95A948C81}" type="pres">
      <dgm:prSet presAssocID="{71007CCD-F9A6-43E6-978E-ED8C1A91250B}" presName="iconBgRect" presStyleLbl="bgShp" presStyleIdx="2" presStyleCnt="4"/>
      <dgm:spPr/>
    </dgm:pt>
    <dgm:pt modelId="{170E836E-05AE-4DE2-8553-E28FC3CD38C7}" type="pres">
      <dgm:prSet presAssocID="{71007CCD-F9A6-43E6-978E-ED8C1A91250B}" presName="iconRect" presStyleLbl="node1" presStyleIdx="2" presStyleCnt="4"/>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Disk"/>
        </a:ext>
      </dgm:extLst>
    </dgm:pt>
    <dgm:pt modelId="{07C7D874-96AE-4839-AF02-3DEC07CD9F1F}" type="pres">
      <dgm:prSet presAssocID="{71007CCD-F9A6-43E6-978E-ED8C1A91250B}" presName="spaceRect" presStyleCnt="0"/>
      <dgm:spPr/>
    </dgm:pt>
    <dgm:pt modelId="{6E3F55A9-CDA4-49E6-AAFB-933D19C0EB34}" type="pres">
      <dgm:prSet presAssocID="{71007CCD-F9A6-43E6-978E-ED8C1A91250B}" presName="textRect" presStyleLbl="revTx" presStyleIdx="2" presStyleCnt="4">
        <dgm:presLayoutVars>
          <dgm:chMax val="1"/>
          <dgm:chPref val="1"/>
        </dgm:presLayoutVars>
      </dgm:prSet>
      <dgm:spPr/>
      <dgm:t>
        <a:bodyPr/>
        <a:lstStyle/>
        <a:p>
          <a:endParaRPr lang="en-US"/>
        </a:p>
      </dgm:t>
    </dgm:pt>
    <dgm:pt modelId="{F96B49DF-7844-458F-8EF4-7B5C8EAA4F8B}" type="pres">
      <dgm:prSet presAssocID="{0213A280-1473-4EEF-85C6-27B8C0BFDE29}" presName="sibTrans" presStyleLbl="sibTrans2D1" presStyleIdx="0" presStyleCnt="0"/>
      <dgm:spPr/>
      <dgm:t>
        <a:bodyPr/>
        <a:lstStyle/>
        <a:p>
          <a:endParaRPr lang="en-US"/>
        </a:p>
      </dgm:t>
    </dgm:pt>
    <dgm:pt modelId="{001F8292-CAF3-4AA5-BB7C-B958AED74711}" type="pres">
      <dgm:prSet presAssocID="{C5BEC4D1-7D96-40B6-9E1C-6CE8107D1E84}" presName="compNode" presStyleCnt="0"/>
      <dgm:spPr/>
    </dgm:pt>
    <dgm:pt modelId="{77697140-C64F-4188-9506-DFDF877A841A}" type="pres">
      <dgm:prSet presAssocID="{C5BEC4D1-7D96-40B6-9E1C-6CE8107D1E84}" presName="iconBgRect" presStyleLbl="bgShp" presStyleIdx="3" presStyleCnt="4"/>
      <dgm:spPr/>
    </dgm:pt>
    <dgm:pt modelId="{D3F43B24-9175-44FC-9782-58AFB6C20AB7}" type="pres">
      <dgm:prSet presAssocID="{C5BEC4D1-7D96-40B6-9E1C-6CE8107D1E84}"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Coins"/>
        </a:ext>
      </dgm:extLst>
    </dgm:pt>
    <dgm:pt modelId="{76B752A8-91DF-43C6-A8DC-557D71E9FA78}" type="pres">
      <dgm:prSet presAssocID="{C5BEC4D1-7D96-40B6-9E1C-6CE8107D1E84}" presName="spaceRect" presStyleCnt="0"/>
      <dgm:spPr/>
    </dgm:pt>
    <dgm:pt modelId="{160E3759-2929-48F6-85B1-C67200108B6C}" type="pres">
      <dgm:prSet presAssocID="{C5BEC4D1-7D96-40B6-9E1C-6CE8107D1E84}" presName="textRect" presStyleLbl="revTx" presStyleIdx="3" presStyleCnt="4">
        <dgm:presLayoutVars>
          <dgm:chMax val="1"/>
          <dgm:chPref val="1"/>
        </dgm:presLayoutVars>
      </dgm:prSet>
      <dgm:spPr/>
      <dgm:t>
        <a:bodyPr/>
        <a:lstStyle/>
        <a:p>
          <a:endParaRPr lang="en-US"/>
        </a:p>
      </dgm:t>
    </dgm:pt>
  </dgm:ptLst>
  <dgm:cxnLst>
    <dgm:cxn modelId="{8343E06E-F44B-46ED-9D1C-B90BA03E925D}" type="presOf" srcId="{3F64A56A-7EAF-4089-9A3F-9F3176EA6781}" destId="{8EDEB24C-711D-425D-99A3-D922526097DA}" srcOrd="0" destOrd="0" presId="urn:microsoft.com/office/officeart/2018/2/layout/IconCircleList"/>
    <dgm:cxn modelId="{26B9EA25-5FDD-4C27-8F29-9465B07C0203}" type="presOf" srcId="{6EF8E45E-D389-4C1E-A8B8-41AB708DA688}" destId="{2BBE96A4-3D1C-4D98-AFFC-6E4A542611A9}" srcOrd="0" destOrd="0" presId="urn:microsoft.com/office/officeart/2018/2/layout/IconCircleList"/>
    <dgm:cxn modelId="{C62319AA-05C6-4CD8-8034-539D491E85AF}" srcId="{3F64A56A-7EAF-4089-9A3F-9F3176EA6781}" destId="{C5BEC4D1-7D96-40B6-9E1C-6CE8107D1E84}" srcOrd="3" destOrd="0" parTransId="{7D80DFA8-BFAC-4B35-8B7F-A1A022103591}" sibTransId="{46838CC6-9229-4AFB-9D38-D2A4B48011BA}"/>
    <dgm:cxn modelId="{3EDDF8F8-2FF9-48D3-AD61-760C5E547ED5}" type="presOf" srcId="{0213A280-1473-4EEF-85C6-27B8C0BFDE29}" destId="{F96B49DF-7844-458F-8EF4-7B5C8EAA4F8B}" srcOrd="0" destOrd="0" presId="urn:microsoft.com/office/officeart/2018/2/layout/IconCircleList"/>
    <dgm:cxn modelId="{F1BF8268-ADDC-4C14-85C2-FD944F664225}" type="presOf" srcId="{91D05AD0-0164-4DF1-979A-E59B03EAF610}" destId="{95E571C3-038B-4CFD-8B85-E331C5100639}" srcOrd="0" destOrd="0" presId="urn:microsoft.com/office/officeart/2018/2/layout/IconCircleList"/>
    <dgm:cxn modelId="{4773B811-E477-4383-ADC5-3A583FB03DDE}" srcId="{3F64A56A-7EAF-4089-9A3F-9F3176EA6781}" destId="{91D05AD0-0164-4DF1-979A-E59B03EAF610}" srcOrd="0" destOrd="0" parTransId="{4E1E9781-AEF6-4C3A-8D44-EA41D1C5D5F7}" sibTransId="{DF0CD71B-7C34-4EC1-98DA-03261BA1BA90}"/>
    <dgm:cxn modelId="{202DB46B-A984-48E8-97C7-40DB02667C51}" type="presOf" srcId="{DF0CD71B-7C34-4EC1-98DA-03261BA1BA90}" destId="{D6F5B27C-0C9C-4E26-BA13-C9C7AA051EF8}" srcOrd="0" destOrd="0" presId="urn:microsoft.com/office/officeart/2018/2/layout/IconCircleList"/>
    <dgm:cxn modelId="{B11214CB-7357-4879-A853-C8ABC07C9AA8}" type="presOf" srcId="{71007CCD-F9A6-43E6-978E-ED8C1A91250B}" destId="{6E3F55A9-CDA4-49E6-AAFB-933D19C0EB34}" srcOrd="0" destOrd="0" presId="urn:microsoft.com/office/officeart/2018/2/layout/IconCircleList"/>
    <dgm:cxn modelId="{79E70326-6C6A-46AB-8F7B-5CAE8D0BB655}" srcId="{3F64A56A-7EAF-4089-9A3F-9F3176EA6781}" destId="{E1B5534D-83BC-4FBF-9949-1E440A7185D7}" srcOrd="1" destOrd="0" parTransId="{987A7C48-2419-46B1-BAA2-FFAF99B8B627}" sibTransId="{6EF8E45E-D389-4C1E-A8B8-41AB708DA688}"/>
    <dgm:cxn modelId="{99824262-4B05-4AE7-8F7F-2C07ECE5C148}" type="presOf" srcId="{E1B5534D-83BC-4FBF-9949-1E440A7185D7}" destId="{8FF7E928-FEBE-41C3-96D3-FE08C9B4CFFA}" srcOrd="0" destOrd="0" presId="urn:microsoft.com/office/officeart/2018/2/layout/IconCircleList"/>
    <dgm:cxn modelId="{F4A9D239-1D97-4E7C-B672-7C4D946C9CDC}" srcId="{3F64A56A-7EAF-4089-9A3F-9F3176EA6781}" destId="{71007CCD-F9A6-43E6-978E-ED8C1A91250B}" srcOrd="2" destOrd="0" parTransId="{4067DD6F-4F5C-4A8A-8559-C6D4901C3F3B}" sibTransId="{0213A280-1473-4EEF-85C6-27B8C0BFDE29}"/>
    <dgm:cxn modelId="{2BEC1C64-FD8A-483E-8BEC-46362C3A6D10}" type="presOf" srcId="{C5BEC4D1-7D96-40B6-9E1C-6CE8107D1E84}" destId="{160E3759-2929-48F6-85B1-C67200108B6C}" srcOrd="0" destOrd="0" presId="urn:microsoft.com/office/officeart/2018/2/layout/IconCircleList"/>
    <dgm:cxn modelId="{700CC1C5-DF04-4109-BE6E-F5803C4BE85B}" type="presParOf" srcId="{8EDEB24C-711D-425D-99A3-D922526097DA}" destId="{23BECDE0-FFC4-4181-911C-B5DB2E81FD64}" srcOrd="0" destOrd="0" presId="urn:microsoft.com/office/officeart/2018/2/layout/IconCircleList"/>
    <dgm:cxn modelId="{E3C045AD-2224-4BA5-A6E6-3BDC6E7FF2F6}" type="presParOf" srcId="{23BECDE0-FFC4-4181-911C-B5DB2E81FD64}" destId="{521113EE-C95B-4D7D-9B30-FC08FBCFFA4F}" srcOrd="0" destOrd="0" presId="urn:microsoft.com/office/officeart/2018/2/layout/IconCircleList"/>
    <dgm:cxn modelId="{289C8FDF-17A2-428B-A238-2CB6297489EA}" type="presParOf" srcId="{521113EE-C95B-4D7D-9B30-FC08FBCFFA4F}" destId="{961ADA8B-F2EC-4E41-91DC-A457EEE6E561}" srcOrd="0" destOrd="0" presId="urn:microsoft.com/office/officeart/2018/2/layout/IconCircleList"/>
    <dgm:cxn modelId="{787B5168-A580-4485-BEF6-C2C9EF94E8C2}" type="presParOf" srcId="{521113EE-C95B-4D7D-9B30-FC08FBCFFA4F}" destId="{4C4244E8-7511-4588-95C7-6346B749DB8E}" srcOrd="1" destOrd="0" presId="urn:microsoft.com/office/officeart/2018/2/layout/IconCircleList"/>
    <dgm:cxn modelId="{355F86E4-D957-476A-B0C0-FA4576EF6B20}" type="presParOf" srcId="{521113EE-C95B-4D7D-9B30-FC08FBCFFA4F}" destId="{B1AA7AED-33F4-4037-9553-9A670299820B}" srcOrd="2" destOrd="0" presId="urn:microsoft.com/office/officeart/2018/2/layout/IconCircleList"/>
    <dgm:cxn modelId="{692E2E8C-1BD2-40FF-8EB9-EB01F55DF30C}" type="presParOf" srcId="{521113EE-C95B-4D7D-9B30-FC08FBCFFA4F}" destId="{95E571C3-038B-4CFD-8B85-E331C5100639}" srcOrd="3" destOrd="0" presId="urn:microsoft.com/office/officeart/2018/2/layout/IconCircleList"/>
    <dgm:cxn modelId="{D38D5BD6-C3EF-4B91-A172-328DFB929245}" type="presParOf" srcId="{23BECDE0-FFC4-4181-911C-B5DB2E81FD64}" destId="{D6F5B27C-0C9C-4E26-BA13-C9C7AA051EF8}" srcOrd="1" destOrd="0" presId="urn:microsoft.com/office/officeart/2018/2/layout/IconCircleList"/>
    <dgm:cxn modelId="{A650478F-B2A9-4BB4-9CF7-84E56E7955CB}" type="presParOf" srcId="{23BECDE0-FFC4-4181-911C-B5DB2E81FD64}" destId="{CE3D4995-A942-4DAD-A5DA-AC65EB705B77}" srcOrd="2" destOrd="0" presId="urn:microsoft.com/office/officeart/2018/2/layout/IconCircleList"/>
    <dgm:cxn modelId="{95EE265D-2715-4034-8B82-55F0651A1081}" type="presParOf" srcId="{CE3D4995-A942-4DAD-A5DA-AC65EB705B77}" destId="{5D5B59FB-75D6-4C3B-999D-89E5F3F70827}" srcOrd="0" destOrd="0" presId="urn:microsoft.com/office/officeart/2018/2/layout/IconCircleList"/>
    <dgm:cxn modelId="{9F21B850-14A4-4A0F-B606-DF73E79DE747}" type="presParOf" srcId="{CE3D4995-A942-4DAD-A5DA-AC65EB705B77}" destId="{5B4DA6C3-01C9-45BA-90E8-4F5CBE70BD63}" srcOrd="1" destOrd="0" presId="urn:microsoft.com/office/officeart/2018/2/layout/IconCircleList"/>
    <dgm:cxn modelId="{37F1D25B-E85E-4198-9545-D75B5E81FD20}" type="presParOf" srcId="{CE3D4995-A942-4DAD-A5DA-AC65EB705B77}" destId="{6BF0B6BD-5B2E-46AE-B94F-9EB9490DED23}" srcOrd="2" destOrd="0" presId="urn:microsoft.com/office/officeart/2018/2/layout/IconCircleList"/>
    <dgm:cxn modelId="{F73AA184-D255-43D9-A472-459056F5DB60}" type="presParOf" srcId="{CE3D4995-A942-4DAD-A5DA-AC65EB705B77}" destId="{8FF7E928-FEBE-41C3-96D3-FE08C9B4CFFA}" srcOrd="3" destOrd="0" presId="urn:microsoft.com/office/officeart/2018/2/layout/IconCircleList"/>
    <dgm:cxn modelId="{7FBAF12D-796F-4735-8938-B77E055D311B}" type="presParOf" srcId="{23BECDE0-FFC4-4181-911C-B5DB2E81FD64}" destId="{2BBE96A4-3D1C-4D98-AFFC-6E4A542611A9}" srcOrd="3" destOrd="0" presId="urn:microsoft.com/office/officeart/2018/2/layout/IconCircleList"/>
    <dgm:cxn modelId="{C1DA05C0-1CAE-4A0E-B251-CB4C24281041}" type="presParOf" srcId="{23BECDE0-FFC4-4181-911C-B5DB2E81FD64}" destId="{D44A68B0-86DD-4BF6-A823-FD406667DA10}" srcOrd="4" destOrd="0" presId="urn:microsoft.com/office/officeart/2018/2/layout/IconCircleList"/>
    <dgm:cxn modelId="{8EF094FD-8B60-4CB3-8045-4C10DA5E3F54}" type="presParOf" srcId="{D44A68B0-86DD-4BF6-A823-FD406667DA10}" destId="{A6F6DB37-DC04-4DC4-87DE-67A95A948C81}" srcOrd="0" destOrd="0" presId="urn:microsoft.com/office/officeart/2018/2/layout/IconCircleList"/>
    <dgm:cxn modelId="{3510FA4A-D34B-4F01-BD93-054367498191}" type="presParOf" srcId="{D44A68B0-86DD-4BF6-A823-FD406667DA10}" destId="{170E836E-05AE-4DE2-8553-E28FC3CD38C7}" srcOrd="1" destOrd="0" presId="urn:microsoft.com/office/officeart/2018/2/layout/IconCircleList"/>
    <dgm:cxn modelId="{08BBBD38-AA77-442B-BEDA-5A0D560DEAD8}" type="presParOf" srcId="{D44A68B0-86DD-4BF6-A823-FD406667DA10}" destId="{07C7D874-96AE-4839-AF02-3DEC07CD9F1F}" srcOrd="2" destOrd="0" presId="urn:microsoft.com/office/officeart/2018/2/layout/IconCircleList"/>
    <dgm:cxn modelId="{4C512B30-81CA-4926-B676-A580DE9E66CD}" type="presParOf" srcId="{D44A68B0-86DD-4BF6-A823-FD406667DA10}" destId="{6E3F55A9-CDA4-49E6-AAFB-933D19C0EB34}" srcOrd="3" destOrd="0" presId="urn:microsoft.com/office/officeart/2018/2/layout/IconCircleList"/>
    <dgm:cxn modelId="{04C7CA0E-20A5-4891-A518-02954ED7F219}" type="presParOf" srcId="{23BECDE0-FFC4-4181-911C-B5DB2E81FD64}" destId="{F96B49DF-7844-458F-8EF4-7B5C8EAA4F8B}" srcOrd="5" destOrd="0" presId="urn:microsoft.com/office/officeart/2018/2/layout/IconCircleList"/>
    <dgm:cxn modelId="{3A01D0D1-68C8-4F80-8DBF-9D7AB92E1104}" type="presParOf" srcId="{23BECDE0-FFC4-4181-911C-B5DB2E81FD64}" destId="{001F8292-CAF3-4AA5-BB7C-B958AED74711}" srcOrd="6" destOrd="0" presId="urn:microsoft.com/office/officeart/2018/2/layout/IconCircleList"/>
    <dgm:cxn modelId="{4FD8F65E-288D-4AF1-A6C4-80CCC513034C}" type="presParOf" srcId="{001F8292-CAF3-4AA5-BB7C-B958AED74711}" destId="{77697140-C64F-4188-9506-DFDF877A841A}" srcOrd="0" destOrd="0" presId="urn:microsoft.com/office/officeart/2018/2/layout/IconCircleList"/>
    <dgm:cxn modelId="{AE8F7B73-FC77-4F19-BF05-17334A26A1E0}" type="presParOf" srcId="{001F8292-CAF3-4AA5-BB7C-B958AED74711}" destId="{D3F43B24-9175-44FC-9782-58AFB6C20AB7}" srcOrd="1" destOrd="0" presId="urn:microsoft.com/office/officeart/2018/2/layout/IconCircleList"/>
    <dgm:cxn modelId="{3AD25C0C-3B6C-4A52-8F6B-24748AD4069F}" type="presParOf" srcId="{001F8292-CAF3-4AA5-BB7C-B958AED74711}" destId="{76B752A8-91DF-43C6-A8DC-557D71E9FA78}" srcOrd="2" destOrd="0" presId="urn:microsoft.com/office/officeart/2018/2/layout/IconCircleList"/>
    <dgm:cxn modelId="{59FE4A87-3E51-44B7-B5A7-863217A1133E}" type="presParOf" srcId="{001F8292-CAF3-4AA5-BB7C-B958AED74711}" destId="{160E3759-2929-48F6-85B1-C67200108B6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33FCAD-E485-48F9-8650-E3B6FFBE06C2}" type="doc">
      <dgm:prSet loTypeId="urn:microsoft.com/office/officeart/2005/8/layout/default" loCatId="list" qsTypeId="urn:microsoft.com/office/officeart/2005/8/quickstyle/3d3" qsCatId="3D" csTypeId="urn:microsoft.com/office/officeart/2005/8/colors/colorful2" csCatId="colorful" phldr="1"/>
      <dgm:spPr/>
      <dgm:t>
        <a:bodyPr/>
        <a:lstStyle/>
        <a:p>
          <a:endParaRPr lang="en-US"/>
        </a:p>
      </dgm:t>
    </dgm:pt>
    <dgm:pt modelId="{496B46C2-EE4A-493C-B52A-2EBC65BA536E}">
      <dgm:prSet/>
      <dgm:spPr/>
      <dgm:t>
        <a:bodyPr/>
        <a:lstStyle/>
        <a:p>
          <a:r>
            <a:rPr lang="en-GB" dirty="0">
              <a:solidFill>
                <a:schemeClr val="bg1"/>
              </a:solidFill>
              <a:latin typeface="Bahnschrift Light" panose="020B0502040204020203" pitchFamily="34" charset="0"/>
            </a:rPr>
            <a:t>For the prototype to be implemented a range of coding languages were utilised , as follows:</a:t>
          </a:r>
          <a:endParaRPr lang="en-US" dirty="0">
            <a:solidFill>
              <a:schemeClr val="bg1"/>
            </a:solidFill>
            <a:latin typeface="Bahnschrift Light" panose="020B0502040204020203" pitchFamily="34" charset="0"/>
          </a:endParaRPr>
        </a:p>
      </dgm:t>
    </dgm:pt>
    <dgm:pt modelId="{F340898A-92A8-42D7-B3D9-F9130516BB32}" type="parTrans" cxnId="{CA2C2F2E-B9B1-4FA1-9D71-4A0BC4238168}">
      <dgm:prSet/>
      <dgm:spPr/>
      <dgm:t>
        <a:bodyPr/>
        <a:lstStyle/>
        <a:p>
          <a:endParaRPr lang="en-US"/>
        </a:p>
      </dgm:t>
    </dgm:pt>
    <dgm:pt modelId="{3D47FA8B-FFC2-41EE-9A8A-0779D0318752}" type="sibTrans" cxnId="{CA2C2F2E-B9B1-4FA1-9D71-4A0BC4238168}">
      <dgm:prSet/>
      <dgm:spPr/>
      <dgm:t>
        <a:bodyPr/>
        <a:lstStyle/>
        <a:p>
          <a:endParaRPr lang="en-US"/>
        </a:p>
      </dgm:t>
    </dgm:pt>
    <dgm:pt modelId="{23D42B4F-8E13-4B27-B28F-AE1095893C4A}">
      <dgm:prSet custT="1"/>
      <dgm:spPr/>
      <dgm:t>
        <a:bodyPr/>
        <a:lstStyle/>
        <a:p>
          <a:r>
            <a:rPr lang="en-GB" sz="2000" b="1" dirty="0">
              <a:solidFill>
                <a:schemeClr val="bg1"/>
              </a:solidFill>
              <a:latin typeface="Bahnschrift Light" panose="020B0502040204020203" pitchFamily="34" charset="0"/>
            </a:rPr>
            <a:t>HTML 5</a:t>
          </a:r>
          <a:endParaRPr lang="en-US" sz="1200" dirty="0">
            <a:solidFill>
              <a:schemeClr val="bg1"/>
            </a:solidFill>
          </a:endParaRPr>
        </a:p>
      </dgm:t>
    </dgm:pt>
    <dgm:pt modelId="{71DB54E4-F903-40A9-9BE7-304E8F57FC4F}" type="parTrans" cxnId="{20A08591-C12C-45BD-B70C-114B1DF779F8}">
      <dgm:prSet/>
      <dgm:spPr/>
      <dgm:t>
        <a:bodyPr/>
        <a:lstStyle/>
        <a:p>
          <a:endParaRPr lang="en-US"/>
        </a:p>
      </dgm:t>
    </dgm:pt>
    <dgm:pt modelId="{465F6E6E-7D41-45F0-9389-ED2A29D5C0E8}" type="sibTrans" cxnId="{20A08591-C12C-45BD-B70C-114B1DF779F8}">
      <dgm:prSet/>
      <dgm:spPr/>
      <dgm:t>
        <a:bodyPr/>
        <a:lstStyle/>
        <a:p>
          <a:endParaRPr lang="en-US"/>
        </a:p>
      </dgm:t>
    </dgm:pt>
    <dgm:pt modelId="{BE67440C-62C2-4228-8E88-A987DB4AD386}">
      <dgm:prSet custT="1"/>
      <dgm:spPr/>
      <dgm:t>
        <a:bodyPr/>
        <a:lstStyle/>
        <a:p>
          <a:r>
            <a:rPr lang="en-GB" sz="2000" b="1" dirty="0">
              <a:solidFill>
                <a:schemeClr val="bg1"/>
              </a:solidFill>
              <a:latin typeface="Bahnschrift Light" panose="020B0502040204020203" pitchFamily="34" charset="0"/>
            </a:rPr>
            <a:t>Bootstrap</a:t>
          </a:r>
          <a:endParaRPr lang="en-US" sz="1200" dirty="0">
            <a:solidFill>
              <a:schemeClr val="bg1"/>
            </a:solidFill>
          </a:endParaRPr>
        </a:p>
      </dgm:t>
    </dgm:pt>
    <dgm:pt modelId="{6BADF7CB-5AA9-49B9-8136-34BA3C070C7B}" type="parTrans" cxnId="{F6CF1B05-1893-4677-BFF9-9B36F4C4981B}">
      <dgm:prSet/>
      <dgm:spPr/>
      <dgm:t>
        <a:bodyPr/>
        <a:lstStyle/>
        <a:p>
          <a:endParaRPr lang="en-US"/>
        </a:p>
      </dgm:t>
    </dgm:pt>
    <dgm:pt modelId="{7D406A11-8BEA-40F4-ACDB-4A482AFD6706}" type="sibTrans" cxnId="{F6CF1B05-1893-4677-BFF9-9B36F4C4981B}">
      <dgm:prSet/>
      <dgm:spPr/>
      <dgm:t>
        <a:bodyPr/>
        <a:lstStyle/>
        <a:p>
          <a:endParaRPr lang="en-US"/>
        </a:p>
      </dgm:t>
    </dgm:pt>
    <dgm:pt modelId="{BBCA61B7-0FE7-47A8-8CC1-DF3A17C58457}">
      <dgm:prSet custT="1"/>
      <dgm:spPr/>
      <dgm:t>
        <a:bodyPr/>
        <a:lstStyle/>
        <a:p>
          <a:r>
            <a:rPr lang="en-GB" sz="2000" b="1" dirty="0">
              <a:solidFill>
                <a:schemeClr val="bg1"/>
              </a:solidFill>
              <a:latin typeface="Bahnschrift Light" panose="020B0502040204020203" pitchFamily="34" charset="0"/>
            </a:rPr>
            <a:t>CSS</a:t>
          </a:r>
          <a:endParaRPr lang="en-US" sz="2000" b="1" dirty="0">
            <a:solidFill>
              <a:schemeClr val="bg1"/>
            </a:solidFill>
            <a:latin typeface="Bahnschrift Light" panose="020B0502040204020203" pitchFamily="34" charset="0"/>
          </a:endParaRPr>
        </a:p>
      </dgm:t>
    </dgm:pt>
    <dgm:pt modelId="{09EA11F7-A69D-4F10-9ED3-431248B9CF0B}" type="parTrans" cxnId="{EE2D9451-F5B1-4E31-AED8-2D76B01C3B86}">
      <dgm:prSet/>
      <dgm:spPr/>
      <dgm:t>
        <a:bodyPr/>
        <a:lstStyle/>
        <a:p>
          <a:endParaRPr lang="en-US"/>
        </a:p>
      </dgm:t>
    </dgm:pt>
    <dgm:pt modelId="{06187452-7E48-4E04-B606-5F577E40DE13}" type="sibTrans" cxnId="{EE2D9451-F5B1-4E31-AED8-2D76B01C3B86}">
      <dgm:prSet/>
      <dgm:spPr/>
      <dgm:t>
        <a:bodyPr/>
        <a:lstStyle/>
        <a:p>
          <a:endParaRPr lang="en-US"/>
        </a:p>
      </dgm:t>
    </dgm:pt>
    <dgm:pt modelId="{B7E434B9-07E2-4395-ACB3-10EFB384BCCA}">
      <dgm:prSet custT="1"/>
      <dgm:spPr/>
      <dgm:t>
        <a:bodyPr/>
        <a:lstStyle/>
        <a:p>
          <a:r>
            <a:rPr lang="en-GB" sz="2000" b="1" dirty="0" err="1">
              <a:solidFill>
                <a:schemeClr val="bg1"/>
              </a:solidFill>
              <a:latin typeface="Bahnschrift Light" panose="020B0502040204020203" pitchFamily="34" charset="0"/>
            </a:rPr>
            <a:t>Javascript</a:t>
          </a:r>
          <a:endParaRPr lang="en-US" sz="1200" dirty="0"/>
        </a:p>
      </dgm:t>
    </dgm:pt>
    <dgm:pt modelId="{28C4C85B-BD1E-4DFB-89A6-43641A32A7E9}" type="parTrans" cxnId="{A1727A5F-1090-435D-9AF6-7847415C6575}">
      <dgm:prSet/>
      <dgm:spPr/>
      <dgm:t>
        <a:bodyPr/>
        <a:lstStyle/>
        <a:p>
          <a:endParaRPr lang="en-US"/>
        </a:p>
      </dgm:t>
    </dgm:pt>
    <dgm:pt modelId="{FBE896E1-D3F2-4722-B499-040A8EBAACD7}" type="sibTrans" cxnId="{A1727A5F-1090-435D-9AF6-7847415C6575}">
      <dgm:prSet/>
      <dgm:spPr/>
      <dgm:t>
        <a:bodyPr/>
        <a:lstStyle/>
        <a:p>
          <a:endParaRPr lang="en-US"/>
        </a:p>
      </dgm:t>
    </dgm:pt>
    <dgm:pt modelId="{5C5CD6C4-57D8-41AC-BABF-D88F46E8374A}">
      <dgm:prSet custT="1"/>
      <dgm:spPr/>
      <dgm:t>
        <a:bodyPr/>
        <a:lstStyle/>
        <a:p>
          <a:r>
            <a:rPr lang="en-GB" sz="2000" dirty="0" err="1">
              <a:solidFill>
                <a:schemeClr val="bg1"/>
              </a:solidFill>
              <a:latin typeface="Bahnschrift Light" panose="020B0502040204020203" pitchFamily="34" charset="0"/>
            </a:rPr>
            <a:t>JQuery</a:t>
          </a:r>
          <a:r>
            <a:rPr lang="en-GB" sz="2000" dirty="0">
              <a:solidFill>
                <a:schemeClr val="bg1"/>
              </a:solidFill>
              <a:latin typeface="Bahnschrift Light" panose="020B0502040204020203" pitchFamily="34" charset="0"/>
            </a:rPr>
            <a:t> </a:t>
          </a:r>
          <a:endParaRPr lang="en-US" sz="2000" dirty="0">
            <a:solidFill>
              <a:schemeClr val="bg1"/>
            </a:solidFill>
            <a:latin typeface="Bahnschrift Light" panose="020B0502040204020203" pitchFamily="34" charset="0"/>
          </a:endParaRPr>
        </a:p>
      </dgm:t>
    </dgm:pt>
    <dgm:pt modelId="{93403903-69E3-42EC-B5C6-3109FA3CA0F8}" type="parTrans" cxnId="{A9B8B0B4-EC25-4AFD-995E-69A4FFF30328}">
      <dgm:prSet/>
      <dgm:spPr/>
      <dgm:t>
        <a:bodyPr/>
        <a:lstStyle/>
        <a:p>
          <a:endParaRPr lang="en-US"/>
        </a:p>
      </dgm:t>
    </dgm:pt>
    <dgm:pt modelId="{8D1BBBC6-59F6-47E7-AC3B-7EE2ADD3C0AB}" type="sibTrans" cxnId="{A9B8B0B4-EC25-4AFD-995E-69A4FFF30328}">
      <dgm:prSet/>
      <dgm:spPr/>
      <dgm:t>
        <a:bodyPr/>
        <a:lstStyle/>
        <a:p>
          <a:endParaRPr lang="en-US"/>
        </a:p>
      </dgm:t>
    </dgm:pt>
    <dgm:pt modelId="{4811420F-DB8F-45F9-B6B3-0DE9308BE75E}">
      <dgm:prSet custT="1"/>
      <dgm:spPr/>
      <dgm:t>
        <a:bodyPr/>
        <a:lstStyle/>
        <a:p>
          <a:r>
            <a:rPr lang="en-GB" sz="1800" b="1" dirty="0" err="1">
              <a:solidFill>
                <a:schemeClr val="bg1"/>
              </a:solidFill>
              <a:latin typeface="Bahnschrift Light" panose="020B0502040204020203" pitchFamily="34" charset="0"/>
            </a:rPr>
            <a:t>Owlcarousel</a:t>
          </a:r>
          <a:endParaRPr lang="en-US" sz="1800" b="1" dirty="0">
            <a:solidFill>
              <a:schemeClr val="bg1"/>
            </a:solidFill>
            <a:latin typeface="Bahnschrift Light" panose="020B0502040204020203" pitchFamily="34" charset="0"/>
          </a:endParaRPr>
        </a:p>
      </dgm:t>
    </dgm:pt>
    <dgm:pt modelId="{9B9F0ACD-A7CC-4E19-B5F2-47173CFED8DC}" type="parTrans" cxnId="{95B413C6-BF3A-49F1-BE24-09726568626E}">
      <dgm:prSet/>
      <dgm:spPr/>
      <dgm:t>
        <a:bodyPr/>
        <a:lstStyle/>
        <a:p>
          <a:endParaRPr lang="en-US"/>
        </a:p>
      </dgm:t>
    </dgm:pt>
    <dgm:pt modelId="{C12F6CD2-B776-4AEF-BA7F-8A60E0F0CF4D}" type="sibTrans" cxnId="{95B413C6-BF3A-49F1-BE24-09726568626E}">
      <dgm:prSet/>
      <dgm:spPr/>
      <dgm:t>
        <a:bodyPr/>
        <a:lstStyle/>
        <a:p>
          <a:endParaRPr lang="en-US"/>
        </a:p>
      </dgm:t>
    </dgm:pt>
    <dgm:pt modelId="{939CBC08-AA30-460C-B44D-29A9AF20E411}">
      <dgm:prSet custT="1"/>
      <dgm:spPr/>
      <dgm:t>
        <a:bodyPr/>
        <a:lstStyle/>
        <a:p>
          <a:r>
            <a:rPr lang="en-GB" sz="2000" b="1" dirty="0">
              <a:solidFill>
                <a:schemeClr val="bg1"/>
              </a:solidFill>
              <a:latin typeface="Bahnschrift Light" panose="020B0502040204020203" pitchFamily="34" charset="0"/>
            </a:rPr>
            <a:t>PHP</a:t>
          </a:r>
          <a:endParaRPr lang="en-US" sz="2000" b="1" dirty="0">
            <a:solidFill>
              <a:schemeClr val="bg1"/>
            </a:solidFill>
            <a:latin typeface="Bahnschrift Light" panose="020B0502040204020203" pitchFamily="34" charset="0"/>
          </a:endParaRPr>
        </a:p>
      </dgm:t>
    </dgm:pt>
    <dgm:pt modelId="{1FDEBB7D-502A-480F-A248-DAEB363655E4}" type="parTrans" cxnId="{8303C311-1DE8-492C-9418-E800460D86FD}">
      <dgm:prSet/>
      <dgm:spPr/>
      <dgm:t>
        <a:bodyPr/>
        <a:lstStyle/>
        <a:p>
          <a:endParaRPr lang="en-US"/>
        </a:p>
      </dgm:t>
    </dgm:pt>
    <dgm:pt modelId="{B3434C23-66E0-44F7-B13A-31E66D919228}" type="sibTrans" cxnId="{8303C311-1DE8-492C-9418-E800460D86FD}">
      <dgm:prSet/>
      <dgm:spPr/>
      <dgm:t>
        <a:bodyPr/>
        <a:lstStyle/>
        <a:p>
          <a:endParaRPr lang="en-US"/>
        </a:p>
      </dgm:t>
    </dgm:pt>
    <dgm:pt modelId="{80C004EB-7C01-4427-B17E-D5DEFBB9875A}">
      <dgm:prSet custT="1"/>
      <dgm:spPr/>
      <dgm:t>
        <a:bodyPr/>
        <a:lstStyle/>
        <a:p>
          <a:r>
            <a:rPr lang="en-GB" sz="2000" b="1" dirty="0">
              <a:solidFill>
                <a:schemeClr val="bg1"/>
              </a:solidFill>
              <a:latin typeface="Bahnschrift Light" panose="020B0502040204020203" pitchFamily="34" charset="0"/>
            </a:rPr>
            <a:t>Future languages</a:t>
          </a:r>
          <a:endParaRPr lang="en-US" sz="2000" b="1" dirty="0">
            <a:solidFill>
              <a:schemeClr val="bg1"/>
            </a:solidFill>
            <a:latin typeface="Bahnschrift Light" panose="020B0502040204020203" pitchFamily="34" charset="0"/>
          </a:endParaRPr>
        </a:p>
      </dgm:t>
    </dgm:pt>
    <dgm:pt modelId="{1801E2C2-B9B8-4899-9F8D-B0BF2D41ADC8}" type="parTrans" cxnId="{3E7E862B-873C-4AC4-B546-0185BBD9ACB5}">
      <dgm:prSet/>
      <dgm:spPr/>
      <dgm:t>
        <a:bodyPr/>
        <a:lstStyle/>
        <a:p>
          <a:endParaRPr lang="en-US"/>
        </a:p>
      </dgm:t>
    </dgm:pt>
    <dgm:pt modelId="{0CE23AA6-8AC6-4CE1-A3E6-B22F97C80D5C}" type="sibTrans" cxnId="{3E7E862B-873C-4AC4-B546-0185BBD9ACB5}">
      <dgm:prSet/>
      <dgm:spPr/>
      <dgm:t>
        <a:bodyPr/>
        <a:lstStyle/>
        <a:p>
          <a:endParaRPr lang="en-US"/>
        </a:p>
      </dgm:t>
    </dgm:pt>
    <dgm:pt modelId="{825DB50F-C8A1-4FB8-8486-9BB1937E1A0D}">
      <dgm:prSet custT="1"/>
      <dgm:spPr/>
      <dgm:t>
        <a:bodyPr/>
        <a:lstStyle/>
        <a:p>
          <a:r>
            <a:rPr lang="en-GB" sz="1200" b="1" dirty="0">
              <a:solidFill>
                <a:schemeClr val="bg1"/>
              </a:solidFill>
            </a:rPr>
            <a:t>‘</a:t>
          </a:r>
          <a:r>
            <a:rPr lang="en-GB" sz="1800" b="1" dirty="0" err="1">
              <a:solidFill>
                <a:schemeClr val="bg1"/>
              </a:solidFill>
              <a:latin typeface="Bahnschrift Light" panose="020B0502040204020203" pitchFamily="34" charset="0"/>
            </a:rPr>
            <a:t>GooglePlaces</a:t>
          </a:r>
          <a:r>
            <a:rPr lang="en-GB" sz="1800" b="1" dirty="0">
              <a:solidFill>
                <a:schemeClr val="bg1"/>
              </a:solidFill>
              <a:latin typeface="Bahnschrift Light" panose="020B0502040204020203" pitchFamily="34" charset="0"/>
            </a:rPr>
            <a:t> API’</a:t>
          </a:r>
          <a:endParaRPr lang="en-US" sz="1800" b="1" dirty="0">
            <a:solidFill>
              <a:schemeClr val="bg1"/>
            </a:solidFill>
            <a:latin typeface="Bahnschrift Light" panose="020B0502040204020203" pitchFamily="34" charset="0"/>
          </a:endParaRPr>
        </a:p>
      </dgm:t>
    </dgm:pt>
    <dgm:pt modelId="{AD5E6B7D-005B-4ED9-80F0-8399CA2F7B12}" type="parTrans" cxnId="{63704FA2-352D-4DE5-9AB8-284F6D65B75C}">
      <dgm:prSet/>
      <dgm:spPr/>
      <dgm:t>
        <a:bodyPr/>
        <a:lstStyle/>
        <a:p>
          <a:endParaRPr lang="en-US"/>
        </a:p>
      </dgm:t>
    </dgm:pt>
    <dgm:pt modelId="{5FAA82BE-B3BD-4D83-9ACB-AE007B361E18}" type="sibTrans" cxnId="{63704FA2-352D-4DE5-9AB8-284F6D65B75C}">
      <dgm:prSet/>
      <dgm:spPr/>
      <dgm:t>
        <a:bodyPr/>
        <a:lstStyle/>
        <a:p>
          <a:endParaRPr lang="en-US"/>
        </a:p>
      </dgm:t>
    </dgm:pt>
    <dgm:pt modelId="{C04E31AC-C20B-4C25-9E20-13C28C24B962}">
      <dgm:prSet custT="1"/>
      <dgm:spPr/>
      <dgm:t>
        <a:bodyPr/>
        <a:lstStyle/>
        <a:p>
          <a:r>
            <a:rPr lang="en-GB" sz="2000" b="1" dirty="0">
              <a:solidFill>
                <a:schemeClr val="bg1"/>
              </a:solidFill>
              <a:latin typeface="Bahnschrift Light" panose="020B0502040204020203" pitchFamily="34" charset="0"/>
            </a:rPr>
            <a:t>‘PayPal’.</a:t>
          </a:r>
          <a:endParaRPr lang="en-US" sz="2000" b="1" dirty="0">
            <a:solidFill>
              <a:schemeClr val="bg1"/>
            </a:solidFill>
            <a:latin typeface="Bahnschrift Light" panose="020B0502040204020203" pitchFamily="34" charset="0"/>
          </a:endParaRPr>
        </a:p>
      </dgm:t>
    </dgm:pt>
    <dgm:pt modelId="{AA0D134D-00C0-43BC-89D0-FEAA640DF414}" type="parTrans" cxnId="{F63D5006-4A55-425D-9EDB-877D9668C3E2}">
      <dgm:prSet/>
      <dgm:spPr/>
      <dgm:t>
        <a:bodyPr/>
        <a:lstStyle/>
        <a:p>
          <a:endParaRPr lang="en-US"/>
        </a:p>
      </dgm:t>
    </dgm:pt>
    <dgm:pt modelId="{7F29CFD8-F20E-4824-8971-5050904A40DA}" type="sibTrans" cxnId="{F63D5006-4A55-425D-9EDB-877D9668C3E2}">
      <dgm:prSet/>
      <dgm:spPr/>
      <dgm:t>
        <a:bodyPr/>
        <a:lstStyle/>
        <a:p>
          <a:endParaRPr lang="en-US"/>
        </a:p>
      </dgm:t>
    </dgm:pt>
    <dgm:pt modelId="{F7EA1704-5466-4B1E-911B-FEECC0BF4D1A}">
      <dgm:prSet custT="1"/>
      <dgm:spPr/>
      <dgm:t>
        <a:bodyPr/>
        <a:lstStyle/>
        <a:p>
          <a:r>
            <a:rPr lang="en-GB" sz="2000" b="1" dirty="0">
              <a:solidFill>
                <a:schemeClr val="bg1"/>
              </a:solidFill>
              <a:latin typeface="Bahnschrift Light" panose="020B0502040204020203" pitchFamily="34" charset="0"/>
            </a:rPr>
            <a:t>Move from PHP to ASP.net</a:t>
          </a:r>
          <a:endParaRPr lang="en-US" sz="2000" b="1" dirty="0">
            <a:solidFill>
              <a:schemeClr val="bg1"/>
            </a:solidFill>
            <a:latin typeface="Bahnschrift Light" panose="020B0502040204020203" pitchFamily="34" charset="0"/>
          </a:endParaRPr>
        </a:p>
      </dgm:t>
    </dgm:pt>
    <dgm:pt modelId="{8F757094-7F55-4D19-8650-52EED306E90A}" type="parTrans" cxnId="{FA35FA28-3BCE-42A3-AAF0-A066AF0F6330}">
      <dgm:prSet/>
      <dgm:spPr/>
      <dgm:t>
        <a:bodyPr/>
        <a:lstStyle/>
        <a:p>
          <a:endParaRPr lang="en-US"/>
        </a:p>
      </dgm:t>
    </dgm:pt>
    <dgm:pt modelId="{CC211865-B711-46DF-AEB3-62061BBDDC45}" type="sibTrans" cxnId="{FA35FA28-3BCE-42A3-AAF0-A066AF0F6330}">
      <dgm:prSet/>
      <dgm:spPr/>
      <dgm:t>
        <a:bodyPr/>
        <a:lstStyle/>
        <a:p>
          <a:endParaRPr lang="en-US"/>
        </a:p>
      </dgm:t>
    </dgm:pt>
    <dgm:pt modelId="{EBB5CB17-4A25-4FC0-88AF-F95FFDD3125E}">
      <dgm:prSet custT="1"/>
      <dgm:spPr/>
      <dgm:t>
        <a:bodyPr/>
        <a:lstStyle/>
        <a:p>
          <a:r>
            <a:rPr lang="en-GB" sz="2000" b="1" dirty="0">
              <a:solidFill>
                <a:schemeClr val="bg1"/>
              </a:solidFill>
              <a:latin typeface="Bahnschrift Light" panose="020B0502040204020203" pitchFamily="34" charset="0"/>
            </a:rPr>
            <a:t>Looking into react</a:t>
          </a:r>
          <a:endParaRPr lang="en-US" sz="2000" b="1" dirty="0">
            <a:solidFill>
              <a:schemeClr val="bg1"/>
            </a:solidFill>
            <a:latin typeface="Bahnschrift Light" panose="020B0502040204020203" pitchFamily="34" charset="0"/>
          </a:endParaRPr>
        </a:p>
      </dgm:t>
    </dgm:pt>
    <dgm:pt modelId="{742A21D2-9593-421A-8317-1942EFC1C003}" type="parTrans" cxnId="{A457C79D-D65B-4872-8E44-D6C883112587}">
      <dgm:prSet/>
      <dgm:spPr/>
      <dgm:t>
        <a:bodyPr/>
        <a:lstStyle/>
        <a:p>
          <a:endParaRPr lang="en-US"/>
        </a:p>
      </dgm:t>
    </dgm:pt>
    <dgm:pt modelId="{02D08C88-8BCA-436D-8C85-895FCF725987}" type="sibTrans" cxnId="{A457C79D-D65B-4872-8E44-D6C883112587}">
      <dgm:prSet/>
      <dgm:spPr/>
      <dgm:t>
        <a:bodyPr/>
        <a:lstStyle/>
        <a:p>
          <a:endParaRPr lang="en-US"/>
        </a:p>
      </dgm:t>
    </dgm:pt>
    <dgm:pt modelId="{4FAC0D4A-3C06-4EAA-A4F2-8DF802CF26F1}" type="pres">
      <dgm:prSet presAssocID="{0E33FCAD-E485-48F9-8650-E3B6FFBE06C2}" presName="diagram" presStyleCnt="0">
        <dgm:presLayoutVars>
          <dgm:dir/>
          <dgm:resizeHandles val="exact"/>
        </dgm:presLayoutVars>
      </dgm:prSet>
      <dgm:spPr/>
      <dgm:t>
        <a:bodyPr/>
        <a:lstStyle/>
        <a:p>
          <a:endParaRPr lang="en-US"/>
        </a:p>
      </dgm:t>
    </dgm:pt>
    <dgm:pt modelId="{AFF0C289-C367-4769-814C-40B621D97E09}" type="pres">
      <dgm:prSet presAssocID="{496B46C2-EE4A-493C-B52A-2EBC65BA536E}" presName="node" presStyleLbl="node1" presStyleIdx="0" presStyleCnt="13" custScaleX="194764" custScaleY="162860" custLinFactNeighborX="-32402" custLinFactNeighborY="-857">
        <dgm:presLayoutVars>
          <dgm:bulletEnabled val="1"/>
        </dgm:presLayoutVars>
      </dgm:prSet>
      <dgm:spPr/>
      <dgm:t>
        <a:bodyPr/>
        <a:lstStyle/>
        <a:p>
          <a:endParaRPr lang="en-US"/>
        </a:p>
      </dgm:t>
    </dgm:pt>
    <dgm:pt modelId="{0B305483-2946-4AC7-A299-A831271AB29C}" type="pres">
      <dgm:prSet presAssocID="{3D47FA8B-FFC2-41EE-9A8A-0779D0318752}" presName="sibTrans" presStyleCnt="0"/>
      <dgm:spPr/>
    </dgm:pt>
    <dgm:pt modelId="{7B4092D1-A0E4-4FB2-AADB-20D6F7E11FE1}" type="pres">
      <dgm:prSet presAssocID="{23D42B4F-8E13-4B27-B28F-AE1095893C4A}" presName="node" presStyleLbl="node1" presStyleIdx="1" presStyleCnt="13" custLinFactY="100000" custLinFactNeighborX="-19934" custLinFactNeighborY="105766">
        <dgm:presLayoutVars>
          <dgm:bulletEnabled val="1"/>
        </dgm:presLayoutVars>
      </dgm:prSet>
      <dgm:spPr/>
      <dgm:t>
        <a:bodyPr/>
        <a:lstStyle/>
        <a:p>
          <a:endParaRPr lang="en-US"/>
        </a:p>
      </dgm:t>
    </dgm:pt>
    <dgm:pt modelId="{DAD1E3FF-3AD0-4EAA-A5B0-00D2B59D3964}" type="pres">
      <dgm:prSet presAssocID="{465F6E6E-7D41-45F0-9389-ED2A29D5C0E8}" presName="sibTrans" presStyleCnt="0"/>
      <dgm:spPr/>
    </dgm:pt>
    <dgm:pt modelId="{27F00745-473D-4DA1-AFEC-1AAC7A57E368}" type="pres">
      <dgm:prSet presAssocID="{BE67440C-62C2-4228-8E88-A987DB4AD386}" presName="node" presStyleLbl="node1" presStyleIdx="2" presStyleCnt="13" custLinFactX="100000" custLinFactY="100000" custLinFactNeighborX="120182" custLinFactNeighborY="102894">
        <dgm:presLayoutVars>
          <dgm:bulletEnabled val="1"/>
        </dgm:presLayoutVars>
      </dgm:prSet>
      <dgm:spPr/>
      <dgm:t>
        <a:bodyPr/>
        <a:lstStyle/>
        <a:p>
          <a:endParaRPr lang="en-US"/>
        </a:p>
      </dgm:t>
    </dgm:pt>
    <dgm:pt modelId="{B32FEEB3-855C-4A63-8749-CF79FD8A391A}" type="pres">
      <dgm:prSet presAssocID="{7D406A11-8BEA-40F4-ACDB-4A482AFD6706}" presName="sibTrans" presStyleCnt="0"/>
      <dgm:spPr/>
    </dgm:pt>
    <dgm:pt modelId="{FF8D5611-E80A-49D5-B679-1684CE0865B8}" type="pres">
      <dgm:prSet presAssocID="{BBCA61B7-0FE7-47A8-8CC1-DF3A17C58457}" presName="node" presStyleLbl="node1" presStyleIdx="3" presStyleCnt="13" custLinFactX="-17580" custLinFactNeighborX="-100000" custLinFactNeighborY="-24135">
        <dgm:presLayoutVars>
          <dgm:bulletEnabled val="1"/>
        </dgm:presLayoutVars>
      </dgm:prSet>
      <dgm:spPr/>
      <dgm:t>
        <a:bodyPr/>
        <a:lstStyle/>
        <a:p>
          <a:endParaRPr lang="en-US"/>
        </a:p>
      </dgm:t>
    </dgm:pt>
    <dgm:pt modelId="{C7CBE41B-5A5E-46C4-A567-108CD14EB13D}" type="pres">
      <dgm:prSet presAssocID="{06187452-7E48-4E04-B606-5F577E40DE13}" presName="sibTrans" presStyleCnt="0"/>
      <dgm:spPr/>
    </dgm:pt>
    <dgm:pt modelId="{33D9B318-45D4-4394-B48B-E3584D3C55C8}" type="pres">
      <dgm:prSet presAssocID="{B7E434B9-07E2-4395-ACB3-10EFB384BCCA}" presName="node" presStyleLbl="node1" presStyleIdx="4" presStyleCnt="13" custLinFactX="200000" custLinFactY="-71441" custLinFactNeighborX="298504" custLinFactNeighborY="-100000">
        <dgm:presLayoutVars>
          <dgm:bulletEnabled val="1"/>
        </dgm:presLayoutVars>
      </dgm:prSet>
      <dgm:spPr/>
      <dgm:t>
        <a:bodyPr/>
        <a:lstStyle/>
        <a:p>
          <a:endParaRPr lang="en-US"/>
        </a:p>
      </dgm:t>
    </dgm:pt>
    <dgm:pt modelId="{889D70D1-8EFC-4F5E-9618-00380E3C095C}" type="pres">
      <dgm:prSet presAssocID="{FBE896E1-D3F2-4722-B499-040A8EBAACD7}" presName="sibTrans" presStyleCnt="0"/>
      <dgm:spPr/>
    </dgm:pt>
    <dgm:pt modelId="{F2057447-8975-471B-95B9-5944B32BF4E8}" type="pres">
      <dgm:prSet presAssocID="{5C5CD6C4-57D8-41AC-BABF-D88F46E8374A}" presName="node" presStyleLbl="node1" presStyleIdx="5" presStyleCnt="13" custLinFactNeighborX="22619" custLinFactNeighborY="56174">
        <dgm:presLayoutVars>
          <dgm:bulletEnabled val="1"/>
        </dgm:presLayoutVars>
      </dgm:prSet>
      <dgm:spPr/>
      <dgm:t>
        <a:bodyPr/>
        <a:lstStyle/>
        <a:p>
          <a:endParaRPr lang="en-US"/>
        </a:p>
      </dgm:t>
    </dgm:pt>
    <dgm:pt modelId="{91E74964-69D6-4D3F-9072-1B1E6B6AE822}" type="pres">
      <dgm:prSet presAssocID="{8D1BBBC6-59F6-47E7-AC3B-7EE2ADD3C0AB}" presName="sibTrans" presStyleCnt="0"/>
      <dgm:spPr/>
    </dgm:pt>
    <dgm:pt modelId="{8C894E14-1F5D-4ED8-9601-E72FE9EE0B9F}" type="pres">
      <dgm:prSet presAssocID="{4811420F-DB8F-45F9-B6B3-0DE9308BE75E}" presName="node" presStyleLbl="node1" presStyleIdx="6" presStyleCnt="13" custLinFactX="121395" custLinFactNeighborX="200000" custLinFactNeighborY="-64389">
        <dgm:presLayoutVars>
          <dgm:bulletEnabled val="1"/>
        </dgm:presLayoutVars>
      </dgm:prSet>
      <dgm:spPr/>
      <dgm:t>
        <a:bodyPr/>
        <a:lstStyle/>
        <a:p>
          <a:endParaRPr lang="en-US"/>
        </a:p>
      </dgm:t>
    </dgm:pt>
    <dgm:pt modelId="{9C83AF37-8E08-4BDD-A4B4-F8695844A926}" type="pres">
      <dgm:prSet presAssocID="{C12F6CD2-B776-4AEF-BA7F-8A60E0F0CF4D}" presName="sibTrans" presStyleCnt="0"/>
      <dgm:spPr/>
    </dgm:pt>
    <dgm:pt modelId="{21395EED-0D07-4ED9-9178-4606FC86C33E}" type="pres">
      <dgm:prSet presAssocID="{939CBC08-AA30-460C-B44D-29A9AF20E411}" presName="node" presStyleLbl="node1" presStyleIdx="7" presStyleCnt="13" custLinFactNeighborX="-13916" custLinFactNeighborY="-64388">
        <dgm:presLayoutVars>
          <dgm:bulletEnabled val="1"/>
        </dgm:presLayoutVars>
      </dgm:prSet>
      <dgm:spPr/>
      <dgm:t>
        <a:bodyPr/>
        <a:lstStyle/>
        <a:p>
          <a:endParaRPr lang="en-US"/>
        </a:p>
      </dgm:t>
    </dgm:pt>
    <dgm:pt modelId="{148F1589-AADA-4D2F-A653-749BA45FD9D0}" type="pres">
      <dgm:prSet presAssocID="{B3434C23-66E0-44F7-B13A-31E66D919228}" presName="sibTrans" presStyleCnt="0"/>
      <dgm:spPr/>
    </dgm:pt>
    <dgm:pt modelId="{DB2E837C-105B-474A-A979-5D928E546EF3}" type="pres">
      <dgm:prSet presAssocID="{80C004EB-7C01-4427-B17E-D5DEFBB9875A}" presName="node" presStyleLbl="node1" presStyleIdx="8" presStyleCnt="13" custLinFactNeighborX="46779" custLinFactNeighborY="52263">
        <dgm:presLayoutVars>
          <dgm:bulletEnabled val="1"/>
        </dgm:presLayoutVars>
      </dgm:prSet>
      <dgm:spPr/>
      <dgm:t>
        <a:bodyPr/>
        <a:lstStyle/>
        <a:p>
          <a:endParaRPr lang="en-US"/>
        </a:p>
      </dgm:t>
    </dgm:pt>
    <dgm:pt modelId="{DE0E3608-CA2A-42A5-BFBB-8D5555A076C3}" type="pres">
      <dgm:prSet presAssocID="{0CE23AA6-8AC6-4CE1-A3E6-B22F97C80D5C}" presName="sibTrans" presStyleCnt="0"/>
      <dgm:spPr/>
    </dgm:pt>
    <dgm:pt modelId="{4D1C742D-F062-40D4-AA42-EC3E623A1B1B}" type="pres">
      <dgm:prSet presAssocID="{825DB50F-C8A1-4FB8-8486-9BB1937E1A0D}" presName="node" presStyleLbl="node1" presStyleIdx="9" presStyleCnt="13" custLinFactX="-19640" custLinFactNeighborX="-100000" custLinFactNeighborY="-61841">
        <dgm:presLayoutVars>
          <dgm:bulletEnabled val="1"/>
        </dgm:presLayoutVars>
      </dgm:prSet>
      <dgm:spPr/>
      <dgm:t>
        <a:bodyPr/>
        <a:lstStyle/>
        <a:p>
          <a:endParaRPr lang="en-US"/>
        </a:p>
      </dgm:t>
    </dgm:pt>
    <dgm:pt modelId="{391EF84A-137D-46E9-949F-217D13E54667}" type="pres">
      <dgm:prSet presAssocID="{5FAA82BE-B3BD-4D83-9ACB-AE007B361E18}" presName="sibTrans" presStyleCnt="0"/>
      <dgm:spPr/>
    </dgm:pt>
    <dgm:pt modelId="{B4009EAC-D3CD-4CD3-BE9C-2ADFFCE31F8B}" type="pres">
      <dgm:prSet presAssocID="{C04E31AC-C20B-4C25-9E20-13C28C24B962}" presName="node" presStyleLbl="node1" presStyleIdx="10" presStyleCnt="13" custLinFactX="100000" custLinFactY="-100000" custLinFactNeighborX="164226" custLinFactNeighborY="-189459">
        <dgm:presLayoutVars>
          <dgm:bulletEnabled val="1"/>
        </dgm:presLayoutVars>
      </dgm:prSet>
      <dgm:spPr/>
      <dgm:t>
        <a:bodyPr/>
        <a:lstStyle/>
        <a:p>
          <a:endParaRPr lang="en-US"/>
        </a:p>
      </dgm:t>
    </dgm:pt>
    <dgm:pt modelId="{31C242C4-B790-4FDA-A2B0-311C22894B2A}" type="pres">
      <dgm:prSet presAssocID="{7F29CFD8-F20E-4824-8971-5050904A40DA}" presName="sibTrans" presStyleCnt="0"/>
      <dgm:spPr/>
    </dgm:pt>
    <dgm:pt modelId="{39ACC6AC-4934-404C-B91A-A6718C40DC1B}" type="pres">
      <dgm:prSet presAssocID="{F7EA1704-5466-4B1E-911B-FEECC0BF4D1A}" presName="node" presStyleLbl="node1" presStyleIdx="11" presStyleCnt="13" custLinFactNeighborX="31872" custLinFactNeighborY="-64257">
        <dgm:presLayoutVars>
          <dgm:bulletEnabled val="1"/>
        </dgm:presLayoutVars>
      </dgm:prSet>
      <dgm:spPr/>
      <dgm:t>
        <a:bodyPr/>
        <a:lstStyle/>
        <a:p>
          <a:endParaRPr lang="en-US"/>
        </a:p>
      </dgm:t>
    </dgm:pt>
    <dgm:pt modelId="{F8138B21-469E-44B1-BE3C-CA9EAA25F591}" type="pres">
      <dgm:prSet presAssocID="{CC211865-B711-46DF-AEB3-62061BBDDC45}" presName="sibTrans" presStyleCnt="0"/>
      <dgm:spPr/>
    </dgm:pt>
    <dgm:pt modelId="{29C5FFD1-1A01-4972-B218-1B6DD201C161}" type="pres">
      <dgm:prSet presAssocID="{EBB5CB17-4A25-4FC0-88AF-F95FFDD3125E}" presName="node" presStyleLbl="node1" presStyleIdx="12" presStyleCnt="13" custLinFactX="-78629" custLinFactY="-100000" custLinFactNeighborX="-100000" custLinFactNeighborY="-191299">
        <dgm:presLayoutVars>
          <dgm:bulletEnabled val="1"/>
        </dgm:presLayoutVars>
      </dgm:prSet>
      <dgm:spPr/>
      <dgm:t>
        <a:bodyPr/>
        <a:lstStyle/>
        <a:p>
          <a:endParaRPr lang="en-US"/>
        </a:p>
      </dgm:t>
    </dgm:pt>
  </dgm:ptLst>
  <dgm:cxnLst>
    <dgm:cxn modelId="{B5EAFACA-CA78-422A-B82B-1113AF4E4516}" type="presOf" srcId="{23D42B4F-8E13-4B27-B28F-AE1095893C4A}" destId="{7B4092D1-A0E4-4FB2-AADB-20D6F7E11FE1}" srcOrd="0" destOrd="0" presId="urn:microsoft.com/office/officeart/2005/8/layout/default"/>
    <dgm:cxn modelId="{8F091B6A-778D-4A8C-A1E4-DC0E23130032}" type="presOf" srcId="{0E33FCAD-E485-48F9-8650-E3B6FFBE06C2}" destId="{4FAC0D4A-3C06-4EAA-A4F2-8DF802CF26F1}" srcOrd="0" destOrd="0" presId="urn:microsoft.com/office/officeart/2005/8/layout/default"/>
    <dgm:cxn modelId="{F63D5006-4A55-425D-9EDB-877D9668C3E2}" srcId="{0E33FCAD-E485-48F9-8650-E3B6FFBE06C2}" destId="{C04E31AC-C20B-4C25-9E20-13C28C24B962}" srcOrd="10" destOrd="0" parTransId="{AA0D134D-00C0-43BC-89D0-FEAA640DF414}" sibTransId="{7F29CFD8-F20E-4824-8971-5050904A40DA}"/>
    <dgm:cxn modelId="{C16B8798-59B4-46A0-87FB-1C7F28F3691D}" type="presOf" srcId="{5C5CD6C4-57D8-41AC-BABF-D88F46E8374A}" destId="{F2057447-8975-471B-95B9-5944B32BF4E8}" srcOrd="0" destOrd="0" presId="urn:microsoft.com/office/officeart/2005/8/layout/default"/>
    <dgm:cxn modelId="{EE2D9451-F5B1-4E31-AED8-2D76B01C3B86}" srcId="{0E33FCAD-E485-48F9-8650-E3B6FFBE06C2}" destId="{BBCA61B7-0FE7-47A8-8CC1-DF3A17C58457}" srcOrd="3" destOrd="0" parTransId="{09EA11F7-A69D-4F10-9ED3-431248B9CF0B}" sibTransId="{06187452-7E48-4E04-B606-5F577E40DE13}"/>
    <dgm:cxn modelId="{F6CF1B05-1893-4677-BFF9-9B36F4C4981B}" srcId="{0E33FCAD-E485-48F9-8650-E3B6FFBE06C2}" destId="{BE67440C-62C2-4228-8E88-A987DB4AD386}" srcOrd="2" destOrd="0" parTransId="{6BADF7CB-5AA9-49B9-8136-34BA3C070C7B}" sibTransId="{7D406A11-8BEA-40F4-ACDB-4A482AFD6706}"/>
    <dgm:cxn modelId="{1CC59B50-8192-41FE-86A5-C2935F8C50A0}" type="presOf" srcId="{B7E434B9-07E2-4395-ACB3-10EFB384BCCA}" destId="{33D9B318-45D4-4394-B48B-E3584D3C55C8}" srcOrd="0" destOrd="0" presId="urn:microsoft.com/office/officeart/2005/8/layout/default"/>
    <dgm:cxn modelId="{6DF1E9D2-B14C-4545-A12B-AB6B9353512E}" type="presOf" srcId="{BBCA61B7-0FE7-47A8-8CC1-DF3A17C58457}" destId="{FF8D5611-E80A-49D5-B679-1684CE0865B8}" srcOrd="0" destOrd="0" presId="urn:microsoft.com/office/officeart/2005/8/layout/default"/>
    <dgm:cxn modelId="{8DED7C03-89E5-4812-9E8F-82E41BF20728}" type="presOf" srcId="{496B46C2-EE4A-493C-B52A-2EBC65BA536E}" destId="{AFF0C289-C367-4769-814C-40B621D97E09}" srcOrd="0" destOrd="0" presId="urn:microsoft.com/office/officeart/2005/8/layout/default"/>
    <dgm:cxn modelId="{793E3B51-D4A3-4457-9113-37DE375E607E}" type="presOf" srcId="{4811420F-DB8F-45F9-B6B3-0DE9308BE75E}" destId="{8C894E14-1F5D-4ED8-9601-E72FE9EE0B9F}" srcOrd="0" destOrd="0" presId="urn:microsoft.com/office/officeart/2005/8/layout/default"/>
    <dgm:cxn modelId="{A457C79D-D65B-4872-8E44-D6C883112587}" srcId="{0E33FCAD-E485-48F9-8650-E3B6FFBE06C2}" destId="{EBB5CB17-4A25-4FC0-88AF-F95FFDD3125E}" srcOrd="12" destOrd="0" parTransId="{742A21D2-9593-421A-8317-1942EFC1C003}" sibTransId="{02D08C88-8BCA-436D-8C85-895FCF725987}"/>
    <dgm:cxn modelId="{FA35FA28-3BCE-42A3-AAF0-A066AF0F6330}" srcId="{0E33FCAD-E485-48F9-8650-E3B6FFBE06C2}" destId="{F7EA1704-5466-4B1E-911B-FEECC0BF4D1A}" srcOrd="11" destOrd="0" parTransId="{8F757094-7F55-4D19-8650-52EED306E90A}" sibTransId="{CC211865-B711-46DF-AEB3-62061BBDDC45}"/>
    <dgm:cxn modelId="{E03470AC-BF3E-432D-8E9C-0217E1F098F0}" type="presOf" srcId="{C04E31AC-C20B-4C25-9E20-13C28C24B962}" destId="{B4009EAC-D3CD-4CD3-BE9C-2ADFFCE31F8B}" srcOrd="0" destOrd="0" presId="urn:microsoft.com/office/officeart/2005/8/layout/default"/>
    <dgm:cxn modelId="{8303C311-1DE8-492C-9418-E800460D86FD}" srcId="{0E33FCAD-E485-48F9-8650-E3B6FFBE06C2}" destId="{939CBC08-AA30-460C-B44D-29A9AF20E411}" srcOrd="7" destOrd="0" parTransId="{1FDEBB7D-502A-480F-A248-DAEB363655E4}" sibTransId="{B3434C23-66E0-44F7-B13A-31E66D919228}"/>
    <dgm:cxn modelId="{20A08591-C12C-45BD-B70C-114B1DF779F8}" srcId="{0E33FCAD-E485-48F9-8650-E3B6FFBE06C2}" destId="{23D42B4F-8E13-4B27-B28F-AE1095893C4A}" srcOrd="1" destOrd="0" parTransId="{71DB54E4-F903-40A9-9BE7-304E8F57FC4F}" sibTransId="{465F6E6E-7D41-45F0-9389-ED2A29D5C0E8}"/>
    <dgm:cxn modelId="{9A918B1D-D16B-4C5A-BCE3-2A25DCCF4E27}" type="presOf" srcId="{825DB50F-C8A1-4FB8-8486-9BB1937E1A0D}" destId="{4D1C742D-F062-40D4-AA42-EC3E623A1B1B}" srcOrd="0" destOrd="0" presId="urn:microsoft.com/office/officeart/2005/8/layout/default"/>
    <dgm:cxn modelId="{A1727A5F-1090-435D-9AF6-7847415C6575}" srcId="{0E33FCAD-E485-48F9-8650-E3B6FFBE06C2}" destId="{B7E434B9-07E2-4395-ACB3-10EFB384BCCA}" srcOrd="4" destOrd="0" parTransId="{28C4C85B-BD1E-4DFB-89A6-43641A32A7E9}" sibTransId="{FBE896E1-D3F2-4722-B499-040A8EBAACD7}"/>
    <dgm:cxn modelId="{95B413C6-BF3A-49F1-BE24-09726568626E}" srcId="{0E33FCAD-E485-48F9-8650-E3B6FFBE06C2}" destId="{4811420F-DB8F-45F9-B6B3-0DE9308BE75E}" srcOrd="6" destOrd="0" parTransId="{9B9F0ACD-A7CC-4E19-B5F2-47173CFED8DC}" sibTransId="{C12F6CD2-B776-4AEF-BA7F-8A60E0F0CF4D}"/>
    <dgm:cxn modelId="{3B9E8485-FA6A-44FE-B78B-8607F8B22854}" type="presOf" srcId="{EBB5CB17-4A25-4FC0-88AF-F95FFDD3125E}" destId="{29C5FFD1-1A01-4972-B218-1B6DD201C161}" srcOrd="0" destOrd="0" presId="urn:microsoft.com/office/officeart/2005/8/layout/default"/>
    <dgm:cxn modelId="{720D3D4C-AC1F-4D77-B395-A693485AB987}" type="presOf" srcId="{F7EA1704-5466-4B1E-911B-FEECC0BF4D1A}" destId="{39ACC6AC-4934-404C-B91A-A6718C40DC1B}" srcOrd="0" destOrd="0" presId="urn:microsoft.com/office/officeart/2005/8/layout/default"/>
    <dgm:cxn modelId="{63704FA2-352D-4DE5-9AB8-284F6D65B75C}" srcId="{0E33FCAD-E485-48F9-8650-E3B6FFBE06C2}" destId="{825DB50F-C8A1-4FB8-8486-9BB1937E1A0D}" srcOrd="9" destOrd="0" parTransId="{AD5E6B7D-005B-4ED9-80F0-8399CA2F7B12}" sibTransId="{5FAA82BE-B3BD-4D83-9ACB-AE007B361E18}"/>
    <dgm:cxn modelId="{3E7E862B-873C-4AC4-B546-0185BBD9ACB5}" srcId="{0E33FCAD-E485-48F9-8650-E3B6FFBE06C2}" destId="{80C004EB-7C01-4427-B17E-D5DEFBB9875A}" srcOrd="8" destOrd="0" parTransId="{1801E2C2-B9B8-4899-9F8D-B0BF2D41ADC8}" sibTransId="{0CE23AA6-8AC6-4CE1-A3E6-B22F97C80D5C}"/>
    <dgm:cxn modelId="{B33F3960-E543-4B76-BF14-B9C0946A5201}" type="presOf" srcId="{80C004EB-7C01-4427-B17E-D5DEFBB9875A}" destId="{DB2E837C-105B-474A-A979-5D928E546EF3}" srcOrd="0" destOrd="0" presId="urn:microsoft.com/office/officeart/2005/8/layout/default"/>
    <dgm:cxn modelId="{F9DDEF5D-CA6E-4930-97A9-F1E48258EF23}" type="presOf" srcId="{BE67440C-62C2-4228-8E88-A987DB4AD386}" destId="{27F00745-473D-4DA1-AFEC-1AAC7A57E368}" srcOrd="0" destOrd="0" presId="urn:microsoft.com/office/officeart/2005/8/layout/default"/>
    <dgm:cxn modelId="{13014E4C-5249-452C-B6DF-0AE319338555}" type="presOf" srcId="{939CBC08-AA30-460C-B44D-29A9AF20E411}" destId="{21395EED-0D07-4ED9-9178-4606FC86C33E}" srcOrd="0" destOrd="0" presId="urn:microsoft.com/office/officeart/2005/8/layout/default"/>
    <dgm:cxn modelId="{A9B8B0B4-EC25-4AFD-995E-69A4FFF30328}" srcId="{0E33FCAD-E485-48F9-8650-E3B6FFBE06C2}" destId="{5C5CD6C4-57D8-41AC-BABF-D88F46E8374A}" srcOrd="5" destOrd="0" parTransId="{93403903-69E3-42EC-B5C6-3109FA3CA0F8}" sibTransId="{8D1BBBC6-59F6-47E7-AC3B-7EE2ADD3C0AB}"/>
    <dgm:cxn modelId="{CA2C2F2E-B9B1-4FA1-9D71-4A0BC4238168}" srcId="{0E33FCAD-E485-48F9-8650-E3B6FFBE06C2}" destId="{496B46C2-EE4A-493C-B52A-2EBC65BA536E}" srcOrd="0" destOrd="0" parTransId="{F340898A-92A8-42D7-B3D9-F9130516BB32}" sibTransId="{3D47FA8B-FFC2-41EE-9A8A-0779D0318752}"/>
    <dgm:cxn modelId="{4B302905-2D74-49B5-84C7-5071EDAB00F0}" type="presParOf" srcId="{4FAC0D4A-3C06-4EAA-A4F2-8DF802CF26F1}" destId="{AFF0C289-C367-4769-814C-40B621D97E09}" srcOrd="0" destOrd="0" presId="urn:microsoft.com/office/officeart/2005/8/layout/default"/>
    <dgm:cxn modelId="{BA56F1B0-F541-40CF-8A28-125D757A9273}" type="presParOf" srcId="{4FAC0D4A-3C06-4EAA-A4F2-8DF802CF26F1}" destId="{0B305483-2946-4AC7-A299-A831271AB29C}" srcOrd="1" destOrd="0" presId="urn:microsoft.com/office/officeart/2005/8/layout/default"/>
    <dgm:cxn modelId="{BB85DC48-7199-4726-911C-3872ECFA9A7F}" type="presParOf" srcId="{4FAC0D4A-3C06-4EAA-A4F2-8DF802CF26F1}" destId="{7B4092D1-A0E4-4FB2-AADB-20D6F7E11FE1}" srcOrd="2" destOrd="0" presId="urn:microsoft.com/office/officeart/2005/8/layout/default"/>
    <dgm:cxn modelId="{56E8E9E1-06DF-4CF3-81D6-BC438F55CC07}" type="presParOf" srcId="{4FAC0D4A-3C06-4EAA-A4F2-8DF802CF26F1}" destId="{DAD1E3FF-3AD0-4EAA-A5B0-00D2B59D3964}" srcOrd="3" destOrd="0" presId="urn:microsoft.com/office/officeart/2005/8/layout/default"/>
    <dgm:cxn modelId="{92F1C991-0FE9-46B3-A6E8-249A8B3FFAEA}" type="presParOf" srcId="{4FAC0D4A-3C06-4EAA-A4F2-8DF802CF26F1}" destId="{27F00745-473D-4DA1-AFEC-1AAC7A57E368}" srcOrd="4" destOrd="0" presId="urn:microsoft.com/office/officeart/2005/8/layout/default"/>
    <dgm:cxn modelId="{F753B15D-C8F3-4904-96A5-F1DA1678D470}" type="presParOf" srcId="{4FAC0D4A-3C06-4EAA-A4F2-8DF802CF26F1}" destId="{B32FEEB3-855C-4A63-8749-CF79FD8A391A}" srcOrd="5" destOrd="0" presId="urn:microsoft.com/office/officeart/2005/8/layout/default"/>
    <dgm:cxn modelId="{01BCDDA6-04CE-415D-A4DD-AB892B33390A}" type="presParOf" srcId="{4FAC0D4A-3C06-4EAA-A4F2-8DF802CF26F1}" destId="{FF8D5611-E80A-49D5-B679-1684CE0865B8}" srcOrd="6" destOrd="0" presId="urn:microsoft.com/office/officeart/2005/8/layout/default"/>
    <dgm:cxn modelId="{09D11663-90FE-45D9-91A3-39E17BCF145D}" type="presParOf" srcId="{4FAC0D4A-3C06-4EAA-A4F2-8DF802CF26F1}" destId="{C7CBE41B-5A5E-46C4-A567-108CD14EB13D}" srcOrd="7" destOrd="0" presId="urn:microsoft.com/office/officeart/2005/8/layout/default"/>
    <dgm:cxn modelId="{0D91FF5F-0116-4C6F-A76C-0E049030AFAD}" type="presParOf" srcId="{4FAC0D4A-3C06-4EAA-A4F2-8DF802CF26F1}" destId="{33D9B318-45D4-4394-B48B-E3584D3C55C8}" srcOrd="8" destOrd="0" presId="urn:microsoft.com/office/officeart/2005/8/layout/default"/>
    <dgm:cxn modelId="{DBABD8BB-DD75-4216-80FF-6C19A18694B4}" type="presParOf" srcId="{4FAC0D4A-3C06-4EAA-A4F2-8DF802CF26F1}" destId="{889D70D1-8EFC-4F5E-9618-00380E3C095C}" srcOrd="9" destOrd="0" presId="urn:microsoft.com/office/officeart/2005/8/layout/default"/>
    <dgm:cxn modelId="{CF1C584D-899B-4C7E-BFD2-2AE661159170}" type="presParOf" srcId="{4FAC0D4A-3C06-4EAA-A4F2-8DF802CF26F1}" destId="{F2057447-8975-471B-95B9-5944B32BF4E8}" srcOrd="10" destOrd="0" presId="urn:microsoft.com/office/officeart/2005/8/layout/default"/>
    <dgm:cxn modelId="{B000A59C-6095-4097-978F-D7D3FCFC9E9D}" type="presParOf" srcId="{4FAC0D4A-3C06-4EAA-A4F2-8DF802CF26F1}" destId="{91E74964-69D6-4D3F-9072-1B1E6B6AE822}" srcOrd="11" destOrd="0" presId="urn:microsoft.com/office/officeart/2005/8/layout/default"/>
    <dgm:cxn modelId="{BEE5444D-67A7-4C26-8624-828EFD3974B9}" type="presParOf" srcId="{4FAC0D4A-3C06-4EAA-A4F2-8DF802CF26F1}" destId="{8C894E14-1F5D-4ED8-9601-E72FE9EE0B9F}" srcOrd="12" destOrd="0" presId="urn:microsoft.com/office/officeart/2005/8/layout/default"/>
    <dgm:cxn modelId="{691A4468-6C1C-4B52-86FA-91A957E27224}" type="presParOf" srcId="{4FAC0D4A-3C06-4EAA-A4F2-8DF802CF26F1}" destId="{9C83AF37-8E08-4BDD-A4B4-F8695844A926}" srcOrd="13" destOrd="0" presId="urn:microsoft.com/office/officeart/2005/8/layout/default"/>
    <dgm:cxn modelId="{2BB443A1-F900-447B-8971-412986D993A0}" type="presParOf" srcId="{4FAC0D4A-3C06-4EAA-A4F2-8DF802CF26F1}" destId="{21395EED-0D07-4ED9-9178-4606FC86C33E}" srcOrd="14" destOrd="0" presId="urn:microsoft.com/office/officeart/2005/8/layout/default"/>
    <dgm:cxn modelId="{13CE7821-582A-478E-BC58-A7C3D7AC0FF9}" type="presParOf" srcId="{4FAC0D4A-3C06-4EAA-A4F2-8DF802CF26F1}" destId="{148F1589-AADA-4D2F-A653-749BA45FD9D0}" srcOrd="15" destOrd="0" presId="urn:microsoft.com/office/officeart/2005/8/layout/default"/>
    <dgm:cxn modelId="{649842BE-B42D-463F-ADDE-296248C26056}" type="presParOf" srcId="{4FAC0D4A-3C06-4EAA-A4F2-8DF802CF26F1}" destId="{DB2E837C-105B-474A-A979-5D928E546EF3}" srcOrd="16" destOrd="0" presId="urn:microsoft.com/office/officeart/2005/8/layout/default"/>
    <dgm:cxn modelId="{42B0D288-57CE-4296-9C2A-F63CEEBEB5B1}" type="presParOf" srcId="{4FAC0D4A-3C06-4EAA-A4F2-8DF802CF26F1}" destId="{DE0E3608-CA2A-42A5-BFBB-8D5555A076C3}" srcOrd="17" destOrd="0" presId="urn:microsoft.com/office/officeart/2005/8/layout/default"/>
    <dgm:cxn modelId="{C3B43B14-B1FB-433B-A764-74BC420AE192}" type="presParOf" srcId="{4FAC0D4A-3C06-4EAA-A4F2-8DF802CF26F1}" destId="{4D1C742D-F062-40D4-AA42-EC3E623A1B1B}" srcOrd="18" destOrd="0" presId="urn:microsoft.com/office/officeart/2005/8/layout/default"/>
    <dgm:cxn modelId="{6B999BF3-CA78-4BB4-9FAB-D53592C0A00C}" type="presParOf" srcId="{4FAC0D4A-3C06-4EAA-A4F2-8DF802CF26F1}" destId="{391EF84A-137D-46E9-949F-217D13E54667}" srcOrd="19" destOrd="0" presId="urn:microsoft.com/office/officeart/2005/8/layout/default"/>
    <dgm:cxn modelId="{3DDE552A-3093-4643-B823-8A68EE1A5195}" type="presParOf" srcId="{4FAC0D4A-3C06-4EAA-A4F2-8DF802CF26F1}" destId="{B4009EAC-D3CD-4CD3-BE9C-2ADFFCE31F8B}" srcOrd="20" destOrd="0" presId="urn:microsoft.com/office/officeart/2005/8/layout/default"/>
    <dgm:cxn modelId="{BEC9BD23-73E3-43D6-9A08-D50DC2E703EC}" type="presParOf" srcId="{4FAC0D4A-3C06-4EAA-A4F2-8DF802CF26F1}" destId="{31C242C4-B790-4FDA-A2B0-311C22894B2A}" srcOrd="21" destOrd="0" presId="urn:microsoft.com/office/officeart/2005/8/layout/default"/>
    <dgm:cxn modelId="{0FEE282D-F5DE-4E95-802B-FA3AD37675B7}" type="presParOf" srcId="{4FAC0D4A-3C06-4EAA-A4F2-8DF802CF26F1}" destId="{39ACC6AC-4934-404C-B91A-A6718C40DC1B}" srcOrd="22" destOrd="0" presId="urn:microsoft.com/office/officeart/2005/8/layout/default"/>
    <dgm:cxn modelId="{89F94BCB-6FE8-498E-8D8F-477094A37E20}" type="presParOf" srcId="{4FAC0D4A-3C06-4EAA-A4F2-8DF802CF26F1}" destId="{F8138B21-469E-44B1-BE3C-CA9EAA25F591}" srcOrd="23" destOrd="0" presId="urn:microsoft.com/office/officeart/2005/8/layout/default"/>
    <dgm:cxn modelId="{B6FD9E48-F063-4924-BEBD-E4495E63273D}" type="presParOf" srcId="{4FAC0D4A-3C06-4EAA-A4F2-8DF802CF26F1}" destId="{29C5FFD1-1A01-4972-B218-1B6DD201C161}"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0211C47-CD8B-4E17-B5CA-C6837E90BDD8}" type="doc">
      <dgm:prSet loTypeId="urn:microsoft.com/office/officeart/2018/5/layout/IconCircleLabelList" loCatId="icon" qsTypeId="urn:microsoft.com/office/officeart/2005/8/quickstyle/3d1" qsCatId="3D" csTypeId="urn:microsoft.com/office/officeart/2018/5/colors/Iconchunking_neutralicon_colorful1" csCatId="colorful" phldr="1"/>
      <dgm:spPr/>
      <dgm:t>
        <a:bodyPr/>
        <a:lstStyle/>
        <a:p>
          <a:endParaRPr lang="en-US"/>
        </a:p>
      </dgm:t>
    </dgm:pt>
    <dgm:pt modelId="{851F2B4E-D64D-46B9-B072-9B04B219B019}">
      <dgm:prSet custT="1"/>
      <dgm:spPr/>
      <dgm:t>
        <a:bodyPr/>
        <a:lstStyle/>
        <a:p>
          <a:pPr algn="ctr">
            <a:lnSpc>
              <a:spcPct val="100000"/>
            </a:lnSpc>
            <a:defRPr cap="all"/>
          </a:pPr>
          <a:r>
            <a:rPr lang="en-GB" sz="1100" dirty="0"/>
            <a:t> </a:t>
          </a:r>
          <a:r>
            <a:rPr lang="en-GB" sz="1400" dirty="0">
              <a:solidFill>
                <a:schemeClr val="bg1"/>
              </a:solidFill>
              <a:latin typeface="Bahnschrift Light" panose="020B0502040204020203" pitchFamily="34" charset="0"/>
            </a:rPr>
            <a:t>production was to have the team sat together to brainstorm the basic idea and features with the help of the Moscow method we were able to decide and prioritise the necessity of each feature to ensure requirements are met.</a:t>
          </a:r>
          <a:endParaRPr lang="en-US" sz="1400" dirty="0">
            <a:solidFill>
              <a:schemeClr val="bg1"/>
            </a:solidFill>
            <a:latin typeface="Bahnschrift Light" panose="020B0502040204020203" pitchFamily="34" charset="0"/>
          </a:endParaRPr>
        </a:p>
      </dgm:t>
    </dgm:pt>
    <dgm:pt modelId="{4FE6934B-A6D7-49D3-8093-8593FF9D9588}" type="parTrans" cxnId="{6A768CA3-4C38-4112-BD8D-42E52887E501}">
      <dgm:prSet/>
      <dgm:spPr/>
      <dgm:t>
        <a:bodyPr/>
        <a:lstStyle/>
        <a:p>
          <a:endParaRPr lang="en-US">
            <a:solidFill>
              <a:schemeClr val="bg1"/>
            </a:solidFill>
          </a:endParaRPr>
        </a:p>
      </dgm:t>
    </dgm:pt>
    <dgm:pt modelId="{7A31E7BA-DE51-490C-A7F4-69A59D8C7740}" type="sibTrans" cxnId="{6A768CA3-4C38-4112-BD8D-42E52887E501}">
      <dgm:prSet/>
      <dgm:spPr/>
      <dgm:t>
        <a:bodyPr/>
        <a:lstStyle/>
        <a:p>
          <a:endParaRPr lang="en-US">
            <a:solidFill>
              <a:schemeClr val="bg1"/>
            </a:solidFill>
          </a:endParaRPr>
        </a:p>
      </dgm:t>
    </dgm:pt>
    <dgm:pt modelId="{1A8CE1CD-80DB-42E0-B66E-7E3105229051}">
      <dgm:prSet custT="1"/>
      <dgm:spPr/>
      <dgm:t>
        <a:bodyPr/>
        <a:lstStyle/>
        <a:p>
          <a:pPr>
            <a:lnSpc>
              <a:spcPct val="100000"/>
            </a:lnSpc>
            <a:defRPr cap="all"/>
          </a:pPr>
          <a:r>
            <a:rPr lang="en-GB" sz="1400" dirty="0">
              <a:solidFill>
                <a:schemeClr val="bg1"/>
              </a:solidFill>
              <a:latin typeface="Bahnschrift Light" panose="020B0502040204020203" pitchFamily="34" charset="0"/>
            </a:rPr>
            <a:t>Once completed we had to decided on the look and feel of the web app. To do this we performed research into similar web app’s, colour schemes and how they can affect the subconscious of a user and a logo for the web app and any other advertisements. </a:t>
          </a:r>
          <a:endParaRPr lang="en-US" sz="1400" dirty="0">
            <a:solidFill>
              <a:schemeClr val="bg1"/>
            </a:solidFill>
            <a:latin typeface="Bahnschrift Light" panose="020B0502040204020203" pitchFamily="34" charset="0"/>
          </a:endParaRPr>
        </a:p>
      </dgm:t>
    </dgm:pt>
    <dgm:pt modelId="{D1C669BF-F16A-4C6E-87D6-F3C191BCA6D8}" type="parTrans" cxnId="{F66D4CE7-FD11-41D0-824E-8613870018DD}">
      <dgm:prSet/>
      <dgm:spPr/>
      <dgm:t>
        <a:bodyPr/>
        <a:lstStyle/>
        <a:p>
          <a:endParaRPr lang="en-US">
            <a:solidFill>
              <a:schemeClr val="bg1"/>
            </a:solidFill>
          </a:endParaRPr>
        </a:p>
      </dgm:t>
    </dgm:pt>
    <dgm:pt modelId="{FF38B041-D791-4391-B1F2-7A47679F8E89}" type="sibTrans" cxnId="{F66D4CE7-FD11-41D0-824E-8613870018DD}">
      <dgm:prSet/>
      <dgm:spPr/>
      <dgm:t>
        <a:bodyPr/>
        <a:lstStyle/>
        <a:p>
          <a:endParaRPr lang="en-US">
            <a:solidFill>
              <a:schemeClr val="bg1"/>
            </a:solidFill>
          </a:endParaRPr>
        </a:p>
      </dgm:t>
    </dgm:pt>
    <dgm:pt modelId="{94D67040-DCBD-42C6-AAC7-D1799F9DF64A}">
      <dgm:prSet custT="1"/>
      <dgm:spPr/>
      <dgm:t>
        <a:bodyPr/>
        <a:lstStyle/>
        <a:p>
          <a:pPr>
            <a:lnSpc>
              <a:spcPct val="100000"/>
            </a:lnSpc>
            <a:defRPr cap="all"/>
          </a:pPr>
          <a:r>
            <a:rPr lang="en-GB" sz="1400" b="0" dirty="0">
              <a:solidFill>
                <a:schemeClr val="bg1"/>
              </a:solidFill>
              <a:latin typeface="Bahnschrift Light" panose="020B0502040204020203" pitchFamily="34" charset="0"/>
            </a:rPr>
            <a:t>We then had to divvy out job roles and created a Trello board to post any jobs needed to be done and any finished work to be uploaded for the team to see and share their opinion.</a:t>
          </a:r>
          <a:endParaRPr lang="en-US" sz="1400" b="0" dirty="0">
            <a:solidFill>
              <a:schemeClr val="bg1"/>
            </a:solidFill>
            <a:latin typeface="Bahnschrift Light" panose="020B0502040204020203" pitchFamily="34" charset="0"/>
          </a:endParaRPr>
        </a:p>
      </dgm:t>
    </dgm:pt>
    <dgm:pt modelId="{1E09A818-696E-45D7-B901-04237717D8CC}" type="parTrans" cxnId="{CE3502A2-4C0C-4299-B3AB-00FC312CEFC7}">
      <dgm:prSet/>
      <dgm:spPr/>
      <dgm:t>
        <a:bodyPr/>
        <a:lstStyle/>
        <a:p>
          <a:endParaRPr lang="en-US">
            <a:solidFill>
              <a:schemeClr val="bg1"/>
            </a:solidFill>
          </a:endParaRPr>
        </a:p>
      </dgm:t>
    </dgm:pt>
    <dgm:pt modelId="{D217B453-C3A0-488E-8BC7-8CD83B672789}" type="sibTrans" cxnId="{CE3502A2-4C0C-4299-B3AB-00FC312CEFC7}">
      <dgm:prSet/>
      <dgm:spPr/>
      <dgm:t>
        <a:bodyPr/>
        <a:lstStyle/>
        <a:p>
          <a:endParaRPr lang="en-US">
            <a:solidFill>
              <a:schemeClr val="bg1"/>
            </a:solidFill>
          </a:endParaRPr>
        </a:p>
      </dgm:t>
    </dgm:pt>
    <dgm:pt modelId="{38F55416-3743-401F-A2A1-583B80391564}" type="pres">
      <dgm:prSet presAssocID="{D0211C47-CD8B-4E17-B5CA-C6837E90BDD8}" presName="root" presStyleCnt="0">
        <dgm:presLayoutVars>
          <dgm:dir/>
          <dgm:resizeHandles val="exact"/>
        </dgm:presLayoutVars>
      </dgm:prSet>
      <dgm:spPr/>
      <dgm:t>
        <a:bodyPr/>
        <a:lstStyle/>
        <a:p>
          <a:endParaRPr lang="en-US"/>
        </a:p>
      </dgm:t>
    </dgm:pt>
    <dgm:pt modelId="{AB3CF598-1A86-4B4D-A7C7-E14BB73C6A64}" type="pres">
      <dgm:prSet presAssocID="{851F2B4E-D64D-46B9-B072-9B04B219B019}" presName="compNode" presStyleCnt="0"/>
      <dgm:spPr/>
    </dgm:pt>
    <dgm:pt modelId="{41A61330-DFFE-419F-968A-A148DE23136F}" type="pres">
      <dgm:prSet presAssocID="{851F2B4E-D64D-46B9-B072-9B04B219B019}" presName="iconBgRect" presStyleLbl="bgShp" presStyleIdx="0" presStyleCnt="3"/>
      <dgm:spPr/>
    </dgm:pt>
    <dgm:pt modelId="{C36575BC-5DEB-4F9D-8D26-64216F6BD116}" type="pres">
      <dgm:prSet presAssocID="{851F2B4E-D64D-46B9-B072-9B04B219B019}" presName="iconRect" presStyleLbl="node1" presStyleIdx="0" presStyleCnt="3"/>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Group Brainstorm"/>
        </a:ext>
      </dgm:extLst>
    </dgm:pt>
    <dgm:pt modelId="{75A33AE1-AD7C-4D7F-904C-DED3F489C65F}" type="pres">
      <dgm:prSet presAssocID="{851F2B4E-D64D-46B9-B072-9B04B219B019}" presName="spaceRect" presStyleCnt="0"/>
      <dgm:spPr/>
    </dgm:pt>
    <dgm:pt modelId="{19A6132B-34E2-45E3-9A80-14A293C1CA5C}" type="pres">
      <dgm:prSet presAssocID="{851F2B4E-D64D-46B9-B072-9B04B219B019}" presName="textRect" presStyleLbl="revTx" presStyleIdx="0" presStyleCnt="3" custScaleX="287108">
        <dgm:presLayoutVars>
          <dgm:chMax val="1"/>
          <dgm:chPref val="1"/>
        </dgm:presLayoutVars>
      </dgm:prSet>
      <dgm:spPr/>
      <dgm:t>
        <a:bodyPr/>
        <a:lstStyle/>
        <a:p>
          <a:endParaRPr lang="en-US"/>
        </a:p>
      </dgm:t>
    </dgm:pt>
    <dgm:pt modelId="{BD5EE113-53D8-4D52-AEC0-A1B31CF03357}" type="pres">
      <dgm:prSet presAssocID="{7A31E7BA-DE51-490C-A7F4-69A59D8C7740}" presName="sibTrans" presStyleCnt="0"/>
      <dgm:spPr/>
    </dgm:pt>
    <dgm:pt modelId="{7A6FECE1-5B53-420F-A4CB-7C9DCCDB20BD}" type="pres">
      <dgm:prSet presAssocID="{1A8CE1CD-80DB-42E0-B66E-7E3105229051}" presName="compNode" presStyleCnt="0"/>
      <dgm:spPr/>
    </dgm:pt>
    <dgm:pt modelId="{65FF70C2-3E03-4D62-B671-30992663ACFD}" type="pres">
      <dgm:prSet presAssocID="{1A8CE1CD-80DB-42E0-B66E-7E3105229051}" presName="iconBgRect" presStyleLbl="bgShp" presStyleIdx="1" presStyleCnt="3"/>
      <dgm:spPr/>
    </dgm:pt>
    <dgm:pt modelId="{3948C39B-231A-41AD-8EEB-3E5FA67DCBFC}" type="pres">
      <dgm:prSet presAssocID="{1A8CE1CD-80DB-42E0-B66E-7E3105229051}" presName="iconRect" presStyleLbl="node1" presStyleIdx="1" presStyleCnt="3"/>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Laptop"/>
        </a:ext>
      </dgm:extLst>
    </dgm:pt>
    <dgm:pt modelId="{51FA2479-993F-4E35-AC6F-1E2A65106082}" type="pres">
      <dgm:prSet presAssocID="{1A8CE1CD-80DB-42E0-B66E-7E3105229051}" presName="spaceRect" presStyleCnt="0"/>
      <dgm:spPr/>
    </dgm:pt>
    <dgm:pt modelId="{99794518-E760-4B16-AF07-6947AE14DBB0}" type="pres">
      <dgm:prSet presAssocID="{1A8CE1CD-80DB-42E0-B66E-7E3105229051}" presName="textRect" presStyleLbl="revTx" presStyleIdx="1" presStyleCnt="3" custScaleX="304586">
        <dgm:presLayoutVars>
          <dgm:chMax val="1"/>
          <dgm:chPref val="1"/>
        </dgm:presLayoutVars>
      </dgm:prSet>
      <dgm:spPr/>
      <dgm:t>
        <a:bodyPr/>
        <a:lstStyle/>
        <a:p>
          <a:endParaRPr lang="en-US"/>
        </a:p>
      </dgm:t>
    </dgm:pt>
    <dgm:pt modelId="{E4912A5C-50F9-4E62-B056-849ECB34367B}" type="pres">
      <dgm:prSet presAssocID="{FF38B041-D791-4391-B1F2-7A47679F8E89}" presName="sibTrans" presStyleCnt="0"/>
      <dgm:spPr/>
    </dgm:pt>
    <dgm:pt modelId="{37D44FE2-B529-4E90-85C0-A39EBBD69D67}" type="pres">
      <dgm:prSet presAssocID="{94D67040-DCBD-42C6-AAC7-D1799F9DF64A}" presName="compNode" presStyleCnt="0"/>
      <dgm:spPr/>
    </dgm:pt>
    <dgm:pt modelId="{4195455E-DFA6-4326-A112-04BF75E9C1A3}" type="pres">
      <dgm:prSet presAssocID="{94D67040-DCBD-42C6-AAC7-D1799F9DF64A}" presName="iconBgRect" presStyleLbl="bgShp" presStyleIdx="2" presStyleCnt="3"/>
      <dgm:spPr/>
    </dgm:pt>
    <dgm:pt modelId="{01CE67E0-A410-4083-B70A-989DA55C5F74}" type="pres">
      <dgm:prSet presAssocID="{94D67040-DCBD-42C6-AAC7-D1799F9DF64A}" presName="iconRect" presStyleLbl="node1" presStyleIdx="2" presStyleCnt="3"/>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Bulldozer"/>
        </a:ext>
      </dgm:extLst>
    </dgm:pt>
    <dgm:pt modelId="{3C2FEE3F-22B1-494C-9E1C-BDB336DDB916}" type="pres">
      <dgm:prSet presAssocID="{94D67040-DCBD-42C6-AAC7-D1799F9DF64A}" presName="spaceRect" presStyleCnt="0"/>
      <dgm:spPr/>
    </dgm:pt>
    <dgm:pt modelId="{939002D5-ED73-4A7A-99A1-CE1182F40C5B}" type="pres">
      <dgm:prSet presAssocID="{94D67040-DCBD-42C6-AAC7-D1799F9DF64A}" presName="textRect" presStyleLbl="revTx" presStyleIdx="2" presStyleCnt="3" custScaleX="280866">
        <dgm:presLayoutVars>
          <dgm:chMax val="1"/>
          <dgm:chPref val="1"/>
        </dgm:presLayoutVars>
      </dgm:prSet>
      <dgm:spPr/>
      <dgm:t>
        <a:bodyPr/>
        <a:lstStyle/>
        <a:p>
          <a:endParaRPr lang="en-US"/>
        </a:p>
      </dgm:t>
    </dgm:pt>
  </dgm:ptLst>
  <dgm:cxnLst>
    <dgm:cxn modelId="{13C68456-985D-4534-AD44-9216357F602A}" type="presOf" srcId="{94D67040-DCBD-42C6-AAC7-D1799F9DF64A}" destId="{939002D5-ED73-4A7A-99A1-CE1182F40C5B}" srcOrd="0" destOrd="0" presId="urn:microsoft.com/office/officeart/2018/5/layout/IconCircleLabelList"/>
    <dgm:cxn modelId="{CE3502A2-4C0C-4299-B3AB-00FC312CEFC7}" srcId="{D0211C47-CD8B-4E17-B5CA-C6837E90BDD8}" destId="{94D67040-DCBD-42C6-AAC7-D1799F9DF64A}" srcOrd="2" destOrd="0" parTransId="{1E09A818-696E-45D7-B901-04237717D8CC}" sibTransId="{D217B453-C3A0-488E-8BC7-8CD83B672789}"/>
    <dgm:cxn modelId="{76BA4AEB-720F-4F95-B2A1-4E979FF058D3}" type="presOf" srcId="{D0211C47-CD8B-4E17-B5CA-C6837E90BDD8}" destId="{38F55416-3743-401F-A2A1-583B80391564}" srcOrd="0" destOrd="0" presId="urn:microsoft.com/office/officeart/2018/5/layout/IconCircleLabelList"/>
    <dgm:cxn modelId="{6A768CA3-4C38-4112-BD8D-42E52887E501}" srcId="{D0211C47-CD8B-4E17-B5CA-C6837E90BDD8}" destId="{851F2B4E-D64D-46B9-B072-9B04B219B019}" srcOrd="0" destOrd="0" parTransId="{4FE6934B-A6D7-49D3-8093-8593FF9D9588}" sibTransId="{7A31E7BA-DE51-490C-A7F4-69A59D8C7740}"/>
    <dgm:cxn modelId="{F66D4CE7-FD11-41D0-824E-8613870018DD}" srcId="{D0211C47-CD8B-4E17-B5CA-C6837E90BDD8}" destId="{1A8CE1CD-80DB-42E0-B66E-7E3105229051}" srcOrd="1" destOrd="0" parTransId="{D1C669BF-F16A-4C6E-87D6-F3C191BCA6D8}" sibTransId="{FF38B041-D791-4391-B1F2-7A47679F8E89}"/>
    <dgm:cxn modelId="{589B8C80-977D-4FF6-817F-893C5CA7010D}" type="presOf" srcId="{851F2B4E-D64D-46B9-B072-9B04B219B019}" destId="{19A6132B-34E2-45E3-9A80-14A293C1CA5C}" srcOrd="0" destOrd="0" presId="urn:microsoft.com/office/officeart/2018/5/layout/IconCircleLabelList"/>
    <dgm:cxn modelId="{0ECBA62D-1886-4989-AB1D-75640DAAD7D0}" type="presOf" srcId="{1A8CE1CD-80DB-42E0-B66E-7E3105229051}" destId="{99794518-E760-4B16-AF07-6947AE14DBB0}" srcOrd="0" destOrd="0" presId="urn:microsoft.com/office/officeart/2018/5/layout/IconCircleLabelList"/>
    <dgm:cxn modelId="{014567C3-0993-48DE-AF8E-66A97DB23C25}" type="presParOf" srcId="{38F55416-3743-401F-A2A1-583B80391564}" destId="{AB3CF598-1A86-4B4D-A7C7-E14BB73C6A64}" srcOrd="0" destOrd="0" presId="urn:microsoft.com/office/officeart/2018/5/layout/IconCircleLabelList"/>
    <dgm:cxn modelId="{F392DD3B-ED15-4461-8E03-437B0DCC2067}" type="presParOf" srcId="{AB3CF598-1A86-4B4D-A7C7-E14BB73C6A64}" destId="{41A61330-DFFE-419F-968A-A148DE23136F}" srcOrd="0" destOrd="0" presId="urn:microsoft.com/office/officeart/2018/5/layout/IconCircleLabelList"/>
    <dgm:cxn modelId="{0DE93F6F-8A38-49F8-91E2-B7968AD1717C}" type="presParOf" srcId="{AB3CF598-1A86-4B4D-A7C7-E14BB73C6A64}" destId="{C36575BC-5DEB-4F9D-8D26-64216F6BD116}" srcOrd="1" destOrd="0" presId="urn:microsoft.com/office/officeart/2018/5/layout/IconCircleLabelList"/>
    <dgm:cxn modelId="{D8A67C71-9CC7-4E17-8566-5910AF0D3345}" type="presParOf" srcId="{AB3CF598-1A86-4B4D-A7C7-E14BB73C6A64}" destId="{75A33AE1-AD7C-4D7F-904C-DED3F489C65F}" srcOrd="2" destOrd="0" presId="urn:microsoft.com/office/officeart/2018/5/layout/IconCircleLabelList"/>
    <dgm:cxn modelId="{92B95FCA-F86C-4CD3-B5B5-9534A4F679FC}" type="presParOf" srcId="{AB3CF598-1A86-4B4D-A7C7-E14BB73C6A64}" destId="{19A6132B-34E2-45E3-9A80-14A293C1CA5C}" srcOrd="3" destOrd="0" presId="urn:microsoft.com/office/officeart/2018/5/layout/IconCircleLabelList"/>
    <dgm:cxn modelId="{3DD58221-8366-478A-8A16-54FDCA0B2C6C}" type="presParOf" srcId="{38F55416-3743-401F-A2A1-583B80391564}" destId="{BD5EE113-53D8-4D52-AEC0-A1B31CF03357}" srcOrd="1" destOrd="0" presId="urn:microsoft.com/office/officeart/2018/5/layout/IconCircleLabelList"/>
    <dgm:cxn modelId="{A9AAE2A1-C62F-4B82-AA94-6DE6AFBE3E9C}" type="presParOf" srcId="{38F55416-3743-401F-A2A1-583B80391564}" destId="{7A6FECE1-5B53-420F-A4CB-7C9DCCDB20BD}" srcOrd="2" destOrd="0" presId="urn:microsoft.com/office/officeart/2018/5/layout/IconCircleLabelList"/>
    <dgm:cxn modelId="{D030A8FC-54C9-4E3C-A1D4-918044DA4BD8}" type="presParOf" srcId="{7A6FECE1-5B53-420F-A4CB-7C9DCCDB20BD}" destId="{65FF70C2-3E03-4D62-B671-30992663ACFD}" srcOrd="0" destOrd="0" presId="urn:microsoft.com/office/officeart/2018/5/layout/IconCircleLabelList"/>
    <dgm:cxn modelId="{1E73F925-5879-49CB-82A8-EC215C0FCC15}" type="presParOf" srcId="{7A6FECE1-5B53-420F-A4CB-7C9DCCDB20BD}" destId="{3948C39B-231A-41AD-8EEB-3E5FA67DCBFC}" srcOrd="1" destOrd="0" presId="urn:microsoft.com/office/officeart/2018/5/layout/IconCircleLabelList"/>
    <dgm:cxn modelId="{938148C5-C1EF-4E96-8C59-77E18AC16169}" type="presParOf" srcId="{7A6FECE1-5B53-420F-A4CB-7C9DCCDB20BD}" destId="{51FA2479-993F-4E35-AC6F-1E2A65106082}" srcOrd="2" destOrd="0" presId="urn:microsoft.com/office/officeart/2018/5/layout/IconCircleLabelList"/>
    <dgm:cxn modelId="{4DB9E095-109A-4CB7-B5B4-AECDBEEB7698}" type="presParOf" srcId="{7A6FECE1-5B53-420F-A4CB-7C9DCCDB20BD}" destId="{99794518-E760-4B16-AF07-6947AE14DBB0}" srcOrd="3" destOrd="0" presId="urn:microsoft.com/office/officeart/2018/5/layout/IconCircleLabelList"/>
    <dgm:cxn modelId="{168DCC82-66C8-411A-8035-40D5F0A81C1E}" type="presParOf" srcId="{38F55416-3743-401F-A2A1-583B80391564}" destId="{E4912A5C-50F9-4E62-B056-849ECB34367B}" srcOrd="3" destOrd="0" presId="urn:microsoft.com/office/officeart/2018/5/layout/IconCircleLabelList"/>
    <dgm:cxn modelId="{53B7B68A-6932-414E-971A-A6432BCACCEE}" type="presParOf" srcId="{38F55416-3743-401F-A2A1-583B80391564}" destId="{37D44FE2-B529-4E90-85C0-A39EBBD69D67}" srcOrd="4" destOrd="0" presId="urn:microsoft.com/office/officeart/2018/5/layout/IconCircleLabelList"/>
    <dgm:cxn modelId="{A388BFDA-8AC8-421F-9D5B-2C18CCF6FAC7}" type="presParOf" srcId="{37D44FE2-B529-4E90-85C0-A39EBBD69D67}" destId="{4195455E-DFA6-4326-A112-04BF75E9C1A3}" srcOrd="0" destOrd="0" presId="urn:microsoft.com/office/officeart/2018/5/layout/IconCircleLabelList"/>
    <dgm:cxn modelId="{683125D8-44FB-45FC-8718-3FF981A9D44D}" type="presParOf" srcId="{37D44FE2-B529-4E90-85C0-A39EBBD69D67}" destId="{01CE67E0-A410-4083-B70A-989DA55C5F74}" srcOrd="1" destOrd="0" presId="urn:microsoft.com/office/officeart/2018/5/layout/IconCircleLabelList"/>
    <dgm:cxn modelId="{58DCFC49-7D48-4CB2-B134-7A12B587CC67}" type="presParOf" srcId="{37D44FE2-B529-4E90-85C0-A39EBBD69D67}" destId="{3C2FEE3F-22B1-494C-9E1C-BDB336DDB916}" srcOrd="2" destOrd="0" presId="urn:microsoft.com/office/officeart/2018/5/layout/IconCircleLabelList"/>
    <dgm:cxn modelId="{1C07C0FC-FCA2-482F-9609-C82F2FCE57DD}" type="presParOf" srcId="{37D44FE2-B529-4E90-85C0-A39EBBD69D67}" destId="{939002D5-ED73-4A7A-99A1-CE1182F40C5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557A3-174E-4238-BA0A-4D2BBA5AC006}">
      <dsp:nvSpPr>
        <dsp:cNvPr id="0" name=""/>
        <dsp:cNvSpPr/>
      </dsp:nvSpPr>
      <dsp:spPr>
        <a:xfrm>
          <a:off x="0" y="2232"/>
          <a:ext cx="10440955" cy="0"/>
        </a:xfrm>
        <a:prstGeom prst="line">
          <a:avLst/>
        </a:prstGeom>
        <a:gradFill rotWithShape="0">
          <a:gsLst>
            <a:gs pos="0">
              <a:schemeClr val="dk2">
                <a:hueOff val="0"/>
                <a:satOff val="0"/>
                <a:lumOff val="0"/>
                <a:alphaOff val="0"/>
                <a:tint val="85000"/>
                <a:shade val="98000"/>
                <a:satMod val="110000"/>
                <a:lumMod val="103000"/>
              </a:schemeClr>
            </a:gs>
            <a:gs pos="50000">
              <a:schemeClr val="dk2">
                <a:hueOff val="0"/>
                <a:satOff val="0"/>
                <a:lumOff val="0"/>
                <a:alphaOff val="0"/>
                <a:shade val="85000"/>
                <a:satMod val="105000"/>
                <a:lumMod val="100000"/>
              </a:schemeClr>
            </a:gs>
            <a:gs pos="100000">
              <a:schemeClr val="dk2">
                <a:hueOff val="0"/>
                <a:satOff val="0"/>
                <a:lumOff val="0"/>
                <a:alphaOff val="0"/>
                <a:shade val="60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15875" dir="5400000" algn="ctr" rotWithShape="0">
            <a:srgbClr val="000000">
              <a:alpha val="68000"/>
            </a:srgbClr>
          </a:outerShdw>
        </a:effectLst>
      </dsp:spPr>
      <dsp:style>
        <a:lnRef idx="1">
          <a:scrgbClr r="0" g="0" b="0"/>
        </a:lnRef>
        <a:fillRef idx="3">
          <a:scrgbClr r="0" g="0" b="0"/>
        </a:fillRef>
        <a:effectRef idx="2">
          <a:scrgbClr r="0" g="0" b="0"/>
        </a:effectRef>
        <a:fontRef idx="minor">
          <a:schemeClr val="lt1"/>
        </a:fontRef>
      </dsp:style>
    </dsp:sp>
    <dsp:sp modelId="{030FB5CF-48B5-4122-9834-9F1C40A44778}">
      <dsp:nvSpPr>
        <dsp:cNvPr id="0" name=""/>
        <dsp:cNvSpPr/>
      </dsp:nvSpPr>
      <dsp:spPr>
        <a:xfrm>
          <a:off x="0" y="2232"/>
          <a:ext cx="10440955"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dirty="0">
              <a:solidFill>
                <a:schemeClr val="bg1"/>
              </a:solidFill>
              <a:latin typeface="Bahnschrift Light" panose="020B0502040204020203" pitchFamily="34" charset="0"/>
            </a:rPr>
            <a:t>In this Presentation I will explain what resources e.g. People/Equipment that are needed for this project to be created successfully and efficiently. </a:t>
          </a:r>
          <a:endParaRPr lang="en-US" sz="2800" kern="1200" dirty="0">
            <a:solidFill>
              <a:schemeClr val="bg1"/>
            </a:solidFill>
            <a:latin typeface="Bahnschrift Light" panose="020B0502040204020203" pitchFamily="34" charset="0"/>
          </a:endParaRPr>
        </a:p>
      </dsp:txBody>
      <dsp:txXfrm>
        <a:off x="0" y="2232"/>
        <a:ext cx="10440955" cy="1522511"/>
      </dsp:txXfrm>
    </dsp:sp>
    <dsp:sp modelId="{A292B30C-1004-4333-B6D0-D67A5FD68A7E}">
      <dsp:nvSpPr>
        <dsp:cNvPr id="0" name=""/>
        <dsp:cNvSpPr/>
      </dsp:nvSpPr>
      <dsp:spPr>
        <a:xfrm>
          <a:off x="0" y="1524744"/>
          <a:ext cx="10440955" cy="0"/>
        </a:xfrm>
        <a:prstGeom prst="line">
          <a:avLst/>
        </a:prstGeom>
        <a:gradFill rotWithShape="0">
          <a:gsLst>
            <a:gs pos="0">
              <a:schemeClr val="dk2">
                <a:hueOff val="0"/>
                <a:satOff val="0"/>
                <a:lumOff val="0"/>
                <a:alphaOff val="0"/>
                <a:tint val="85000"/>
                <a:shade val="98000"/>
                <a:satMod val="110000"/>
                <a:lumMod val="103000"/>
              </a:schemeClr>
            </a:gs>
            <a:gs pos="50000">
              <a:schemeClr val="dk2">
                <a:hueOff val="0"/>
                <a:satOff val="0"/>
                <a:lumOff val="0"/>
                <a:alphaOff val="0"/>
                <a:shade val="85000"/>
                <a:satMod val="105000"/>
                <a:lumMod val="100000"/>
              </a:schemeClr>
            </a:gs>
            <a:gs pos="100000">
              <a:schemeClr val="dk2">
                <a:hueOff val="0"/>
                <a:satOff val="0"/>
                <a:lumOff val="0"/>
                <a:alphaOff val="0"/>
                <a:shade val="60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15875" dir="5400000" algn="ctr" rotWithShape="0">
            <a:srgbClr val="000000">
              <a:alpha val="68000"/>
            </a:srgbClr>
          </a:outerShdw>
        </a:effectLst>
      </dsp:spPr>
      <dsp:style>
        <a:lnRef idx="1">
          <a:scrgbClr r="0" g="0" b="0"/>
        </a:lnRef>
        <a:fillRef idx="3">
          <a:scrgbClr r="0" g="0" b="0"/>
        </a:fillRef>
        <a:effectRef idx="2">
          <a:scrgbClr r="0" g="0" b="0"/>
        </a:effectRef>
        <a:fontRef idx="minor">
          <a:schemeClr val="lt1"/>
        </a:fontRef>
      </dsp:style>
    </dsp:sp>
    <dsp:sp modelId="{77EE1776-2E1A-4916-B84E-D7500F42EFD8}">
      <dsp:nvSpPr>
        <dsp:cNvPr id="0" name=""/>
        <dsp:cNvSpPr/>
      </dsp:nvSpPr>
      <dsp:spPr>
        <a:xfrm>
          <a:off x="0" y="1524744"/>
          <a:ext cx="10440955"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dirty="0">
              <a:solidFill>
                <a:schemeClr val="bg1"/>
              </a:solidFill>
              <a:latin typeface="Bahnschrift Light" panose="020B0502040204020203" pitchFamily="34" charset="0"/>
            </a:rPr>
            <a:t>Once I have finished explaining what resources are needed, I will then move on to a brief demonstration of the proposed project via images and diagrams.</a:t>
          </a:r>
          <a:endParaRPr lang="en-US" sz="2800" kern="1200" dirty="0">
            <a:solidFill>
              <a:schemeClr val="bg1"/>
            </a:solidFill>
            <a:latin typeface="Bahnschrift Light" panose="020B0502040204020203" pitchFamily="34" charset="0"/>
          </a:endParaRPr>
        </a:p>
      </dsp:txBody>
      <dsp:txXfrm>
        <a:off x="0" y="1524744"/>
        <a:ext cx="10440955" cy="1522511"/>
      </dsp:txXfrm>
    </dsp:sp>
    <dsp:sp modelId="{B5477DB0-7DBE-4087-970B-E7432CC208F2}">
      <dsp:nvSpPr>
        <dsp:cNvPr id="0" name=""/>
        <dsp:cNvSpPr/>
      </dsp:nvSpPr>
      <dsp:spPr>
        <a:xfrm>
          <a:off x="0" y="3047255"/>
          <a:ext cx="10440955" cy="0"/>
        </a:xfrm>
        <a:prstGeom prst="line">
          <a:avLst/>
        </a:prstGeom>
        <a:gradFill rotWithShape="0">
          <a:gsLst>
            <a:gs pos="0">
              <a:schemeClr val="dk2">
                <a:hueOff val="0"/>
                <a:satOff val="0"/>
                <a:lumOff val="0"/>
                <a:alphaOff val="0"/>
                <a:tint val="85000"/>
                <a:shade val="98000"/>
                <a:satMod val="110000"/>
                <a:lumMod val="103000"/>
              </a:schemeClr>
            </a:gs>
            <a:gs pos="50000">
              <a:schemeClr val="dk2">
                <a:hueOff val="0"/>
                <a:satOff val="0"/>
                <a:lumOff val="0"/>
                <a:alphaOff val="0"/>
                <a:shade val="85000"/>
                <a:satMod val="105000"/>
                <a:lumMod val="100000"/>
              </a:schemeClr>
            </a:gs>
            <a:gs pos="100000">
              <a:schemeClr val="dk2">
                <a:hueOff val="0"/>
                <a:satOff val="0"/>
                <a:lumOff val="0"/>
                <a:alphaOff val="0"/>
                <a:shade val="60000"/>
                <a:satMod val="120000"/>
                <a:lumMod val="100000"/>
              </a:schemeClr>
            </a:gs>
          </a:gsLst>
          <a:lin ang="5400000" scaled="0"/>
        </a:gradFill>
        <a:ln w="9525" cap="flat" cmpd="sng" algn="ctr">
          <a:solidFill>
            <a:schemeClr val="dk2">
              <a:hueOff val="0"/>
              <a:satOff val="0"/>
              <a:lumOff val="0"/>
              <a:alphaOff val="0"/>
            </a:schemeClr>
          </a:solidFill>
          <a:prstDash val="solid"/>
        </a:ln>
        <a:effectLst>
          <a:outerShdw blurRad="50800" dist="15875" dir="5400000" algn="ctr" rotWithShape="0">
            <a:srgbClr val="000000">
              <a:alpha val="68000"/>
            </a:srgbClr>
          </a:outerShdw>
        </a:effectLst>
      </dsp:spPr>
      <dsp:style>
        <a:lnRef idx="1">
          <a:scrgbClr r="0" g="0" b="0"/>
        </a:lnRef>
        <a:fillRef idx="3">
          <a:scrgbClr r="0" g="0" b="0"/>
        </a:fillRef>
        <a:effectRef idx="2">
          <a:scrgbClr r="0" g="0" b="0"/>
        </a:effectRef>
        <a:fontRef idx="minor">
          <a:schemeClr val="lt1"/>
        </a:fontRef>
      </dsp:style>
    </dsp:sp>
    <dsp:sp modelId="{41E2FBCF-68C7-4211-8E75-69821FA8A6D6}">
      <dsp:nvSpPr>
        <dsp:cNvPr id="0" name=""/>
        <dsp:cNvSpPr/>
      </dsp:nvSpPr>
      <dsp:spPr>
        <a:xfrm>
          <a:off x="0" y="3047255"/>
          <a:ext cx="10440955" cy="1522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GB" sz="2800" kern="1200" dirty="0">
              <a:solidFill>
                <a:schemeClr val="bg1"/>
              </a:solidFill>
              <a:latin typeface="Bahnschrift Light" panose="020B0502040204020203" pitchFamily="34" charset="0"/>
            </a:rPr>
            <a:t>A very basic version of the web app project Grab-A-Table has been created as visual aids with only basic functionality.</a:t>
          </a:r>
          <a:endParaRPr lang="en-US" sz="2800" kern="1200" dirty="0">
            <a:solidFill>
              <a:schemeClr val="bg1"/>
            </a:solidFill>
            <a:latin typeface="Bahnschrift Light" panose="020B0502040204020203" pitchFamily="34" charset="0"/>
          </a:endParaRPr>
        </a:p>
      </dsp:txBody>
      <dsp:txXfrm>
        <a:off x="0" y="3047255"/>
        <a:ext cx="10440955" cy="1522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0E1A9-8E3F-4A8F-903C-9AA0A9FEC181}">
      <dsp:nvSpPr>
        <dsp:cNvPr id="0" name=""/>
        <dsp:cNvSpPr/>
      </dsp:nvSpPr>
      <dsp:spPr>
        <a:xfrm>
          <a:off x="2445136" y="743167"/>
          <a:ext cx="1128937" cy="11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AC2EB6-F546-45D1-A571-59AD9CBDFC97}">
      <dsp:nvSpPr>
        <dsp:cNvPr id="0" name=""/>
        <dsp:cNvSpPr/>
      </dsp:nvSpPr>
      <dsp:spPr>
        <a:xfrm>
          <a:off x="41854" y="2167656"/>
          <a:ext cx="5935501" cy="1508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66800">
            <a:lnSpc>
              <a:spcPct val="90000"/>
            </a:lnSpc>
            <a:spcBef>
              <a:spcPct val="0"/>
            </a:spcBef>
            <a:spcAft>
              <a:spcPct val="35000"/>
            </a:spcAft>
          </a:pPr>
          <a:r>
            <a:rPr lang="en-GB" sz="2400" kern="1200" dirty="0">
              <a:solidFill>
                <a:schemeClr val="bg1"/>
              </a:solidFill>
              <a:latin typeface="Bahnschrift Light" panose="020B0502040204020203" pitchFamily="34" charset="0"/>
            </a:rPr>
            <a:t>Before even thinking about starting an IT related project we needed to think of what personnel is needed for the project to be carried out smoothly and efficiently. </a:t>
          </a:r>
          <a:endParaRPr lang="en-US" sz="2400" kern="1200" dirty="0">
            <a:solidFill>
              <a:schemeClr val="bg1"/>
            </a:solidFill>
            <a:latin typeface="Bahnschrift Light" panose="020B0502040204020203" pitchFamily="34" charset="0"/>
          </a:endParaRPr>
        </a:p>
      </dsp:txBody>
      <dsp:txXfrm>
        <a:off x="41854" y="2167656"/>
        <a:ext cx="5935501" cy="1508776"/>
      </dsp:txXfrm>
    </dsp:sp>
    <dsp:sp modelId="{387A66C2-4E80-48D1-AFF3-21105DDE67BA}">
      <dsp:nvSpPr>
        <dsp:cNvPr id="0" name=""/>
        <dsp:cNvSpPr/>
      </dsp:nvSpPr>
      <dsp:spPr>
        <a:xfrm>
          <a:off x="8127723" y="747976"/>
          <a:ext cx="1128937" cy="11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535FCC-79FD-493B-B52F-3B4B323224B4}">
      <dsp:nvSpPr>
        <dsp:cNvPr id="0" name=""/>
        <dsp:cNvSpPr/>
      </dsp:nvSpPr>
      <dsp:spPr>
        <a:xfrm>
          <a:off x="6416387" y="2247549"/>
          <a:ext cx="5089977" cy="14022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1066800">
            <a:lnSpc>
              <a:spcPct val="90000"/>
            </a:lnSpc>
            <a:spcBef>
              <a:spcPct val="0"/>
            </a:spcBef>
            <a:spcAft>
              <a:spcPct val="35000"/>
            </a:spcAft>
          </a:pPr>
          <a:r>
            <a:rPr lang="en-GB" sz="2400" kern="1200" dirty="0">
              <a:solidFill>
                <a:schemeClr val="bg1"/>
              </a:solidFill>
              <a:latin typeface="Bahnschrift Light" panose="020B0502040204020203" pitchFamily="34" charset="0"/>
            </a:rPr>
            <a:t>There</a:t>
          </a:r>
          <a:r>
            <a:rPr lang="en-GB" sz="2800" kern="1200" dirty="0">
              <a:solidFill>
                <a:schemeClr val="bg1"/>
              </a:solidFill>
              <a:latin typeface="Bahnschrift Light" panose="020B0502040204020203" pitchFamily="34" charset="0"/>
            </a:rPr>
            <a:t> are a lot of roles that need to be filled to ensure it runs as smoothly as possible.</a:t>
          </a:r>
          <a:endParaRPr lang="en-US" sz="2800" kern="1200" dirty="0">
            <a:solidFill>
              <a:schemeClr val="bg1"/>
            </a:solidFill>
            <a:latin typeface="Bahnschrift Light" panose="020B0502040204020203" pitchFamily="34" charset="0"/>
          </a:endParaRPr>
        </a:p>
      </dsp:txBody>
      <dsp:txXfrm>
        <a:off x="6416387" y="2247549"/>
        <a:ext cx="5089977" cy="14022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059C8B-DFD2-46CA-9555-EFA926275D50}">
      <dsp:nvSpPr>
        <dsp:cNvPr id="0" name=""/>
        <dsp:cNvSpPr/>
      </dsp:nvSpPr>
      <dsp:spPr>
        <a:xfrm>
          <a:off x="291370" y="879765"/>
          <a:ext cx="892125" cy="892125"/>
        </a:xfrm>
        <a:prstGeom prst="ellipse">
          <a:avLst/>
        </a:prstGeom>
        <a:gradFill rotWithShape="0">
          <a:gsLst>
            <a:gs pos="0">
              <a:schemeClr val="accent2">
                <a:hueOff val="0"/>
                <a:satOff val="0"/>
                <a:lumOff val="0"/>
                <a:alphaOff val="0"/>
                <a:tint val="85000"/>
                <a:shade val="98000"/>
                <a:satMod val="110000"/>
                <a:lumMod val="103000"/>
              </a:schemeClr>
            </a:gs>
            <a:gs pos="50000">
              <a:schemeClr val="accent2">
                <a:hueOff val="0"/>
                <a:satOff val="0"/>
                <a:lumOff val="0"/>
                <a:alphaOff val="0"/>
                <a:shade val="85000"/>
                <a:satMod val="105000"/>
                <a:lumMod val="100000"/>
              </a:schemeClr>
            </a:gs>
            <a:gs pos="100000">
              <a:schemeClr val="accent2">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B805D45A-C68E-4089-8C31-1FACF9E9A18E}">
      <dsp:nvSpPr>
        <dsp:cNvPr id="0" name=""/>
        <dsp:cNvSpPr/>
      </dsp:nvSpPr>
      <dsp:spPr>
        <a:xfrm>
          <a:off x="481495" y="1069890"/>
          <a:ext cx="511875" cy="51187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A253A85-54FE-422A-994E-9F4DB3D62543}">
      <dsp:nvSpPr>
        <dsp:cNvPr id="0" name=""/>
        <dsp:cNvSpPr/>
      </dsp:nvSpPr>
      <dsp:spPr>
        <a:xfrm>
          <a:off x="6183" y="2049765"/>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latin typeface="Bahnschrift Light" panose="020B0502040204020203" pitchFamily="34" charset="0"/>
            </a:rPr>
            <a:t>Project manager/leader x1expand</a:t>
          </a:r>
          <a:endParaRPr lang="en-US" sz="1100" kern="1200" dirty="0">
            <a:solidFill>
              <a:schemeClr val="bg1"/>
            </a:solidFill>
            <a:latin typeface="Bahnschrift Light" panose="020B0502040204020203" pitchFamily="34" charset="0"/>
          </a:endParaRPr>
        </a:p>
      </dsp:txBody>
      <dsp:txXfrm>
        <a:off x="6183" y="2049765"/>
        <a:ext cx="1462500" cy="585000"/>
      </dsp:txXfrm>
    </dsp:sp>
    <dsp:sp modelId="{32B1F5FE-F798-446E-A08B-7F66AD409BE3}">
      <dsp:nvSpPr>
        <dsp:cNvPr id="0" name=""/>
        <dsp:cNvSpPr/>
      </dsp:nvSpPr>
      <dsp:spPr>
        <a:xfrm>
          <a:off x="2009808" y="879765"/>
          <a:ext cx="892125" cy="892125"/>
        </a:xfrm>
        <a:prstGeom prst="ellipse">
          <a:avLst/>
        </a:prstGeom>
        <a:gradFill rotWithShape="0">
          <a:gsLst>
            <a:gs pos="0">
              <a:schemeClr val="accent3">
                <a:hueOff val="0"/>
                <a:satOff val="0"/>
                <a:lumOff val="0"/>
                <a:alphaOff val="0"/>
                <a:tint val="85000"/>
                <a:shade val="98000"/>
                <a:satMod val="110000"/>
                <a:lumMod val="103000"/>
              </a:schemeClr>
            </a:gs>
            <a:gs pos="50000">
              <a:schemeClr val="accent3">
                <a:hueOff val="0"/>
                <a:satOff val="0"/>
                <a:lumOff val="0"/>
                <a:alphaOff val="0"/>
                <a:shade val="85000"/>
                <a:satMod val="105000"/>
                <a:lumMod val="100000"/>
              </a:schemeClr>
            </a:gs>
            <a:gs pos="100000">
              <a:schemeClr val="accent3">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CC7F846-BB45-4CC2-9CA1-D8DB80A9C604}">
      <dsp:nvSpPr>
        <dsp:cNvPr id="0" name=""/>
        <dsp:cNvSpPr/>
      </dsp:nvSpPr>
      <dsp:spPr>
        <a:xfrm>
          <a:off x="2199933" y="1069890"/>
          <a:ext cx="511875" cy="511875"/>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7DD0AF1-77DE-448E-A68F-10FDE292D123}">
      <dsp:nvSpPr>
        <dsp:cNvPr id="0" name=""/>
        <dsp:cNvSpPr/>
      </dsp:nvSpPr>
      <dsp:spPr>
        <a:xfrm>
          <a:off x="1724620" y="2049765"/>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latin typeface="Bahnschrift Light" panose="020B0502040204020203" pitchFamily="34" charset="0"/>
            </a:rPr>
            <a:t>Software developers x2expand</a:t>
          </a:r>
          <a:endParaRPr lang="en-US" sz="1100" kern="1200" dirty="0">
            <a:solidFill>
              <a:schemeClr val="bg1"/>
            </a:solidFill>
            <a:latin typeface="Bahnschrift Light" panose="020B0502040204020203" pitchFamily="34" charset="0"/>
          </a:endParaRPr>
        </a:p>
      </dsp:txBody>
      <dsp:txXfrm>
        <a:off x="1724620" y="2049765"/>
        <a:ext cx="1462500" cy="585000"/>
      </dsp:txXfrm>
    </dsp:sp>
    <dsp:sp modelId="{DCABE6C5-3110-4479-A26A-9C3B1746A5D9}">
      <dsp:nvSpPr>
        <dsp:cNvPr id="0" name=""/>
        <dsp:cNvSpPr/>
      </dsp:nvSpPr>
      <dsp:spPr>
        <a:xfrm>
          <a:off x="3728245" y="879765"/>
          <a:ext cx="892125" cy="892125"/>
        </a:xfrm>
        <a:prstGeom prst="ellipse">
          <a:avLst/>
        </a:prstGeom>
        <a:gradFill rotWithShape="0">
          <a:gsLst>
            <a:gs pos="0">
              <a:schemeClr val="accent4">
                <a:hueOff val="0"/>
                <a:satOff val="0"/>
                <a:lumOff val="0"/>
                <a:alphaOff val="0"/>
                <a:tint val="85000"/>
                <a:shade val="98000"/>
                <a:satMod val="110000"/>
                <a:lumMod val="103000"/>
              </a:schemeClr>
            </a:gs>
            <a:gs pos="50000">
              <a:schemeClr val="accent4">
                <a:hueOff val="0"/>
                <a:satOff val="0"/>
                <a:lumOff val="0"/>
                <a:alphaOff val="0"/>
                <a:shade val="85000"/>
                <a:satMod val="105000"/>
                <a:lumMod val="100000"/>
              </a:schemeClr>
            </a:gs>
            <a:gs pos="100000">
              <a:schemeClr val="accent4">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4BDA856-8256-45E9-9192-5B7D6BED15C6}">
      <dsp:nvSpPr>
        <dsp:cNvPr id="0" name=""/>
        <dsp:cNvSpPr/>
      </dsp:nvSpPr>
      <dsp:spPr>
        <a:xfrm>
          <a:off x="3918370" y="1069890"/>
          <a:ext cx="511875" cy="51187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5CE0476-56BF-4AD6-9BB2-343FE10D525F}">
      <dsp:nvSpPr>
        <dsp:cNvPr id="0" name=""/>
        <dsp:cNvSpPr/>
      </dsp:nvSpPr>
      <dsp:spPr>
        <a:xfrm>
          <a:off x="3443058" y="2049765"/>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latin typeface="Bahnschrift Light" panose="020B0502040204020203" pitchFamily="34" charset="0"/>
            </a:rPr>
            <a:t>Advertising / Social media x1expand</a:t>
          </a:r>
          <a:endParaRPr lang="en-US" sz="1100" kern="1200" dirty="0">
            <a:solidFill>
              <a:schemeClr val="bg1"/>
            </a:solidFill>
            <a:latin typeface="Bahnschrift Light" panose="020B0502040204020203" pitchFamily="34" charset="0"/>
          </a:endParaRPr>
        </a:p>
      </dsp:txBody>
      <dsp:txXfrm>
        <a:off x="3443058" y="2049765"/>
        <a:ext cx="1462500" cy="585000"/>
      </dsp:txXfrm>
    </dsp:sp>
    <dsp:sp modelId="{DEC453CF-71A2-45DA-AC79-4A55D4061706}">
      <dsp:nvSpPr>
        <dsp:cNvPr id="0" name=""/>
        <dsp:cNvSpPr/>
      </dsp:nvSpPr>
      <dsp:spPr>
        <a:xfrm>
          <a:off x="5446683" y="879765"/>
          <a:ext cx="892125" cy="892125"/>
        </a:xfrm>
        <a:prstGeom prst="ellipse">
          <a:avLst/>
        </a:prstGeom>
        <a:gradFill rotWithShape="0">
          <a:gsLst>
            <a:gs pos="0">
              <a:schemeClr val="accent5">
                <a:hueOff val="0"/>
                <a:satOff val="0"/>
                <a:lumOff val="0"/>
                <a:alphaOff val="0"/>
                <a:tint val="85000"/>
                <a:shade val="98000"/>
                <a:satMod val="110000"/>
                <a:lumMod val="103000"/>
              </a:schemeClr>
            </a:gs>
            <a:gs pos="50000">
              <a:schemeClr val="accent5">
                <a:hueOff val="0"/>
                <a:satOff val="0"/>
                <a:lumOff val="0"/>
                <a:alphaOff val="0"/>
                <a:shade val="85000"/>
                <a:satMod val="105000"/>
                <a:lumMod val="100000"/>
              </a:schemeClr>
            </a:gs>
            <a:gs pos="100000">
              <a:schemeClr val="accent5">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803A6B1-F4B4-4619-8243-D3485A782A0E}">
      <dsp:nvSpPr>
        <dsp:cNvPr id="0" name=""/>
        <dsp:cNvSpPr/>
      </dsp:nvSpPr>
      <dsp:spPr>
        <a:xfrm>
          <a:off x="5636808" y="1069890"/>
          <a:ext cx="511875" cy="51187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F6E86AD4-1AED-4FEC-AF6E-3AB410CD1611}">
      <dsp:nvSpPr>
        <dsp:cNvPr id="0" name=""/>
        <dsp:cNvSpPr/>
      </dsp:nvSpPr>
      <dsp:spPr>
        <a:xfrm>
          <a:off x="5161495" y="2049765"/>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latin typeface="Bahnschrift Light" panose="020B0502040204020203" pitchFamily="34" charset="0"/>
            </a:rPr>
            <a:t>Graphic designers x1expand</a:t>
          </a:r>
          <a:endParaRPr lang="en-US" sz="1100" kern="1200" dirty="0">
            <a:solidFill>
              <a:schemeClr val="bg1"/>
            </a:solidFill>
            <a:latin typeface="Bahnschrift Light" panose="020B0502040204020203" pitchFamily="34" charset="0"/>
          </a:endParaRPr>
        </a:p>
      </dsp:txBody>
      <dsp:txXfrm>
        <a:off x="5161495" y="2049765"/>
        <a:ext cx="1462500" cy="585000"/>
      </dsp:txXfrm>
    </dsp:sp>
    <dsp:sp modelId="{11B73198-6571-4743-BAAC-989A64A3EDFE}">
      <dsp:nvSpPr>
        <dsp:cNvPr id="0" name=""/>
        <dsp:cNvSpPr/>
      </dsp:nvSpPr>
      <dsp:spPr>
        <a:xfrm>
          <a:off x="7165120" y="879765"/>
          <a:ext cx="892125" cy="892125"/>
        </a:xfrm>
        <a:prstGeom prst="ellipse">
          <a:avLst/>
        </a:prstGeom>
        <a:gradFill rotWithShape="0">
          <a:gsLst>
            <a:gs pos="0">
              <a:schemeClr val="accent6">
                <a:hueOff val="0"/>
                <a:satOff val="0"/>
                <a:lumOff val="0"/>
                <a:alphaOff val="0"/>
                <a:tint val="85000"/>
                <a:shade val="98000"/>
                <a:satMod val="110000"/>
                <a:lumMod val="103000"/>
              </a:schemeClr>
            </a:gs>
            <a:gs pos="50000">
              <a:schemeClr val="accent6">
                <a:hueOff val="0"/>
                <a:satOff val="0"/>
                <a:lumOff val="0"/>
                <a:alphaOff val="0"/>
                <a:shade val="85000"/>
                <a:satMod val="105000"/>
                <a:lumMod val="100000"/>
              </a:schemeClr>
            </a:gs>
            <a:gs pos="100000">
              <a:schemeClr val="accent6">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8C2843A3-138F-4AF2-9903-38B020877A2C}">
      <dsp:nvSpPr>
        <dsp:cNvPr id="0" name=""/>
        <dsp:cNvSpPr/>
      </dsp:nvSpPr>
      <dsp:spPr>
        <a:xfrm>
          <a:off x="7355245" y="1069890"/>
          <a:ext cx="511875" cy="51187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AC4C798-9795-4ACD-BC55-2A6786D0B029}">
      <dsp:nvSpPr>
        <dsp:cNvPr id="0" name=""/>
        <dsp:cNvSpPr/>
      </dsp:nvSpPr>
      <dsp:spPr>
        <a:xfrm>
          <a:off x="6879933" y="2049765"/>
          <a:ext cx="1462500" cy="58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latin typeface="Bahnschrift Light" panose="020B0502040204020203" pitchFamily="34" charset="0"/>
            </a:rPr>
            <a:t>Database management x1expand</a:t>
          </a:r>
          <a:endParaRPr lang="en-US" sz="1100" kern="1200" dirty="0">
            <a:solidFill>
              <a:schemeClr val="bg1"/>
            </a:solidFill>
            <a:latin typeface="Bahnschrift Light" panose="020B0502040204020203" pitchFamily="34" charset="0"/>
          </a:endParaRPr>
        </a:p>
      </dsp:txBody>
      <dsp:txXfrm>
        <a:off x="6879933" y="2049765"/>
        <a:ext cx="1462500" cy="585000"/>
      </dsp:txXfrm>
    </dsp:sp>
    <dsp:sp modelId="{84E645DD-26B4-4D8E-A360-A584B27DA518}">
      <dsp:nvSpPr>
        <dsp:cNvPr id="0" name=""/>
        <dsp:cNvSpPr/>
      </dsp:nvSpPr>
      <dsp:spPr>
        <a:xfrm>
          <a:off x="9471724" y="793086"/>
          <a:ext cx="892125" cy="892125"/>
        </a:xfrm>
        <a:prstGeom prst="ellipse">
          <a:avLst/>
        </a:prstGeom>
        <a:gradFill rotWithShape="0">
          <a:gsLst>
            <a:gs pos="0">
              <a:schemeClr val="accent2">
                <a:hueOff val="0"/>
                <a:satOff val="0"/>
                <a:lumOff val="0"/>
                <a:alphaOff val="0"/>
                <a:tint val="85000"/>
                <a:shade val="98000"/>
                <a:satMod val="110000"/>
                <a:lumMod val="103000"/>
              </a:schemeClr>
            </a:gs>
            <a:gs pos="50000">
              <a:schemeClr val="accent2">
                <a:hueOff val="0"/>
                <a:satOff val="0"/>
                <a:lumOff val="0"/>
                <a:alphaOff val="0"/>
                <a:shade val="85000"/>
                <a:satMod val="105000"/>
                <a:lumMod val="100000"/>
              </a:schemeClr>
            </a:gs>
            <a:gs pos="100000">
              <a:schemeClr val="accent2">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A1C5D156-023E-4BFE-873A-63EFFF11ACB7}">
      <dsp:nvSpPr>
        <dsp:cNvPr id="0" name=""/>
        <dsp:cNvSpPr/>
      </dsp:nvSpPr>
      <dsp:spPr>
        <a:xfrm>
          <a:off x="9661849" y="983211"/>
          <a:ext cx="511875" cy="511875"/>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38B2A2B-5083-4D29-8434-1390EB640E30}">
      <dsp:nvSpPr>
        <dsp:cNvPr id="0" name=""/>
        <dsp:cNvSpPr/>
      </dsp:nvSpPr>
      <dsp:spPr>
        <a:xfrm>
          <a:off x="8533055" y="1758821"/>
          <a:ext cx="2638832" cy="931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latin typeface="Bahnschrift Light" panose="020B0502040204020203" pitchFamily="34" charset="0"/>
            </a:rPr>
            <a:t>Although, one person is able to have multiple job roles e.g. project manager and promoters. This can reduce costs of employment meaning it can be spent on the development of the project</a:t>
          </a:r>
          <a:endParaRPr lang="en-US" sz="1100" kern="1200" dirty="0">
            <a:solidFill>
              <a:schemeClr val="bg1"/>
            </a:solidFill>
            <a:latin typeface="Bahnschrift Light" panose="020B0502040204020203" pitchFamily="34" charset="0"/>
          </a:endParaRPr>
        </a:p>
      </dsp:txBody>
      <dsp:txXfrm>
        <a:off x="8533055" y="1758821"/>
        <a:ext cx="2638832" cy="9317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D1D26D-B7CA-480C-B700-CE9F7AD7F8EC}">
      <dsp:nvSpPr>
        <dsp:cNvPr id="0" name=""/>
        <dsp:cNvSpPr/>
      </dsp:nvSpPr>
      <dsp:spPr>
        <a:xfrm>
          <a:off x="0" y="116110"/>
          <a:ext cx="3057425" cy="1834455"/>
        </a:xfrm>
        <a:prstGeom prst="rect">
          <a:avLst/>
        </a:prstGeom>
        <a:solidFill>
          <a:schemeClr val="accent2">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More developers (to help improve on the overall features and user experience.)</a:t>
          </a:r>
          <a:endParaRPr lang="en-US" sz="2500" kern="1200" dirty="0">
            <a:solidFill>
              <a:schemeClr val="bg1"/>
            </a:solidFill>
            <a:latin typeface="Bahnschrift Light" panose="020B0502040204020203" pitchFamily="34" charset="0"/>
          </a:endParaRPr>
        </a:p>
      </dsp:txBody>
      <dsp:txXfrm>
        <a:off x="0" y="116110"/>
        <a:ext cx="3057425" cy="1834455"/>
      </dsp:txXfrm>
    </dsp:sp>
    <dsp:sp modelId="{665DA1D6-1AE1-4D1F-899B-9C97B8D01D52}">
      <dsp:nvSpPr>
        <dsp:cNvPr id="0" name=""/>
        <dsp:cNvSpPr/>
      </dsp:nvSpPr>
      <dsp:spPr>
        <a:xfrm>
          <a:off x="3364941" y="53262"/>
          <a:ext cx="3057425" cy="1834455"/>
        </a:xfrm>
        <a:prstGeom prst="rect">
          <a:avLst/>
        </a:prstGeom>
        <a:solidFill>
          <a:schemeClr val="accent2">
            <a:hueOff val="947128"/>
            <a:satOff val="4941"/>
            <a:lumOff val="-1412"/>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HR (outsource) expand</a:t>
          </a:r>
          <a:endParaRPr lang="en-US" sz="2500" kern="1200" dirty="0">
            <a:solidFill>
              <a:schemeClr val="bg1"/>
            </a:solidFill>
            <a:latin typeface="Bahnschrift Light" panose="020B0502040204020203" pitchFamily="34" charset="0"/>
          </a:endParaRPr>
        </a:p>
      </dsp:txBody>
      <dsp:txXfrm>
        <a:off x="3364941" y="53262"/>
        <a:ext cx="3057425" cy="1834455"/>
      </dsp:txXfrm>
    </dsp:sp>
    <dsp:sp modelId="{1225BFBA-098D-4CE7-9F0A-FF8ED14D1A9B}">
      <dsp:nvSpPr>
        <dsp:cNvPr id="0" name=""/>
        <dsp:cNvSpPr/>
      </dsp:nvSpPr>
      <dsp:spPr>
        <a:xfrm>
          <a:off x="6726337" y="116110"/>
          <a:ext cx="3057425" cy="1834455"/>
        </a:xfrm>
        <a:prstGeom prst="rect">
          <a:avLst/>
        </a:prstGeom>
        <a:solidFill>
          <a:schemeClr val="accent2">
            <a:hueOff val="1894255"/>
            <a:satOff val="9883"/>
            <a:lumOff val="-2823"/>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Receptionist expand</a:t>
          </a:r>
          <a:endParaRPr lang="en-US" sz="2500" kern="1200" dirty="0">
            <a:solidFill>
              <a:schemeClr val="bg1"/>
            </a:solidFill>
            <a:latin typeface="Bahnschrift Light" panose="020B0502040204020203" pitchFamily="34" charset="0"/>
          </a:endParaRPr>
        </a:p>
      </dsp:txBody>
      <dsp:txXfrm>
        <a:off x="6726337" y="116110"/>
        <a:ext cx="3057425" cy="1834455"/>
      </dsp:txXfrm>
    </dsp:sp>
    <dsp:sp modelId="{0DD8C291-593F-4CFB-BC9C-D172CF307BCD}">
      <dsp:nvSpPr>
        <dsp:cNvPr id="0" name=""/>
        <dsp:cNvSpPr/>
      </dsp:nvSpPr>
      <dsp:spPr>
        <a:xfrm>
          <a:off x="0" y="2256308"/>
          <a:ext cx="3057425" cy="1834455"/>
        </a:xfrm>
        <a:prstGeom prst="rect">
          <a:avLst/>
        </a:prstGeom>
        <a:solidFill>
          <a:schemeClr val="accent2">
            <a:hueOff val="2841383"/>
            <a:satOff val="14824"/>
            <a:lumOff val="-4235"/>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Finance/accountant</a:t>
          </a:r>
          <a:endParaRPr lang="en-US" sz="2500" kern="1200" dirty="0">
            <a:solidFill>
              <a:schemeClr val="bg1"/>
            </a:solidFill>
            <a:latin typeface="Bahnschrift Light" panose="020B0502040204020203" pitchFamily="34" charset="0"/>
          </a:endParaRPr>
        </a:p>
      </dsp:txBody>
      <dsp:txXfrm>
        <a:off x="0" y="2256308"/>
        <a:ext cx="3057425" cy="1834455"/>
      </dsp:txXfrm>
    </dsp:sp>
    <dsp:sp modelId="{77A406CE-1A76-4A48-BB25-AC0B995D3524}">
      <dsp:nvSpPr>
        <dsp:cNvPr id="0" name=""/>
        <dsp:cNvSpPr/>
      </dsp:nvSpPr>
      <dsp:spPr>
        <a:xfrm>
          <a:off x="3363168" y="2256308"/>
          <a:ext cx="3057425" cy="1834455"/>
        </a:xfrm>
        <a:prstGeom prst="rect">
          <a:avLst/>
        </a:prstGeom>
        <a:solidFill>
          <a:schemeClr val="accent2">
            <a:hueOff val="3788511"/>
            <a:satOff val="19766"/>
            <a:lumOff val="-564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Server maintenance</a:t>
          </a:r>
          <a:endParaRPr lang="en-US" sz="2500" kern="1200" dirty="0">
            <a:solidFill>
              <a:schemeClr val="bg1"/>
            </a:solidFill>
            <a:latin typeface="Bahnschrift Light" panose="020B0502040204020203" pitchFamily="34" charset="0"/>
          </a:endParaRPr>
        </a:p>
      </dsp:txBody>
      <dsp:txXfrm>
        <a:off x="3363168" y="2256308"/>
        <a:ext cx="3057425" cy="1834455"/>
      </dsp:txXfrm>
    </dsp:sp>
    <dsp:sp modelId="{1D58172B-0BF4-4ECC-9EAE-66588FE10A33}">
      <dsp:nvSpPr>
        <dsp:cNvPr id="0" name=""/>
        <dsp:cNvSpPr/>
      </dsp:nvSpPr>
      <dsp:spPr>
        <a:xfrm>
          <a:off x="6726337" y="2256308"/>
          <a:ext cx="3057425" cy="1834455"/>
        </a:xfrm>
        <a:prstGeom prst="rect">
          <a:avLst/>
        </a:prstGeom>
        <a:solidFill>
          <a:schemeClr val="accent2">
            <a:hueOff val="4735638"/>
            <a:satOff val="24707"/>
            <a:lumOff val="-705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Sales team</a:t>
          </a:r>
          <a:endParaRPr lang="en-US" sz="2500" kern="1200" dirty="0">
            <a:solidFill>
              <a:schemeClr val="bg1"/>
            </a:solidFill>
            <a:latin typeface="Bahnschrift Light" panose="020B0502040204020203" pitchFamily="34" charset="0"/>
          </a:endParaRPr>
        </a:p>
      </dsp:txBody>
      <dsp:txXfrm>
        <a:off x="6726337" y="2256308"/>
        <a:ext cx="3057425" cy="18344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42656-995F-4EFF-9B9F-D204A2975AB7}">
      <dsp:nvSpPr>
        <dsp:cNvPr id="0" name=""/>
        <dsp:cNvSpPr/>
      </dsp:nvSpPr>
      <dsp:spPr>
        <a:xfrm>
          <a:off x="1678881" y="303437"/>
          <a:ext cx="2196000" cy="2196000"/>
        </a:xfrm>
        <a:prstGeom prst="ellipse">
          <a:avLst/>
        </a:prstGeom>
        <a:gradFill rotWithShape="0">
          <a:gsLst>
            <a:gs pos="0">
              <a:schemeClr val="accent2">
                <a:hueOff val="0"/>
                <a:satOff val="0"/>
                <a:lumOff val="0"/>
                <a:alphaOff val="0"/>
                <a:tint val="85000"/>
                <a:shade val="98000"/>
                <a:satMod val="110000"/>
                <a:lumMod val="103000"/>
              </a:schemeClr>
            </a:gs>
            <a:gs pos="50000">
              <a:schemeClr val="accent2">
                <a:hueOff val="0"/>
                <a:satOff val="0"/>
                <a:lumOff val="0"/>
                <a:alphaOff val="0"/>
                <a:shade val="85000"/>
                <a:satMod val="105000"/>
                <a:lumMod val="100000"/>
              </a:schemeClr>
            </a:gs>
            <a:gs pos="100000">
              <a:schemeClr val="accent2">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BD2FB6B-49D0-4553-8F30-A61132DD3102}">
      <dsp:nvSpPr>
        <dsp:cNvPr id="0" name=""/>
        <dsp:cNvSpPr/>
      </dsp:nvSpPr>
      <dsp:spPr>
        <a:xfrm>
          <a:off x="2146881" y="771437"/>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E80CC05E-BB6A-4AD8-A329-48C8A9CD61FD}">
      <dsp:nvSpPr>
        <dsp:cNvPr id="0" name=""/>
        <dsp:cNvSpPr/>
      </dsp:nvSpPr>
      <dsp:spPr>
        <a:xfrm>
          <a:off x="976881" y="318343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rPr>
            <a:t>In order for this project to start I needed to look into the various Hardware and software that would be needed in order to carry out and complete this project</a:t>
          </a:r>
          <a:r>
            <a:rPr lang="en-GB" sz="1100" kern="1200" dirty="0"/>
            <a:t>. </a:t>
          </a:r>
          <a:endParaRPr lang="en-US" sz="1100" kern="1200" dirty="0"/>
        </a:p>
      </dsp:txBody>
      <dsp:txXfrm>
        <a:off x="976881" y="3183437"/>
        <a:ext cx="3600000" cy="720000"/>
      </dsp:txXfrm>
    </dsp:sp>
    <dsp:sp modelId="{48E43B87-7A48-4573-BE7D-C51CBCD3C199}">
      <dsp:nvSpPr>
        <dsp:cNvPr id="0" name=""/>
        <dsp:cNvSpPr/>
      </dsp:nvSpPr>
      <dsp:spPr>
        <a:xfrm>
          <a:off x="5908881" y="303437"/>
          <a:ext cx="2196000" cy="2196000"/>
        </a:xfrm>
        <a:prstGeom prst="ellipse">
          <a:avLst/>
        </a:prstGeom>
        <a:gradFill rotWithShape="0">
          <a:gsLst>
            <a:gs pos="0">
              <a:schemeClr val="accent3">
                <a:hueOff val="0"/>
                <a:satOff val="0"/>
                <a:lumOff val="0"/>
                <a:alphaOff val="0"/>
                <a:tint val="85000"/>
                <a:shade val="98000"/>
                <a:satMod val="110000"/>
                <a:lumMod val="103000"/>
              </a:schemeClr>
            </a:gs>
            <a:gs pos="50000">
              <a:schemeClr val="accent3">
                <a:hueOff val="0"/>
                <a:satOff val="0"/>
                <a:lumOff val="0"/>
                <a:alphaOff val="0"/>
                <a:shade val="85000"/>
                <a:satMod val="105000"/>
                <a:lumMod val="100000"/>
              </a:schemeClr>
            </a:gs>
            <a:gs pos="100000">
              <a:schemeClr val="accent3">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223BDF66-B15A-459C-B4DA-F45795A3940A}">
      <dsp:nvSpPr>
        <dsp:cNvPr id="0" name=""/>
        <dsp:cNvSpPr/>
      </dsp:nvSpPr>
      <dsp:spPr>
        <a:xfrm>
          <a:off x="6376881" y="771437"/>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0F48A79-E90A-4135-B21E-972E95D2E62E}">
      <dsp:nvSpPr>
        <dsp:cNvPr id="0" name=""/>
        <dsp:cNvSpPr/>
      </dsp:nvSpPr>
      <dsp:spPr>
        <a:xfrm>
          <a:off x="5206881" y="3183437"/>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solidFill>
                <a:schemeClr val="bg1"/>
              </a:solidFill>
            </a:rPr>
            <a:t>An average price will be next to each point.</a:t>
          </a:r>
          <a:endParaRPr lang="en-US" sz="1100" kern="1200" dirty="0">
            <a:solidFill>
              <a:schemeClr val="bg1"/>
            </a:solidFill>
          </a:endParaRPr>
        </a:p>
      </dsp:txBody>
      <dsp:txXfrm>
        <a:off x="5206881" y="3183437"/>
        <a:ext cx="36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2CAEE-C1FF-4D55-B9A3-DE1BFDB0A775}">
      <dsp:nvSpPr>
        <dsp:cNvPr id="0" name=""/>
        <dsp:cNvSpPr/>
      </dsp:nvSpPr>
      <dsp:spPr>
        <a:xfrm>
          <a:off x="0" y="116110"/>
          <a:ext cx="3057425" cy="1834455"/>
        </a:xfrm>
        <a:prstGeom prst="rect">
          <a:avLst/>
        </a:prstGeom>
        <a:solidFill>
          <a:schemeClr val="accent2">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solidFill>
                <a:schemeClr val="bg1"/>
              </a:solidFill>
            </a:rPr>
            <a:t>We would need 2 high end desktop PC in order to develop and design efficiently and ensuring we hit our targets. (£1000-£1500)</a:t>
          </a:r>
          <a:endParaRPr lang="en-US" sz="1700" kern="1200" dirty="0">
            <a:solidFill>
              <a:schemeClr val="bg1"/>
            </a:solidFill>
          </a:endParaRPr>
        </a:p>
      </dsp:txBody>
      <dsp:txXfrm>
        <a:off x="0" y="116110"/>
        <a:ext cx="3057425" cy="1834455"/>
      </dsp:txXfrm>
    </dsp:sp>
    <dsp:sp modelId="{FFFECC75-FE8D-4BB2-974C-E5FE1966A958}">
      <dsp:nvSpPr>
        <dsp:cNvPr id="0" name=""/>
        <dsp:cNvSpPr/>
      </dsp:nvSpPr>
      <dsp:spPr>
        <a:xfrm>
          <a:off x="3363168" y="116110"/>
          <a:ext cx="3057425" cy="1834455"/>
        </a:xfrm>
        <a:prstGeom prst="rect">
          <a:avLst/>
        </a:prstGeom>
        <a:solidFill>
          <a:schemeClr val="accent3">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solidFill>
                <a:schemeClr val="bg1"/>
              </a:solidFill>
            </a:rPr>
            <a:t>2 laptops/mid-range desktop are a must as any social media promotions and advertisement. As well as any database work that would need to be completed (£500-700)</a:t>
          </a:r>
          <a:endParaRPr lang="en-US" sz="1700" kern="1200" dirty="0">
            <a:solidFill>
              <a:schemeClr val="bg1"/>
            </a:solidFill>
          </a:endParaRPr>
        </a:p>
      </dsp:txBody>
      <dsp:txXfrm>
        <a:off x="3363168" y="116110"/>
        <a:ext cx="3057425" cy="1834455"/>
      </dsp:txXfrm>
    </dsp:sp>
    <dsp:sp modelId="{053A680F-DDC8-493D-9D4C-A1AEC9725E2A}">
      <dsp:nvSpPr>
        <dsp:cNvPr id="0" name=""/>
        <dsp:cNvSpPr/>
      </dsp:nvSpPr>
      <dsp:spPr>
        <a:xfrm>
          <a:off x="6726337" y="116110"/>
          <a:ext cx="3057425" cy="1834455"/>
        </a:xfrm>
        <a:prstGeom prst="rect">
          <a:avLst/>
        </a:prstGeom>
        <a:solidFill>
          <a:schemeClr val="accent4">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solidFill>
                <a:schemeClr val="bg1"/>
              </a:solidFill>
            </a:rPr>
            <a:t>1 Apple mac pc for any graphical designing.(£1000-1500)</a:t>
          </a:r>
          <a:endParaRPr lang="en-US" sz="1700" kern="1200" dirty="0">
            <a:solidFill>
              <a:schemeClr val="bg1"/>
            </a:solidFill>
          </a:endParaRPr>
        </a:p>
      </dsp:txBody>
      <dsp:txXfrm>
        <a:off x="6726337" y="116110"/>
        <a:ext cx="3057425" cy="1834455"/>
      </dsp:txXfrm>
    </dsp:sp>
    <dsp:sp modelId="{866950B7-3DF3-472F-AEED-74C423C8E1E3}">
      <dsp:nvSpPr>
        <dsp:cNvPr id="0" name=""/>
        <dsp:cNvSpPr/>
      </dsp:nvSpPr>
      <dsp:spPr>
        <a:xfrm>
          <a:off x="1681584" y="2256308"/>
          <a:ext cx="3057425" cy="1834455"/>
        </a:xfrm>
        <a:prstGeom prst="rect">
          <a:avLst/>
        </a:prstGeom>
        <a:solidFill>
          <a:schemeClr val="accent5">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solidFill>
                <a:schemeClr val="bg1"/>
              </a:solidFill>
            </a:rPr>
            <a:t>Possible local server e.g. Tower server, Desktop server. Or a cloud server (to be decided)</a:t>
          </a:r>
          <a:endParaRPr lang="en-US" sz="1700" kern="1200" dirty="0">
            <a:solidFill>
              <a:schemeClr val="bg1"/>
            </a:solidFill>
          </a:endParaRPr>
        </a:p>
      </dsp:txBody>
      <dsp:txXfrm>
        <a:off x="1681584" y="2256308"/>
        <a:ext cx="3057425" cy="1834455"/>
      </dsp:txXfrm>
    </dsp:sp>
    <dsp:sp modelId="{68690A58-FA60-4C1D-96C6-FA2976A63642}">
      <dsp:nvSpPr>
        <dsp:cNvPr id="0" name=""/>
        <dsp:cNvSpPr/>
      </dsp:nvSpPr>
      <dsp:spPr>
        <a:xfrm>
          <a:off x="5044752" y="2256308"/>
          <a:ext cx="3057425" cy="1834455"/>
        </a:xfrm>
        <a:prstGeom prst="rect">
          <a:avLst/>
        </a:prstGeom>
        <a:solidFill>
          <a:schemeClr val="accent6">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GB" sz="1700" kern="1200" dirty="0">
              <a:solidFill>
                <a:schemeClr val="bg1"/>
              </a:solidFill>
            </a:rPr>
            <a:t>Max TOTAL = £(5900) excluding server</a:t>
          </a:r>
          <a:endParaRPr lang="en-US" sz="1700" kern="1200" dirty="0">
            <a:solidFill>
              <a:schemeClr val="bg1"/>
            </a:solidFill>
          </a:endParaRPr>
        </a:p>
      </dsp:txBody>
      <dsp:txXfrm>
        <a:off x="5044752" y="2256308"/>
        <a:ext cx="3057425" cy="18344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1ADA8B-F2EC-4E41-91DC-A457EEE6E561}">
      <dsp:nvSpPr>
        <dsp:cNvPr id="0" name=""/>
        <dsp:cNvSpPr/>
      </dsp:nvSpPr>
      <dsp:spPr>
        <a:xfrm>
          <a:off x="108989" y="21654"/>
          <a:ext cx="1282575" cy="1282575"/>
        </a:xfrm>
        <a:prstGeom prst="ellipse">
          <a:avLst/>
        </a:prstGeom>
        <a:gradFill rotWithShape="0">
          <a:gsLst>
            <a:gs pos="0">
              <a:schemeClr val="accent2">
                <a:hueOff val="0"/>
                <a:satOff val="0"/>
                <a:lumOff val="0"/>
                <a:alphaOff val="0"/>
                <a:tint val="85000"/>
                <a:shade val="98000"/>
                <a:satMod val="110000"/>
                <a:lumMod val="103000"/>
              </a:schemeClr>
            </a:gs>
            <a:gs pos="50000">
              <a:schemeClr val="accent2">
                <a:hueOff val="0"/>
                <a:satOff val="0"/>
                <a:lumOff val="0"/>
                <a:alphaOff val="0"/>
                <a:shade val="85000"/>
                <a:satMod val="105000"/>
                <a:lumMod val="100000"/>
              </a:schemeClr>
            </a:gs>
            <a:gs pos="100000">
              <a:schemeClr val="accent2">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C4244E8-7511-4588-95C7-6346B749DB8E}">
      <dsp:nvSpPr>
        <dsp:cNvPr id="0" name=""/>
        <dsp:cNvSpPr/>
      </dsp:nvSpPr>
      <dsp:spPr>
        <a:xfrm>
          <a:off x="378329" y="290994"/>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5E571C3-038B-4CFD-8B85-E331C5100639}">
      <dsp:nvSpPr>
        <dsp:cNvPr id="0" name=""/>
        <dsp:cNvSpPr/>
      </dsp:nvSpPr>
      <dsp:spPr>
        <a:xfrm>
          <a:off x="1666401" y="21654"/>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b="0" kern="1200" dirty="0">
              <a:solidFill>
                <a:schemeClr val="bg1"/>
              </a:solidFill>
              <a:latin typeface="Bahnschrift Light" panose="020B0502040204020203" pitchFamily="34" charset="0"/>
            </a:rPr>
            <a:t>Microsoft Office 365 (£9.40 per user/​month with an annual commitment)</a:t>
          </a:r>
          <a:endParaRPr lang="en-US" sz="2100" b="0" kern="1200" dirty="0">
            <a:solidFill>
              <a:schemeClr val="bg1"/>
            </a:solidFill>
            <a:latin typeface="Bahnschrift Light" panose="020B0502040204020203" pitchFamily="34" charset="0"/>
          </a:endParaRPr>
        </a:p>
      </dsp:txBody>
      <dsp:txXfrm>
        <a:off x="1666401" y="21654"/>
        <a:ext cx="3023212" cy="1282575"/>
      </dsp:txXfrm>
    </dsp:sp>
    <dsp:sp modelId="{5D5B59FB-75D6-4C3B-999D-89E5F3F70827}">
      <dsp:nvSpPr>
        <dsp:cNvPr id="0" name=""/>
        <dsp:cNvSpPr/>
      </dsp:nvSpPr>
      <dsp:spPr>
        <a:xfrm>
          <a:off x="5216385" y="21654"/>
          <a:ext cx="1282575" cy="1282575"/>
        </a:xfrm>
        <a:prstGeom prst="ellipse">
          <a:avLst/>
        </a:prstGeom>
        <a:gradFill rotWithShape="0">
          <a:gsLst>
            <a:gs pos="0">
              <a:schemeClr val="accent3">
                <a:hueOff val="0"/>
                <a:satOff val="0"/>
                <a:lumOff val="0"/>
                <a:alphaOff val="0"/>
                <a:tint val="85000"/>
                <a:shade val="98000"/>
                <a:satMod val="110000"/>
                <a:lumMod val="103000"/>
              </a:schemeClr>
            </a:gs>
            <a:gs pos="50000">
              <a:schemeClr val="accent3">
                <a:hueOff val="0"/>
                <a:satOff val="0"/>
                <a:lumOff val="0"/>
                <a:alphaOff val="0"/>
                <a:shade val="85000"/>
                <a:satMod val="105000"/>
                <a:lumMod val="100000"/>
              </a:schemeClr>
            </a:gs>
            <a:gs pos="100000">
              <a:schemeClr val="accent3">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5B4DA6C3-01C9-45BA-90E8-4F5CBE70BD63}">
      <dsp:nvSpPr>
        <dsp:cNvPr id="0" name=""/>
        <dsp:cNvSpPr/>
      </dsp:nvSpPr>
      <dsp:spPr>
        <a:xfrm>
          <a:off x="5485726" y="290994"/>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FF7E928-FEBE-41C3-96D3-FE08C9B4CFFA}">
      <dsp:nvSpPr>
        <dsp:cNvPr id="0" name=""/>
        <dsp:cNvSpPr/>
      </dsp:nvSpPr>
      <dsp:spPr>
        <a:xfrm>
          <a:off x="6773798" y="21654"/>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kern="1200" dirty="0">
              <a:solidFill>
                <a:schemeClr val="bg1"/>
              </a:solidFill>
              <a:latin typeface="Bahnschrift Light" panose="020B0502040204020203" pitchFamily="34" charset="0"/>
            </a:rPr>
            <a:t>Adobe CC 2019 (£59 per month per licence)</a:t>
          </a:r>
          <a:endParaRPr lang="en-US" sz="2100" kern="1200" dirty="0">
            <a:solidFill>
              <a:schemeClr val="bg1"/>
            </a:solidFill>
            <a:latin typeface="Bahnschrift Light" panose="020B0502040204020203" pitchFamily="34" charset="0"/>
          </a:endParaRPr>
        </a:p>
      </dsp:txBody>
      <dsp:txXfrm>
        <a:off x="6773798" y="21654"/>
        <a:ext cx="3023212" cy="1282575"/>
      </dsp:txXfrm>
    </dsp:sp>
    <dsp:sp modelId="{A6F6DB37-DC04-4DC4-87DE-67A95A948C81}">
      <dsp:nvSpPr>
        <dsp:cNvPr id="0" name=""/>
        <dsp:cNvSpPr/>
      </dsp:nvSpPr>
      <dsp:spPr>
        <a:xfrm>
          <a:off x="108989" y="1838491"/>
          <a:ext cx="1282575" cy="1282575"/>
        </a:xfrm>
        <a:prstGeom prst="ellipse">
          <a:avLst/>
        </a:prstGeom>
        <a:gradFill rotWithShape="0">
          <a:gsLst>
            <a:gs pos="0">
              <a:schemeClr val="accent4">
                <a:hueOff val="0"/>
                <a:satOff val="0"/>
                <a:lumOff val="0"/>
                <a:alphaOff val="0"/>
                <a:tint val="85000"/>
                <a:shade val="98000"/>
                <a:satMod val="110000"/>
                <a:lumMod val="103000"/>
              </a:schemeClr>
            </a:gs>
            <a:gs pos="50000">
              <a:schemeClr val="accent4">
                <a:hueOff val="0"/>
                <a:satOff val="0"/>
                <a:lumOff val="0"/>
                <a:alphaOff val="0"/>
                <a:shade val="85000"/>
                <a:satMod val="105000"/>
                <a:lumMod val="100000"/>
              </a:schemeClr>
            </a:gs>
            <a:gs pos="100000">
              <a:schemeClr val="accent4">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70E836E-05AE-4DE2-8553-E28FC3CD38C7}">
      <dsp:nvSpPr>
        <dsp:cNvPr id="0" name=""/>
        <dsp:cNvSpPr/>
      </dsp:nvSpPr>
      <dsp:spPr>
        <a:xfrm>
          <a:off x="378329" y="2107832"/>
          <a:ext cx="743893" cy="743893"/>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6E3F55A9-CDA4-49E6-AAFB-933D19C0EB34}">
      <dsp:nvSpPr>
        <dsp:cNvPr id="0" name=""/>
        <dsp:cNvSpPr/>
      </dsp:nvSpPr>
      <dsp:spPr>
        <a:xfrm>
          <a:off x="1666401" y="1838491"/>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kern="1200" dirty="0" err="1">
              <a:solidFill>
                <a:schemeClr val="bg1"/>
              </a:solidFill>
              <a:latin typeface="Bahnschrift Light" panose="020B0502040204020203" pitchFamily="34" charset="0"/>
            </a:rPr>
            <a:t>Wamp</a:t>
          </a:r>
          <a:r>
            <a:rPr lang="en-GB" sz="2100" kern="1200" dirty="0">
              <a:solidFill>
                <a:schemeClr val="bg1"/>
              </a:solidFill>
              <a:latin typeface="Bahnschrift Light" panose="020B0502040204020203" pitchFamily="34" charset="0"/>
            </a:rPr>
            <a:t> Server for development (FREE)</a:t>
          </a:r>
          <a:endParaRPr lang="en-US" sz="2100" kern="1200" dirty="0">
            <a:solidFill>
              <a:schemeClr val="bg1"/>
            </a:solidFill>
            <a:latin typeface="Bahnschrift Light" panose="020B0502040204020203" pitchFamily="34" charset="0"/>
          </a:endParaRPr>
        </a:p>
      </dsp:txBody>
      <dsp:txXfrm>
        <a:off x="1666401" y="1838491"/>
        <a:ext cx="3023212" cy="1282575"/>
      </dsp:txXfrm>
    </dsp:sp>
    <dsp:sp modelId="{77697140-C64F-4188-9506-DFDF877A841A}">
      <dsp:nvSpPr>
        <dsp:cNvPr id="0" name=""/>
        <dsp:cNvSpPr/>
      </dsp:nvSpPr>
      <dsp:spPr>
        <a:xfrm>
          <a:off x="5216385" y="1838491"/>
          <a:ext cx="1282575" cy="1282575"/>
        </a:xfrm>
        <a:prstGeom prst="ellipse">
          <a:avLst/>
        </a:prstGeom>
        <a:gradFill rotWithShape="0">
          <a:gsLst>
            <a:gs pos="0">
              <a:schemeClr val="accent5">
                <a:hueOff val="0"/>
                <a:satOff val="0"/>
                <a:lumOff val="0"/>
                <a:alphaOff val="0"/>
                <a:tint val="85000"/>
                <a:shade val="98000"/>
                <a:satMod val="110000"/>
                <a:lumMod val="103000"/>
              </a:schemeClr>
            </a:gs>
            <a:gs pos="50000">
              <a:schemeClr val="accent5">
                <a:hueOff val="0"/>
                <a:satOff val="0"/>
                <a:lumOff val="0"/>
                <a:alphaOff val="0"/>
                <a:shade val="85000"/>
                <a:satMod val="105000"/>
                <a:lumMod val="100000"/>
              </a:schemeClr>
            </a:gs>
            <a:gs pos="100000">
              <a:schemeClr val="accent5">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3F43B24-9175-44FC-9782-58AFB6C20AB7}">
      <dsp:nvSpPr>
        <dsp:cNvPr id="0" name=""/>
        <dsp:cNvSpPr/>
      </dsp:nvSpPr>
      <dsp:spPr>
        <a:xfrm>
          <a:off x="5485726" y="2107832"/>
          <a:ext cx="743893" cy="743893"/>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60E3759-2929-48F6-85B1-C67200108B6C}">
      <dsp:nvSpPr>
        <dsp:cNvPr id="0" name=""/>
        <dsp:cNvSpPr/>
      </dsp:nvSpPr>
      <dsp:spPr>
        <a:xfrm>
          <a:off x="6773798" y="1838491"/>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1066800">
            <a:lnSpc>
              <a:spcPct val="100000"/>
            </a:lnSpc>
            <a:spcBef>
              <a:spcPct val="0"/>
            </a:spcBef>
            <a:spcAft>
              <a:spcPct val="35000"/>
            </a:spcAft>
          </a:pPr>
          <a:r>
            <a:rPr lang="en-GB" sz="2400" b="1" kern="1200" dirty="0">
              <a:solidFill>
                <a:schemeClr val="bg1"/>
              </a:solidFill>
              <a:latin typeface="Bahnschrift Light" panose="020B0502040204020203" pitchFamily="34" charset="0"/>
            </a:rPr>
            <a:t>TOTAL</a:t>
          </a:r>
          <a:r>
            <a:rPr lang="en-GB" sz="2400" kern="1200" dirty="0">
              <a:solidFill>
                <a:schemeClr val="bg1"/>
              </a:solidFill>
              <a:latin typeface="Bahnschrift Light" panose="020B0502040204020203" pitchFamily="34" charset="0"/>
            </a:rPr>
            <a:t>= £68.40 per month per employee</a:t>
          </a:r>
          <a:endParaRPr lang="en-US" sz="2400" kern="1200" dirty="0">
            <a:solidFill>
              <a:schemeClr val="bg1"/>
            </a:solidFill>
            <a:latin typeface="Bahnschrift Light" panose="020B0502040204020203" pitchFamily="34" charset="0"/>
          </a:endParaRPr>
        </a:p>
      </dsp:txBody>
      <dsp:txXfrm>
        <a:off x="6773798" y="1838491"/>
        <a:ext cx="3023212" cy="12825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F0C289-C367-4769-814C-40B621D97E09}">
      <dsp:nvSpPr>
        <dsp:cNvPr id="0" name=""/>
        <dsp:cNvSpPr/>
      </dsp:nvSpPr>
      <dsp:spPr>
        <a:xfrm>
          <a:off x="0" y="0"/>
          <a:ext cx="3535152" cy="1773638"/>
        </a:xfrm>
        <a:prstGeom prst="rect">
          <a:avLst/>
        </a:prstGeom>
        <a:solidFill>
          <a:schemeClr val="accent2">
            <a:hueOff val="0"/>
            <a:satOff val="0"/>
            <a:lumOff val="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lvl="0" algn="ctr" defTabSz="1111250">
            <a:lnSpc>
              <a:spcPct val="90000"/>
            </a:lnSpc>
            <a:spcBef>
              <a:spcPct val="0"/>
            </a:spcBef>
            <a:spcAft>
              <a:spcPct val="35000"/>
            </a:spcAft>
          </a:pPr>
          <a:r>
            <a:rPr lang="en-GB" sz="2500" kern="1200" dirty="0">
              <a:solidFill>
                <a:schemeClr val="bg1"/>
              </a:solidFill>
              <a:latin typeface="Bahnschrift Light" panose="020B0502040204020203" pitchFamily="34" charset="0"/>
            </a:rPr>
            <a:t>For the prototype to be implemented a range of coding languages were utilised , as follows:</a:t>
          </a:r>
          <a:endParaRPr lang="en-US" sz="2500" kern="1200" dirty="0">
            <a:solidFill>
              <a:schemeClr val="bg1"/>
            </a:solidFill>
            <a:latin typeface="Bahnschrift Light" panose="020B0502040204020203" pitchFamily="34" charset="0"/>
          </a:endParaRPr>
        </a:p>
      </dsp:txBody>
      <dsp:txXfrm>
        <a:off x="0" y="0"/>
        <a:ext cx="3535152" cy="1773638"/>
      </dsp:txXfrm>
    </dsp:sp>
    <dsp:sp modelId="{7B4092D1-A0E4-4FB2-AADB-20D6F7E11FE1}">
      <dsp:nvSpPr>
        <dsp:cNvPr id="0" name=""/>
        <dsp:cNvSpPr/>
      </dsp:nvSpPr>
      <dsp:spPr>
        <a:xfrm>
          <a:off x="3402360" y="2584502"/>
          <a:ext cx="1815095" cy="1089057"/>
        </a:xfrm>
        <a:prstGeom prst="rect">
          <a:avLst/>
        </a:prstGeom>
        <a:solidFill>
          <a:schemeClr val="accent2">
            <a:hueOff val="394637"/>
            <a:satOff val="2059"/>
            <a:lumOff val="-58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HTML 5</a:t>
          </a:r>
          <a:endParaRPr lang="en-US" sz="1200" kern="1200" dirty="0">
            <a:solidFill>
              <a:schemeClr val="bg1"/>
            </a:solidFill>
          </a:endParaRPr>
        </a:p>
      </dsp:txBody>
      <dsp:txXfrm>
        <a:off x="3402360" y="2584502"/>
        <a:ext cx="1815095" cy="1089057"/>
      </dsp:txXfrm>
    </dsp:sp>
    <dsp:sp modelId="{27F00745-473D-4DA1-AFEC-1AAC7A57E368}">
      <dsp:nvSpPr>
        <dsp:cNvPr id="0" name=""/>
        <dsp:cNvSpPr/>
      </dsp:nvSpPr>
      <dsp:spPr>
        <a:xfrm>
          <a:off x="9757299" y="2553224"/>
          <a:ext cx="1815095" cy="1089057"/>
        </a:xfrm>
        <a:prstGeom prst="rect">
          <a:avLst/>
        </a:prstGeom>
        <a:solidFill>
          <a:schemeClr val="accent2">
            <a:hueOff val="789273"/>
            <a:satOff val="4118"/>
            <a:lumOff val="-1176"/>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Bootstrap</a:t>
          </a:r>
          <a:endParaRPr lang="en-US" sz="1200" kern="1200" dirty="0">
            <a:solidFill>
              <a:schemeClr val="bg1"/>
            </a:solidFill>
          </a:endParaRPr>
        </a:p>
      </dsp:txBody>
      <dsp:txXfrm>
        <a:off x="9757299" y="2553224"/>
        <a:ext cx="1815095" cy="1089057"/>
      </dsp:txXfrm>
    </dsp:sp>
    <dsp:sp modelId="{FF8D5611-E80A-49D5-B679-1684CE0865B8}">
      <dsp:nvSpPr>
        <dsp:cNvPr id="0" name=""/>
        <dsp:cNvSpPr/>
      </dsp:nvSpPr>
      <dsp:spPr>
        <a:xfrm>
          <a:off x="5623202" y="80748"/>
          <a:ext cx="1815095" cy="1089057"/>
        </a:xfrm>
        <a:prstGeom prst="rect">
          <a:avLst/>
        </a:prstGeom>
        <a:solidFill>
          <a:schemeClr val="accent2">
            <a:hueOff val="1183910"/>
            <a:satOff val="6177"/>
            <a:lumOff val="-1765"/>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CSS</a:t>
          </a:r>
          <a:endParaRPr lang="en-US" sz="2000" b="1" kern="1200" dirty="0">
            <a:solidFill>
              <a:schemeClr val="bg1"/>
            </a:solidFill>
            <a:latin typeface="Bahnschrift Light" panose="020B0502040204020203" pitchFamily="34" charset="0"/>
          </a:endParaRPr>
        </a:p>
      </dsp:txBody>
      <dsp:txXfrm>
        <a:off x="5623202" y="80748"/>
        <a:ext cx="1815095" cy="1089057"/>
      </dsp:txXfrm>
    </dsp:sp>
    <dsp:sp modelId="{33D9B318-45D4-4394-B48B-E3584D3C55C8}">
      <dsp:nvSpPr>
        <dsp:cNvPr id="0" name=""/>
        <dsp:cNvSpPr/>
      </dsp:nvSpPr>
      <dsp:spPr>
        <a:xfrm>
          <a:off x="9801515" y="0"/>
          <a:ext cx="1815095" cy="1089057"/>
        </a:xfrm>
        <a:prstGeom prst="rect">
          <a:avLst/>
        </a:prstGeom>
        <a:solidFill>
          <a:schemeClr val="accent2">
            <a:hueOff val="1578546"/>
            <a:satOff val="8236"/>
            <a:lumOff val="-2353"/>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err="1">
              <a:solidFill>
                <a:schemeClr val="bg1"/>
              </a:solidFill>
              <a:latin typeface="Bahnschrift Light" panose="020B0502040204020203" pitchFamily="34" charset="0"/>
            </a:rPr>
            <a:t>Javascript</a:t>
          </a:r>
          <a:endParaRPr lang="en-US" sz="1200" kern="1200" dirty="0"/>
        </a:p>
      </dsp:txBody>
      <dsp:txXfrm>
        <a:off x="9801515" y="0"/>
        <a:ext cx="1815095" cy="1089057"/>
      </dsp:txXfrm>
    </dsp:sp>
    <dsp:sp modelId="{F2057447-8975-471B-95B9-5944B32BF4E8}">
      <dsp:nvSpPr>
        <dsp:cNvPr id="0" name=""/>
        <dsp:cNvSpPr/>
      </dsp:nvSpPr>
      <dsp:spPr>
        <a:xfrm>
          <a:off x="1318104" y="2568217"/>
          <a:ext cx="1815095" cy="1089057"/>
        </a:xfrm>
        <a:prstGeom prst="rect">
          <a:avLst/>
        </a:prstGeom>
        <a:solidFill>
          <a:schemeClr val="accent2">
            <a:hueOff val="1973183"/>
            <a:satOff val="10295"/>
            <a:lumOff val="-2941"/>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err="1">
              <a:solidFill>
                <a:schemeClr val="bg1"/>
              </a:solidFill>
              <a:latin typeface="Bahnschrift Light" panose="020B0502040204020203" pitchFamily="34" charset="0"/>
            </a:rPr>
            <a:t>JQuery</a:t>
          </a:r>
          <a:r>
            <a:rPr lang="en-GB" sz="2000" kern="1200" dirty="0">
              <a:solidFill>
                <a:schemeClr val="bg1"/>
              </a:solidFill>
              <a:latin typeface="Bahnschrift Light" panose="020B0502040204020203" pitchFamily="34" charset="0"/>
            </a:rPr>
            <a:t> </a:t>
          </a:r>
          <a:endParaRPr lang="en-US" sz="2000" kern="1200" dirty="0">
            <a:solidFill>
              <a:schemeClr val="bg1"/>
            </a:solidFill>
            <a:latin typeface="Bahnschrift Light" panose="020B0502040204020203" pitchFamily="34" charset="0"/>
          </a:endParaRPr>
        </a:p>
      </dsp:txBody>
      <dsp:txXfrm>
        <a:off x="1318104" y="2568217"/>
        <a:ext cx="1815095" cy="1089057"/>
      </dsp:txXfrm>
    </dsp:sp>
    <dsp:sp modelId="{8C894E14-1F5D-4ED8-9601-E72FE9EE0B9F}">
      <dsp:nvSpPr>
        <dsp:cNvPr id="0" name=""/>
        <dsp:cNvSpPr/>
      </dsp:nvSpPr>
      <dsp:spPr>
        <a:xfrm>
          <a:off x="8737778" y="1255216"/>
          <a:ext cx="1815095" cy="1089057"/>
        </a:xfrm>
        <a:prstGeom prst="rect">
          <a:avLst/>
        </a:prstGeom>
        <a:solidFill>
          <a:schemeClr val="accent2">
            <a:hueOff val="2367819"/>
            <a:satOff val="12354"/>
            <a:lumOff val="-3529"/>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b="1" kern="1200" dirty="0" err="1">
              <a:solidFill>
                <a:schemeClr val="bg1"/>
              </a:solidFill>
              <a:latin typeface="Bahnschrift Light" panose="020B0502040204020203" pitchFamily="34" charset="0"/>
            </a:rPr>
            <a:t>Owlcarousel</a:t>
          </a:r>
          <a:endParaRPr lang="en-US" sz="1800" b="1" kern="1200" dirty="0">
            <a:solidFill>
              <a:schemeClr val="bg1"/>
            </a:solidFill>
            <a:latin typeface="Bahnschrift Light" panose="020B0502040204020203" pitchFamily="34" charset="0"/>
          </a:endParaRPr>
        </a:p>
      </dsp:txBody>
      <dsp:txXfrm>
        <a:off x="8737778" y="1255216"/>
        <a:ext cx="1815095" cy="1089057"/>
      </dsp:txXfrm>
    </dsp:sp>
    <dsp:sp modelId="{21395EED-0D07-4ED9-9178-4606FC86C33E}">
      <dsp:nvSpPr>
        <dsp:cNvPr id="0" name=""/>
        <dsp:cNvSpPr/>
      </dsp:nvSpPr>
      <dsp:spPr>
        <a:xfrm>
          <a:off x="4648169" y="1255227"/>
          <a:ext cx="1815095" cy="1089057"/>
        </a:xfrm>
        <a:prstGeom prst="rect">
          <a:avLst/>
        </a:prstGeom>
        <a:solidFill>
          <a:schemeClr val="accent2">
            <a:hueOff val="2762456"/>
            <a:satOff val="14412"/>
            <a:lumOff val="-4117"/>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PHP</a:t>
          </a:r>
          <a:endParaRPr lang="en-US" sz="2000" b="1" kern="1200" dirty="0">
            <a:solidFill>
              <a:schemeClr val="bg1"/>
            </a:solidFill>
            <a:latin typeface="Bahnschrift Light" panose="020B0502040204020203" pitchFamily="34" charset="0"/>
          </a:endParaRPr>
        </a:p>
      </dsp:txBody>
      <dsp:txXfrm>
        <a:off x="4648169" y="1255227"/>
        <a:ext cx="1815095" cy="1089057"/>
      </dsp:txXfrm>
    </dsp:sp>
    <dsp:sp modelId="{DB2E837C-105B-474A-A979-5D928E546EF3}">
      <dsp:nvSpPr>
        <dsp:cNvPr id="0" name=""/>
        <dsp:cNvSpPr/>
      </dsp:nvSpPr>
      <dsp:spPr>
        <a:xfrm>
          <a:off x="7746446" y="2525624"/>
          <a:ext cx="1815095" cy="1089057"/>
        </a:xfrm>
        <a:prstGeom prst="rect">
          <a:avLst/>
        </a:prstGeom>
        <a:solidFill>
          <a:schemeClr val="accent2">
            <a:hueOff val="3157092"/>
            <a:satOff val="16471"/>
            <a:lumOff val="-4705"/>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Future languages</a:t>
          </a:r>
          <a:endParaRPr lang="en-US" sz="2000" b="1" kern="1200" dirty="0">
            <a:solidFill>
              <a:schemeClr val="bg1"/>
            </a:solidFill>
            <a:latin typeface="Bahnschrift Light" panose="020B0502040204020203" pitchFamily="34" charset="0"/>
          </a:endParaRPr>
        </a:p>
      </dsp:txBody>
      <dsp:txXfrm>
        <a:off x="7746446" y="2525624"/>
        <a:ext cx="1815095" cy="1089057"/>
      </dsp:txXfrm>
    </dsp:sp>
    <dsp:sp modelId="{4D1C742D-F062-40D4-AA42-EC3E623A1B1B}">
      <dsp:nvSpPr>
        <dsp:cNvPr id="0" name=""/>
        <dsp:cNvSpPr/>
      </dsp:nvSpPr>
      <dsp:spPr>
        <a:xfrm>
          <a:off x="6722387" y="1282966"/>
          <a:ext cx="1815095" cy="1089057"/>
        </a:xfrm>
        <a:prstGeom prst="rect">
          <a:avLst/>
        </a:prstGeom>
        <a:solidFill>
          <a:schemeClr val="accent2">
            <a:hueOff val="3551729"/>
            <a:satOff val="18530"/>
            <a:lumOff val="-5294"/>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kern="1200" dirty="0">
              <a:solidFill>
                <a:schemeClr val="bg1"/>
              </a:solidFill>
            </a:rPr>
            <a:t>‘</a:t>
          </a:r>
          <a:r>
            <a:rPr lang="en-GB" sz="1800" b="1" kern="1200" dirty="0" err="1">
              <a:solidFill>
                <a:schemeClr val="bg1"/>
              </a:solidFill>
              <a:latin typeface="Bahnschrift Light" panose="020B0502040204020203" pitchFamily="34" charset="0"/>
            </a:rPr>
            <a:t>GooglePlaces</a:t>
          </a:r>
          <a:r>
            <a:rPr lang="en-GB" sz="1800" b="1" kern="1200" dirty="0">
              <a:solidFill>
                <a:schemeClr val="bg1"/>
              </a:solidFill>
              <a:latin typeface="Bahnschrift Light" panose="020B0502040204020203" pitchFamily="34" charset="0"/>
            </a:rPr>
            <a:t> API’</a:t>
          </a:r>
          <a:endParaRPr lang="en-US" sz="1800" b="1" kern="1200" dirty="0">
            <a:solidFill>
              <a:schemeClr val="bg1"/>
            </a:solidFill>
            <a:latin typeface="Bahnschrift Light" panose="020B0502040204020203" pitchFamily="34" charset="0"/>
          </a:endParaRPr>
        </a:p>
      </dsp:txBody>
      <dsp:txXfrm>
        <a:off x="6722387" y="1282966"/>
        <a:ext cx="1815095" cy="1089057"/>
      </dsp:txXfrm>
    </dsp:sp>
    <dsp:sp modelId="{B4009EAC-D3CD-4CD3-BE9C-2ADFFCE31F8B}">
      <dsp:nvSpPr>
        <dsp:cNvPr id="0" name=""/>
        <dsp:cNvSpPr/>
      </dsp:nvSpPr>
      <dsp:spPr>
        <a:xfrm>
          <a:off x="7700106" y="74642"/>
          <a:ext cx="1815095" cy="1089057"/>
        </a:xfrm>
        <a:prstGeom prst="rect">
          <a:avLst/>
        </a:prstGeom>
        <a:solidFill>
          <a:schemeClr val="accent2">
            <a:hueOff val="3946365"/>
            <a:satOff val="20589"/>
            <a:lumOff val="-5882"/>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‘PayPal’.</a:t>
          </a:r>
          <a:endParaRPr lang="en-US" sz="2000" b="1" kern="1200" dirty="0">
            <a:solidFill>
              <a:schemeClr val="bg1"/>
            </a:solidFill>
            <a:latin typeface="Bahnschrift Light" panose="020B0502040204020203" pitchFamily="34" charset="0"/>
          </a:endParaRPr>
        </a:p>
      </dsp:txBody>
      <dsp:txXfrm>
        <a:off x="7700106" y="74642"/>
        <a:ext cx="1815095" cy="1089057"/>
      </dsp:txXfrm>
    </dsp:sp>
    <dsp:sp modelId="{39ACC6AC-4934-404C-B91A-A6718C40DC1B}">
      <dsp:nvSpPr>
        <dsp:cNvPr id="0" name=""/>
        <dsp:cNvSpPr/>
      </dsp:nvSpPr>
      <dsp:spPr>
        <a:xfrm>
          <a:off x="5479264" y="2527221"/>
          <a:ext cx="1815095" cy="1089057"/>
        </a:xfrm>
        <a:prstGeom prst="rect">
          <a:avLst/>
        </a:prstGeom>
        <a:solidFill>
          <a:schemeClr val="accent2">
            <a:hueOff val="4341002"/>
            <a:satOff val="22648"/>
            <a:lumOff val="-6470"/>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Move from PHP to ASP.net</a:t>
          </a:r>
          <a:endParaRPr lang="en-US" sz="2000" b="1" kern="1200" dirty="0">
            <a:solidFill>
              <a:schemeClr val="bg1"/>
            </a:solidFill>
            <a:latin typeface="Bahnschrift Light" panose="020B0502040204020203" pitchFamily="34" charset="0"/>
          </a:endParaRPr>
        </a:p>
      </dsp:txBody>
      <dsp:txXfrm>
        <a:off x="5479264" y="2527221"/>
        <a:ext cx="1815095" cy="1089057"/>
      </dsp:txXfrm>
    </dsp:sp>
    <dsp:sp modelId="{29C5FFD1-1A01-4972-B218-1B6DD201C161}">
      <dsp:nvSpPr>
        <dsp:cNvPr id="0" name=""/>
        <dsp:cNvSpPr/>
      </dsp:nvSpPr>
      <dsp:spPr>
        <a:xfrm>
          <a:off x="3655075" y="54603"/>
          <a:ext cx="1815095" cy="1089057"/>
        </a:xfrm>
        <a:prstGeom prst="rect">
          <a:avLst/>
        </a:prstGeom>
        <a:solidFill>
          <a:schemeClr val="accent2">
            <a:hueOff val="4735638"/>
            <a:satOff val="24707"/>
            <a:lumOff val="-7058"/>
            <a:alphaOff val="0"/>
          </a:schemeClr>
        </a:solidFill>
        <a:ln>
          <a:noFill/>
        </a:ln>
        <a:effectLst>
          <a:outerShdw blurRad="50800" dist="15875" dir="5400000" algn="ctr" rotWithShape="0">
            <a:srgbClr val="000000">
              <a:alpha val="68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b="1" kern="1200" dirty="0">
              <a:solidFill>
                <a:schemeClr val="bg1"/>
              </a:solidFill>
              <a:latin typeface="Bahnschrift Light" panose="020B0502040204020203" pitchFamily="34" charset="0"/>
            </a:rPr>
            <a:t>Looking into react</a:t>
          </a:r>
          <a:endParaRPr lang="en-US" sz="2000" b="1" kern="1200" dirty="0">
            <a:solidFill>
              <a:schemeClr val="bg1"/>
            </a:solidFill>
            <a:latin typeface="Bahnschrift Light" panose="020B0502040204020203" pitchFamily="34" charset="0"/>
          </a:endParaRPr>
        </a:p>
      </dsp:txBody>
      <dsp:txXfrm>
        <a:off x="3655075" y="54603"/>
        <a:ext cx="1815095" cy="10890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61330-DFFE-419F-968A-A148DE23136F}">
      <dsp:nvSpPr>
        <dsp:cNvPr id="0" name=""/>
        <dsp:cNvSpPr/>
      </dsp:nvSpPr>
      <dsp:spPr>
        <a:xfrm>
          <a:off x="1360171" y="813472"/>
          <a:ext cx="733429" cy="733429"/>
        </a:xfrm>
        <a:prstGeom prst="ellipse">
          <a:avLst/>
        </a:prstGeom>
        <a:gradFill rotWithShape="0">
          <a:gsLst>
            <a:gs pos="0">
              <a:schemeClr val="accent2">
                <a:hueOff val="0"/>
                <a:satOff val="0"/>
                <a:lumOff val="0"/>
                <a:alphaOff val="0"/>
                <a:tint val="85000"/>
                <a:shade val="98000"/>
                <a:satMod val="110000"/>
                <a:lumMod val="103000"/>
              </a:schemeClr>
            </a:gs>
            <a:gs pos="50000">
              <a:schemeClr val="accent2">
                <a:hueOff val="0"/>
                <a:satOff val="0"/>
                <a:lumOff val="0"/>
                <a:alphaOff val="0"/>
                <a:shade val="85000"/>
                <a:satMod val="105000"/>
                <a:lumMod val="100000"/>
              </a:schemeClr>
            </a:gs>
            <a:gs pos="100000">
              <a:schemeClr val="accent2">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C36575BC-5DEB-4F9D-8D26-64216F6BD116}">
      <dsp:nvSpPr>
        <dsp:cNvPr id="0" name=""/>
        <dsp:cNvSpPr/>
      </dsp:nvSpPr>
      <dsp:spPr>
        <a:xfrm>
          <a:off x="1516475" y="969777"/>
          <a:ext cx="420820" cy="42082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19A6132B-34E2-45E3-9A80-14A293C1CA5C}">
      <dsp:nvSpPr>
        <dsp:cNvPr id="0" name=""/>
        <dsp:cNvSpPr/>
      </dsp:nvSpPr>
      <dsp:spPr>
        <a:xfrm>
          <a:off x="873" y="1775347"/>
          <a:ext cx="3452025" cy="55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 </a:t>
          </a:r>
          <a:r>
            <a:rPr lang="en-GB" sz="1400" kern="1200" dirty="0">
              <a:solidFill>
                <a:schemeClr val="bg1"/>
              </a:solidFill>
              <a:latin typeface="Bahnschrift Light" panose="020B0502040204020203" pitchFamily="34" charset="0"/>
            </a:rPr>
            <a:t>production was to have the team sat together to brainstorm the basic idea and features with the help of the Moscow method we were able to decide and prioritise the necessity of each feature to ensure requirements are met.</a:t>
          </a:r>
          <a:endParaRPr lang="en-US" sz="1400" kern="1200" dirty="0">
            <a:solidFill>
              <a:schemeClr val="bg1"/>
            </a:solidFill>
            <a:latin typeface="Bahnschrift Light" panose="020B0502040204020203" pitchFamily="34" charset="0"/>
          </a:endParaRPr>
        </a:p>
      </dsp:txBody>
      <dsp:txXfrm>
        <a:off x="873" y="1775347"/>
        <a:ext cx="3452025" cy="553900"/>
      </dsp:txXfrm>
    </dsp:sp>
    <dsp:sp modelId="{65FF70C2-3E03-4D62-B671-30992663ACFD}">
      <dsp:nvSpPr>
        <dsp:cNvPr id="0" name=""/>
        <dsp:cNvSpPr/>
      </dsp:nvSpPr>
      <dsp:spPr>
        <a:xfrm>
          <a:off x="5127679" y="813472"/>
          <a:ext cx="733429" cy="733429"/>
        </a:xfrm>
        <a:prstGeom prst="ellipse">
          <a:avLst/>
        </a:prstGeom>
        <a:gradFill rotWithShape="0">
          <a:gsLst>
            <a:gs pos="0">
              <a:schemeClr val="accent3">
                <a:hueOff val="0"/>
                <a:satOff val="0"/>
                <a:lumOff val="0"/>
                <a:alphaOff val="0"/>
                <a:tint val="85000"/>
                <a:shade val="98000"/>
                <a:satMod val="110000"/>
                <a:lumMod val="103000"/>
              </a:schemeClr>
            </a:gs>
            <a:gs pos="50000">
              <a:schemeClr val="accent3">
                <a:hueOff val="0"/>
                <a:satOff val="0"/>
                <a:lumOff val="0"/>
                <a:alphaOff val="0"/>
                <a:shade val="85000"/>
                <a:satMod val="105000"/>
                <a:lumMod val="100000"/>
              </a:schemeClr>
            </a:gs>
            <a:gs pos="100000">
              <a:schemeClr val="accent3">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3948C39B-231A-41AD-8EEB-3E5FA67DCBFC}">
      <dsp:nvSpPr>
        <dsp:cNvPr id="0" name=""/>
        <dsp:cNvSpPr/>
      </dsp:nvSpPr>
      <dsp:spPr>
        <a:xfrm>
          <a:off x="5283983" y="969777"/>
          <a:ext cx="420820" cy="42082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9794518-E760-4B16-AF07-6947AE14DBB0}">
      <dsp:nvSpPr>
        <dsp:cNvPr id="0" name=""/>
        <dsp:cNvSpPr/>
      </dsp:nvSpPr>
      <dsp:spPr>
        <a:xfrm>
          <a:off x="3663308" y="1775347"/>
          <a:ext cx="3662170" cy="55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100000"/>
            </a:lnSpc>
            <a:spcBef>
              <a:spcPct val="0"/>
            </a:spcBef>
            <a:spcAft>
              <a:spcPct val="35000"/>
            </a:spcAft>
            <a:defRPr cap="all"/>
          </a:pPr>
          <a:r>
            <a:rPr lang="en-GB" sz="1400" kern="1200" dirty="0">
              <a:solidFill>
                <a:schemeClr val="bg1"/>
              </a:solidFill>
              <a:latin typeface="Bahnschrift Light" panose="020B0502040204020203" pitchFamily="34" charset="0"/>
            </a:rPr>
            <a:t>Once completed we had to decided on the look and feel of the web app. To do this we performed research into similar web app’s, colour schemes and how they can affect the subconscious of a user and a logo for the web app and any other advertisements. </a:t>
          </a:r>
          <a:endParaRPr lang="en-US" sz="1400" kern="1200" dirty="0">
            <a:solidFill>
              <a:schemeClr val="bg1"/>
            </a:solidFill>
            <a:latin typeface="Bahnschrift Light" panose="020B0502040204020203" pitchFamily="34" charset="0"/>
          </a:endParaRPr>
        </a:p>
      </dsp:txBody>
      <dsp:txXfrm>
        <a:off x="3663308" y="1775347"/>
        <a:ext cx="3662170" cy="553900"/>
      </dsp:txXfrm>
    </dsp:sp>
    <dsp:sp modelId="{4195455E-DFA6-4326-A112-04BF75E9C1A3}">
      <dsp:nvSpPr>
        <dsp:cNvPr id="0" name=""/>
        <dsp:cNvSpPr/>
      </dsp:nvSpPr>
      <dsp:spPr>
        <a:xfrm>
          <a:off x="8857662" y="813472"/>
          <a:ext cx="733429" cy="733429"/>
        </a:xfrm>
        <a:prstGeom prst="ellipse">
          <a:avLst/>
        </a:prstGeom>
        <a:gradFill rotWithShape="0">
          <a:gsLst>
            <a:gs pos="0">
              <a:schemeClr val="accent4">
                <a:hueOff val="0"/>
                <a:satOff val="0"/>
                <a:lumOff val="0"/>
                <a:alphaOff val="0"/>
                <a:tint val="85000"/>
                <a:shade val="98000"/>
                <a:satMod val="110000"/>
                <a:lumMod val="103000"/>
              </a:schemeClr>
            </a:gs>
            <a:gs pos="50000">
              <a:schemeClr val="accent4">
                <a:hueOff val="0"/>
                <a:satOff val="0"/>
                <a:lumOff val="0"/>
                <a:alphaOff val="0"/>
                <a:shade val="85000"/>
                <a:satMod val="105000"/>
                <a:lumMod val="100000"/>
              </a:schemeClr>
            </a:gs>
            <a:gs pos="100000">
              <a:schemeClr val="accent4">
                <a:hueOff val="0"/>
                <a:satOff val="0"/>
                <a:lumOff val="0"/>
                <a:alphaOff val="0"/>
                <a:shade val="60000"/>
                <a:satMod val="120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1CE67E0-A410-4083-B70A-989DA55C5F74}">
      <dsp:nvSpPr>
        <dsp:cNvPr id="0" name=""/>
        <dsp:cNvSpPr/>
      </dsp:nvSpPr>
      <dsp:spPr>
        <a:xfrm>
          <a:off x="9013966" y="969777"/>
          <a:ext cx="420820" cy="42082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a:effectLst>
          <a:outerShdw blurRad="50800" dist="15875" dir="5400000" algn="ctr" rotWithShape="0">
            <a:srgbClr val="000000">
              <a:alpha val="68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939002D5-ED73-4A7A-99A1-CE1182F40C5B}">
      <dsp:nvSpPr>
        <dsp:cNvPr id="0" name=""/>
        <dsp:cNvSpPr/>
      </dsp:nvSpPr>
      <dsp:spPr>
        <a:xfrm>
          <a:off x="7535889" y="1775347"/>
          <a:ext cx="3376974" cy="553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622300">
            <a:lnSpc>
              <a:spcPct val="100000"/>
            </a:lnSpc>
            <a:spcBef>
              <a:spcPct val="0"/>
            </a:spcBef>
            <a:spcAft>
              <a:spcPct val="35000"/>
            </a:spcAft>
            <a:defRPr cap="all"/>
          </a:pPr>
          <a:r>
            <a:rPr lang="en-GB" sz="1400" b="0" kern="1200" dirty="0">
              <a:solidFill>
                <a:schemeClr val="bg1"/>
              </a:solidFill>
              <a:latin typeface="Bahnschrift Light" panose="020B0502040204020203" pitchFamily="34" charset="0"/>
            </a:rPr>
            <a:t>We then had to divvy out job roles and created a Trello board to post any jobs needed to be done and any finished work to be uploaded for the team to see and share their opinion.</a:t>
          </a:r>
          <a:endParaRPr lang="en-US" sz="1400" b="0" kern="1200" dirty="0">
            <a:solidFill>
              <a:schemeClr val="bg1"/>
            </a:solidFill>
            <a:latin typeface="Bahnschrift Light" panose="020B0502040204020203" pitchFamily="34" charset="0"/>
          </a:endParaRPr>
        </a:p>
      </dsp:txBody>
      <dsp:txXfrm>
        <a:off x="7535889" y="1775347"/>
        <a:ext cx="3376974" cy="5539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7D6B0EC-D736-4C12-9662-CCA503FA74C9}"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31787258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7D6B0EC-D736-4C12-9662-CCA503FA74C9}"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31954442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7D6B0EC-D736-4C12-9662-CCA503FA74C9}" type="datetimeFigureOut">
              <a:rPr lang="en-GB" smtClean="0"/>
              <a:t>02/05/2019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AEC88725-DC94-4E96-B1E3-E8EB61059857}" type="slidenum">
              <a:rPr lang="en-GB" smtClean="0"/>
              <a:t>‹#›</a:t>
            </a:fld>
            <a:endParaRPr lang="en-GB"/>
          </a:p>
        </p:txBody>
      </p:sp>
    </p:spTree>
    <p:extLst>
      <p:ext uri="{BB962C8B-B14F-4D97-AF65-F5344CB8AC3E}">
        <p14:creationId xmlns:p14="http://schemas.microsoft.com/office/powerpoint/2010/main" val="42081334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7D6B0EC-D736-4C12-9662-CCA503FA74C9}"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256960499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7D6B0EC-D736-4C12-9662-CCA503FA74C9}" type="datetimeFigureOut">
              <a:rPr lang="en-GB" smtClean="0"/>
              <a:t>02/05/2019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2735188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7D6B0EC-D736-4C12-9662-CCA503FA74C9}" type="datetimeFigureOut">
              <a:rPr lang="en-GB" smtClean="0"/>
              <a:t>02/05/2019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18855650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D6B0EC-D736-4C12-9662-CCA503FA74C9}" type="datetimeFigureOut">
              <a:rPr lang="en-GB" smtClean="0"/>
              <a:t>02/05/2019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21233526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7D6B0EC-D736-4C12-9662-CCA503FA74C9}"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11020768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7D6B0EC-D736-4C12-9662-CCA503FA74C9}" type="datetimeFigureOut">
              <a:rPr lang="en-GB" smtClean="0"/>
              <a:t>02/05/2019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3676538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7D6B0EC-D736-4C12-9662-CCA503FA74C9}" type="datetimeFigureOut">
              <a:rPr lang="en-GB" smtClean="0"/>
              <a:t>02/05/2019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20647976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D7D6B0EC-D736-4C12-9662-CCA503FA74C9}" type="datetimeFigureOut">
              <a:rPr lang="en-GB" smtClean="0"/>
              <a:t>02/05/2019</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AEC88725-DC94-4E96-B1E3-E8EB61059857}" type="slidenum">
              <a:rPr lang="en-GB" smtClean="0"/>
              <a:t>‹#›</a:t>
            </a:fld>
            <a:endParaRPr lang="en-GB"/>
          </a:p>
        </p:txBody>
      </p:sp>
    </p:spTree>
    <p:extLst>
      <p:ext uri="{BB962C8B-B14F-4D97-AF65-F5344CB8AC3E}">
        <p14:creationId xmlns:p14="http://schemas.microsoft.com/office/powerpoint/2010/main" val="27319207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duotone>
              <a:schemeClr val="bg2">
                <a:shade val="88000"/>
                <a:hueMod val="106000"/>
                <a:satMod val="140000"/>
                <a:lumMod val="54000"/>
              </a:schemeClr>
              <a:schemeClr val="bg2">
                <a:tint val="98000"/>
                <a:hueMod val="90000"/>
                <a:satMod val="150000"/>
                <a:lumMod val="160000"/>
              </a:schemeClr>
            </a:duotone>
            <a:lum/>
            <a:extLst>
              <a:ext uri="{BEBA8EAE-BF5A-486C-A8C5-ECC9F3942E4B}">
                <a14:imgProps xmlns:a14="http://schemas.microsoft.com/office/drawing/2010/main">
                  <a14:imgLayer r:embed="rId14">
                    <a14:imgEffect>
                      <a14:artisticGlass/>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D7D6B0EC-D736-4C12-9662-CCA503FA74C9}" type="datetimeFigureOut">
              <a:rPr lang="en-GB" smtClean="0"/>
              <a:t>02/05/2019</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AEC88725-DC94-4E96-B1E3-E8EB61059857}" type="slidenum">
              <a:rPr lang="en-GB" smtClean="0"/>
              <a:t>‹#›</a:t>
            </a:fld>
            <a:endParaRPr lang="en-GB"/>
          </a:p>
        </p:txBody>
      </p:sp>
    </p:spTree>
    <p:extLst>
      <p:ext uri="{BB962C8B-B14F-4D97-AF65-F5344CB8AC3E}">
        <p14:creationId xmlns:p14="http://schemas.microsoft.com/office/powerpoint/2010/main" val="308322255"/>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par>
    </p:tnLst>
  </p:timing>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B4CE7-271B-4ACC-A194-DE1B50E126A9}"/>
              </a:ext>
            </a:extLst>
          </p:cNvPr>
          <p:cNvSpPr>
            <a:spLocks noGrp="1"/>
          </p:cNvSpPr>
          <p:nvPr>
            <p:ph type="ctrTitle"/>
          </p:nvPr>
        </p:nvSpPr>
        <p:spPr>
          <a:xfrm>
            <a:off x="2043113" y="1122362"/>
            <a:ext cx="4715786" cy="4357687"/>
          </a:xfrm>
          <a:effectLst>
            <a:outerShdw dist="50800" dir="5400000" sx="1000" sy="1000" algn="ctr" rotWithShape="0">
              <a:srgbClr val="000000"/>
            </a:outerShdw>
          </a:effectLst>
        </p:spPr>
        <p:txBody>
          <a:bodyPr anchor="ctr">
            <a:normAutofit/>
          </a:bodyPr>
          <a:lstStyle/>
          <a:p>
            <a:pPr algn="ctr"/>
            <a:r>
              <a:rPr lang="en-GB" sz="3300" b="1" dirty="0">
                <a:solidFill>
                  <a:schemeClr val="bg1"/>
                </a:solidFill>
                <a:effectLst>
                  <a:outerShdw blurRad="38100" dist="38100" dir="2700000" algn="tl">
                    <a:srgbClr val="000000">
                      <a:alpha val="43137"/>
                    </a:srgbClr>
                  </a:outerShdw>
                </a:effectLst>
                <a:latin typeface="Bahnschrift Light" panose="020B0502040204020203" pitchFamily="34" charset="0"/>
              </a:rPr>
              <a:t>HND</a:t>
            </a:r>
            <a:r>
              <a:rPr lang="en-GB" sz="3300" b="1" dirty="0">
                <a:solidFill>
                  <a:schemeClr val="bg1"/>
                </a:solidFill>
                <a:latin typeface="Bahnschrift Light" panose="020B0502040204020203" pitchFamily="34" charset="0"/>
              </a:rPr>
              <a:t> Computing </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Year 2</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Enterprise and Innovation</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
            </a:r>
            <a:br>
              <a:rPr lang="en-GB" sz="3300" b="1" dirty="0">
                <a:solidFill>
                  <a:schemeClr val="bg1"/>
                </a:solidFill>
                <a:latin typeface="Bahnschrift Light" panose="020B0502040204020203" pitchFamily="34" charset="0"/>
              </a:rPr>
            </a:br>
            <a:r>
              <a:rPr lang="en-GB" sz="3300" b="1" dirty="0">
                <a:solidFill>
                  <a:schemeClr val="bg1"/>
                </a:solidFill>
                <a:latin typeface="Bahnschrift Light" panose="020B0502040204020203" pitchFamily="34" charset="0"/>
              </a:rPr>
              <a:t>By James Glanville</a:t>
            </a:r>
          </a:p>
        </p:txBody>
      </p:sp>
    </p:spTree>
    <p:extLst>
      <p:ext uri="{BB962C8B-B14F-4D97-AF65-F5344CB8AC3E}">
        <p14:creationId xmlns:p14="http://schemas.microsoft.com/office/powerpoint/2010/main" val="32388951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9F88D-F384-4118-8AC6-A855063E0A65}"/>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Planning</a:t>
            </a:r>
            <a:r>
              <a:rPr lang="en-GB" sz="4000" b="1" u="sng" dirty="0">
                <a:solidFill>
                  <a:schemeClr val="bg1"/>
                </a:solidFill>
                <a:latin typeface="Bahnschrift" panose="020B0502040204020203" pitchFamily="34" charset="0"/>
              </a:rPr>
              <a:t> and Production</a:t>
            </a:r>
          </a:p>
        </p:txBody>
      </p:sp>
      <p:graphicFrame>
        <p:nvGraphicFramePr>
          <p:cNvPr id="124" name="Content Placeholder 2">
            <a:extLst>
              <a:ext uri="{FF2B5EF4-FFF2-40B4-BE49-F238E27FC236}">
                <a16:creationId xmlns:a16="http://schemas.microsoft.com/office/drawing/2014/main" id="{83699EA9-EAEE-45C2-AB04-B1C0C03FFB5C}"/>
              </a:ext>
            </a:extLst>
          </p:cNvPr>
          <p:cNvGraphicFramePr>
            <a:graphicFrameLocks noGrp="1"/>
          </p:cNvGraphicFramePr>
          <p:nvPr>
            <p:ph idx="1"/>
            <p:extLst>
              <p:ext uri="{D42A27DB-BD31-4B8C-83A1-F6EECF244321}">
                <p14:modId xmlns:p14="http://schemas.microsoft.com/office/powerpoint/2010/main" val="4076507378"/>
              </p:ext>
            </p:extLst>
          </p:nvPr>
        </p:nvGraphicFramePr>
        <p:xfrm>
          <a:off x="1045029" y="2097088"/>
          <a:ext cx="10440955"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72584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9F88D-F384-4118-8AC6-A855063E0A65}"/>
              </a:ext>
            </a:extLst>
          </p:cNvPr>
          <p:cNvSpPr>
            <a:spLocks noGrp="1"/>
          </p:cNvSpPr>
          <p:nvPr>
            <p:ph type="title"/>
          </p:nvPr>
        </p:nvSpPr>
        <p:spPr>
          <a:xfrm>
            <a:off x="4771021" y="600873"/>
            <a:ext cx="2422881" cy="1163629"/>
          </a:xfrm>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People</a:t>
            </a:r>
            <a:r>
              <a:rPr lang="en-GB" sz="4000" b="1" u="sng" dirty="0">
                <a:solidFill>
                  <a:schemeClr val="bg1"/>
                </a:solidFill>
                <a:latin typeface="Bahnschrift" panose="020B0502040204020203" pitchFamily="34" charset="0"/>
              </a:rPr>
              <a:t> </a:t>
            </a:r>
          </a:p>
        </p:txBody>
      </p:sp>
      <p:graphicFrame>
        <p:nvGraphicFramePr>
          <p:cNvPr id="5" name="Content Placeholder 2">
            <a:extLst>
              <a:ext uri="{FF2B5EF4-FFF2-40B4-BE49-F238E27FC236}">
                <a16:creationId xmlns:a16="http://schemas.microsoft.com/office/drawing/2014/main" id="{041D0AF0-8A4D-42AC-8BC0-627E6BEB3704}"/>
              </a:ext>
            </a:extLst>
          </p:cNvPr>
          <p:cNvGraphicFramePr>
            <a:graphicFrameLocks noGrp="1"/>
          </p:cNvGraphicFramePr>
          <p:nvPr>
            <p:ph idx="1"/>
            <p:extLst>
              <p:ext uri="{D42A27DB-BD31-4B8C-83A1-F6EECF244321}">
                <p14:modId xmlns:p14="http://schemas.microsoft.com/office/powerpoint/2010/main" val="4012469471"/>
              </p:ext>
            </p:extLst>
          </p:nvPr>
        </p:nvGraphicFramePr>
        <p:xfrm>
          <a:off x="534923" y="1492898"/>
          <a:ext cx="11548220" cy="4419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271442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B210F-715A-44A4-8110-AD2B24F18F72}"/>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Personnel</a:t>
            </a:r>
            <a:r>
              <a:rPr lang="en-GB" sz="4000" b="1" u="sng" dirty="0">
                <a:latin typeface="Bahnschrift" panose="020B0502040204020203" pitchFamily="34" charset="0"/>
              </a:rPr>
              <a:t> </a:t>
            </a:r>
            <a:r>
              <a:rPr lang="en-GB" sz="4000" b="1" u="sng" dirty="0">
                <a:solidFill>
                  <a:schemeClr val="bg1"/>
                </a:solidFill>
                <a:latin typeface="Bahnschrift" panose="020B0502040204020203" pitchFamily="34" charset="0"/>
              </a:rPr>
              <a:t>Priority</a:t>
            </a:r>
            <a:r>
              <a:rPr lang="en-GB" sz="4000" b="1" u="sng" dirty="0">
                <a:latin typeface="Bahnschrift" panose="020B0502040204020203" pitchFamily="34" charset="0"/>
              </a:rPr>
              <a:t> </a:t>
            </a:r>
          </a:p>
        </p:txBody>
      </p:sp>
      <p:graphicFrame>
        <p:nvGraphicFramePr>
          <p:cNvPr id="5" name="Content Placeholder 2">
            <a:extLst>
              <a:ext uri="{FF2B5EF4-FFF2-40B4-BE49-F238E27FC236}">
                <a16:creationId xmlns:a16="http://schemas.microsoft.com/office/drawing/2014/main" id="{5F5A0D65-747F-43DE-9DD0-B7DCCB38F2B7}"/>
              </a:ext>
            </a:extLst>
          </p:cNvPr>
          <p:cNvGraphicFramePr>
            <a:graphicFrameLocks noGrp="1"/>
          </p:cNvGraphicFramePr>
          <p:nvPr>
            <p:ph idx="1"/>
            <p:extLst>
              <p:ext uri="{D42A27DB-BD31-4B8C-83A1-F6EECF244321}">
                <p14:modId xmlns:p14="http://schemas.microsoft.com/office/powerpoint/2010/main" val="2092651282"/>
              </p:ext>
            </p:extLst>
          </p:nvPr>
        </p:nvGraphicFramePr>
        <p:xfrm>
          <a:off x="727788" y="2276668"/>
          <a:ext cx="11243387" cy="35145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a:extLst>
              <a:ext uri="{FF2B5EF4-FFF2-40B4-BE49-F238E27FC236}">
                <a16:creationId xmlns:a16="http://schemas.microsoft.com/office/drawing/2014/main" id="{99E888C8-8A9B-4575-AEBF-6AEFBA252FCE}"/>
              </a:ext>
            </a:extLst>
          </p:cNvPr>
          <p:cNvCxnSpPr>
            <a:cxnSpLocks/>
          </p:cNvCxnSpPr>
          <p:nvPr/>
        </p:nvCxnSpPr>
        <p:spPr>
          <a:xfrm>
            <a:off x="9171992" y="2348917"/>
            <a:ext cx="0" cy="3370748"/>
          </a:xfrm>
          <a:prstGeom prst="line">
            <a:avLst/>
          </a:prstGeom>
          <a:ln w="19050">
            <a:solidFill>
              <a:schemeClr val="bg1"/>
            </a:solidFill>
          </a:ln>
          <a:effectLst>
            <a:outerShdw blurRad="50800" dist="50800" dir="5400000" algn="ctr" rotWithShape="0">
              <a:schemeClr val="bg1"/>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245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124C0-B9B3-48FF-AE9E-F854A5ABB818}"/>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Future</a:t>
            </a:r>
            <a:r>
              <a:rPr lang="en-GB" sz="4000" b="1" u="sng" dirty="0">
                <a:solidFill>
                  <a:schemeClr val="bg1"/>
                </a:solidFill>
                <a:latin typeface="Bahnschrift" panose="020B0502040204020203" pitchFamily="34" charset="0"/>
              </a:rPr>
              <a:t> employees </a:t>
            </a:r>
            <a:r>
              <a:rPr lang="en-GB" sz="4000" u="sng" dirty="0">
                <a:solidFill>
                  <a:schemeClr val="bg1"/>
                </a:solidFill>
                <a:latin typeface="Bahnschrift" panose="020B0502040204020203" pitchFamily="34" charset="0"/>
              </a:rPr>
              <a:t>expand</a:t>
            </a:r>
            <a:r>
              <a:rPr lang="en-GB" sz="4000" u="sng" dirty="0">
                <a:latin typeface="Bahnschrift" panose="020B0502040204020203" pitchFamily="34" charset="0"/>
              </a:rPr>
              <a:t/>
            </a:r>
            <a:br>
              <a:rPr lang="en-GB" sz="4000" u="sng" dirty="0">
                <a:latin typeface="Bahnschrift" panose="020B0502040204020203" pitchFamily="34" charset="0"/>
              </a:rPr>
            </a:br>
            <a:endParaRPr lang="en-GB" sz="4000" b="1" u="sng" dirty="0">
              <a:latin typeface="Bahnschrift" panose="020B0502040204020203" pitchFamily="34" charset="0"/>
            </a:endParaRPr>
          </a:p>
        </p:txBody>
      </p:sp>
      <p:graphicFrame>
        <p:nvGraphicFramePr>
          <p:cNvPr id="79" name="Content Placeholder 2">
            <a:extLst>
              <a:ext uri="{FF2B5EF4-FFF2-40B4-BE49-F238E27FC236}">
                <a16:creationId xmlns:a16="http://schemas.microsoft.com/office/drawing/2014/main" id="{A26E1CC0-340A-4837-87F5-DBAE07D2A8A3}"/>
              </a:ext>
            </a:extLst>
          </p:cNvPr>
          <p:cNvGraphicFramePr>
            <a:graphicFrameLocks noGrp="1"/>
          </p:cNvGraphicFramePr>
          <p:nvPr>
            <p:ph idx="1"/>
            <p:extLst>
              <p:ext uri="{D42A27DB-BD31-4B8C-83A1-F6EECF244321}">
                <p14:modId xmlns:p14="http://schemas.microsoft.com/office/powerpoint/2010/main" val="209922260"/>
              </p:ext>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60698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5346A-0874-4BBD-9144-59B3B5EB315D}"/>
              </a:ext>
            </a:extLst>
          </p:cNvPr>
          <p:cNvSpPr>
            <a:spLocks noGrp="1"/>
          </p:cNvSpPr>
          <p:nvPr>
            <p:ph type="title"/>
          </p:nvPr>
        </p:nvSpPr>
        <p:spPr>
          <a:xfrm>
            <a:off x="1225389" y="618518"/>
            <a:ext cx="9905998" cy="1478570"/>
          </a:xfrm>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Equipment</a:t>
            </a:r>
          </a:p>
        </p:txBody>
      </p:sp>
      <p:graphicFrame>
        <p:nvGraphicFramePr>
          <p:cNvPr id="5" name="Content Placeholder 2">
            <a:extLst>
              <a:ext uri="{FF2B5EF4-FFF2-40B4-BE49-F238E27FC236}">
                <a16:creationId xmlns:a16="http://schemas.microsoft.com/office/drawing/2014/main" id="{0803EC54-5277-437C-8EBF-E1620D4E6A35}"/>
              </a:ext>
            </a:extLst>
          </p:cNvPr>
          <p:cNvGraphicFramePr>
            <a:graphicFrameLocks noGrp="1"/>
          </p:cNvGraphicFramePr>
          <p:nvPr>
            <p:ph idx="1"/>
            <p:extLst>
              <p:ext uri="{D42A27DB-BD31-4B8C-83A1-F6EECF244321}">
                <p14:modId xmlns:p14="http://schemas.microsoft.com/office/powerpoint/2010/main" val="3508678745"/>
              </p:ext>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4165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7089-8ECB-4333-B729-A117936A56AB}"/>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Hardware</a:t>
            </a:r>
          </a:p>
        </p:txBody>
      </p:sp>
      <p:graphicFrame>
        <p:nvGraphicFramePr>
          <p:cNvPr id="5" name="Content Placeholder 2">
            <a:extLst>
              <a:ext uri="{FF2B5EF4-FFF2-40B4-BE49-F238E27FC236}">
                <a16:creationId xmlns:a16="http://schemas.microsoft.com/office/drawing/2014/main" id="{B820A181-019D-4734-938D-29B597E6B80A}"/>
              </a:ext>
            </a:extLst>
          </p:cNvPr>
          <p:cNvGraphicFramePr>
            <a:graphicFrameLocks noGrp="1"/>
          </p:cNvGraphicFramePr>
          <p:nvPr>
            <p:ph idx="1"/>
            <p:extLst>
              <p:ext uri="{D42A27DB-BD31-4B8C-83A1-F6EECF244321}">
                <p14:modId xmlns:p14="http://schemas.microsoft.com/office/powerpoint/2010/main" val="323681225"/>
              </p:ext>
            </p:extLst>
          </p:nvPr>
        </p:nvGraphicFramePr>
        <p:xfrm>
          <a:off x="1203325" y="2011363"/>
          <a:ext cx="9783763" cy="4206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65049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7089-8ECB-4333-B729-A117936A56AB}"/>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Software</a:t>
            </a:r>
          </a:p>
        </p:txBody>
      </p:sp>
      <p:graphicFrame>
        <p:nvGraphicFramePr>
          <p:cNvPr id="5" name="Content Placeholder 2">
            <a:extLst>
              <a:ext uri="{FF2B5EF4-FFF2-40B4-BE49-F238E27FC236}">
                <a16:creationId xmlns:a16="http://schemas.microsoft.com/office/drawing/2014/main" id="{FAD21A00-9664-455D-850C-7ABB2413101C}"/>
              </a:ext>
            </a:extLst>
          </p:cNvPr>
          <p:cNvGraphicFramePr>
            <a:graphicFrameLocks noGrp="1"/>
          </p:cNvGraphicFramePr>
          <p:nvPr>
            <p:ph idx="1"/>
            <p:extLst>
              <p:ext uri="{D42A27DB-BD31-4B8C-83A1-F6EECF244321}">
                <p14:modId xmlns:p14="http://schemas.microsoft.com/office/powerpoint/2010/main" val="1524003715"/>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228272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7089-8ECB-4333-B729-A117936A56AB}"/>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Coding languages/plugins</a:t>
            </a:r>
          </a:p>
        </p:txBody>
      </p:sp>
      <p:graphicFrame>
        <p:nvGraphicFramePr>
          <p:cNvPr id="14" name="Content Placeholder 2">
            <a:extLst>
              <a:ext uri="{FF2B5EF4-FFF2-40B4-BE49-F238E27FC236}">
                <a16:creationId xmlns:a16="http://schemas.microsoft.com/office/drawing/2014/main" id="{AA1AAB1D-9B1C-46CC-8BFA-0330E7D3610E}"/>
              </a:ext>
            </a:extLst>
          </p:cNvPr>
          <p:cNvGraphicFramePr>
            <a:graphicFrameLocks noGrp="1"/>
          </p:cNvGraphicFramePr>
          <p:nvPr>
            <p:ph idx="1"/>
            <p:extLst>
              <p:ext uri="{D42A27DB-BD31-4B8C-83A1-F6EECF244321}">
                <p14:modId xmlns:p14="http://schemas.microsoft.com/office/powerpoint/2010/main" val="120052660"/>
              </p:ext>
            </p:extLst>
          </p:nvPr>
        </p:nvGraphicFramePr>
        <p:xfrm>
          <a:off x="382555" y="1922106"/>
          <a:ext cx="11616611" cy="43173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6927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C866B-B64D-46DD-B1B0-F160BCF8C0EA}"/>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Production of Project</a:t>
            </a:r>
          </a:p>
        </p:txBody>
      </p:sp>
      <p:graphicFrame>
        <p:nvGraphicFramePr>
          <p:cNvPr id="62" name="Content Placeholder 2">
            <a:extLst>
              <a:ext uri="{FF2B5EF4-FFF2-40B4-BE49-F238E27FC236}">
                <a16:creationId xmlns:a16="http://schemas.microsoft.com/office/drawing/2014/main" id="{7E8B2A9D-B542-4276-9C27-E582CA2C1EBD}"/>
              </a:ext>
            </a:extLst>
          </p:cNvPr>
          <p:cNvGraphicFramePr>
            <a:graphicFrameLocks noGrp="1"/>
          </p:cNvGraphicFramePr>
          <p:nvPr>
            <p:ph idx="1"/>
            <p:extLst>
              <p:ext uri="{D42A27DB-BD31-4B8C-83A1-F6EECF244321}">
                <p14:modId xmlns:p14="http://schemas.microsoft.com/office/powerpoint/2010/main" val="2068690988"/>
              </p:ext>
            </p:extLst>
          </p:nvPr>
        </p:nvGraphicFramePr>
        <p:xfrm>
          <a:off x="1141413" y="2418820"/>
          <a:ext cx="10913738" cy="31427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85831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1D08C-EFEF-477D-AC63-E96630A6F3B1}"/>
              </a:ext>
            </a:extLst>
          </p:cNvPr>
          <p:cNvSpPr>
            <a:spLocks noGrp="1"/>
          </p:cNvSpPr>
          <p:nvPr>
            <p:ph type="title"/>
          </p:nvPr>
        </p:nvSpPr>
        <p:spPr/>
        <p:txBody>
          <a:bodyPr>
            <a:normAutofit/>
          </a:bodyPr>
          <a:lstStyle/>
          <a:p>
            <a:pPr algn="ctr"/>
            <a:r>
              <a:rPr lang="en-GB" sz="4000" b="1" u="sng" dirty="0" err="1">
                <a:solidFill>
                  <a:schemeClr val="bg1"/>
                </a:solidFill>
                <a:effectLst>
                  <a:outerShdw blurRad="38100" dist="38100" dir="2700000" algn="tl">
                    <a:srgbClr val="000000">
                      <a:alpha val="43137"/>
                    </a:srgbClr>
                  </a:outerShdw>
                </a:effectLst>
                <a:latin typeface="Bahnschrift" panose="020B0502040204020203" pitchFamily="34" charset="0"/>
              </a:rPr>
              <a:t>DreamWeaver</a:t>
            </a:r>
            <a:endPar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endParaRPr>
          </a:p>
        </p:txBody>
      </p:sp>
      <p:sp>
        <p:nvSpPr>
          <p:cNvPr id="3" name="TextBox 2">
            <a:extLst>
              <a:ext uri="{FF2B5EF4-FFF2-40B4-BE49-F238E27FC236}">
                <a16:creationId xmlns:a16="http://schemas.microsoft.com/office/drawing/2014/main" id="{7C7E4A27-9041-4E76-BE2C-704145029235}"/>
              </a:ext>
            </a:extLst>
          </p:cNvPr>
          <p:cNvSpPr txBox="1"/>
          <p:nvPr/>
        </p:nvSpPr>
        <p:spPr>
          <a:xfrm>
            <a:off x="8080311" y="3021086"/>
            <a:ext cx="3275045" cy="1908215"/>
          </a:xfrm>
          <a:prstGeom prst="rect">
            <a:avLst/>
          </a:prstGeom>
          <a:noFill/>
        </p:spPr>
        <p:txBody>
          <a:bodyPr wrap="square" rtlCol="0">
            <a:spAutoFit/>
          </a:bodyPr>
          <a:lstStyle/>
          <a:p>
            <a:pPr algn="ctr"/>
            <a:r>
              <a:rPr lang="en-GB" sz="2000" b="1" dirty="0">
                <a:solidFill>
                  <a:schemeClr val="bg1"/>
                </a:solidFill>
                <a:latin typeface="Bahnschrift Light" panose="020B0502040204020203" pitchFamily="34" charset="0"/>
              </a:rPr>
              <a:t>I used the Adobe Dreamweaver Software to build the overall web application “GRAB-A-TABLE”.</a:t>
            </a:r>
          </a:p>
          <a:p>
            <a:endParaRPr lang="en-GB" dirty="0"/>
          </a:p>
        </p:txBody>
      </p:sp>
      <p:pic>
        <p:nvPicPr>
          <p:cNvPr id="7" name="Content Placeholder 3">
            <a:extLst>
              <a:ext uri="{FF2B5EF4-FFF2-40B4-BE49-F238E27FC236}">
                <a16:creationId xmlns:a16="http://schemas.microsoft.com/office/drawing/2014/main" id="{D766A474-5922-4338-80AC-ADAC37515BED}"/>
              </a:ext>
            </a:extLst>
          </p:cNvPr>
          <p:cNvPicPr>
            <a:picLocks noChangeAspect="1"/>
          </p:cNvPicPr>
          <p:nvPr/>
        </p:nvPicPr>
        <p:blipFill>
          <a:blip r:embed="rId2"/>
          <a:stretch>
            <a:fillRect/>
          </a:stretch>
        </p:blipFill>
        <p:spPr>
          <a:xfrm>
            <a:off x="1324579" y="2097088"/>
            <a:ext cx="6297625" cy="354171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2533669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3349E-0C77-403D-A1FF-CE430E2BBF70}"/>
              </a:ext>
            </a:extLst>
          </p:cNvPr>
          <p:cNvSpPr>
            <a:spLocks noGrp="1"/>
          </p:cNvSpPr>
          <p:nvPr>
            <p:ph type="title"/>
          </p:nvPr>
        </p:nvSpPr>
        <p:spPr/>
        <p:txBody>
          <a:bodyPr>
            <a:normAutofit/>
          </a:bodyPr>
          <a:lstStyle/>
          <a:p>
            <a:pPr algn="ctr"/>
            <a:r>
              <a:rPr lang="en-GB" sz="4000" b="1" u="sng" dirty="0" err="1">
                <a:solidFill>
                  <a:schemeClr val="bg1"/>
                </a:solidFill>
                <a:effectLst>
                  <a:outerShdw blurRad="38100" dist="38100" dir="2700000" algn="tl">
                    <a:srgbClr val="000000">
                      <a:alpha val="43137"/>
                    </a:srgbClr>
                  </a:outerShdw>
                </a:effectLst>
                <a:latin typeface="Bahnschrift" panose="020B0502040204020203" pitchFamily="34" charset="0"/>
              </a:rPr>
              <a:t>Owlcarousel</a:t>
            </a:r>
            <a:endPar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endParaRPr>
          </a:p>
        </p:txBody>
      </p:sp>
      <p:sp>
        <p:nvSpPr>
          <p:cNvPr id="3" name="Content Placeholder 2">
            <a:extLst>
              <a:ext uri="{FF2B5EF4-FFF2-40B4-BE49-F238E27FC236}">
                <a16:creationId xmlns:a16="http://schemas.microsoft.com/office/drawing/2014/main" id="{9EE2E132-BC54-4CA7-9A13-093617F4DFBB}"/>
              </a:ext>
            </a:extLst>
          </p:cNvPr>
          <p:cNvSpPr>
            <a:spLocks noGrp="1"/>
          </p:cNvSpPr>
          <p:nvPr>
            <p:ph idx="1"/>
          </p:nvPr>
        </p:nvSpPr>
        <p:spPr>
          <a:xfrm>
            <a:off x="7735605" y="1996991"/>
            <a:ext cx="3733800" cy="3128930"/>
          </a:xfrm>
        </p:spPr>
        <p:txBody>
          <a:bodyPr>
            <a:normAutofit/>
          </a:bodyPr>
          <a:lstStyle/>
          <a:p>
            <a:pPr marL="0" indent="0" algn="ctr">
              <a:buNone/>
            </a:pPr>
            <a:r>
              <a:rPr lang="en-GB" sz="2000" dirty="0">
                <a:solidFill>
                  <a:schemeClr val="bg1"/>
                </a:solidFill>
                <a:latin typeface="Bahnschrift Light" panose="020B0502040204020203" pitchFamily="34" charset="0"/>
              </a:rPr>
              <a:t>During the initial design process the group had decided on having a slider similar to the Netflix UI, to do this I used a plugin called </a:t>
            </a:r>
            <a:r>
              <a:rPr lang="en-GB" sz="2000" dirty="0" err="1">
                <a:solidFill>
                  <a:schemeClr val="bg1"/>
                </a:solidFill>
                <a:latin typeface="Bahnschrift Light" panose="020B0502040204020203" pitchFamily="34" charset="0"/>
              </a:rPr>
              <a:t>OwlCarousel</a:t>
            </a:r>
            <a:r>
              <a:rPr lang="en-GB" sz="2000" dirty="0">
                <a:solidFill>
                  <a:schemeClr val="bg1"/>
                </a:solidFill>
                <a:latin typeface="Bahnschrift Light" panose="020B0502040204020203" pitchFamily="34" charset="0"/>
              </a:rPr>
              <a:t>. This enabled me to make tweaks to the design so it fit in with the theme of “GRAB-A-TABLE”.</a:t>
            </a:r>
          </a:p>
        </p:txBody>
      </p:sp>
      <p:pic>
        <p:nvPicPr>
          <p:cNvPr id="4" name="Picture 3">
            <a:extLst>
              <a:ext uri="{FF2B5EF4-FFF2-40B4-BE49-F238E27FC236}">
                <a16:creationId xmlns:a16="http://schemas.microsoft.com/office/drawing/2014/main" id="{AF561D36-8C0C-4CF5-9DEF-22219AEEEAC1}"/>
              </a:ext>
            </a:extLst>
          </p:cNvPr>
          <p:cNvPicPr/>
          <p:nvPr/>
        </p:nvPicPr>
        <p:blipFill rotWithShape="1">
          <a:blip r:embed="rId2">
            <a:extLst>
              <a:ext uri="{28A0092B-C50C-407E-A947-70E740481C1C}">
                <a14:useLocalDpi xmlns:a14="http://schemas.microsoft.com/office/drawing/2010/main" val="0"/>
              </a:ext>
            </a:extLst>
          </a:blip>
          <a:srcRect l="1163" t="31613" r="15079" b="6639"/>
          <a:stretch/>
        </p:blipFill>
        <p:spPr bwMode="auto">
          <a:xfrm>
            <a:off x="1088704" y="1864535"/>
            <a:ext cx="6405082" cy="339384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266181054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FDC1F-FE2B-42E9-B99D-A36A70200816}"/>
              </a:ext>
            </a:extLst>
          </p:cNvPr>
          <p:cNvSpPr>
            <a:spLocks noGrp="1"/>
          </p:cNvSpPr>
          <p:nvPr>
            <p:ph type="title"/>
          </p:nvPr>
        </p:nvSpPr>
        <p:spPr/>
        <p:txBody>
          <a:bodyPr/>
          <a:lstStyle/>
          <a:p>
            <a:pPr algn="ctr"/>
            <a:r>
              <a:rPr lang="en-GB" dirty="0">
                <a:solidFill>
                  <a:schemeClr val="bg1"/>
                </a:solidFill>
              </a:rPr>
              <a:t>Google maps embed</a:t>
            </a:r>
          </a:p>
        </p:txBody>
      </p:sp>
      <p:pic>
        <p:nvPicPr>
          <p:cNvPr id="4" name="Picture 3">
            <a:extLst>
              <a:ext uri="{FF2B5EF4-FFF2-40B4-BE49-F238E27FC236}">
                <a16:creationId xmlns:a16="http://schemas.microsoft.com/office/drawing/2014/main" id="{615701CA-5ECF-4974-ACB2-FDE6896DB516}"/>
              </a:ext>
            </a:extLst>
          </p:cNvPr>
          <p:cNvPicPr/>
          <p:nvPr/>
        </p:nvPicPr>
        <p:blipFill rotWithShape="1">
          <a:blip r:embed="rId2"/>
          <a:srcRect t="9304" b="11734"/>
          <a:stretch/>
        </p:blipFill>
        <p:spPr bwMode="auto">
          <a:xfrm>
            <a:off x="1141413" y="2441685"/>
            <a:ext cx="5730875" cy="25450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1EE87CA3-F785-4635-9782-AD3D7F1984D1}"/>
              </a:ext>
            </a:extLst>
          </p:cNvPr>
          <p:cNvSpPr txBox="1"/>
          <p:nvPr/>
        </p:nvSpPr>
        <p:spPr>
          <a:xfrm>
            <a:off x="7273255" y="2365695"/>
            <a:ext cx="4228051" cy="1754326"/>
          </a:xfrm>
          <a:prstGeom prst="rect">
            <a:avLst/>
          </a:prstGeom>
          <a:noFill/>
        </p:spPr>
        <p:txBody>
          <a:bodyPr wrap="square" rtlCol="0">
            <a:spAutoFit/>
          </a:bodyPr>
          <a:lstStyle/>
          <a:p>
            <a:r>
              <a:rPr lang="en-GB" dirty="0">
                <a:solidFill>
                  <a:schemeClr val="bg1"/>
                </a:solidFill>
              </a:rPr>
              <a:t>For now I have embedded Google Maps Into the Business page. Once in full development I will be implementing an auto complete search function to enable more functionality, listings based on GPS, directions via google maps using your GPS</a:t>
            </a:r>
          </a:p>
        </p:txBody>
      </p:sp>
    </p:spTree>
    <p:extLst>
      <p:ext uri="{BB962C8B-B14F-4D97-AF65-F5344CB8AC3E}">
        <p14:creationId xmlns:p14="http://schemas.microsoft.com/office/powerpoint/2010/main" val="23239708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AC00D-F647-4C74-A3E5-ED20C4E681B9}"/>
              </a:ext>
            </a:extLst>
          </p:cNvPr>
          <p:cNvSpPr>
            <a:spLocks noGrp="1"/>
          </p:cNvSpPr>
          <p:nvPr>
            <p:ph type="title"/>
          </p:nvPr>
        </p:nvSpPr>
        <p:spPr>
          <a:xfrm>
            <a:off x="261257" y="271356"/>
            <a:ext cx="11256452" cy="1478570"/>
          </a:xfrm>
        </p:spPr>
        <p:txBody>
          <a:bodyPr vert="horz" lIns="91440" tIns="45720" rIns="91440" bIns="45720" rtlCol="0" anchor="ctr">
            <a:normAutofit/>
          </a:bodyPr>
          <a:lstStyle/>
          <a:p>
            <a:pPr algn="ctr"/>
            <a:r>
              <a:rPr lang="en-US" sz="4000" b="1" u="sng" dirty="0">
                <a:solidFill>
                  <a:schemeClr val="bg1"/>
                </a:solidFill>
                <a:effectLst>
                  <a:outerShdw blurRad="38100" dist="38100" dir="2700000" algn="tl">
                    <a:srgbClr val="000000">
                      <a:alpha val="43137"/>
                    </a:srgbClr>
                  </a:outerShdw>
                </a:effectLst>
                <a:latin typeface="Bahnschrift" panose="020B0502040204020203" pitchFamily="34" charset="0"/>
              </a:rPr>
              <a:t>Date and time picker plugin</a:t>
            </a:r>
          </a:p>
        </p:txBody>
      </p:sp>
      <p:pic>
        <p:nvPicPr>
          <p:cNvPr id="5" name="Content Placeholder 4" descr="A screenshot of a computer screen&#10;&#10;Description automatically generated">
            <a:extLst>
              <a:ext uri="{FF2B5EF4-FFF2-40B4-BE49-F238E27FC236}">
                <a16:creationId xmlns:a16="http://schemas.microsoft.com/office/drawing/2014/main" id="{6971859C-DE39-4F1F-BA88-FDE027DF67E1}"/>
              </a:ext>
            </a:extLst>
          </p:cNvPr>
          <p:cNvPicPr>
            <a:picLocks noGrp="1" noChangeAspect="1"/>
          </p:cNvPicPr>
          <p:nvPr>
            <p:ph idx="1"/>
          </p:nvPr>
        </p:nvPicPr>
        <p:blipFill rotWithShape="1">
          <a:blip r:embed="rId2"/>
          <a:srcRect l="9292" r="2" b="2"/>
          <a:stretch/>
        </p:blipFill>
        <p:spPr>
          <a:xfrm>
            <a:off x="6273282" y="1383858"/>
            <a:ext cx="5148276" cy="289458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4" name="Picture 3" descr="A screenshot of a computer&#10;&#10;Description automatically generated">
            <a:extLst>
              <a:ext uri="{FF2B5EF4-FFF2-40B4-BE49-F238E27FC236}">
                <a16:creationId xmlns:a16="http://schemas.microsoft.com/office/drawing/2014/main" id="{1A51967C-A793-4DCD-A3D6-33C99E907E4E}"/>
              </a:ext>
            </a:extLst>
          </p:cNvPr>
          <p:cNvPicPr/>
          <p:nvPr/>
        </p:nvPicPr>
        <p:blipFill rotWithShape="1">
          <a:blip r:embed="rId3"/>
          <a:srcRect t="138"/>
          <a:stretch/>
        </p:blipFill>
        <p:spPr bwMode="auto">
          <a:xfrm>
            <a:off x="674291" y="1383858"/>
            <a:ext cx="5388472" cy="289458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46EBAB98-F671-4718-A06C-4DDC6DA7C611}"/>
              </a:ext>
            </a:extLst>
          </p:cNvPr>
          <p:cNvSpPr txBox="1"/>
          <p:nvPr/>
        </p:nvSpPr>
        <p:spPr>
          <a:xfrm>
            <a:off x="1069290" y="5003206"/>
            <a:ext cx="10827244" cy="3541714"/>
          </a:xfrm>
          <a:prstGeom prst="rect">
            <a:avLst/>
          </a:prstGeom>
        </p:spPr>
        <p:txBody>
          <a:bodyPr vert="horz" lIns="91440" tIns="45720" rIns="91440" bIns="45720" rtlCol="0">
            <a:normAutofit/>
          </a:bodyPr>
          <a:lstStyle/>
          <a:p>
            <a:pPr defTabSz="914400">
              <a:lnSpc>
                <a:spcPct val="120000"/>
              </a:lnSpc>
              <a:spcAft>
                <a:spcPts val="600"/>
              </a:spcAft>
              <a:buSzPct val="125000"/>
            </a:pPr>
            <a:r>
              <a:rPr lang="en-US" dirty="0">
                <a:solidFill>
                  <a:schemeClr val="bg1"/>
                </a:solidFill>
              </a:rPr>
              <a:t>In order for bookings to be made and ensure no over bookings were made, I used another plugin called “</a:t>
            </a:r>
            <a:r>
              <a:rPr lang="en-US" dirty="0" err="1">
                <a:solidFill>
                  <a:schemeClr val="bg1"/>
                </a:solidFill>
              </a:rPr>
              <a:t>DateTimePicker</a:t>
            </a:r>
            <a:r>
              <a:rPr lang="en-US" dirty="0">
                <a:solidFill>
                  <a:schemeClr val="bg1"/>
                </a:solidFill>
              </a:rPr>
              <a:t>” this provided a calendar that would cancel out dates and times depending on their vacancies. It is a very important that no double bookings are able to be made as……… more explaining</a:t>
            </a:r>
          </a:p>
        </p:txBody>
      </p:sp>
    </p:spTree>
    <p:extLst>
      <p:ext uri="{BB962C8B-B14F-4D97-AF65-F5344CB8AC3E}">
        <p14:creationId xmlns:p14="http://schemas.microsoft.com/office/powerpoint/2010/main" val="2311363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56263-37C4-46D9-A2EC-631CF248303E}"/>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Bootstrap</a:t>
            </a:r>
          </a:p>
        </p:txBody>
      </p:sp>
      <p:pic>
        <p:nvPicPr>
          <p:cNvPr id="4" name="Content Placeholder 3">
            <a:extLst>
              <a:ext uri="{FF2B5EF4-FFF2-40B4-BE49-F238E27FC236}">
                <a16:creationId xmlns:a16="http://schemas.microsoft.com/office/drawing/2014/main" id="{5904F5FD-A61D-40FC-B34B-D89B18208312}"/>
              </a:ext>
            </a:extLst>
          </p:cNvPr>
          <p:cNvPicPr>
            <a:picLocks noGrp="1"/>
          </p:cNvPicPr>
          <p:nvPr>
            <p:ph idx="1"/>
          </p:nvPr>
        </p:nvPicPr>
        <p:blipFill rotWithShape="1">
          <a:blip r:embed="rId2"/>
          <a:srcRect l="1026" t="9407" r="792" b="3534"/>
          <a:stretch/>
        </p:blipFill>
        <p:spPr>
          <a:xfrm>
            <a:off x="913116" y="1917312"/>
            <a:ext cx="7595121" cy="378822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 name="TextBox 2">
            <a:extLst>
              <a:ext uri="{FF2B5EF4-FFF2-40B4-BE49-F238E27FC236}">
                <a16:creationId xmlns:a16="http://schemas.microsoft.com/office/drawing/2014/main" id="{5F269D4E-D739-4DD6-8EC8-DA6D6C1A4310}"/>
              </a:ext>
            </a:extLst>
          </p:cNvPr>
          <p:cNvSpPr txBox="1"/>
          <p:nvPr/>
        </p:nvSpPr>
        <p:spPr>
          <a:xfrm>
            <a:off x="8666858" y="1513978"/>
            <a:ext cx="3229673" cy="4191562"/>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I used bootstrap for the framework as it will be responsive and helps maintain structure of the website when different view ports.</a:t>
            </a:r>
          </a:p>
          <a:p>
            <a:r>
              <a:rPr lang="en-GB" sz="2000" b="1" dirty="0">
                <a:solidFill>
                  <a:schemeClr val="bg1"/>
                </a:solidFill>
                <a:latin typeface="Bahnschrift Light" panose="020B0502040204020203" pitchFamily="34" charset="0"/>
              </a:rPr>
              <a:t>This is important as we are wanting to reach as many people as possible so its key that it will look and function professionally, no matter what the screen size is.</a:t>
            </a:r>
          </a:p>
        </p:txBody>
      </p:sp>
    </p:spTree>
    <p:extLst>
      <p:ext uri="{BB962C8B-B14F-4D97-AF65-F5344CB8AC3E}">
        <p14:creationId xmlns:p14="http://schemas.microsoft.com/office/powerpoint/2010/main" val="17703776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CC675-DB7C-4AB1-B77D-C49864EE65B0}"/>
              </a:ext>
            </a:extLst>
          </p:cNvPr>
          <p:cNvSpPr>
            <a:spLocks noGrp="1"/>
          </p:cNvSpPr>
          <p:nvPr>
            <p:ph type="title"/>
          </p:nvPr>
        </p:nvSpPr>
        <p:spPr>
          <a:xfrm>
            <a:off x="1960422" y="441236"/>
            <a:ext cx="7063240" cy="1478570"/>
          </a:xfrm>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Testing</a:t>
            </a:r>
          </a:p>
        </p:txBody>
      </p:sp>
      <p:pic>
        <p:nvPicPr>
          <p:cNvPr id="4" name="Content Placeholder 3">
            <a:extLst>
              <a:ext uri="{FF2B5EF4-FFF2-40B4-BE49-F238E27FC236}">
                <a16:creationId xmlns:a16="http://schemas.microsoft.com/office/drawing/2014/main" id="{30104954-9F8B-40BD-BAEB-912260FE39F5}"/>
              </a:ext>
            </a:extLst>
          </p:cNvPr>
          <p:cNvPicPr>
            <a:picLocks noGrp="1" noChangeAspect="1"/>
          </p:cNvPicPr>
          <p:nvPr>
            <p:ph idx="1"/>
          </p:nvPr>
        </p:nvPicPr>
        <p:blipFill>
          <a:blip r:embed="rId2"/>
          <a:stretch>
            <a:fillRect/>
          </a:stretch>
        </p:blipFill>
        <p:spPr>
          <a:xfrm>
            <a:off x="6999913" y="618518"/>
            <a:ext cx="4047498" cy="517644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3" name="TextBox 2">
            <a:extLst>
              <a:ext uri="{FF2B5EF4-FFF2-40B4-BE49-F238E27FC236}">
                <a16:creationId xmlns:a16="http://schemas.microsoft.com/office/drawing/2014/main" id="{D2F97743-665D-4506-95DA-C096AB3D2AA0}"/>
              </a:ext>
            </a:extLst>
          </p:cNvPr>
          <p:cNvSpPr txBox="1"/>
          <p:nvPr/>
        </p:nvSpPr>
        <p:spPr>
          <a:xfrm>
            <a:off x="1558905" y="2024572"/>
            <a:ext cx="3337534" cy="3416320"/>
          </a:xfrm>
          <a:prstGeom prst="rect">
            <a:avLst/>
          </a:prstGeom>
          <a:noFill/>
        </p:spPr>
        <p:txBody>
          <a:bodyPr wrap="square" rtlCol="0">
            <a:spAutoFit/>
          </a:bodyPr>
          <a:lstStyle/>
          <a:p>
            <a:pPr algn="ctr"/>
            <a:r>
              <a:rPr lang="en-GB" b="1" dirty="0">
                <a:solidFill>
                  <a:schemeClr val="bg1"/>
                </a:solidFill>
                <a:latin typeface="Bahnschrift Light" panose="020B0502040204020203" pitchFamily="34" charset="0"/>
              </a:rPr>
              <a:t>Before I was happy with the prototype I went and made sure that it reacted the way it was supposed too when viewed on different sized displays. I also went and checked the structure and navigability was good.</a:t>
            </a:r>
          </a:p>
          <a:p>
            <a:pPr algn="ctr"/>
            <a:endParaRPr lang="en-GB" b="1" dirty="0">
              <a:solidFill>
                <a:schemeClr val="bg1"/>
              </a:solidFill>
              <a:latin typeface="Bahnschrift Light" panose="020B0502040204020203" pitchFamily="34" charset="0"/>
            </a:endParaRPr>
          </a:p>
          <a:p>
            <a:pPr algn="ctr"/>
            <a:r>
              <a:rPr lang="en-GB" b="1" dirty="0">
                <a:solidFill>
                  <a:schemeClr val="bg1"/>
                </a:solidFill>
                <a:latin typeface="Bahnschrift Light" panose="020B0502040204020203" pitchFamily="34" charset="0"/>
              </a:rPr>
              <a:t>Al though all of this is subject to change when and if the time arises</a:t>
            </a:r>
          </a:p>
        </p:txBody>
      </p:sp>
    </p:spTree>
    <p:extLst>
      <p:ext uri="{BB962C8B-B14F-4D97-AF65-F5344CB8AC3E}">
        <p14:creationId xmlns:p14="http://schemas.microsoft.com/office/powerpoint/2010/main" val="25805274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B4AD04F-3219-417F-8F48-7A7628AF79E3}"/>
              </a:ext>
            </a:extLst>
          </p:cNvPr>
          <p:cNvSpPr txBox="1"/>
          <p:nvPr/>
        </p:nvSpPr>
        <p:spPr>
          <a:xfrm>
            <a:off x="1129002" y="1632856"/>
            <a:ext cx="9728719" cy="1446550"/>
          </a:xfrm>
          <a:prstGeom prst="rect">
            <a:avLst/>
          </a:prstGeom>
          <a:noFill/>
        </p:spPr>
        <p:txBody>
          <a:bodyPr wrap="square" rtlCol="0">
            <a:spAutoFit/>
          </a:bodyPr>
          <a:lstStyle/>
          <a:p>
            <a:pPr algn="ctr"/>
            <a:r>
              <a:rPr lang="en-GB" sz="8800" b="1" dirty="0">
                <a:solidFill>
                  <a:schemeClr val="bg1"/>
                </a:solidFill>
                <a:effectLst>
                  <a:outerShdw blurRad="38100" dist="38100" dir="2700000" algn="tl">
                    <a:srgbClr val="000000">
                      <a:alpha val="43137"/>
                    </a:srgbClr>
                  </a:outerShdw>
                </a:effectLst>
                <a:latin typeface="Bahnschrift Light" panose="020B0502040204020203" pitchFamily="34" charset="0"/>
              </a:rPr>
              <a:t>My MVP Prototype</a:t>
            </a:r>
          </a:p>
        </p:txBody>
      </p:sp>
      <p:sp>
        <p:nvSpPr>
          <p:cNvPr id="4" name="TextBox 3">
            <a:extLst>
              <a:ext uri="{FF2B5EF4-FFF2-40B4-BE49-F238E27FC236}">
                <a16:creationId xmlns:a16="http://schemas.microsoft.com/office/drawing/2014/main" id="{EB065199-E7C4-44AE-B5FA-97F6B56A076A}"/>
              </a:ext>
            </a:extLst>
          </p:cNvPr>
          <p:cNvSpPr txBox="1"/>
          <p:nvPr/>
        </p:nvSpPr>
        <p:spPr>
          <a:xfrm>
            <a:off x="2463281" y="4245429"/>
            <a:ext cx="7377405" cy="1477328"/>
          </a:xfrm>
          <a:prstGeom prst="rect">
            <a:avLst/>
          </a:prstGeom>
          <a:noFill/>
        </p:spPr>
        <p:txBody>
          <a:bodyPr wrap="square" rtlCol="0">
            <a:spAutoFit/>
          </a:bodyPr>
          <a:lstStyle/>
          <a:p>
            <a:pPr algn="ctr"/>
            <a:r>
              <a:rPr lang="en-GB" b="1" dirty="0">
                <a:solidFill>
                  <a:schemeClr val="bg1"/>
                </a:solidFill>
                <a:latin typeface="Bahnschrift Light" panose="020B0502040204020203" pitchFamily="34" charset="0"/>
              </a:rPr>
              <a:t>In this section I will show off the prototype “GRAB-A-TABLE” via the use of images. I am pleased with the overall look and feel of the website. even though its very basic, you are able to get a feel for what GRAB-A-TABLE will look and function like when completed.</a:t>
            </a:r>
          </a:p>
          <a:p>
            <a:endParaRPr lang="en-GB" dirty="0"/>
          </a:p>
        </p:txBody>
      </p:sp>
    </p:spTree>
    <p:extLst>
      <p:ext uri="{BB962C8B-B14F-4D97-AF65-F5344CB8AC3E}">
        <p14:creationId xmlns:p14="http://schemas.microsoft.com/office/powerpoint/2010/main" val="29001692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Content Placeholder 3">
            <a:extLst>
              <a:ext uri="{FF2B5EF4-FFF2-40B4-BE49-F238E27FC236}">
                <a16:creationId xmlns:a16="http://schemas.microsoft.com/office/drawing/2014/main" id="{BB08BFB1-97E5-4EF5-89B2-85F83A0A9758}"/>
              </a:ext>
            </a:extLst>
          </p:cNvPr>
          <p:cNvPicPr>
            <a:picLocks/>
          </p:cNvPicPr>
          <p:nvPr/>
        </p:nvPicPr>
        <p:blipFill rotWithShape="1">
          <a:blip r:embed="rId2"/>
          <a:srcRect l="-1" t="9725" r="1566" b="3336"/>
          <a:stretch/>
        </p:blipFill>
        <p:spPr bwMode="auto">
          <a:xfrm>
            <a:off x="5642595" y="2212170"/>
            <a:ext cx="6197775" cy="307910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E55FABE0-574F-456D-A93C-24102C568EE7}"/>
              </a:ext>
            </a:extLst>
          </p:cNvPr>
          <p:cNvSpPr>
            <a:spLocks noGrp="1"/>
          </p:cNvSpPr>
          <p:nvPr>
            <p:ph type="title"/>
          </p:nvPr>
        </p:nvSpPr>
        <p:spPr>
          <a:xfrm>
            <a:off x="1143001" y="618518"/>
            <a:ext cx="9905998" cy="1478570"/>
          </a:xfrm>
          <a:scene3d>
            <a:camera prst="orthographicFront"/>
            <a:lightRig rig="threePt" dir="t"/>
          </a:scene3d>
          <a:sp3d>
            <a:bevelT prst="relaxedInset"/>
          </a:sp3d>
        </p:spPr>
        <p:txBody>
          <a:bodyPr/>
          <a:lstStyle/>
          <a:p>
            <a:r>
              <a:rPr lang="en-GB" dirty="0"/>
              <a:t>Dreamweaver</a:t>
            </a:r>
          </a:p>
        </p:txBody>
      </p:sp>
      <p:sp>
        <p:nvSpPr>
          <p:cNvPr id="3" name="TextBox 2">
            <a:extLst>
              <a:ext uri="{FF2B5EF4-FFF2-40B4-BE49-F238E27FC236}">
                <a16:creationId xmlns:a16="http://schemas.microsoft.com/office/drawing/2014/main" id="{EA9F220F-3F33-430C-B751-724073CA553A}"/>
              </a:ext>
            </a:extLst>
          </p:cNvPr>
          <p:cNvSpPr txBox="1"/>
          <p:nvPr/>
        </p:nvSpPr>
        <p:spPr>
          <a:xfrm>
            <a:off x="1075353" y="2097088"/>
            <a:ext cx="3322041" cy="4093428"/>
          </a:xfrm>
          <a:prstGeom prst="rect">
            <a:avLst/>
          </a:prstGeom>
          <a:noFill/>
        </p:spPr>
        <p:txBody>
          <a:bodyPr wrap="square" rtlCol="0">
            <a:spAutoFit/>
          </a:bodyPr>
          <a:lstStyle/>
          <a:p>
            <a:pPr algn="ctr"/>
            <a:endParaRPr lang="en-GB" sz="2000" b="1" dirty="0">
              <a:solidFill>
                <a:schemeClr val="bg1"/>
              </a:solidFill>
              <a:latin typeface="Bahnschrift Light" panose="020B0502040204020203" pitchFamily="34" charset="0"/>
            </a:endParaRPr>
          </a:p>
          <a:p>
            <a:pPr algn="ctr"/>
            <a:r>
              <a:rPr lang="en-GB" sz="2000" b="1" dirty="0">
                <a:solidFill>
                  <a:schemeClr val="bg1"/>
                </a:solidFill>
                <a:latin typeface="Bahnschrift Light" panose="020B0502040204020203" pitchFamily="34" charset="0"/>
              </a:rPr>
              <a:t>There will also be an offers bar, showing any relevant deals etc.</a:t>
            </a:r>
          </a:p>
          <a:p>
            <a:pPr algn="ctr"/>
            <a:endParaRPr lang="en-GB" sz="2000" b="1" dirty="0">
              <a:solidFill>
                <a:schemeClr val="bg1"/>
              </a:solidFill>
              <a:latin typeface="Bahnschrift Light" panose="020B0502040204020203" pitchFamily="34" charset="0"/>
            </a:endParaRPr>
          </a:p>
          <a:p>
            <a:pPr algn="ctr"/>
            <a:r>
              <a:rPr lang="en-GB" sz="2000" b="1" dirty="0">
                <a:solidFill>
                  <a:schemeClr val="bg1"/>
                </a:solidFill>
                <a:latin typeface="Bahnschrift Light" panose="020B0502040204020203" pitchFamily="34" charset="0"/>
              </a:rPr>
              <a:t>This will be the first page the customer will see, it will include a carousel of images insuring each business has the chance to be represented on the main page.</a:t>
            </a:r>
          </a:p>
          <a:p>
            <a:pPr algn="ctr"/>
            <a:endParaRPr lang="en-GB" sz="2000" b="1" dirty="0">
              <a:solidFill>
                <a:schemeClr val="bg1"/>
              </a:solidFill>
              <a:latin typeface="Bahnschrift Light" panose="020B0502040204020203" pitchFamily="34" charset="0"/>
            </a:endParaRPr>
          </a:p>
        </p:txBody>
      </p:sp>
      <p:sp>
        <p:nvSpPr>
          <p:cNvPr id="5" name="TextBox 4">
            <a:extLst>
              <a:ext uri="{FF2B5EF4-FFF2-40B4-BE49-F238E27FC236}">
                <a16:creationId xmlns:a16="http://schemas.microsoft.com/office/drawing/2014/main" id="{C617F71F-C19A-40D7-BC8A-5E78339B69CA}"/>
              </a:ext>
            </a:extLst>
          </p:cNvPr>
          <p:cNvSpPr txBox="1"/>
          <p:nvPr/>
        </p:nvSpPr>
        <p:spPr>
          <a:xfrm>
            <a:off x="1940766" y="618518"/>
            <a:ext cx="9681809" cy="707886"/>
          </a:xfrm>
          <a:prstGeom prst="rect">
            <a:avLst/>
          </a:prstGeom>
          <a:noFill/>
        </p:spPr>
        <p:txBody>
          <a:bodyPr wrap="square" rtlCol="0">
            <a:sp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Landing page</a:t>
            </a:r>
          </a:p>
        </p:txBody>
      </p:sp>
      <p:cxnSp>
        <p:nvCxnSpPr>
          <p:cNvPr id="9" name="Straight Arrow Connector 8">
            <a:extLst>
              <a:ext uri="{FF2B5EF4-FFF2-40B4-BE49-F238E27FC236}">
                <a16:creationId xmlns:a16="http://schemas.microsoft.com/office/drawing/2014/main" id="{D12DC602-CB4B-4DE8-A081-8D225B290D06}"/>
              </a:ext>
            </a:extLst>
          </p:cNvPr>
          <p:cNvCxnSpPr>
            <a:cxnSpLocks/>
          </p:cNvCxnSpPr>
          <p:nvPr/>
        </p:nvCxnSpPr>
        <p:spPr>
          <a:xfrm flipV="1">
            <a:off x="4397394" y="4020344"/>
            <a:ext cx="1374232" cy="576823"/>
          </a:xfrm>
          <a:prstGeom prst="straightConnector1">
            <a:avLst/>
          </a:prstGeom>
          <a:ln w="28575">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250146C-CC56-4250-B942-21191BE3CB59}"/>
              </a:ext>
            </a:extLst>
          </p:cNvPr>
          <p:cNvCxnSpPr>
            <a:cxnSpLocks/>
          </p:cNvCxnSpPr>
          <p:nvPr/>
        </p:nvCxnSpPr>
        <p:spPr>
          <a:xfrm>
            <a:off x="4397394" y="2783669"/>
            <a:ext cx="2003406" cy="46599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3774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F5C6D-2D55-4485-A9D2-877818DB9A4D}"/>
              </a:ext>
            </a:extLst>
          </p:cNvPr>
          <p:cNvSpPr>
            <a:spLocks noGrp="1"/>
          </p:cNvSpPr>
          <p:nvPr>
            <p:ph type="title"/>
          </p:nvPr>
        </p:nvSpPr>
        <p:spPr>
          <a:xfrm>
            <a:off x="7962519" y="618518"/>
            <a:ext cx="3084891" cy="1478570"/>
          </a:xfrm>
        </p:spPr>
        <p:txBody>
          <a:bodyPr>
            <a:normAutofit/>
          </a:bodyPr>
          <a:lstStyle/>
          <a:p>
            <a:r>
              <a:rPr lang="en-GB" sz="3200"/>
              <a:t>Google Maps embed</a:t>
            </a:r>
          </a:p>
        </p:txBody>
      </p:sp>
      <p:sp>
        <p:nvSpPr>
          <p:cNvPr id="3" name="Content Placeholder 2">
            <a:extLst>
              <a:ext uri="{FF2B5EF4-FFF2-40B4-BE49-F238E27FC236}">
                <a16:creationId xmlns:a16="http://schemas.microsoft.com/office/drawing/2014/main" id="{EC4E7973-7F10-4546-AEDB-788BDBBF5868}"/>
              </a:ext>
            </a:extLst>
          </p:cNvPr>
          <p:cNvSpPr>
            <a:spLocks noGrp="1"/>
          </p:cNvSpPr>
          <p:nvPr>
            <p:ph idx="1"/>
          </p:nvPr>
        </p:nvSpPr>
        <p:spPr>
          <a:xfrm>
            <a:off x="7962519" y="2249487"/>
            <a:ext cx="3084892" cy="3541714"/>
          </a:xfrm>
        </p:spPr>
        <p:txBody>
          <a:bodyPr>
            <a:normAutofit/>
          </a:bodyPr>
          <a:lstStyle/>
          <a:p>
            <a:pPr marL="0" indent="0">
              <a:lnSpc>
                <a:spcPct val="110000"/>
              </a:lnSpc>
              <a:buNone/>
            </a:pPr>
            <a:r>
              <a:rPr lang="en-GB" sz="1300"/>
              <a:t>On each Business page I embedded google maps to show they’re location.</a:t>
            </a:r>
          </a:p>
          <a:p>
            <a:pPr marL="0" indent="0">
              <a:lnSpc>
                <a:spcPct val="110000"/>
              </a:lnSpc>
              <a:buNone/>
            </a:pPr>
            <a:r>
              <a:rPr lang="en-GB" sz="1300"/>
              <a:t>This will be modified once in full production as the embed has very limited functionality. We would replace it with GooglePlaces.API, which is a service that google provides for developers so that users can use the Full functionality. </a:t>
            </a:r>
          </a:p>
          <a:p>
            <a:pPr marL="0" indent="0">
              <a:lnSpc>
                <a:spcPct val="110000"/>
              </a:lnSpc>
              <a:buNone/>
            </a:pPr>
            <a:r>
              <a:rPr lang="en-GB" sz="1300"/>
              <a:t>This will also enable us to have users search for restaurants within a distance from their location via GPS thus providing a much more efficient way of searching.</a:t>
            </a:r>
          </a:p>
        </p:txBody>
      </p:sp>
      <p:pic>
        <p:nvPicPr>
          <p:cNvPr id="4" name="Picture 3">
            <a:extLst>
              <a:ext uri="{FF2B5EF4-FFF2-40B4-BE49-F238E27FC236}">
                <a16:creationId xmlns:a16="http://schemas.microsoft.com/office/drawing/2014/main" id="{9B8C0EE7-69D5-4E76-B7E1-AA06365165E1}"/>
              </a:ext>
            </a:extLst>
          </p:cNvPr>
          <p:cNvPicPr/>
          <p:nvPr/>
        </p:nvPicPr>
        <p:blipFill rotWithShape="1">
          <a:blip r:embed="rId2">
            <a:extLst>
              <a:ext uri="{28A0092B-C50C-407E-A947-70E740481C1C}">
                <a14:useLocalDpi xmlns:a14="http://schemas.microsoft.com/office/drawing/2010/main" val="0"/>
              </a:ext>
            </a:extLst>
          </a:blip>
          <a:srcRect l="19762" t="14285" r="19548" b="17143"/>
          <a:stretch/>
        </p:blipFill>
        <p:spPr bwMode="auto">
          <a:xfrm>
            <a:off x="5411756" y="1539551"/>
            <a:ext cx="5980922" cy="377889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E657B55E-B8AF-48DC-8F37-A80D1F9A067B}"/>
              </a:ext>
            </a:extLst>
          </p:cNvPr>
          <p:cNvSpPr txBox="1"/>
          <p:nvPr/>
        </p:nvSpPr>
        <p:spPr>
          <a:xfrm>
            <a:off x="1362269" y="513184"/>
            <a:ext cx="9881119" cy="707886"/>
          </a:xfrm>
          <a:prstGeom prst="rect">
            <a:avLst/>
          </a:prstGeom>
          <a:noFill/>
        </p:spPr>
        <p:txBody>
          <a:bodyPr wrap="square" rtlCol="0">
            <a:sp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Home page</a:t>
            </a:r>
          </a:p>
        </p:txBody>
      </p:sp>
      <p:sp>
        <p:nvSpPr>
          <p:cNvPr id="7" name="TextBox 6">
            <a:extLst>
              <a:ext uri="{FF2B5EF4-FFF2-40B4-BE49-F238E27FC236}">
                <a16:creationId xmlns:a16="http://schemas.microsoft.com/office/drawing/2014/main" id="{74EADC6E-83A5-4AB7-9B46-73F3E1AFC4B1}"/>
              </a:ext>
            </a:extLst>
          </p:cNvPr>
          <p:cNvSpPr txBox="1"/>
          <p:nvPr/>
        </p:nvSpPr>
        <p:spPr>
          <a:xfrm>
            <a:off x="1548882" y="1856792"/>
            <a:ext cx="3181738" cy="3785652"/>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Once you chose your eatery of choice you will see this page:</a:t>
            </a:r>
          </a:p>
          <a:p>
            <a:endParaRPr lang="en-GB" sz="2000" b="1" dirty="0">
              <a:solidFill>
                <a:schemeClr val="bg1"/>
              </a:solidFill>
              <a:latin typeface="Bahnschrift Light" panose="020B0502040204020203" pitchFamily="34" charset="0"/>
            </a:endParaRP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This page will include: Photos of that business,</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Star ratings.</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Location (</a:t>
            </a:r>
            <a:r>
              <a:rPr lang="en-GB" sz="2000" b="1" dirty="0" err="1">
                <a:solidFill>
                  <a:schemeClr val="bg1"/>
                </a:solidFill>
                <a:latin typeface="Bahnschrift Light" panose="020B0502040204020203" pitchFamily="34" charset="0"/>
              </a:rPr>
              <a:t>GoogleMaps</a:t>
            </a:r>
            <a:r>
              <a:rPr lang="en-GB" sz="2000" b="1" dirty="0">
                <a:solidFill>
                  <a:schemeClr val="bg1"/>
                </a:solidFill>
                <a:latin typeface="Bahnschrift Light" panose="020B0502040204020203" pitchFamily="34" charset="0"/>
              </a:rPr>
              <a:t>).</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Information of the eatery, its atmosphere and any </a:t>
            </a:r>
            <a:r>
              <a:rPr lang="en-GB" sz="2000" b="1" dirty="0" err="1">
                <a:solidFill>
                  <a:schemeClr val="bg1"/>
                </a:solidFill>
                <a:latin typeface="Bahnschrift Light" panose="020B0502040204020203" pitchFamily="34" charset="0"/>
              </a:rPr>
              <a:t>relavent</a:t>
            </a:r>
            <a:r>
              <a:rPr lang="en-GB" sz="2000" b="1" dirty="0">
                <a:solidFill>
                  <a:schemeClr val="bg1"/>
                </a:solidFill>
                <a:latin typeface="Bahnschrift Light" panose="020B0502040204020203" pitchFamily="34" charset="0"/>
              </a:rPr>
              <a:t> history.</a:t>
            </a:r>
          </a:p>
        </p:txBody>
      </p:sp>
    </p:spTree>
    <p:extLst>
      <p:ext uri="{BB962C8B-B14F-4D97-AF65-F5344CB8AC3E}">
        <p14:creationId xmlns:p14="http://schemas.microsoft.com/office/powerpoint/2010/main" val="231530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1CF2D-053B-4B29-A3E9-084377D7DFB8}"/>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Floor plan</a:t>
            </a:r>
          </a:p>
        </p:txBody>
      </p:sp>
      <p:pic>
        <p:nvPicPr>
          <p:cNvPr id="4" name="Content Placeholder 3">
            <a:extLst>
              <a:ext uri="{FF2B5EF4-FFF2-40B4-BE49-F238E27FC236}">
                <a16:creationId xmlns:a16="http://schemas.microsoft.com/office/drawing/2014/main" id="{2B91B675-58D3-49E9-BE29-55A9DB607A66}"/>
              </a:ext>
            </a:extLst>
          </p:cNvPr>
          <p:cNvPicPr>
            <a:picLocks noGrp="1"/>
          </p:cNvPicPr>
          <p:nvPr>
            <p:ph idx="1"/>
          </p:nvPr>
        </p:nvPicPr>
        <p:blipFill rotWithShape="1">
          <a:blip r:embed="rId2"/>
          <a:srcRect l="-160" t="9913" r="-166" b="13580"/>
          <a:stretch/>
        </p:blipFill>
        <p:spPr bwMode="auto">
          <a:xfrm>
            <a:off x="964734" y="2223081"/>
            <a:ext cx="6316910" cy="2709645"/>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9703D25D-30BD-4A6C-AF61-6CA45DA9146B}"/>
              </a:ext>
            </a:extLst>
          </p:cNvPr>
          <p:cNvSpPr txBox="1"/>
          <p:nvPr/>
        </p:nvSpPr>
        <p:spPr>
          <a:xfrm>
            <a:off x="7550092" y="2030137"/>
            <a:ext cx="3951214" cy="3170099"/>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This is the floor pan page, it will not only show the floor plan, but will enable you to:</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Choose an appropriate time (from available times provided).</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Allow you to specify how many seats you will require.</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Whether or not you will require one or more highchairs.</a:t>
            </a:r>
          </a:p>
        </p:txBody>
      </p:sp>
    </p:spTree>
    <p:extLst>
      <p:ext uri="{BB962C8B-B14F-4D97-AF65-F5344CB8AC3E}">
        <p14:creationId xmlns:p14="http://schemas.microsoft.com/office/powerpoint/2010/main" val="397849641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D2FA3-FDA4-4AD4-BABE-4AB7F5CBCD51}"/>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Menu page</a:t>
            </a:r>
          </a:p>
        </p:txBody>
      </p:sp>
      <p:pic>
        <p:nvPicPr>
          <p:cNvPr id="4" name="Picture 3">
            <a:extLst>
              <a:ext uri="{FF2B5EF4-FFF2-40B4-BE49-F238E27FC236}">
                <a16:creationId xmlns:a16="http://schemas.microsoft.com/office/drawing/2014/main" id="{48785CAA-43A8-4395-BD8E-25A79E55635C}"/>
              </a:ext>
            </a:extLst>
          </p:cNvPr>
          <p:cNvPicPr/>
          <p:nvPr/>
        </p:nvPicPr>
        <p:blipFill rotWithShape="1">
          <a:blip r:embed="rId2"/>
          <a:srcRect t="9757" b="8784"/>
          <a:stretch/>
        </p:blipFill>
        <p:spPr bwMode="auto">
          <a:xfrm>
            <a:off x="5561902" y="2116137"/>
            <a:ext cx="6201458" cy="308503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EE0D2E53-EAE3-47AB-A443-01EFF661BDDD}"/>
              </a:ext>
            </a:extLst>
          </p:cNvPr>
          <p:cNvSpPr txBox="1"/>
          <p:nvPr/>
        </p:nvSpPr>
        <p:spPr>
          <a:xfrm>
            <a:off x="1392572" y="2097088"/>
            <a:ext cx="3330429" cy="2862322"/>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The menu page shows the meals your chosen eatery supplies:</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All of the starters, mains and desserts. </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All of their prices.</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Enable you to chose the quantities of the desired dish(s).</a:t>
            </a:r>
          </a:p>
        </p:txBody>
      </p:sp>
    </p:spTree>
    <p:extLst>
      <p:ext uri="{BB962C8B-B14F-4D97-AF65-F5344CB8AC3E}">
        <p14:creationId xmlns:p14="http://schemas.microsoft.com/office/powerpoint/2010/main" val="36860571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FC9D9-9BCB-4EA0-9F05-A9905AA9441B}"/>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Order summary page</a:t>
            </a:r>
          </a:p>
        </p:txBody>
      </p:sp>
      <p:pic>
        <p:nvPicPr>
          <p:cNvPr id="4" name="Picture 3">
            <a:extLst>
              <a:ext uri="{FF2B5EF4-FFF2-40B4-BE49-F238E27FC236}">
                <a16:creationId xmlns:a16="http://schemas.microsoft.com/office/drawing/2014/main" id="{DB63DC7C-74EB-4C08-8685-BA442674C18F}"/>
              </a:ext>
            </a:extLst>
          </p:cNvPr>
          <p:cNvPicPr/>
          <p:nvPr/>
        </p:nvPicPr>
        <p:blipFill rotWithShape="1">
          <a:blip r:embed="rId2"/>
          <a:srcRect t="9347" b="12471"/>
          <a:stretch/>
        </p:blipFill>
        <p:spPr bwMode="auto">
          <a:xfrm>
            <a:off x="755519" y="2252663"/>
            <a:ext cx="6752628" cy="307434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D4199706-B53A-43D5-93E4-D57B2CD9A7D6}"/>
              </a:ext>
            </a:extLst>
          </p:cNvPr>
          <p:cNvSpPr txBox="1"/>
          <p:nvPr/>
        </p:nvSpPr>
        <p:spPr>
          <a:xfrm>
            <a:off x="7812437" y="3028266"/>
            <a:ext cx="3624044" cy="1631216"/>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This page displays the menu items you chose, with their prices, and gives you a total. </a:t>
            </a:r>
          </a:p>
          <a:p>
            <a:r>
              <a:rPr lang="en-GB" sz="2000" b="1" dirty="0">
                <a:solidFill>
                  <a:schemeClr val="bg1"/>
                </a:solidFill>
                <a:latin typeface="Bahnschrift Light" panose="020B0502040204020203" pitchFamily="34" charset="0"/>
              </a:rPr>
              <a:t>You are now able to make any necessary adjustments.</a:t>
            </a:r>
          </a:p>
        </p:txBody>
      </p:sp>
    </p:spTree>
    <p:extLst>
      <p:ext uri="{BB962C8B-B14F-4D97-AF65-F5344CB8AC3E}">
        <p14:creationId xmlns:p14="http://schemas.microsoft.com/office/powerpoint/2010/main" val="424312043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621D7-08F3-44BC-A816-863359AC1DBD}"/>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Checkout page</a:t>
            </a:r>
          </a:p>
        </p:txBody>
      </p:sp>
      <p:pic>
        <p:nvPicPr>
          <p:cNvPr id="4" name="Picture 3">
            <a:extLst>
              <a:ext uri="{FF2B5EF4-FFF2-40B4-BE49-F238E27FC236}">
                <a16:creationId xmlns:a16="http://schemas.microsoft.com/office/drawing/2014/main" id="{670D0AE2-0670-49D8-AF89-041C8438E038}"/>
              </a:ext>
            </a:extLst>
          </p:cNvPr>
          <p:cNvPicPr/>
          <p:nvPr/>
        </p:nvPicPr>
        <p:blipFill rotWithShape="1">
          <a:blip r:embed="rId2"/>
          <a:srcRect t="9303" b="12856"/>
          <a:stretch/>
        </p:blipFill>
        <p:spPr bwMode="auto">
          <a:xfrm>
            <a:off x="4617121" y="2624643"/>
            <a:ext cx="6609635" cy="298063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04E4FDA7-3D5E-4BBD-99F8-5404D71D2100}"/>
              </a:ext>
            </a:extLst>
          </p:cNvPr>
          <p:cNvSpPr txBox="1"/>
          <p:nvPr/>
        </p:nvSpPr>
        <p:spPr>
          <a:xfrm>
            <a:off x="1300295" y="2381362"/>
            <a:ext cx="2717523" cy="1938992"/>
          </a:xfrm>
          <a:prstGeom prst="rect">
            <a:avLst/>
          </a:prstGeom>
          <a:noFill/>
        </p:spPr>
        <p:txBody>
          <a:bodyPr wrap="square" rtlCol="0">
            <a:spAutoFit/>
          </a:bodyPr>
          <a:lstStyle/>
          <a:p>
            <a:endParaRPr lang="en-GB" sz="2000" b="1" dirty="0">
              <a:solidFill>
                <a:schemeClr val="bg1"/>
              </a:solidFill>
              <a:latin typeface="Bahnschrift Light" panose="020B0502040204020203" pitchFamily="34" charset="0"/>
            </a:endParaRPr>
          </a:p>
          <a:p>
            <a:r>
              <a:rPr lang="en-GB" sz="2000" b="1" dirty="0">
                <a:solidFill>
                  <a:schemeClr val="bg1"/>
                </a:solidFill>
                <a:latin typeface="Bahnschrift Light" panose="020B0502040204020203" pitchFamily="34" charset="0"/>
              </a:rPr>
              <a:t>Your billing address:</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Your full name.</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E-mail.</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Address.</a:t>
            </a:r>
          </a:p>
          <a:p>
            <a:pPr marL="342900" indent="-342900">
              <a:buFont typeface="Courier New" panose="02070309020205020404" pitchFamily="49" charset="0"/>
              <a:buChar char="o"/>
            </a:pPr>
            <a:r>
              <a:rPr lang="en-GB" sz="2000" b="1" dirty="0">
                <a:solidFill>
                  <a:schemeClr val="bg1"/>
                </a:solidFill>
                <a:latin typeface="Bahnschrift Light" panose="020B0502040204020203" pitchFamily="34" charset="0"/>
              </a:rPr>
              <a:t>City.</a:t>
            </a:r>
          </a:p>
        </p:txBody>
      </p:sp>
      <p:sp>
        <p:nvSpPr>
          <p:cNvPr id="6" name="TextBox 5">
            <a:extLst>
              <a:ext uri="{FF2B5EF4-FFF2-40B4-BE49-F238E27FC236}">
                <a16:creationId xmlns:a16="http://schemas.microsoft.com/office/drawing/2014/main" id="{13339E09-27CC-4A83-B13D-E61C161169A5}"/>
              </a:ext>
            </a:extLst>
          </p:cNvPr>
          <p:cNvSpPr txBox="1"/>
          <p:nvPr/>
        </p:nvSpPr>
        <p:spPr>
          <a:xfrm>
            <a:off x="1300295" y="4444102"/>
            <a:ext cx="2710999" cy="1938992"/>
          </a:xfrm>
          <a:prstGeom prst="rect">
            <a:avLst/>
          </a:prstGeom>
          <a:noFill/>
        </p:spPr>
        <p:txBody>
          <a:bodyPr wrap="none" rtlCol="0">
            <a:spAutoFit/>
          </a:bodyPr>
          <a:lstStyle/>
          <a:p>
            <a:r>
              <a:rPr lang="en-GB" sz="2000" b="1" dirty="0">
                <a:solidFill>
                  <a:schemeClr val="bg1"/>
                </a:solidFill>
                <a:latin typeface="Bahnschrift Light" panose="020B0502040204020203" pitchFamily="34" charset="0"/>
              </a:rPr>
              <a:t>Payment:</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Acceptable cards.</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Name on card.</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Credit card number.</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Expiry month.</a:t>
            </a:r>
          </a:p>
          <a:p>
            <a:pPr marL="285750" indent="-285750">
              <a:buFont typeface="Courier New" panose="02070309020205020404" pitchFamily="49" charset="0"/>
              <a:buChar char="o"/>
            </a:pPr>
            <a:r>
              <a:rPr lang="en-GB" sz="2000" b="1" dirty="0">
                <a:solidFill>
                  <a:schemeClr val="bg1"/>
                </a:solidFill>
                <a:latin typeface="Bahnschrift Light" panose="020B0502040204020203" pitchFamily="34" charset="0"/>
              </a:rPr>
              <a:t>Expiry year.</a:t>
            </a:r>
          </a:p>
        </p:txBody>
      </p:sp>
      <p:sp>
        <p:nvSpPr>
          <p:cNvPr id="7" name="TextBox 6">
            <a:extLst>
              <a:ext uri="{FF2B5EF4-FFF2-40B4-BE49-F238E27FC236}">
                <a16:creationId xmlns:a16="http://schemas.microsoft.com/office/drawing/2014/main" id="{815F9D1A-B035-48BB-82A4-5292703301AE}"/>
              </a:ext>
            </a:extLst>
          </p:cNvPr>
          <p:cNvSpPr txBox="1"/>
          <p:nvPr/>
        </p:nvSpPr>
        <p:spPr>
          <a:xfrm>
            <a:off x="1300295" y="1795949"/>
            <a:ext cx="5144357" cy="923330"/>
          </a:xfrm>
          <a:prstGeom prst="rect">
            <a:avLst/>
          </a:prstGeom>
          <a:noFill/>
        </p:spPr>
        <p:txBody>
          <a:bodyPr wrap="none" rtlCol="0">
            <a:spAutoFit/>
          </a:bodyPr>
          <a:lstStyle/>
          <a:p>
            <a:r>
              <a:rPr lang="en-GB" b="1" dirty="0">
                <a:solidFill>
                  <a:schemeClr val="bg1"/>
                </a:solidFill>
                <a:latin typeface="Bahnschrift Light" panose="020B0502040204020203" pitchFamily="34" charset="0"/>
              </a:rPr>
              <a:t>Here is the page where you pay for your order(s). </a:t>
            </a:r>
          </a:p>
          <a:p>
            <a:r>
              <a:rPr lang="en-GB" b="1" dirty="0">
                <a:solidFill>
                  <a:schemeClr val="bg1"/>
                </a:solidFill>
                <a:latin typeface="Bahnschrift Light" panose="020B0502040204020203" pitchFamily="34" charset="0"/>
              </a:rPr>
              <a:t>It requires:</a:t>
            </a:r>
          </a:p>
          <a:p>
            <a:endParaRPr lang="en-GB" dirty="0"/>
          </a:p>
        </p:txBody>
      </p:sp>
    </p:spTree>
    <p:extLst>
      <p:ext uri="{BB962C8B-B14F-4D97-AF65-F5344CB8AC3E}">
        <p14:creationId xmlns:p14="http://schemas.microsoft.com/office/powerpoint/2010/main" val="15446949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AFD43-FB3C-43A3-918C-1E2E863A5146}"/>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Sign-up page</a:t>
            </a:r>
          </a:p>
        </p:txBody>
      </p:sp>
      <p:pic>
        <p:nvPicPr>
          <p:cNvPr id="4" name="Picture 3">
            <a:extLst>
              <a:ext uri="{FF2B5EF4-FFF2-40B4-BE49-F238E27FC236}">
                <a16:creationId xmlns:a16="http://schemas.microsoft.com/office/drawing/2014/main" id="{3BAF452C-1C8A-4789-B17E-6E4632469648}"/>
              </a:ext>
            </a:extLst>
          </p:cNvPr>
          <p:cNvPicPr/>
          <p:nvPr/>
        </p:nvPicPr>
        <p:blipFill rotWithShape="1">
          <a:blip r:embed="rId2"/>
          <a:srcRect t="9757" r="1469" b="5596"/>
          <a:stretch/>
        </p:blipFill>
        <p:spPr bwMode="auto">
          <a:xfrm>
            <a:off x="1435601" y="2425747"/>
            <a:ext cx="5646420" cy="272796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6EBF40C-7352-48B2-85F6-B633C5AF2BA1}"/>
              </a:ext>
            </a:extLst>
          </p:cNvPr>
          <p:cNvSpPr txBox="1"/>
          <p:nvPr/>
        </p:nvSpPr>
        <p:spPr>
          <a:xfrm>
            <a:off x="7491369" y="2425747"/>
            <a:ext cx="2893602" cy="2554545"/>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This page is where new customers can sign up to ‘</a:t>
            </a:r>
            <a:r>
              <a:rPr lang="en-GB" sz="2000" b="1" dirty="0" smtClean="0">
                <a:solidFill>
                  <a:schemeClr val="bg1"/>
                </a:solidFill>
                <a:latin typeface="Bahnschrift Light" panose="020B0502040204020203" pitchFamily="34" charset="0"/>
              </a:rPr>
              <a:t>GRAB-A-TABLE</a:t>
            </a:r>
            <a:r>
              <a:rPr lang="en-GB" sz="2000" b="1" dirty="0">
                <a:solidFill>
                  <a:schemeClr val="bg1"/>
                </a:solidFill>
                <a:latin typeface="Bahnschrift Light" panose="020B0502040204020203" pitchFamily="34" charset="0"/>
              </a:rPr>
              <a:t>’</a:t>
            </a:r>
          </a:p>
          <a:p>
            <a:endParaRPr lang="en-GB" sz="2000" b="1" dirty="0">
              <a:solidFill>
                <a:schemeClr val="bg1"/>
              </a:solidFill>
              <a:latin typeface="Bahnschrift Light" panose="020B0502040204020203" pitchFamily="34" charset="0"/>
            </a:endParaRPr>
          </a:p>
          <a:p>
            <a:r>
              <a:rPr lang="en-GB" sz="2000" b="1" dirty="0">
                <a:solidFill>
                  <a:schemeClr val="bg1"/>
                </a:solidFill>
                <a:latin typeface="Bahnschrift Light" panose="020B0502040204020203" pitchFamily="34" charset="0"/>
              </a:rPr>
              <a:t>They will have their own profile with their previous bookings and any recommendations.</a:t>
            </a:r>
          </a:p>
        </p:txBody>
      </p:sp>
    </p:spTree>
    <p:extLst>
      <p:ext uri="{BB962C8B-B14F-4D97-AF65-F5344CB8AC3E}">
        <p14:creationId xmlns:p14="http://schemas.microsoft.com/office/powerpoint/2010/main" val="16658580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3343-7C39-419E-8AFA-9A4321DA1A96}"/>
              </a:ext>
            </a:extLst>
          </p:cNvPr>
          <p:cNvSpPr>
            <a:spLocks noGrp="1"/>
          </p:cNvSpPr>
          <p:nvPr>
            <p:ph type="title"/>
          </p:nvPr>
        </p:nvSpPr>
        <p:spPr/>
        <p:txBody>
          <a:bodyPr>
            <a:normAutofit/>
          </a:bodyPr>
          <a:lstStyle/>
          <a:p>
            <a:pPr algn="ctr"/>
            <a:r>
              <a:rPr lang="en-GB" sz="4000" b="1" u="sng" dirty="0">
                <a:solidFill>
                  <a:schemeClr val="bg1"/>
                </a:solidFill>
                <a:effectLst>
                  <a:outerShdw blurRad="38100" dist="38100" dir="2700000" algn="tl">
                    <a:srgbClr val="000000">
                      <a:alpha val="43137"/>
                    </a:srgbClr>
                  </a:outerShdw>
                </a:effectLst>
                <a:latin typeface="Bahnschrift" panose="020B0502040204020203" pitchFamily="34" charset="0"/>
              </a:rPr>
              <a:t>Log-in page</a:t>
            </a:r>
          </a:p>
        </p:txBody>
      </p:sp>
      <p:pic>
        <p:nvPicPr>
          <p:cNvPr id="4" name="Picture 3">
            <a:extLst>
              <a:ext uri="{FF2B5EF4-FFF2-40B4-BE49-F238E27FC236}">
                <a16:creationId xmlns:a16="http://schemas.microsoft.com/office/drawing/2014/main" id="{77248FB5-8490-4ED9-8CDC-E2A07BFEB543}"/>
              </a:ext>
            </a:extLst>
          </p:cNvPr>
          <p:cNvPicPr/>
          <p:nvPr/>
        </p:nvPicPr>
        <p:blipFill rotWithShape="1">
          <a:blip r:embed="rId2" cstate="print">
            <a:extLst>
              <a:ext uri="{28A0092B-C50C-407E-A947-70E740481C1C}">
                <a14:useLocalDpi xmlns:a14="http://schemas.microsoft.com/office/drawing/2010/main" val="0"/>
              </a:ext>
            </a:extLst>
          </a:blip>
          <a:srcRect t="9303" r="958" b="5822"/>
          <a:stretch/>
        </p:blipFill>
        <p:spPr bwMode="auto">
          <a:xfrm>
            <a:off x="5254446" y="2824608"/>
            <a:ext cx="5676265" cy="273558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017A25CC-0745-41A6-88CF-150D1ADBFC03}"/>
              </a:ext>
            </a:extLst>
          </p:cNvPr>
          <p:cNvSpPr txBox="1"/>
          <p:nvPr/>
        </p:nvSpPr>
        <p:spPr>
          <a:xfrm>
            <a:off x="1711354" y="2667699"/>
            <a:ext cx="2734811" cy="2862322"/>
          </a:xfrm>
          <a:prstGeom prst="rect">
            <a:avLst/>
          </a:prstGeom>
          <a:noFill/>
        </p:spPr>
        <p:txBody>
          <a:bodyPr wrap="square" rtlCol="0">
            <a:spAutoFit/>
          </a:bodyPr>
          <a:lstStyle/>
          <a:p>
            <a:r>
              <a:rPr lang="en-GB" sz="2000" b="1" dirty="0">
                <a:solidFill>
                  <a:schemeClr val="bg1"/>
                </a:solidFill>
                <a:latin typeface="Bahnschrift Light" panose="020B0502040204020203" pitchFamily="34" charset="0"/>
              </a:rPr>
              <a:t>Here is where any customers can access their individual account, which will keep record of previous bookings, and display suggested places based on those previous </a:t>
            </a:r>
            <a:r>
              <a:rPr lang="en-GB" sz="2000" b="1" dirty="0" err="1">
                <a:solidFill>
                  <a:schemeClr val="bg1"/>
                </a:solidFill>
                <a:latin typeface="Bahnschrift Light" panose="020B0502040204020203" pitchFamily="34" charset="0"/>
              </a:rPr>
              <a:t>serches</a:t>
            </a:r>
            <a:r>
              <a:rPr lang="en-GB" sz="2000" b="1" dirty="0">
                <a:solidFill>
                  <a:schemeClr val="bg1"/>
                </a:solidFill>
                <a:latin typeface="Bahnschrift Light" panose="020B0502040204020203" pitchFamily="34" charset="0"/>
              </a:rPr>
              <a:t>.</a:t>
            </a:r>
          </a:p>
        </p:txBody>
      </p:sp>
    </p:spTree>
    <p:extLst>
      <p:ext uri="{BB962C8B-B14F-4D97-AF65-F5344CB8AC3E}">
        <p14:creationId xmlns:p14="http://schemas.microsoft.com/office/powerpoint/2010/main" val="25761981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ACAD9-628E-47E2-8803-2807C5B03BA9}"/>
              </a:ext>
            </a:extLst>
          </p:cNvPr>
          <p:cNvSpPr>
            <a:spLocks noGrp="1"/>
          </p:cNvSpPr>
          <p:nvPr>
            <p:ph type="title"/>
          </p:nvPr>
        </p:nvSpPr>
        <p:spPr>
          <a:xfrm>
            <a:off x="1484851" y="972306"/>
            <a:ext cx="8279934" cy="1220395"/>
          </a:xfrm>
        </p:spPr>
        <p:txBody>
          <a:bodyPr>
            <a:noAutofit/>
          </a:bodyPr>
          <a:lstStyle/>
          <a:p>
            <a:pPr algn="ctr"/>
            <a:r>
              <a:rPr lang="en-GB" sz="6000" b="1" u="sng" dirty="0">
                <a:solidFill>
                  <a:schemeClr val="bg1"/>
                </a:solidFill>
                <a:effectLst>
                  <a:outerShdw blurRad="38100" dist="38100" dir="2700000" algn="tl">
                    <a:srgbClr val="000000">
                      <a:alpha val="43137"/>
                    </a:srgbClr>
                  </a:outerShdw>
                </a:effectLst>
                <a:latin typeface="Bahnschrift" panose="020B0502040204020203" pitchFamily="34" charset="0"/>
              </a:rPr>
              <a:t>Thankyou for listening</a:t>
            </a:r>
          </a:p>
        </p:txBody>
      </p:sp>
      <p:sp>
        <p:nvSpPr>
          <p:cNvPr id="3" name="Content Placeholder 2">
            <a:extLst>
              <a:ext uri="{FF2B5EF4-FFF2-40B4-BE49-F238E27FC236}">
                <a16:creationId xmlns:a16="http://schemas.microsoft.com/office/drawing/2014/main" id="{AE52965B-D2F2-4A65-8859-A1089DF4BABE}"/>
              </a:ext>
            </a:extLst>
          </p:cNvPr>
          <p:cNvSpPr>
            <a:spLocks noGrp="1"/>
          </p:cNvSpPr>
          <p:nvPr>
            <p:ph idx="1"/>
          </p:nvPr>
        </p:nvSpPr>
        <p:spPr>
          <a:xfrm>
            <a:off x="695587" y="3370277"/>
            <a:ext cx="10515600" cy="523292"/>
          </a:xfrm>
        </p:spPr>
        <p:txBody>
          <a:bodyPr>
            <a:noAutofit/>
          </a:bodyPr>
          <a:lstStyle/>
          <a:p>
            <a:pPr marL="0" indent="0" algn="ctr">
              <a:buNone/>
            </a:pPr>
            <a:r>
              <a:rPr lang="en-GB" sz="4000" b="1" dirty="0">
                <a:solidFill>
                  <a:schemeClr val="bg1"/>
                </a:solidFill>
                <a:latin typeface="Bahnschrift Light" panose="020B0502040204020203" pitchFamily="34" charset="0"/>
              </a:rPr>
              <a:t>I Hope you enjoyed the presentation!</a:t>
            </a:r>
          </a:p>
          <a:p>
            <a:pPr marL="0" indent="0" algn="ctr">
              <a:buNone/>
            </a:pPr>
            <a:r>
              <a:rPr lang="en-GB" sz="4000" b="1" dirty="0">
                <a:solidFill>
                  <a:schemeClr val="bg1"/>
                </a:solidFill>
                <a:latin typeface="Bahnschrift Light" panose="020B0502040204020203" pitchFamily="34" charset="0"/>
              </a:rPr>
              <a:t> </a:t>
            </a:r>
            <a:r>
              <a:rPr lang="en-GB" sz="4000" b="1">
                <a:solidFill>
                  <a:schemeClr val="bg1"/>
                </a:solidFill>
                <a:latin typeface="Bahnschrift Light" panose="020B0502040204020203" pitchFamily="34" charset="0"/>
              </a:rPr>
              <a:t>Any questions?</a:t>
            </a:r>
            <a:endParaRPr lang="en-GB" sz="4000" b="1" dirty="0">
              <a:solidFill>
                <a:schemeClr val="bg1"/>
              </a:solidFill>
              <a:latin typeface="Bahnschrift Light" panose="020B0502040204020203" pitchFamily="34" charset="0"/>
            </a:endParaRPr>
          </a:p>
        </p:txBody>
      </p:sp>
    </p:spTree>
    <p:extLst>
      <p:ext uri="{BB962C8B-B14F-4D97-AF65-F5344CB8AC3E}">
        <p14:creationId xmlns:p14="http://schemas.microsoft.com/office/powerpoint/2010/main" val="16819341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docProps/app.xml><?xml version="1.0" encoding="utf-8"?>
<Properties xmlns="http://schemas.openxmlformats.org/officeDocument/2006/extended-properties" xmlns:vt="http://schemas.openxmlformats.org/officeDocument/2006/docPropsVTypes">
  <Template>Banded</Template>
  <TotalTime>174</TotalTime>
  <Words>1339</Words>
  <Application>Microsoft Office PowerPoint</Application>
  <PresentationFormat>Widescreen</PresentationFormat>
  <Paragraphs>125</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Bahnschrift</vt:lpstr>
      <vt:lpstr>Bahnschrift Light</vt:lpstr>
      <vt:lpstr>Corbel</vt:lpstr>
      <vt:lpstr>Courier New</vt:lpstr>
      <vt:lpstr>Wingdings</vt:lpstr>
      <vt:lpstr>Banded</vt:lpstr>
      <vt:lpstr>HND Computing  Year 2   Enterprise and Innovation   By James Glanville</vt:lpstr>
      <vt:lpstr>Planning and Production</vt:lpstr>
      <vt:lpstr>People </vt:lpstr>
      <vt:lpstr>Personnel Priority </vt:lpstr>
      <vt:lpstr>Future employees expand </vt:lpstr>
      <vt:lpstr>Equipment</vt:lpstr>
      <vt:lpstr>Hardware</vt:lpstr>
      <vt:lpstr>Software</vt:lpstr>
      <vt:lpstr>Coding languages/plugins</vt:lpstr>
      <vt:lpstr>Production of Project</vt:lpstr>
      <vt:lpstr>DreamWeaver</vt:lpstr>
      <vt:lpstr>Owlcarousel</vt:lpstr>
      <vt:lpstr>Google maps embed</vt:lpstr>
      <vt:lpstr>Date and time picker plugin</vt:lpstr>
      <vt:lpstr>Bootstrap</vt:lpstr>
      <vt:lpstr>Testing</vt:lpstr>
      <vt:lpstr>PowerPoint Presentation</vt:lpstr>
      <vt:lpstr>Dreamweaver</vt:lpstr>
      <vt:lpstr>Google Maps embed</vt:lpstr>
      <vt:lpstr>Floor plan</vt:lpstr>
      <vt:lpstr>Menu page</vt:lpstr>
      <vt:lpstr>Order summary page</vt:lpstr>
      <vt:lpstr>Checkout page</vt:lpstr>
      <vt:lpstr>Sign-up page</vt:lpstr>
      <vt:lpstr>Log-in page</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HND Computing  Year 2   Enterprise and Innovation   By James Glanville</dc:title>
  <dc:creator>james Glanville</dc:creator>
  <cp:lastModifiedBy>James Glanville</cp:lastModifiedBy>
  <cp:revision>14</cp:revision>
  <dcterms:created xsi:type="dcterms:W3CDTF">2019-04-25T17:24:37Z</dcterms:created>
  <dcterms:modified xsi:type="dcterms:W3CDTF">2019-05-02T09:55:51Z</dcterms:modified>
</cp:coreProperties>
</file>