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9" r:id="rId4"/>
  </p:sldMasterIdLst>
  <p:notesMasterIdLst>
    <p:notesMasterId r:id="rId32"/>
  </p:notesMasterIdLst>
  <p:handoutMasterIdLst>
    <p:handoutMasterId r:id="rId33"/>
  </p:handoutMasterIdLst>
  <p:sldIdLst>
    <p:sldId id="257" r:id="rId5"/>
    <p:sldId id="340" r:id="rId6"/>
    <p:sldId id="359" r:id="rId7"/>
    <p:sldId id="341" r:id="rId8"/>
    <p:sldId id="345" r:id="rId9"/>
    <p:sldId id="343" r:id="rId10"/>
    <p:sldId id="315" r:id="rId11"/>
    <p:sldId id="381" r:id="rId12"/>
    <p:sldId id="382" r:id="rId13"/>
    <p:sldId id="383" r:id="rId14"/>
    <p:sldId id="362" r:id="rId15"/>
    <p:sldId id="360" r:id="rId16"/>
    <p:sldId id="347" r:id="rId17"/>
    <p:sldId id="384" r:id="rId18"/>
    <p:sldId id="385" r:id="rId19"/>
    <p:sldId id="361" r:id="rId20"/>
    <p:sldId id="304" r:id="rId21"/>
    <p:sldId id="391" r:id="rId22"/>
    <p:sldId id="358" r:id="rId23"/>
    <p:sldId id="386" r:id="rId24"/>
    <p:sldId id="387" r:id="rId25"/>
    <p:sldId id="388" r:id="rId26"/>
    <p:sldId id="389" r:id="rId27"/>
    <p:sldId id="390" r:id="rId28"/>
    <p:sldId id="348" r:id="rId29"/>
    <p:sldId id="279" r:id="rId30"/>
    <p:sldId id="349" r:id="rId31"/>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Verdana" panose="020B0604030504040204" pitchFamily="34" charset="0"/>
        <a:ea typeface="MS PGothic" panose="020B0600070205080204" pitchFamily="34" charset="-128"/>
        <a:cs typeface="+mn-cs"/>
      </a:defRPr>
    </a:lvl5pPr>
    <a:lvl6pPr marL="22860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6pPr>
    <a:lvl7pPr marL="27432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7pPr>
    <a:lvl8pPr marL="32004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8pPr>
    <a:lvl9pPr marL="3657600" algn="l" defTabSz="914400" rtl="0" eaLnBrk="1" latinLnBrk="0" hangingPunct="1">
      <a:defRPr kern="1200">
        <a:solidFill>
          <a:schemeClr val="tx1"/>
        </a:solidFill>
        <a:latin typeface="Verdana" panose="020B0604030504040204" pitchFamily="34" charset="0"/>
        <a:ea typeface="MS PGothic" panose="020B0600070205080204" pitchFamily="34"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FFFF"/>
    <a:srgbClr val="FF7C80"/>
    <a:srgbClr val="FFFF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9A6069-CC8C-134E-8721-4F6AAE9EACF1}" v="236" dt="2021-02-01T12:30:19.16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359"/>
    <p:restoredTop sz="58898" autoAdjust="0"/>
  </p:normalViewPr>
  <p:slideViewPr>
    <p:cSldViewPr>
      <p:cViewPr varScale="1">
        <p:scale>
          <a:sx n="61" d="100"/>
          <a:sy n="61" d="100"/>
        </p:scale>
        <p:origin x="3368" y="20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microsoft.com/office/2015/10/relationships/revisionInfo" Target="revisionInfo.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a Mata" userId="9fdc7529-043f-4784-95c8-5c8f4e22c06e" providerId="ADAL" clId="{C49A6069-CC8C-134E-8721-4F6AAE9EACF1}"/>
    <pc:docChg chg="undo custSel addSld delSld modSld sldOrd">
      <pc:chgData name="Mara Mata" userId="9fdc7529-043f-4784-95c8-5c8f4e22c06e" providerId="ADAL" clId="{C49A6069-CC8C-134E-8721-4F6AAE9EACF1}" dt="2021-02-01T13:40:03.459" v="2885" actId="20577"/>
      <pc:docMkLst>
        <pc:docMk/>
      </pc:docMkLst>
      <pc:sldChg chg="modSp mod modNotesTx">
        <pc:chgData name="Mara Mata" userId="9fdc7529-043f-4784-95c8-5c8f4e22c06e" providerId="ADAL" clId="{C49A6069-CC8C-134E-8721-4F6AAE9EACF1}" dt="2021-02-01T13:40:03.459" v="2885" actId="20577"/>
        <pc:sldMkLst>
          <pc:docMk/>
          <pc:sldMk cId="0" sldId="257"/>
        </pc:sldMkLst>
        <pc:spChg chg="mod">
          <ac:chgData name="Mara Mata" userId="9fdc7529-043f-4784-95c8-5c8f4e22c06e" providerId="ADAL" clId="{C49A6069-CC8C-134E-8721-4F6AAE9EACF1}" dt="2021-01-28T09:38:50.551" v="228" actId="1076"/>
          <ac:spMkLst>
            <pc:docMk/>
            <pc:sldMk cId="0" sldId="257"/>
            <ac:spMk id="2" creationId="{F364CABC-88BF-4F8E-9DFB-F215937D53B5}"/>
          </ac:spMkLst>
        </pc:spChg>
        <pc:spChg chg="mod">
          <ac:chgData name="Mara Mata" userId="9fdc7529-043f-4784-95c8-5c8f4e22c06e" providerId="ADAL" clId="{C49A6069-CC8C-134E-8721-4F6AAE9EACF1}" dt="2021-02-01T13:40:03.459" v="2885" actId="20577"/>
          <ac:spMkLst>
            <pc:docMk/>
            <pc:sldMk cId="0" sldId="257"/>
            <ac:spMk id="4098" creationId="{1249D66A-1227-4805-9146-A489C053FFD9}"/>
          </ac:spMkLst>
        </pc:spChg>
      </pc:sldChg>
      <pc:sldChg chg="add del">
        <pc:chgData name="Mara Mata" userId="9fdc7529-043f-4784-95c8-5c8f4e22c06e" providerId="ADAL" clId="{C49A6069-CC8C-134E-8721-4F6AAE9EACF1}" dt="2021-02-01T11:26:38.244" v="1239" actId="2696"/>
        <pc:sldMkLst>
          <pc:docMk/>
          <pc:sldMk cId="1186831572" sldId="258"/>
        </pc:sldMkLst>
      </pc:sldChg>
      <pc:sldChg chg="add del">
        <pc:chgData name="Mara Mata" userId="9fdc7529-043f-4784-95c8-5c8f4e22c06e" providerId="ADAL" clId="{C49A6069-CC8C-134E-8721-4F6AAE9EACF1}" dt="2021-02-01T11:26:38.244" v="1239" actId="2696"/>
        <pc:sldMkLst>
          <pc:docMk/>
          <pc:sldMk cId="1627101898" sldId="260"/>
        </pc:sldMkLst>
      </pc:sldChg>
      <pc:sldChg chg="add del">
        <pc:chgData name="Mara Mata" userId="9fdc7529-043f-4784-95c8-5c8f4e22c06e" providerId="ADAL" clId="{C49A6069-CC8C-134E-8721-4F6AAE9EACF1}" dt="2021-02-01T11:27:09.700" v="1240" actId="2696"/>
        <pc:sldMkLst>
          <pc:docMk/>
          <pc:sldMk cId="3395685111" sldId="299"/>
        </pc:sldMkLst>
      </pc:sldChg>
      <pc:sldChg chg="modSp add mod">
        <pc:chgData name="Mara Mata" userId="9fdc7529-043f-4784-95c8-5c8f4e22c06e" providerId="ADAL" clId="{C49A6069-CC8C-134E-8721-4F6AAE9EACF1}" dt="2021-02-01T10:55:46.509" v="498" actId="1076"/>
        <pc:sldMkLst>
          <pc:docMk/>
          <pc:sldMk cId="3979548279" sldId="304"/>
        </pc:sldMkLst>
        <pc:picChg chg="mod modCrop">
          <ac:chgData name="Mara Mata" userId="9fdc7529-043f-4784-95c8-5c8f4e22c06e" providerId="ADAL" clId="{C49A6069-CC8C-134E-8721-4F6AAE9EACF1}" dt="2021-02-01T10:55:46.509" v="498" actId="1076"/>
          <ac:picMkLst>
            <pc:docMk/>
            <pc:sldMk cId="3979548279" sldId="304"/>
            <ac:picMk id="9" creationId="{3BD87267-378F-914A-8AAA-E30E9767331F}"/>
          </ac:picMkLst>
        </pc:picChg>
      </pc:sldChg>
      <pc:sldChg chg="addSp delSp modSp add mod modAnim">
        <pc:chgData name="Mara Mata" userId="9fdc7529-043f-4784-95c8-5c8f4e22c06e" providerId="ADAL" clId="{C49A6069-CC8C-134E-8721-4F6AAE9EACF1}" dt="2021-02-01T12:21:54.990" v="2469" actId="207"/>
        <pc:sldMkLst>
          <pc:docMk/>
          <pc:sldMk cId="349927677" sldId="315"/>
        </pc:sldMkLst>
        <pc:spChg chg="mod">
          <ac:chgData name="Mara Mata" userId="9fdc7529-043f-4784-95c8-5c8f4e22c06e" providerId="ADAL" clId="{C49A6069-CC8C-134E-8721-4F6AAE9EACF1}" dt="2021-02-01T11:55:10.528" v="1423" actId="1076"/>
          <ac:spMkLst>
            <pc:docMk/>
            <pc:sldMk cId="349927677" sldId="315"/>
            <ac:spMk id="2" creationId="{3C190A53-BE3A-D646-A42F-224C906D93A2}"/>
          </ac:spMkLst>
        </pc:spChg>
        <pc:spChg chg="add del">
          <ac:chgData name="Mara Mata" userId="9fdc7529-043f-4784-95c8-5c8f4e22c06e" providerId="ADAL" clId="{C49A6069-CC8C-134E-8721-4F6AAE9EACF1}" dt="2021-02-01T10:59:58.107" v="571"/>
          <ac:spMkLst>
            <pc:docMk/>
            <pc:sldMk cId="349927677" sldId="315"/>
            <ac:spMk id="3" creationId="{A5004790-BFE9-874E-9411-6ACA6544C85F}"/>
          </ac:spMkLst>
        </pc:spChg>
        <pc:spChg chg="mod">
          <ac:chgData name="Mara Mata" userId="9fdc7529-043f-4784-95c8-5c8f4e22c06e" providerId="ADAL" clId="{C49A6069-CC8C-134E-8721-4F6AAE9EACF1}" dt="2021-02-01T11:55:05.870" v="1422" actId="20577"/>
          <ac:spMkLst>
            <pc:docMk/>
            <pc:sldMk cId="349927677" sldId="315"/>
            <ac:spMk id="66562" creationId="{00000000-0000-0000-0000-000000000000}"/>
          </ac:spMkLst>
        </pc:spChg>
        <pc:picChg chg="add mod">
          <ac:chgData name="Mara Mata" userId="9fdc7529-043f-4784-95c8-5c8f4e22c06e" providerId="ADAL" clId="{C49A6069-CC8C-134E-8721-4F6AAE9EACF1}" dt="2021-02-01T12:21:54.990" v="2469" actId="207"/>
          <ac:picMkLst>
            <pc:docMk/>
            <pc:sldMk cId="349927677" sldId="315"/>
            <ac:picMk id="4" creationId="{8AD6151E-259F-994E-B577-4F24E55177C0}"/>
          </ac:picMkLst>
        </pc:picChg>
        <pc:picChg chg="add del">
          <ac:chgData name="Mara Mata" userId="9fdc7529-043f-4784-95c8-5c8f4e22c06e" providerId="ADAL" clId="{C49A6069-CC8C-134E-8721-4F6AAE9EACF1}" dt="2021-02-01T10:59:58.107" v="571"/>
          <ac:picMkLst>
            <pc:docMk/>
            <pc:sldMk cId="349927677" sldId="315"/>
            <ac:picMk id="1025" creationId="{A4FEEAF9-E3AE-744F-ACB4-97E3F72DEC6B}"/>
          </ac:picMkLst>
        </pc:picChg>
      </pc:sldChg>
      <pc:sldChg chg="add del">
        <pc:chgData name="Mara Mata" userId="9fdc7529-043f-4784-95c8-5c8f4e22c06e" providerId="ADAL" clId="{C49A6069-CC8C-134E-8721-4F6AAE9EACF1}" dt="2021-02-01T11:26:38.244" v="1239" actId="2696"/>
        <pc:sldMkLst>
          <pc:docMk/>
          <pc:sldMk cId="3721653911" sldId="318"/>
        </pc:sldMkLst>
      </pc:sldChg>
      <pc:sldChg chg="add del">
        <pc:chgData name="Mara Mata" userId="9fdc7529-043f-4784-95c8-5c8f4e22c06e" providerId="ADAL" clId="{C49A6069-CC8C-134E-8721-4F6AAE9EACF1}" dt="2021-02-01T11:26:38.244" v="1239" actId="2696"/>
        <pc:sldMkLst>
          <pc:docMk/>
          <pc:sldMk cId="3182982896" sldId="319"/>
        </pc:sldMkLst>
      </pc:sldChg>
      <pc:sldChg chg="add del">
        <pc:chgData name="Mara Mata" userId="9fdc7529-043f-4784-95c8-5c8f4e22c06e" providerId="ADAL" clId="{C49A6069-CC8C-134E-8721-4F6AAE9EACF1}" dt="2021-02-01T11:26:38.244" v="1239" actId="2696"/>
        <pc:sldMkLst>
          <pc:docMk/>
          <pc:sldMk cId="3773698005" sldId="330"/>
        </pc:sldMkLst>
      </pc:sldChg>
      <pc:sldChg chg="modSp mod">
        <pc:chgData name="Mara Mata" userId="9fdc7529-043f-4784-95c8-5c8f4e22c06e" providerId="ADAL" clId="{C49A6069-CC8C-134E-8721-4F6AAE9EACF1}" dt="2021-02-01T11:05:31.078" v="723" actId="123"/>
        <pc:sldMkLst>
          <pc:docMk/>
          <pc:sldMk cId="16125176" sldId="340"/>
        </pc:sldMkLst>
        <pc:spChg chg="mod">
          <ac:chgData name="Mara Mata" userId="9fdc7529-043f-4784-95c8-5c8f4e22c06e" providerId="ADAL" clId="{C49A6069-CC8C-134E-8721-4F6AAE9EACF1}" dt="2021-02-01T11:05:31.078" v="723" actId="123"/>
          <ac:spMkLst>
            <pc:docMk/>
            <pc:sldMk cId="16125176" sldId="340"/>
            <ac:spMk id="3" creationId="{A668985A-189C-E747-BE9B-248ABF5CFBE0}"/>
          </ac:spMkLst>
        </pc:spChg>
        <pc:spChg chg="mod">
          <ac:chgData name="Mara Mata" userId="9fdc7529-043f-4784-95c8-5c8f4e22c06e" providerId="ADAL" clId="{C49A6069-CC8C-134E-8721-4F6AAE9EACF1}" dt="2021-01-26T19:17:48.760" v="21" actId="20577"/>
          <ac:spMkLst>
            <pc:docMk/>
            <pc:sldMk cId="16125176" sldId="340"/>
            <ac:spMk id="5" creationId="{A10E7A9D-BD61-B34F-B593-0A266A2B8D23}"/>
          </ac:spMkLst>
        </pc:spChg>
      </pc:sldChg>
      <pc:sldChg chg="modSp add mod modNotesTx">
        <pc:chgData name="Mara Mata" userId="9fdc7529-043f-4784-95c8-5c8f4e22c06e" providerId="ADAL" clId="{C49A6069-CC8C-134E-8721-4F6AAE9EACF1}" dt="2021-02-01T12:18:42.826" v="2346" actId="20577"/>
        <pc:sldMkLst>
          <pc:docMk/>
          <pc:sldMk cId="631212076" sldId="341"/>
        </pc:sldMkLst>
        <pc:spChg chg="mod">
          <ac:chgData name="Mara Mata" userId="9fdc7529-043f-4784-95c8-5c8f4e22c06e" providerId="ADAL" clId="{C49A6069-CC8C-134E-8721-4F6AAE9EACF1}" dt="2021-02-01T11:05:47.998" v="730" actId="20577"/>
          <ac:spMkLst>
            <pc:docMk/>
            <pc:sldMk cId="631212076" sldId="341"/>
            <ac:spMk id="2" creationId="{B898793D-18CF-784B-AD26-B10BE85B23B0}"/>
          </ac:spMkLst>
        </pc:spChg>
      </pc:sldChg>
      <pc:sldChg chg="del">
        <pc:chgData name="Mara Mata" userId="9fdc7529-043f-4784-95c8-5c8f4e22c06e" providerId="ADAL" clId="{C49A6069-CC8C-134E-8721-4F6AAE9EACF1}" dt="2021-02-01T10:57:32.084" v="501" actId="2696"/>
        <pc:sldMkLst>
          <pc:docMk/>
          <pc:sldMk cId="3329205048" sldId="341"/>
        </pc:sldMkLst>
      </pc:sldChg>
      <pc:sldChg chg="del">
        <pc:chgData name="Mara Mata" userId="9fdc7529-043f-4784-95c8-5c8f4e22c06e" providerId="ADAL" clId="{C49A6069-CC8C-134E-8721-4F6AAE9EACF1}" dt="2021-01-28T09:58:44.141" v="293" actId="2696"/>
        <pc:sldMkLst>
          <pc:docMk/>
          <pc:sldMk cId="2866069795" sldId="342"/>
        </pc:sldMkLst>
      </pc:sldChg>
      <pc:sldChg chg="addSp delSp modSp add mod modAnim modNotesTx">
        <pc:chgData name="Mara Mata" userId="9fdc7529-043f-4784-95c8-5c8f4e22c06e" providerId="ADAL" clId="{C49A6069-CC8C-134E-8721-4F6AAE9EACF1}" dt="2021-02-01T12:22:27.981" v="2478" actId="1076"/>
        <pc:sldMkLst>
          <pc:docMk/>
          <pc:sldMk cId="1191141330" sldId="343"/>
        </pc:sldMkLst>
        <pc:spChg chg="del">
          <ac:chgData name="Mara Mata" userId="9fdc7529-043f-4784-95c8-5c8f4e22c06e" providerId="ADAL" clId="{C49A6069-CC8C-134E-8721-4F6AAE9EACF1}" dt="2021-02-01T11:47:25.461" v="1255" actId="478"/>
          <ac:spMkLst>
            <pc:docMk/>
            <pc:sldMk cId="1191141330" sldId="343"/>
            <ac:spMk id="2" creationId="{74879700-6525-C944-B035-AB91DEBC46E0}"/>
          </ac:spMkLst>
        </pc:spChg>
        <pc:spChg chg="mod">
          <ac:chgData name="Mara Mata" userId="9fdc7529-043f-4784-95c8-5c8f4e22c06e" providerId="ADAL" clId="{C49A6069-CC8C-134E-8721-4F6AAE9EACF1}" dt="2021-02-01T12:22:23.147" v="2476" actId="20577"/>
          <ac:spMkLst>
            <pc:docMk/>
            <pc:sldMk cId="1191141330" sldId="343"/>
            <ac:spMk id="3" creationId="{D3CEC8D3-AF5B-1C4E-9389-7518C9A8A8A7}"/>
          </ac:spMkLst>
        </pc:spChg>
        <pc:spChg chg="mod">
          <ac:chgData name="Mara Mata" userId="9fdc7529-043f-4784-95c8-5c8f4e22c06e" providerId="ADAL" clId="{C49A6069-CC8C-134E-8721-4F6AAE9EACF1}" dt="2021-02-01T11:50:23.746" v="1310" actId="1076"/>
          <ac:spMkLst>
            <pc:docMk/>
            <pc:sldMk cId="1191141330" sldId="343"/>
            <ac:spMk id="4" creationId="{7DE5F93E-66D8-0B43-B6FE-CA0B14046205}"/>
          </ac:spMkLst>
        </pc:spChg>
        <pc:spChg chg="add mod">
          <ac:chgData name="Mara Mata" userId="9fdc7529-043f-4784-95c8-5c8f4e22c06e" providerId="ADAL" clId="{C49A6069-CC8C-134E-8721-4F6AAE9EACF1}" dt="2021-02-01T11:50:26.980" v="1311" actId="1076"/>
          <ac:spMkLst>
            <pc:docMk/>
            <pc:sldMk cId="1191141330" sldId="343"/>
            <ac:spMk id="6" creationId="{3DD18B1A-CFD3-9F48-B5C8-01113B08796B}"/>
          </ac:spMkLst>
        </pc:spChg>
        <pc:picChg chg="add mod">
          <ac:chgData name="Mara Mata" userId="9fdc7529-043f-4784-95c8-5c8f4e22c06e" providerId="ADAL" clId="{C49A6069-CC8C-134E-8721-4F6AAE9EACF1}" dt="2021-02-01T12:22:25.701" v="2477" actId="1076"/>
          <ac:picMkLst>
            <pc:docMk/>
            <pc:sldMk cId="1191141330" sldId="343"/>
            <ac:picMk id="5" creationId="{4698E5F6-C7ED-B343-AC98-F3AF857323B5}"/>
          </ac:picMkLst>
        </pc:picChg>
        <pc:picChg chg="add mod">
          <ac:chgData name="Mara Mata" userId="9fdc7529-043f-4784-95c8-5c8f4e22c06e" providerId="ADAL" clId="{C49A6069-CC8C-134E-8721-4F6AAE9EACF1}" dt="2021-02-01T12:22:09.928" v="2473" actId="1076"/>
          <ac:picMkLst>
            <pc:docMk/>
            <pc:sldMk cId="1191141330" sldId="343"/>
            <ac:picMk id="7" creationId="{AE2F2F9C-A625-BB48-8533-1BD5656538A5}"/>
          </ac:picMkLst>
        </pc:picChg>
        <pc:picChg chg="add mod">
          <ac:chgData name="Mara Mata" userId="9fdc7529-043f-4784-95c8-5c8f4e22c06e" providerId="ADAL" clId="{C49A6069-CC8C-134E-8721-4F6AAE9EACF1}" dt="2021-02-01T12:22:27.981" v="2478" actId="1076"/>
          <ac:picMkLst>
            <pc:docMk/>
            <pc:sldMk cId="1191141330" sldId="343"/>
            <ac:picMk id="8" creationId="{046FCC5C-ABEF-2145-9DDF-949B432B8A59}"/>
          </ac:picMkLst>
        </pc:picChg>
      </pc:sldChg>
      <pc:sldChg chg="del">
        <pc:chgData name="Mara Mata" userId="9fdc7529-043f-4784-95c8-5c8f4e22c06e" providerId="ADAL" clId="{C49A6069-CC8C-134E-8721-4F6AAE9EACF1}" dt="2021-02-01T10:56:41.755" v="499" actId="2696"/>
        <pc:sldMkLst>
          <pc:docMk/>
          <pc:sldMk cId="2130571189" sldId="343"/>
        </pc:sldMkLst>
      </pc:sldChg>
      <pc:sldChg chg="add del">
        <pc:chgData name="Mara Mata" userId="9fdc7529-043f-4784-95c8-5c8f4e22c06e" providerId="ADAL" clId="{C49A6069-CC8C-134E-8721-4F6AAE9EACF1}" dt="2021-02-01T11:20:53.411" v="1220" actId="2696"/>
        <pc:sldMkLst>
          <pc:docMk/>
          <pc:sldMk cId="2183039077" sldId="343"/>
        </pc:sldMkLst>
      </pc:sldChg>
      <pc:sldChg chg="add del">
        <pc:chgData name="Mara Mata" userId="9fdc7529-043f-4784-95c8-5c8f4e22c06e" providerId="ADAL" clId="{C49A6069-CC8C-134E-8721-4F6AAE9EACF1}" dt="2021-02-01T11:20:53.411" v="1220" actId="2696"/>
        <pc:sldMkLst>
          <pc:docMk/>
          <pc:sldMk cId="1320253919" sldId="344"/>
        </pc:sldMkLst>
      </pc:sldChg>
      <pc:sldChg chg="add del">
        <pc:chgData name="Mara Mata" userId="9fdc7529-043f-4784-95c8-5c8f4e22c06e" providerId="ADAL" clId="{C49A6069-CC8C-134E-8721-4F6AAE9EACF1}" dt="2021-02-01T11:54:45.182" v="1404" actId="2696"/>
        <pc:sldMkLst>
          <pc:docMk/>
          <pc:sldMk cId="1920149374" sldId="344"/>
        </pc:sldMkLst>
      </pc:sldChg>
      <pc:sldChg chg="del">
        <pc:chgData name="Mara Mata" userId="9fdc7529-043f-4784-95c8-5c8f4e22c06e" providerId="ADAL" clId="{C49A6069-CC8C-134E-8721-4F6AAE9EACF1}" dt="2021-02-01T10:56:41.755" v="499" actId="2696"/>
        <pc:sldMkLst>
          <pc:docMk/>
          <pc:sldMk cId="2606654344" sldId="344"/>
        </pc:sldMkLst>
      </pc:sldChg>
      <pc:sldChg chg="del">
        <pc:chgData name="Mara Mata" userId="9fdc7529-043f-4784-95c8-5c8f4e22c06e" providerId="ADAL" clId="{C49A6069-CC8C-134E-8721-4F6AAE9EACF1}" dt="2021-02-01T10:57:32.084" v="501" actId="2696"/>
        <pc:sldMkLst>
          <pc:docMk/>
          <pc:sldMk cId="160575788" sldId="345"/>
        </pc:sldMkLst>
      </pc:sldChg>
      <pc:sldChg chg="modSp add mod modNotesTx">
        <pc:chgData name="Mara Mata" userId="9fdc7529-043f-4784-95c8-5c8f4e22c06e" providerId="ADAL" clId="{C49A6069-CC8C-134E-8721-4F6AAE9EACF1}" dt="2021-02-01T12:19:34.269" v="2447" actId="113"/>
        <pc:sldMkLst>
          <pc:docMk/>
          <pc:sldMk cId="3397520096" sldId="345"/>
        </pc:sldMkLst>
        <pc:spChg chg="mod">
          <ac:chgData name="Mara Mata" userId="9fdc7529-043f-4784-95c8-5c8f4e22c06e" providerId="ADAL" clId="{C49A6069-CC8C-134E-8721-4F6AAE9EACF1}" dt="2021-02-01T11:06:22.130" v="740" actId="113"/>
          <ac:spMkLst>
            <pc:docMk/>
            <pc:sldMk cId="3397520096" sldId="345"/>
            <ac:spMk id="3" creationId="{89EB628B-AE89-5E45-AC34-70F3FC44F199}"/>
          </ac:spMkLst>
        </pc:spChg>
        <pc:spChg chg="mod">
          <ac:chgData name="Mara Mata" userId="9fdc7529-043f-4784-95c8-5c8f4e22c06e" providerId="ADAL" clId="{C49A6069-CC8C-134E-8721-4F6AAE9EACF1}" dt="2021-02-01T10:58:22.709" v="564" actId="1076"/>
          <ac:spMkLst>
            <pc:docMk/>
            <pc:sldMk cId="3397520096" sldId="345"/>
            <ac:spMk id="4" creationId="{4654AC90-52E0-B341-9BC8-860FF88FE6A0}"/>
          </ac:spMkLst>
        </pc:spChg>
        <pc:spChg chg="mod">
          <ac:chgData name="Mara Mata" userId="9fdc7529-043f-4784-95c8-5c8f4e22c06e" providerId="ADAL" clId="{C49A6069-CC8C-134E-8721-4F6AAE9EACF1}" dt="2021-02-01T11:05:53.047" v="738" actId="20577"/>
          <ac:spMkLst>
            <pc:docMk/>
            <pc:sldMk cId="3397520096" sldId="345"/>
            <ac:spMk id="5" creationId="{D6133FDB-24C6-3D47-95C6-08B150F1F751}"/>
          </ac:spMkLst>
        </pc:spChg>
      </pc:sldChg>
      <pc:sldChg chg="modSp add mod">
        <pc:chgData name="Mara Mata" userId="9fdc7529-043f-4784-95c8-5c8f4e22c06e" providerId="ADAL" clId="{C49A6069-CC8C-134E-8721-4F6AAE9EACF1}" dt="2021-02-01T10:54:06.252" v="412" actId="1076"/>
        <pc:sldMkLst>
          <pc:docMk/>
          <pc:sldMk cId="1366947739" sldId="347"/>
        </pc:sldMkLst>
        <pc:picChg chg="mod modCrop">
          <ac:chgData name="Mara Mata" userId="9fdc7529-043f-4784-95c8-5c8f4e22c06e" providerId="ADAL" clId="{C49A6069-CC8C-134E-8721-4F6AAE9EACF1}" dt="2021-02-01T10:54:06.252" v="412" actId="1076"/>
          <ac:picMkLst>
            <pc:docMk/>
            <pc:sldMk cId="1366947739" sldId="347"/>
            <ac:picMk id="9" creationId="{7C9829F8-0CA2-0F4C-B436-3FCA356100EE}"/>
          </ac:picMkLst>
        </pc:picChg>
      </pc:sldChg>
      <pc:sldChg chg="addSp delSp modSp mod">
        <pc:chgData name="Mara Mata" userId="9fdc7529-043f-4784-95c8-5c8f4e22c06e" providerId="ADAL" clId="{C49A6069-CC8C-134E-8721-4F6AAE9EACF1}" dt="2021-02-01T13:29:52.042" v="2867" actId="20577"/>
        <pc:sldMkLst>
          <pc:docMk/>
          <pc:sldMk cId="2531889667" sldId="348"/>
        </pc:sldMkLst>
        <pc:spChg chg="mod">
          <ac:chgData name="Mara Mata" userId="9fdc7529-043f-4784-95c8-5c8f4e22c06e" providerId="ADAL" clId="{C49A6069-CC8C-134E-8721-4F6AAE9EACF1}" dt="2021-02-01T12:26:03.849" v="2643" actId="1076"/>
          <ac:spMkLst>
            <pc:docMk/>
            <pc:sldMk cId="2531889667" sldId="348"/>
            <ac:spMk id="2" creationId="{8D0956DC-B6B6-E045-9403-6EB9D6EE80EF}"/>
          </ac:spMkLst>
        </pc:spChg>
        <pc:spChg chg="mod">
          <ac:chgData name="Mara Mata" userId="9fdc7529-043f-4784-95c8-5c8f4e22c06e" providerId="ADAL" clId="{C49A6069-CC8C-134E-8721-4F6AAE9EACF1}" dt="2021-02-01T13:29:52.042" v="2867" actId="20577"/>
          <ac:spMkLst>
            <pc:docMk/>
            <pc:sldMk cId="2531889667" sldId="348"/>
            <ac:spMk id="3" creationId="{C6ECC98C-BD2F-2945-8D40-19AC02DCB80E}"/>
          </ac:spMkLst>
        </pc:spChg>
        <pc:spChg chg="add del mod">
          <ac:chgData name="Mara Mata" userId="9fdc7529-043f-4784-95c8-5c8f4e22c06e" providerId="ADAL" clId="{C49A6069-CC8C-134E-8721-4F6AAE9EACF1}" dt="2021-02-01T12:23:31.664" v="2519" actId="478"/>
          <ac:spMkLst>
            <pc:docMk/>
            <pc:sldMk cId="2531889667" sldId="348"/>
            <ac:spMk id="6" creationId="{1424FC8C-7F00-974C-AF20-0E08A9EB4D55}"/>
          </ac:spMkLst>
        </pc:spChg>
        <pc:picChg chg="add del mod">
          <ac:chgData name="Mara Mata" userId="9fdc7529-043f-4784-95c8-5c8f4e22c06e" providerId="ADAL" clId="{C49A6069-CC8C-134E-8721-4F6AAE9EACF1}" dt="2021-02-01T12:26:01.369" v="2642" actId="1076"/>
          <ac:picMkLst>
            <pc:docMk/>
            <pc:sldMk cId="2531889667" sldId="348"/>
            <ac:picMk id="5" creationId="{5DBE810D-9ED9-B646-BD87-D0D4CF97FCCE}"/>
          </ac:picMkLst>
        </pc:picChg>
      </pc:sldChg>
      <pc:sldChg chg="modSp mod">
        <pc:chgData name="Mara Mata" userId="9fdc7529-043f-4784-95c8-5c8f4e22c06e" providerId="ADAL" clId="{C49A6069-CC8C-134E-8721-4F6AAE9EACF1}" dt="2021-02-01T13:26:31.648" v="2791" actId="20577"/>
        <pc:sldMkLst>
          <pc:docMk/>
          <pc:sldMk cId="263243242" sldId="349"/>
        </pc:sldMkLst>
        <pc:spChg chg="mod">
          <ac:chgData name="Mara Mata" userId="9fdc7529-043f-4784-95c8-5c8f4e22c06e" providerId="ADAL" clId="{C49A6069-CC8C-134E-8721-4F6AAE9EACF1}" dt="2021-02-01T13:26:31.648" v="2791" actId="20577"/>
          <ac:spMkLst>
            <pc:docMk/>
            <pc:sldMk cId="263243242" sldId="349"/>
            <ac:spMk id="3" creationId="{50A61159-E908-224D-B143-C83E6EF33B88}"/>
          </ac:spMkLst>
        </pc:spChg>
      </pc:sldChg>
      <pc:sldChg chg="del">
        <pc:chgData name="Mara Mata" userId="9fdc7529-043f-4784-95c8-5c8f4e22c06e" providerId="ADAL" clId="{C49A6069-CC8C-134E-8721-4F6AAE9EACF1}" dt="2021-02-01T11:26:12.877" v="1238" actId="2696"/>
        <pc:sldMkLst>
          <pc:docMk/>
          <pc:sldMk cId="2172889904" sldId="350"/>
        </pc:sldMkLst>
      </pc:sldChg>
      <pc:sldChg chg="del">
        <pc:chgData name="Mara Mata" userId="9fdc7529-043f-4784-95c8-5c8f4e22c06e" providerId="ADAL" clId="{C49A6069-CC8C-134E-8721-4F6AAE9EACF1}" dt="2021-02-01T11:26:12.877" v="1238" actId="2696"/>
        <pc:sldMkLst>
          <pc:docMk/>
          <pc:sldMk cId="2653790669" sldId="351"/>
        </pc:sldMkLst>
      </pc:sldChg>
      <pc:sldChg chg="del">
        <pc:chgData name="Mara Mata" userId="9fdc7529-043f-4784-95c8-5c8f4e22c06e" providerId="ADAL" clId="{C49A6069-CC8C-134E-8721-4F6AAE9EACF1}" dt="2021-02-01T11:26:12.877" v="1238" actId="2696"/>
        <pc:sldMkLst>
          <pc:docMk/>
          <pc:sldMk cId="2163892478" sldId="352"/>
        </pc:sldMkLst>
      </pc:sldChg>
      <pc:sldChg chg="del">
        <pc:chgData name="Mara Mata" userId="9fdc7529-043f-4784-95c8-5c8f4e22c06e" providerId="ADAL" clId="{C49A6069-CC8C-134E-8721-4F6AAE9EACF1}" dt="2021-02-01T11:26:12.877" v="1238" actId="2696"/>
        <pc:sldMkLst>
          <pc:docMk/>
          <pc:sldMk cId="3799435173" sldId="353"/>
        </pc:sldMkLst>
      </pc:sldChg>
      <pc:sldChg chg="del">
        <pc:chgData name="Mara Mata" userId="9fdc7529-043f-4784-95c8-5c8f4e22c06e" providerId="ADAL" clId="{C49A6069-CC8C-134E-8721-4F6AAE9EACF1}" dt="2021-01-28T09:58:44.141" v="293" actId="2696"/>
        <pc:sldMkLst>
          <pc:docMk/>
          <pc:sldMk cId="3777639090" sldId="354"/>
        </pc:sldMkLst>
      </pc:sldChg>
      <pc:sldChg chg="del">
        <pc:chgData name="Mara Mata" userId="9fdc7529-043f-4784-95c8-5c8f4e22c06e" providerId="ADAL" clId="{C49A6069-CC8C-134E-8721-4F6AAE9EACF1}" dt="2021-01-28T09:58:44.141" v="293" actId="2696"/>
        <pc:sldMkLst>
          <pc:docMk/>
          <pc:sldMk cId="2344714845" sldId="355"/>
        </pc:sldMkLst>
      </pc:sldChg>
      <pc:sldChg chg="del">
        <pc:chgData name="Mara Mata" userId="9fdc7529-043f-4784-95c8-5c8f4e22c06e" providerId="ADAL" clId="{C49A6069-CC8C-134E-8721-4F6AAE9EACF1}" dt="2021-01-28T09:58:44.141" v="293" actId="2696"/>
        <pc:sldMkLst>
          <pc:docMk/>
          <pc:sldMk cId="520307019" sldId="356"/>
        </pc:sldMkLst>
      </pc:sldChg>
      <pc:sldChg chg="del">
        <pc:chgData name="Mara Mata" userId="9fdc7529-043f-4784-95c8-5c8f4e22c06e" providerId="ADAL" clId="{C49A6069-CC8C-134E-8721-4F6AAE9EACF1}" dt="2021-01-28T09:58:44.141" v="293" actId="2696"/>
        <pc:sldMkLst>
          <pc:docMk/>
          <pc:sldMk cId="2848801957" sldId="357"/>
        </pc:sldMkLst>
      </pc:sldChg>
      <pc:sldChg chg="addSp delSp modSp new mod ord modClrScheme delAnim modAnim chgLayout">
        <pc:chgData name="Mara Mata" userId="9fdc7529-043f-4784-95c8-5c8f4e22c06e" providerId="ADAL" clId="{C49A6069-CC8C-134E-8721-4F6AAE9EACF1}" dt="2021-02-01T12:00:04.621" v="1522" actId="123"/>
        <pc:sldMkLst>
          <pc:docMk/>
          <pc:sldMk cId="1859284757" sldId="358"/>
        </pc:sldMkLst>
        <pc:spChg chg="del mod">
          <ac:chgData name="Mara Mata" userId="9fdc7529-043f-4784-95c8-5c8f4e22c06e" providerId="ADAL" clId="{C49A6069-CC8C-134E-8721-4F6AAE9EACF1}" dt="2021-02-01T11:21:22.829" v="1223" actId="26606"/>
          <ac:spMkLst>
            <pc:docMk/>
            <pc:sldMk cId="1859284757" sldId="358"/>
            <ac:spMk id="2" creationId="{F1DB509B-F36D-E345-8D37-AAE4379F8544}"/>
          </ac:spMkLst>
        </pc:spChg>
        <pc:spChg chg="add mod">
          <ac:chgData name="Mara Mata" userId="9fdc7529-043f-4784-95c8-5c8f4e22c06e" providerId="ADAL" clId="{C49A6069-CC8C-134E-8721-4F6AAE9EACF1}" dt="2021-02-01T12:00:04.621" v="1522" actId="123"/>
          <ac:spMkLst>
            <pc:docMk/>
            <pc:sldMk cId="1859284757" sldId="358"/>
            <ac:spMk id="3" creationId="{0716AA59-8D5C-E74F-8FB2-29792EAB75FF}"/>
          </ac:spMkLst>
        </pc:spChg>
        <pc:spChg chg="del mod">
          <ac:chgData name="Mara Mata" userId="9fdc7529-043f-4784-95c8-5c8f4e22c06e" providerId="ADAL" clId="{C49A6069-CC8C-134E-8721-4F6AAE9EACF1}" dt="2021-01-28T09:53:18.414" v="230" actId="478"/>
          <ac:spMkLst>
            <pc:docMk/>
            <pc:sldMk cId="1859284757" sldId="358"/>
            <ac:spMk id="3" creationId="{B4B63998-8F19-F04D-B6F3-52E97268DC66}"/>
          </ac:spMkLst>
        </pc:spChg>
        <pc:spChg chg="add del mod">
          <ac:chgData name="Mara Mata" userId="9fdc7529-043f-4784-95c8-5c8f4e22c06e" providerId="ADAL" clId="{C49A6069-CC8C-134E-8721-4F6AAE9EACF1}" dt="2021-02-01T11:57:23.945" v="1466" actId="478"/>
          <ac:spMkLst>
            <pc:docMk/>
            <pc:sldMk cId="1859284757" sldId="358"/>
            <ac:spMk id="4" creationId="{B4842D1B-E0B5-2D42-A747-80ABB9203897}"/>
          </ac:spMkLst>
        </pc:spChg>
        <pc:spChg chg="add del mod">
          <ac:chgData name="Mara Mata" userId="9fdc7529-043f-4784-95c8-5c8f4e22c06e" providerId="ADAL" clId="{C49A6069-CC8C-134E-8721-4F6AAE9EACF1}" dt="2021-02-01T11:21:22.829" v="1223" actId="26606"/>
          <ac:spMkLst>
            <pc:docMk/>
            <pc:sldMk cId="1859284757" sldId="358"/>
            <ac:spMk id="5" creationId="{9265A0AC-F661-DF43-B72B-D307CBA0BDD2}"/>
          </ac:spMkLst>
        </pc:spChg>
        <pc:spChg chg="add mod">
          <ac:chgData name="Mara Mata" userId="9fdc7529-043f-4784-95c8-5c8f4e22c06e" providerId="ADAL" clId="{C49A6069-CC8C-134E-8721-4F6AAE9EACF1}" dt="2021-02-01T11:57:43.249" v="1472" actId="1076"/>
          <ac:spMkLst>
            <pc:docMk/>
            <pc:sldMk cId="1859284757" sldId="358"/>
            <ac:spMk id="6" creationId="{31EA797D-DA3F-2247-B2C0-3F57174BB369}"/>
          </ac:spMkLst>
        </pc:spChg>
        <pc:spChg chg="add del mod">
          <ac:chgData name="Mara Mata" userId="9fdc7529-043f-4784-95c8-5c8f4e22c06e" providerId="ADAL" clId="{C49A6069-CC8C-134E-8721-4F6AAE9EACF1}" dt="2021-02-01T11:57:18.669" v="1464" actId="478"/>
          <ac:spMkLst>
            <pc:docMk/>
            <pc:sldMk cId="1859284757" sldId="358"/>
            <ac:spMk id="70" creationId="{B4164A8E-9BC9-48B2-8D97-F91FB2E66F1F}"/>
          </ac:spMkLst>
        </pc:spChg>
        <pc:picChg chg="add del mod">
          <ac:chgData name="Mara Mata" userId="9fdc7529-043f-4784-95c8-5c8f4e22c06e" providerId="ADAL" clId="{C49A6069-CC8C-134E-8721-4F6AAE9EACF1}" dt="2021-01-28T09:53:16.089" v="229" actId="478"/>
          <ac:picMkLst>
            <pc:docMk/>
            <pc:sldMk cId="1859284757" sldId="358"/>
            <ac:picMk id="4" creationId="{1D682829-DEDF-E74C-AC32-5273789B8DA3}"/>
          </ac:picMkLst>
        </pc:picChg>
        <pc:picChg chg="add del mod">
          <ac:chgData name="Mara Mata" userId="9fdc7529-043f-4784-95c8-5c8f4e22c06e" providerId="ADAL" clId="{C49A6069-CC8C-134E-8721-4F6AAE9EACF1}" dt="2021-02-01T11:57:19.549" v="1465" actId="478"/>
          <ac:picMkLst>
            <pc:docMk/>
            <pc:sldMk cId="1859284757" sldId="358"/>
            <ac:picMk id="6145" creationId="{50297277-8E6A-3A44-8114-E7C3D70579A7}"/>
          </ac:picMkLst>
        </pc:picChg>
      </pc:sldChg>
      <pc:sldChg chg="modSp new mod ord">
        <pc:chgData name="Mara Mata" userId="9fdc7529-043f-4784-95c8-5c8f4e22c06e" providerId="ADAL" clId="{C49A6069-CC8C-134E-8721-4F6AAE9EACF1}" dt="2021-02-01T12:18:14.375" v="2295" actId="123"/>
        <pc:sldMkLst>
          <pc:docMk/>
          <pc:sldMk cId="2779239782" sldId="359"/>
        </pc:sldMkLst>
        <pc:spChg chg="mod">
          <ac:chgData name="Mara Mata" userId="9fdc7529-043f-4784-95c8-5c8f4e22c06e" providerId="ADAL" clId="{C49A6069-CC8C-134E-8721-4F6AAE9EACF1}" dt="2021-02-01T10:58:37.190" v="568" actId="207"/>
          <ac:spMkLst>
            <pc:docMk/>
            <pc:sldMk cId="2779239782" sldId="359"/>
            <ac:spMk id="2" creationId="{FF6ECE90-E1CF-C945-96D1-91C700CE5175}"/>
          </ac:spMkLst>
        </pc:spChg>
        <pc:spChg chg="mod">
          <ac:chgData name="Mara Mata" userId="9fdc7529-043f-4784-95c8-5c8f4e22c06e" providerId="ADAL" clId="{C49A6069-CC8C-134E-8721-4F6AAE9EACF1}" dt="2021-02-01T12:18:14.375" v="2295" actId="123"/>
          <ac:spMkLst>
            <pc:docMk/>
            <pc:sldMk cId="2779239782" sldId="359"/>
            <ac:spMk id="3" creationId="{3CB7C9BC-4694-914A-8D71-512055177A9A}"/>
          </ac:spMkLst>
        </pc:spChg>
      </pc:sldChg>
      <pc:sldChg chg="addSp delSp modSp add mod">
        <pc:chgData name="Mara Mata" userId="9fdc7529-043f-4784-95c8-5c8f4e22c06e" providerId="ADAL" clId="{C49A6069-CC8C-134E-8721-4F6AAE9EACF1}" dt="2021-02-01T11:19:29.779" v="1198" actId="1076"/>
        <pc:sldMkLst>
          <pc:docMk/>
          <pc:sldMk cId="2972858020" sldId="360"/>
        </pc:sldMkLst>
        <pc:spChg chg="add del mod">
          <ac:chgData name="Mara Mata" userId="9fdc7529-043f-4784-95c8-5c8f4e22c06e" providerId="ADAL" clId="{C49A6069-CC8C-134E-8721-4F6AAE9EACF1}" dt="2021-02-01T10:53:08.418" v="395" actId="478"/>
          <ac:spMkLst>
            <pc:docMk/>
            <pc:sldMk cId="2972858020" sldId="360"/>
            <ac:spMk id="2" creationId="{BA6F00CC-A243-634A-9A7D-8F68A6ED45EE}"/>
          </ac:spMkLst>
        </pc:spChg>
        <pc:spChg chg="mod">
          <ac:chgData name="Mara Mata" userId="9fdc7529-043f-4784-95c8-5c8f4e22c06e" providerId="ADAL" clId="{C49A6069-CC8C-134E-8721-4F6AAE9EACF1}" dt="2021-02-01T11:19:23.821" v="1197" actId="14100"/>
          <ac:spMkLst>
            <pc:docMk/>
            <pc:sldMk cId="2972858020" sldId="360"/>
            <ac:spMk id="3" creationId="{5705ADEF-3863-174D-AD79-499A1288CAB9}"/>
          </ac:spMkLst>
        </pc:spChg>
        <pc:spChg chg="add mod">
          <ac:chgData name="Mara Mata" userId="9fdc7529-043f-4784-95c8-5c8f4e22c06e" providerId="ADAL" clId="{C49A6069-CC8C-134E-8721-4F6AAE9EACF1}" dt="2021-02-01T11:19:29.779" v="1198" actId="1076"/>
          <ac:spMkLst>
            <pc:docMk/>
            <pc:sldMk cId="2972858020" sldId="360"/>
            <ac:spMk id="5" creationId="{350BCC6C-294B-1648-A4C6-8CA534F123F9}"/>
          </ac:spMkLst>
        </pc:spChg>
        <pc:spChg chg="del">
          <ac:chgData name="Mara Mata" userId="9fdc7529-043f-4784-95c8-5c8f4e22c06e" providerId="ADAL" clId="{C49A6069-CC8C-134E-8721-4F6AAE9EACF1}" dt="2021-02-01T10:53:06.113" v="392" actId="478"/>
          <ac:spMkLst>
            <pc:docMk/>
            <pc:sldMk cId="2972858020" sldId="360"/>
            <ac:spMk id="66562" creationId="{00000000-0000-0000-0000-000000000000}"/>
          </ac:spMkLst>
        </pc:spChg>
      </pc:sldChg>
      <pc:sldChg chg="modSp add mod">
        <pc:chgData name="Mara Mata" userId="9fdc7529-043f-4784-95c8-5c8f4e22c06e" providerId="ADAL" clId="{C49A6069-CC8C-134E-8721-4F6AAE9EACF1}" dt="2021-02-01T10:55:26.547" v="493" actId="1076"/>
        <pc:sldMkLst>
          <pc:docMk/>
          <pc:sldMk cId="1610871142" sldId="361"/>
        </pc:sldMkLst>
        <pc:picChg chg="mod modCrop">
          <ac:chgData name="Mara Mata" userId="9fdc7529-043f-4784-95c8-5c8f4e22c06e" providerId="ADAL" clId="{C49A6069-CC8C-134E-8721-4F6AAE9EACF1}" dt="2021-02-01T10:55:26.547" v="493" actId="1076"/>
          <ac:picMkLst>
            <pc:docMk/>
            <pc:sldMk cId="1610871142" sldId="361"/>
            <ac:picMk id="7" creationId="{38106879-AF18-9A48-ADFB-D87C73996948}"/>
          </ac:picMkLst>
        </pc:picChg>
      </pc:sldChg>
      <pc:sldChg chg="modSp add mod ord modNotesTx">
        <pc:chgData name="Mara Mata" userId="9fdc7529-043f-4784-95c8-5c8f4e22c06e" providerId="ADAL" clId="{C49A6069-CC8C-134E-8721-4F6AAE9EACF1}" dt="2021-02-01T12:05:19.495" v="1793" actId="20577"/>
        <pc:sldMkLst>
          <pc:docMk/>
          <pc:sldMk cId="4109116524" sldId="362"/>
        </pc:sldMkLst>
        <pc:spChg chg="mod">
          <ac:chgData name="Mara Mata" userId="9fdc7529-043f-4784-95c8-5c8f4e22c06e" providerId="ADAL" clId="{C49A6069-CC8C-134E-8721-4F6AAE9EACF1}" dt="2021-02-01T11:13:59.840" v="920" actId="1076"/>
          <ac:spMkLst>
            <pc:docMk/>
            <pc:sldMk cId="4109116524" sldId="362"/>
            <ac:spMk id="2" creationId="{B9CBFC06-9C61-D047-8B9B-83F87F07973A}"/>
          </ac:spMkLst>
        </pc:spChg>
        <pc:spChg chg="mod">
          <ac:chgData name="Mara Mata" userId="9fdc7529-043f-4784-95c8-5c8f4e22c06e" providerId="ADAL" clId="{C49A6069-CC8C-134E-8721-4F6AAE9EACF1}" dt="2021-02-01T11:14:09.296" v="925" actId="14100"/>
          <ac:spMkLst>
            <pc:docMk/>
            <pc:sldMk cId="4109116524" sldId="362"/>
            <ac:spMk id="3" creationId="{BD3CD8A2-9FDF-C14C-B717-FA72B87C38C1}"/>
          </ac:spMkLst>
        </pc:spChg>
        <pc:spChg chg="mod">
          <ac:chgData name="Mara Mata" userId="9fdc7529-043f-4784-95c8-5c8f4e22c06e" providerId="ADAL" clId="{C49A6069-CC8C-134E-8721-4F6AAE9EACF1}" dt="2021-02-01T11:13:49.381" v="916" actId="1076"/>
          <ac:spMkLst>
            <pc:docMk/>
            <pc:sldMk cId="4109116524" sldId="362"/>
            <ac:spMk id="66562" creationId="{00000000-0000-0000-0000-000000000000}"/>
          </ac:spMkLst>
        </pc:spChg>
      </pc:sldChg>
      <pc:sldChg chg="add del">
        <pc:chgData name="Mara Mata" userId="9fdc7529-043f-4784-95c8-5c8f4e22c06e" providerId="ADAL" clId="{C49A6069-CC8C-134E-8721-4F6AAE9EACF1}" dt="2021-02-01T11:26:38.244" v="1239" actId="2696"/>
        <pc:sldMkLst>
          <pc:docMk/>
          <pc:sldMk cId="942310059" sldId="363"/>
        </pc:sldMkLst>
      </pc:sldChg>
      <pc:sldChg chg="add del">
        <pc:chgData name="Mara Mata" userId="9fdc7529-043f-4784-95c8-5c8f4e22c06e" providerId="ADAL" clId="{C49A6069-CC8C-134E-8721-4F6AAE9EACF1}" dt="2021-02-01T11:26:38.244" v="1239" actId="2696"/>
        <pc:sldMkLst>
          <pc:docMk/>
          <pc:sldMk cId="1771870803" sldId="364"/>
        </pc:sldMkLst>
      </pc:sldChg>
      <pc:sldChg chg="add del">
        <pc:chgData name="Mara Mata" userId="9fdc7529-043f-4784-95c8-5c8f4e22c06e" providerId="ADAL" clId="{C49A6069-CC8C-134E-8721-4F6AAE9EACF1}" dt="2021-02-01T11:26:38.244" v="1239" actId="2696"/>
        <pc:sldMkLst>
          <pc:docMk/>
          <pc:sldMk cId="1158154904" sldId="365"/>
        </pc:sldMkLst>
      </pc:sldChg>
      <pc:sldChg chg="add del">
        <pc:chgData name="Mara Mata" userId="9fdc7529-043f-4784-95c8-5c8f4e22c06e" providerId="ADAL" clId="{C49A6069-CC8C-134E-8721-4F6AAE9EACF1}" dt="2021-02-01T11:26:38.244" v="1239" actId="2696"/>
        <pc:sldMkLst>
          <pc:docMk/>
          <pc:sldMk cId="4052764448" sldId="366"/>
        </pc:sldMkLst>
      </pc:sldChg>
      <pc:sldChg chg="add del">
        <pc:chgData name="Mara Mata" userId="9fdc7529-043f-4784-95c8-5c8f4e22c06e" providerId="ADAL" clId="{C49A6069-CC8C-134E-8721-4F6AAE9EACF1}" dt="2021-02-01T11:26:38.244" v="1239" actId="2696"/>
        <pc:sldMkLst>
          <pc:docMk/>
          <pc:sldMk cId="1547817821" sldId="367"/>
        </pc:sldMkLst>
      </pc:sldChg>
      <pc:sldChg chg="add del">
        <pc:chgData name="Mara Mata" userId="9fdc7529-043f-4784-95c8-5c8f4e22c06e" providerId="ADAL" clId="{C49A6069-CC8C-134E-8721-4F6AAE9EACF1}" dt="2021-02-01T11:26:38.244" v="1239" actId="2696"/>
        <pc:sldMkLst>
          <pc:docMk/>
          <pc:sldMk cId="803723122" sldId="368"/>
        </pc:sldMkLst>
      </pc:sldChg>
      <pc:sldChg chg="add del">
        <pc:chgData name="Mara Mata" userId="9fdc7529-043f-4784-95c8-5c8f4e22c06e" providerId="ADAL" clId="{C49A6069-CC8C-134E-8721-4F6AAE9EACF1}" dt="2021-02-01T11:26:38.244" v="1239" actId="2696"/>
        <pc:sldMkLst>
          <pc:docMk/>
          <pc:sldMk cId="235846916" sldId="369"/>
        </pc:sldMkLst>
      </pc:sldChg>
      <pc:sldChg chg="add del">
        <pc:chgData name="Mara Mata" userId="9fdc7529-043f-4784-95c8-5c8f4e22c06e" providerId="ADAL" clId="{C49A6069-CC8C-134E-8721-4F6AAE9EACF1}" dt="2021-02-01T11:26:38.244" v="1239" actId="2696"/>
        <pc:sldMkLst>
          <pc:docMk/>
          <pc:sldMk cId="4055223191" sldId="370"/>
        </pc:sldMkLst>
      </pc:sldChg>
      <pc:sldChg chg="add del">
        <pc:chgData name="Mara Mata" userId="9fdc7529-043f-4784-95c8-5c8f4e22c06e" providerId="ADAL" clId="{C49A6069-CC8C-134E-8721-4F6AAE9EACF1}" dt="2021-02-01T11:26:38.244" v="1239" actId="2696"/>
        <pc:sldMkLst>
          <pc:docMk/>
          <pc:sldMk cId="3133102245" sldId="371"/>
        </pc:sldMkLst>
      </pc:sldChg>
      <pc:sldChg chg="add del">
        <pc:chgData name="Mara Mata" userId="9fdc7529-043f-4784-95c8-5c8f4e22c06e" providerId="ADAL" clId="{C49A6069-CC8C-134E-8721-4F6AAE9EACF1}" dt="2021-02-01T11:26:38.244" v="1239" actId="2696"/>
        <pc:sldMkLst>
          <pc:docMk/>
          <pc:sldMk cId="2194000185" sldId="372"/>
        </pc:sldMkLst>
      </pc:sldChg>
      <pc:sldChg chg="add del">
        <pc:chgData name="Mara Mata" userId="9fdc7529-043f-4784-95c8-5c8f4e22c06e" providerId="ADAL" clId="{C49A6069-CC8C-134E-8721-4F6AAE9EACF1}" dt="2021-02-01T11:26:38.244" v="1239" actId="2696"/>
        <pc:sldMkLst>
          <pc:docMk/>
          <pc:sldMk cId="3236670039" sldId="373"/>
        </pc:sldMkLst>
      </pc:sldChg>
      <pc:sldChg chg="add del">
        <pc:chgData name="Mara Mata" userId="9fdc7529-043f-4784-95c8-5c8f4e22c06e" providerId="ADAL" clId="{C49A6069-CC8C-134E-8721-4F6AAE9EACF1}" dt="2021-02-01T11:26:38.244" v="1239" actId="2696"/>
        <pc:sldMkLst>
          <pc:docMk/>
          <pc:sldMk cId="3498786769" sldId="374"/>
        </pc:sldMkLst>
      </pc:sldChg>
      <pc:sldChg chg="add del">
        <pc:chgData name="Mara Mata" userId="9fdc7529-043f-4784-95c8-5c8f4e22c06e" providerId="ADAL" clId="{C49A6069-CC8C-134E-8721-4F6AAE9EACF1}" dt="2021-02-01T11:26:38.244" v="1239" actId="2696"/>
        <pc:sldMkLst>
          <pc:docMk/>
          <pc:sldMk cId="3175552716" sldId="375"/>
        </pc:sldMkLst>
      </pc:sldChg>
      <pc:sldChg chg="add del">
        <pc:chgData name="Mara Mata" userId="9fdc7529-043f-4784-95c8-5c8f4e22c06e" providerId="ADAL" clId="{C49A6069-CC8C-134E-8721-4F6AAE9EACF1}" dt="2021-02-01T11:26:38.244" v="1239" actId="2696"/>
        <pc:sldMkLst>
          <pc:docMk/>
          <pc:sldMk cId="2424097896" sldId="376"/>
        </pc:sldMkLst>
      </pc:sldChg>
      <pc:sldChg chg="add del">
        <pc:chgData name="Mara Mata" userId="9fdc7529-043f-4784-95c8-5c8f4e22c06e" providerId="ADAL" clId="{C49A6069-CC8C-134E-8721-4F6AAE9EACF1}" dt="2021-02-01T11:26:38.244" v="1239" actId="2696"/>
        <pc:sldMkLst>
          <pc:docMk/>
          <pc:sldMk cId="3565435421" sldId="377"/>
        </pc:sldMkLst>
      </pc:sldChg>
      <pc:sldChg chg="add del">
        <pc:chgData name="Mara Mata" userId="9fdc7529-043f-4784-95c8-5c8f4e22c06e" providerId="ADAL" clId="{C49A6069-CC8C-134E-8721-4F6AAE9EACF1}" dt="2021-02-01T11:26:38.244" v="1239" actId="2696"/>
        <pc:sldMkLst>
          <pc:docMk/>
          <pc:sldMk cId="3762595183" sldId="378"/>
        </pc:sldMkLst>
      </pc:sldChg>
      <pc:sldChg chg="add del">
        <pc:chgData name="Mara Mata" userId="9fdc7529-043f-4784-95c8-5c8f4e22c06e" providerId="ADAL" clId="{C49A6069-CC8C-134E-8721-4F6AAE9EACF1}" dt="2021-02-01T11:26:38.244" v="1239" actId="2696"/>
        <pc:sldMkLst>
          <pc:docMk/>
          <pc:sldMk cId="2741875311" sldId="379"/>
        </pc:sldMkLst>
      </pc:sldChg>
      <pc:sldChg chg="add del">
        <pc:chgData name="Mara Mata" userId="9fdc7529-043f-4784-95c8-5c8f4e22c06e" providerId="ADAL" clId="{C49A6069-CC8C-134E-8721-4F6AAE9EACF1}" dt="2021-02-01T11:26:38.244" v="1239" actId="2696"/>
        <pc:sldMkLst>
          <pc:docMk/>
          <pc:sldMk cId="2200034902" sldId="380"/>
        </pc:sldMkLst>
      </pc:sldChg>
      <pc:sldChg chg="addSp delSp modSp new mod modClrScheme chgLayout">
        <pc:chgData name="Mara Mata" userId="9fdc7529-043f-4784-95c8-5c8f4e22c06e" providerId="ADAL" clId="{C49A6069-CC8C-134E-8721-4F6AAE9EACF1}" dt="2021-02-01T11:08:05.535" v="765" actId="20577"/>
        <pc:sldMkLst>
          <pc:docMk/>
          <pc:sldMk cId="1113584730" sldId="381"/>
        </pc:sldMkLst>
        <pc:spChg chg="del">
          <ac:chgData name="Mara Mata" userId="9fdc7529-043f-4784-95c8-5c8f4e22c06e" providerId="ADAL" clId="{C49A6069-CC8C-134E-8721-4F6AAE9EACF1}" dt="2021-02-01T11:00:05.339" v="574" actId="26606"/>
          <ac:spMkLst>
            <pc:docMk/>
            <pc:sldMk cId="1113584730" sldId="381"/>
            <ac:spMk id="2" creationId="{4F6F89E3-D57F-1248-B7F6-F9FC3C135E5B}"/>
          </ac:spMkLst>
        </pc:spChg>
        <pc:spChg chg="del">
          <ac:chgData name="Mara Mata" userId="9fdc7529-043f-4784-95c8-5c8f4e22c06e" providerId="ADAL" clId="{C49A6069-CC8C-134E-8721-4F6AAE9EACF1}" dt="2021-02-01T11:00:05.339" v="574" actId="26606"/>
          <ac:spMkLst>
            <pc:docMk/>
            <pc:sldMk cId="1113584730" sldId="381"/>
            <ac:spMk id="3" creationId="{684740EE-63A8-7444-9822-8821945A793E}"/>
          </ac:spMkLst>
        </pc:spChg>
        <pc:spChg chg="add mod">
          <ac:chgData name="Mara Mata" userId="9fdc7529-043f-4784-95c8-5c8f4e22c06e" providerId="ADAL" clId="{C49A6069-CC8C-134E-8721-4F6AAE9EACF1}" dt="2021-02-01T11:07:54.701" v="746" actId="1076"/>
          <ac:spMkLst>
            <pc:docMk/>
            <pc:sldMk cId="1113584730" sldId="381"/>
            <ac:spMk id="4" creationId="{BBA7EC10-59E6-244B-84B5-5239084F1C30}"/>
          </ac:spMkLst>
        </pc:spChg>
        <pc:spChg chg="add mod">
          <ac:chgData name="Mara Mata" userId="9fdc7529-043f-4784-95c8-5c8f4e22c06e" providerId="ADAL" clId="{C49A6069-CC8C-134E-8721-4F6AAE9EACF1}" dt="2021-02-01T11:08:05.535" v="765" actId="20577"/>
          <ac:spMkLst>
            <pc:docMk/>
            <pc:sldMk cId="1113584730" sldId="381"/>
            <ac:spMk id="70" creationId="{2AC1038D-B366-4BA9-97D3-47250149B9D8}"/>
          </ac:spMkLst>
        </pc:spChg>
        <pc:picChg chg="add del mod ord">
          <ac:chgData name="Mara Mata" userId="9fdc7529-043f-4784-95c8-5c8f4e22c06e" providerId="ADAL" clId="{C49A6069-CC8C-134E-8721-4F6AAE9EACF1}" dt="2021-02-01T11:00:35.459" v="590" actId="478"/>
          <ac:picMkLst>
            <pc:docMk/>
            <pc:sldMk cId="1113584730" sldId="381"/>
            <ac:picMk id="2049" creationId="{BC91ACB4-E028-CB48-A163-E0CDF6970284}"/>
          </ac:picMkLst>
        </pc:picChg>
      </pc:sldChg>
      <pc:sldChg chg="addSp delSp modSp new mod">
        <pc:chgData name="Mara Mata" userId="9fdc7529-043f-4784-95c8-5c8f4e22c06e" providerId="ADAL" clId="{C49A6069-CC8C-134E-8721-4F6AAE9EACF1}" dt="2021-02-01T12:20:23.001" v="2459" actId="404"/>
        <pc:sldMkLst>
          <pc:docMk/>
          <pc:sldMk cId="1007947364" sldId="382"/>
        </pc:sldMkLst>
        <pc:spChg chg="del">
          <ac:chgData name="Mara Mata" userId="9fdc7529-043f-4784-95c8-5c8f4e22c06e" providerId="ADAL" clId="{C49A6069-CC8C-134E-8721-4F6AAE9EACF1}" dt="2021-02-01T11:08:24.766" v="768" actId="26606"/>
          <ac:spMkLst>
            <pc:docMk/>
            <pc:sldMk cId="1007947364" sldId="382"/>
            <ac:spMk id="2" creationId="{698F2376-8C0D-A647-98C0-DF5C8A61FB6F}"/>
          </ac:spMkLst>
        </pc:spChg>
        <pc:spChg chg="del">
          <ac:chgData name="Mara Mata" userId="9fdc7529-043f-4784-95c8-5c8f4e22c06e" providerId="ADAL" clId="{C49A6069-CC8C-134E-8721-4F6AAE9EACF1}" dt="2021-02-01T11:08:24.766" v="768" actId="26606"/>
          <ac:spMkLst>
            <pc:docMk/>
            <pc:sldMk cId="1007947364" sldId="382"/>
            <ac:spMk id="3" creationId="{154D2E65-11E7-7F49-917B-669093C93DAB}"/>
          </ac:spMkLst>
        </pc:spChg>
        <pc:spChg chg="del">
          <ac:chgData name="Mara Mata" userId="9fdc7529-043f-4784-95c8-5c8f4e22c06e" providerId="ADAL" clId="{C49A6069-CC8C-134E-8721-4F6AAE9EACF1}" dt="2021-02-01T11:08:24.766" v="768" actId="26606"/>
          <ac:spMkLst>
            <pc:docMk/>
            <pc:sldMk cId="1007947364" sldId="382"/>
            <ac:spMk id="4" creationId="{800CB8E3-3249-9E43-A781-E50A8078D13B}"/>
          </ac:spMkLst>
        </pc:spChg>
        <pc:spChg chg="add mod">
          <ac:chgData name="Mara Mata" userId="9fdc7529-043f-4784-95c8-5c8f4e22c06e" providerId="ADAL" clId="{C49A6069-CC8C-134E-8721-4F6AAE9EACF1}" dt="2021-02-01T12:20:23.001" v="2459" actId="404"/>
          <ac:spMkLst>
            <pc:docMk/>
            <pc:sldMk cId="1007947364" sldId="382"/>
            <ac:spMk id="5" creationId="{805AEDD4-9D42-884A-B4CF-4879A5142811}"/>
          </ac:spMkLst>
        </pc:spChg>
        <pc:spChg chg="add mod">
          <ac:chgData name="Mara Mata" userId="9fdc7529-043f-4784-95c8-5c8f4e22c06e" providerId="ADAL" clId="{C49A6069-CC8C-134E-8721-4F6AAE9EACF1}" dt="2021-02-01T11:08:44.331" v="780" actId="113"/>
          <ac:spMkLst>
            <pc:docMk/>
            <pc:sldMk cId="1007947364" sldId="382"/>
            <ac:spMk id="70" creationId="{A80723B4-38EB-4388-AB84-6DCF77C7A354}"/>
          </ac:spMkLst>
        </pc:spChg>
        <pc:picChg chg="add del mod ord">
          <ac:chgData name="Mara Mata" userId="9fdc7529-043f-4784-95c8-5c8f4e22c06e" providerId="ADAL" clId="{C49A6069-CC8C-134E-8721-4F6AAE9EACF1}" dt="2021-02-01T11:08:46.583" v="781" actId="478"/>
          <ac:picMkLst>
            <pc:docMk/>
            <pc:sldMk cId="1007947364" sldId="382"/>
            <ac:picMk id="3073" creationId="{0DC2D193-3C63-2F4F-880D-8E8DEA053F77}"/>
          </ac:picMkLst>
        </pc:picChg>
      </pc:sldChg>
      <pc:sldChg chg="delSp modSp new mod">
        <pc:chgData name="Mara Mata" userId="9fdc7529-043f-4784-95c8-5c8f4e22c06e" providerId="ADAL" clId="{C49A6069-CC8C-134E-8721-4F6AAE9EACF1}" dt="2021-02-01T11:11:57.955" v="868" actId="1076"/>
        <pc:sldMkLst>
          <pc:docMk/>
          <pc:sldMk cId="4105733384" sldId="383"/>
        </pc:sldMkLst>
        <pc:spChg chg="mod">
          <ac:chgData name="Mara Mata" userId="9fdc7529-043f-4784-95c8-5c8f4e22c06e" providerId="ADAL" clId="{C49A6069-CC8C-134E-8721-4F6AAE9EACF1}" dt="2021-02-01T11:10:52.601" v="838" actId="207"/>
          <ac:spMkLst>
            <pc:docMk/>
            <pc:sldMk cId="4105733384" sldId="383"/>
            <ac:spMk id="2" creationId="{64840271-2EC1-B045-8725-5EC35754E79B}"/>
          </ac:spMkLst>
        </pc:spChg>
        <pc:spChg chg="mod">
          <ac:chgData name="Mara Mata" userId="9fdc7529-043f-4784-95c8-5c8f4e22c06e" providerId="ADAL" clId="{C49A6069-CC8C-134E-8721-4F6AAE9EACF1}" dt="2021-02-01T11:11:57.955" v="868" actId="1076"/>
          <ac:spMkLst>
            <pc:docMk/>
            <pc:sldMk cId="4105733384" sldId="383"/>
            <ac:spMk id="3" creationId="{F65941A0-CD61-2942-8A4F-D79033BB24A0}"/>
          </ac:spMkLst>
        </pc:spChg>
        <pc:spChg chg="del">
          <ac:chgData name="Mara Mata" userId="9fdc7529-043f-4784-95c8-5c8f4e22c06e" providerId="ADAL" clId="{C49A6069-CC8C-134E-8721-4F6AAE9EACF1}" dt="2021-02-01T11:11:00.879" v="840" actId="478"/>
          <ac:spMkLst>
            <pc:docMk/>
            <pc:sldMk cId="4105733384" sldId="383"/>
            <ac:spMk id="4" creationId="{8F9654AD-A6B2-A74F-987E-99D821EBD324}"/>
          </ac:spMkLst>
        </pc:spChg>
      </pc:sldChg>
      <pc:sldChg chg="addSp delSp modSp new mod ord modClrScheme chgLayout">
        <pc:chgData name="Mara Mata" userId="9fdc7529-043f-4784-95c8-5c8f4e22c06e" providerId="ADAL" clId="{C49A6069-CC8C-134E-8721-4F6AAE9EACF1}" dt="2021-02-01T11:20:10.978" v="1210" actId="20578"/>
        <pc:sldMkLst>
          <pc:docMk/>
          <pc:sldMk cId="1557766018" sldId="384"/>
        </pc:sldMkLst>
        <pc:spChg chg="del">
          <ac:chgData name="Mara Mata" userId="9fdc7529-043f-4784-95c8-5c8f4e22c06e" providerId="ADAL" clId="{C49A6069-CC8C-134E-8721-4F6AAE9EACF1}" dt="2021-02-01T11:19:43.378" v="1202" actId="478"/>
          <ac:spMkLst>
            <pc:docMk/>
            <pc:sldMk cId="1557766018" sldId="384"/>
            <ac:spMk id="2" creationId="{00159B2D-A051-8D43-A8C4-2B83CC87076C}"/>
          </ac:spMkLst>
        </pc:spChg>
        <pc:spChg chg="del">
          <ac:chgData name="Mara Mata" userId="9fdc7529-043f-4784-95c8-5c8f4e22c06e" providerId="ADAL" clId="{C49A6069-CC8C-134E-8721-4F6AAE9EACF1}" dt="2021-02-01T11:19:41.194" v="1200" actId="478"/>
          <ac:spMkLst>
            <pc:docMk/>
            <pc:sldMk cId="1557766018" sldId="384"/>
            <ac:spMk id="3" creationId="{8678B8DA-C953-1F47-913C-C40E83EEFD4A}"/>
          </ac:spMkLst>
        </pc:spChg>
        <pc:spChg chg="add del mod">
          <ac:chgData name="Mara Mata" userId="9fdc7529-043f-4784-95c8-5c8f4e22c06e" providerId="ADAL" clId="{C49A6069-CC8C-134E-8721-4F6AAE9EACF1}" dt="2021-02-01T11:19:57.092" v="1204" actId="478"/>
          <ac:spMkLst>
            <pc:docMk/>
            <pc:sldMk cId="1557766018" sldId="384"/>
            <ac:spMk id="70" creationId="{F4F4C340-36AA-4B20-83F5-2B8873A05317}"/>
          </ac:spMkLst>
        </pc:spChg>
        <pc:spChg chg="add del mod">
          <ac:chgData name="Mara Mata" userId="9fdc7529-043f-4784-95c8-5c8f4e22c06e" providerId="ADAL" clId="{C49A6069-CC8C-134E-8721-4F6AAE9EACF1}" dt="2021-02-01T11:19:58.068" v="1205" actId="478"/>
          <ac:spMkLst>
            <pc:docMk/>
            <pc:sldMk cId="1557766018" sldId="384"/>
            <ac:spMk id="72" creationId="{CCC264C8-F056-46A4-91D5-410B2213EB31}"/>
          </ac:spMkLst>
        </pc:spChg>
        <pc:picChg chg="add mod">
          <ac:chgData name="Mara Mata" userId="9fdc7529-043f-4784-95c8-5c8f4e22c06e" providerId="ADAL" clId="{C49A6069-CC8C-134E-8721-4F6AAE9EACF1}" dt="2021-02-01T11:20:06.548" v="1209" actId="1076"/>
          <ac:picMkLst>
            <pc:docMk/>
            <pc:sldMk cId="1557766018" sldId="384"/>
            <ac:picMk id="4097" creationId="{FF3215D4-F0E3-5D4E-990D-3C37D11D6958}"/>
          </ac:picMkLst>
        </pc:picChg>
      </pc:sldChg>
      <pc:sldChg chg="addSp delSp modSp new mod modClrScheme chgLayout">
        <pc:chgData name="Mara Mata" userId="9fdc7529-043f-4784-95c8-5c8f4e22c06e" providerId="ADAL" clId="{C49A6069-CC8C-134E-8721-4F6AAE9EACF1}" dt="2021-02-01T11:20:35.335" v="1219" actId="1076"/>
        <pc:sldMkLst>
          <pc:docMk/>
          <pc:sldMk cId="4040866052" sldId="385"/>
        </pc:sldMkLst>
        <pc:spChg chg="add del">
          <ac:chgData name="Mara Mata" userId="9fdc7529-043f-4784-95c8-5c8f4e22c06e" providerId="ADAL" clId="{C49A6069-CC8C-134E-8721-4F6AAE9EACF1}" dt="2021-02-01T11:20:23.646" v="1215" actId="26606"/>
          <ac:spMkLst>
            <pc:docMk/>
            <pc:sldMk cId="4040866052" sldId="385"/>
            <ac:spMk id="2" creationId="{DA183BD1-59A0-DA4E-BE91-EECE4E34E041}"/>
          </ac:spMkLst>
        </pc:spChg>
        <pc:spChg chg="del">
          <ac:chgData name="Mara Mata" userId="9fdc7529-043f-4784-95c8-5c8f4e22c06e" providerId="ADAL" clId="{C49A6069-CC8C-134E-8721-4F6AAE9EACF1}" dt="2021-02-01T11:20:19.507" v="1212"/>
          <ac:spMkLst>
            <pc:docMk/>
            <pc:sldMk cId="4040866052" sldId="385"/>
            <ac:spMk id="3" creationId="{4DB306C8-778F-A14C-83AC-55BAA75AF499}"/>
          </ac:spMkLst>
        </pc:spChg>
        <pc:spChg chg="add del">
          <ac:chgData name="Mara Mata" userId="9fdc7529-043f-4784-95c8-5c8f4e22c06e" providerId="ADAL" clId="{C49A6069-CC8C-134E-8721-4F6AAE9EACF1}" dt="2021-02-01T11:20:23.646" v="1215" actId="26606"/>
          <ac:spMkLst>
            <pc:docMk/>
            <pc:sldMk cId="4040866052" sldId="385"/>
            <ac:spMk id="4" creationId="{87130235-9F67-8E4E-B6E8-BD7B6EA7A1DD}"/>
          </ac:spMkLst>
        </pc:spChg>
        <pc:spChg chg="add del mod">
          <ac:chgData name="Mara Mata" userId="9fdc7529-043f-4784-95c8-5c8f4e22c06e" providerId="ADAL" clId="{C49A6069-CC8C-134E-8721-4F6AAE9EACF1}" dt="2021-02-01T11:20:28.011" v="1216" actId="478"/>
          <ac:spMkLst>
            <pc:docMk/>
            <pc:sldMk cId="4040866052" sldId="385"/>
            <ac:spMk id="70" creationId="{E638810D-FB04-46C6-A276-30D2E1DD877E}"/>
          </ac:spMkLst>
        </pc:spChg>
        <pc:picChg chg="add mod">
          <ac:chgData name="Mara Mata" userId="9fdc7529-043f-4784-95c8-5c8f4e22c06e" providerId="ADAL" clId="{C49A6069-CC8C-134E-8721-4F6AAE9EACF1}" dt="2021-02-01T11:20:35.335" v="1219" actId="1076"/>
          <ac:picMkLst>
            <pc:docMk/>
            <pc:sldMk cId="4040866052" sldId="385"/>
            <ac:picMk id="5121" creationId="{0D72C59E-CADD-A144-91B5-FF56F28494E0}"/>
          </ac:picMkLst>
        </pc:picChg>
      </pc:sldChg>
      <pc:sldChg chg="addSp delSp modSp new mod modClrScheme chgLayout">
        <pc:chgData name="Mara Mata" userId="9fdc7529-043f-4784-95c8-5c8f4e22c06e" providerId="ADAL" clId="{C49A6069-CC8C-134E-8721-4F6AAE9EACF1}" dt="2021-02-01T12:02:08.560" v="1573"/>
        <pc:sldMkLst>
          <pc:docMk/>
          <pc:sldMk cId="3314007162" sldId="386"/>
        </pc:sldMkLst>
        <pc:spChg chg="add del">
          <ac:chgData name="Mara Mata" userId="9fdc7529-043f-4784-95c8-5c8f4e22c06e" providerId="ADAL" clId="{C49A6069-CC8C-134E-8721-4F6AAE9EACF1}" dt="2021-02-01T11:21:43.733" v="1228" actId="26606"/>
          <ac:spMkLst>
            <pc:docMk/>
            <pc:sldMk cId="3314007162" sldId="386"/>
            <ac:spMk id="2" creationId="{B389B90D-7883-E442-8815-3983F983F96D}"/>
          </ac:spMkLst>
        </pc:spChg>
        <pc:spChg chg="mod">
          <ac:chgData name="Mara Mata" userId="9fdc7529-043f-4784-95c8-5c8f4e22c06e" providerId="ADAL" clId="{C49A6069-CC8C-134E-8721-4F6AAE9EACF1}" dt="2021-02-01T12:00:27.861" v="1537" actId="14100"/>
          <ac:spMkLst>
            <pc:docMk/>
            <pc:sldMk cId="3314007162" sldId="386"/>
            <ac:spMk id="3" creationId="{6A2EB98C-FB1D-BF48-BED6-73E3115D42E5}"/>
          </ac:spMkLst>
        </pc:spChg>
        <pc:spChg chg="add del">
          <ac:chgData name="Mara Mata" userId="9fdc7529-043f-4784-95c8-5c8f4e22c06e" providerId="ADAL" clId="{C49A6069-CC8C-134E-8721-4F6AAE9EACF1}" dt="2021-02-01T11:21:43.733" v="1228" actId="26606"/>
          <ac:spMkLst>
            <pc:docMk/>
            <pc:sldMk cId="3314007162" sldId="386"/>
            <ac:spMk id="4" creationId="{90FDD525-03E0-F449-92DC-F227461484FA}"/>
          </ac:spMkLst>
        </pc:spChg>
        <pc:spChg chg="add mod">
          <ac:chgData name="Mara Mata" userId="9fdc7529-043f-4784-95c8-5c8f4e22c06e" providerId="ADAL" clId="{C49A6069-CC8C-134E-8721-4F6AAE9EACF1}" dt="2021-02-01T12:02:08.560" v="1573"/>
          <ac:spMkLst>
            <pc:docMk/>
            <pc:sldMk cId="3314007162" sldId="386"/>
            <ac:spMk id="8" creationId="{7AE48C44-CCBB-DF49-ADEF-C8EBC6B308E1}"/>
          </ac:spMkLst>
        </pc:spChg>
        <pc:spChg chg="add del mod">
          <ac:chgData name="Mara Mata" userId="9fdc7529-043f-4784-95c8-5c8f4e22c06e" providerId="ADAL" clId="{C49A6069-CC8C-134E-8721-4F6AAE9EACF1}" dt="2021-02-01T11:21:43.697" v="1227" actId="26606"/>
          <ac:spMkLst>
            <pc:docMk/>
            <pc:sldMk cId="3314007162" sldId="386"/>
            <ac:spMk id="9" creationId="{484511C6-6533-49C5-8101-87EED55907D7}"/>
          </ac:spMkLst>
        </pc:spChg>
        <pc:spChg chg="add del mod">
          <ac:chgData name="Mara Mata" userId="9fdc7529-043f-4784-95c8-5c8f4e22c06e" providerId="ADAL" clId="{C49A6069-CC8C-134E-8721-4F6AAE9EACF1}" dt="2021-02-01T11:21:43.697" v="1227" actId="26606"/>
          <ac:spMkLst>
            <pc:docMk/>
            <pc:sldMk cId="3314007162" sldId="386"/>
            <ac:spMk id="11" creationId="{2B730824-B2D4-46E2-810A-8EF8F9056138}"/>
          </ac:spMkLst>
        </pc:spChg>
        <pc:spChg chg="add del mod">
          <ac:chgData name="Mara Mata" userId="9fdc7529-043f-4784-95c8-5c8f4e22c06e" providerId="ADAL" clId="{C49A6069-CC8C-134E-8721-4F6AAE9EACF1}" dt="2021-02-01T11:59:07.302" v="1504" actId="478"/>
          <ac:spMkLst>
            <pc:docMk/>
            <pc:sldMk cId="3314007162" sldId="386"/>
            <ac:spMk id="13" creationId="{D05E8010-0B9A-468D-82FF-3036DDE83D2B}"/>
          </ac:spMkLst>
        </pc:spChg>
      </pc:sldChg>
      <pc:sldChg chg="addSp delSp modSp new mod">
        <pc:chgData name="Mara Mata" userId="9fdc7529-043f-4784-95c8-5c8f4e22c06e" providerId="ADAL" clId="{C49A6069-CC8C-134E-8721-4F6AAE9EACF1}" dt="2021-02-01T12:02:12.735" v="1575" actId="1076"/>
        <pc:sldMkLst>
          <pc:docMk/>
          <pc:sldMk cId="6853419" sldId="387"/>
        </pc:sldMkLst>
        <pc:spChg chg="del">
          <ac:chgData name="Mara Mata" userId="9fdc7529-043f-4784-95c8-5c8f4e22c06e" providerId="ADAL" clId="{C49A6069-CC8C-134E-8721-4F6AAE9EACF1}" dt="2021-02-01T11:59:54.801" v="1518" actId="478"/>
          <ac:spMkLst>
            <pc:docMk/>
            <pc:sldMk cId="6853419" sldId="387"/>
            <ac:spMk id="2" creationId="{04A735C6-E435-5F41-89AB-8018102EA982}"/>
          </ac:spMkLst>
        </pc:spChg>
        <pc:spChg chg="mod">
          <ac:chgData name="Mara Mata" userId="9fdc7529-043f-4784-95c8-5c8f4e22c06e" providerId="ADAL" clId="{C49A6069-CC8C-134E-8721-4F6AAE9EACF1}" dt="2021-02-01T12:01:59.390" v="1572" actId="20577"/>
          <ac:spMkLst>
            <pc:docMk/>
            <pc:sldMk cId="6853419" sldId="387"/>
            <ac:spMk id="3" creationId="{C9341F16-E86B-9343-B2D0-CA365909A05D}"/>
          </ac:spMkLst>
        </pc:spChg>
        <pc:spChg chg="add mod">
          <ac:chgData name="Mara Mata" userId="9fdc7529-043f-4784-95c8-5c8f4e22c06e" providerId="ADAL" clId="{C49A6069-CC8C-134E-8721-4F6AAE9EACF1}" dt="2021-02-01T12:02:12.735" v="1575" actId="1076"/>
          <ac:spMkLst>
            <pc:docMk/>
            <pc:sldMk cId="6853419" sldId="387"/>
            <ac:spMk id="4" creationId="{8164F75D-9C70-0C44-9338-44B4680CF28D}"/>
          </ac:spMkLst>
        </pc:spChg>
      </pc:sldChg>
      <pc:sldChg chg="addSp delSp modSp new mod modClrScheme delAnim modAnim chgLayout">
        <pc:chgData name="Mara Mata" userId="9fdc7529-043f-4784-95c8-5c8f4e22c06e" providerId="ADAL" clId="{C49A6069-CC8C-134E-8721-4F6AAE9EACF1}" dt="2021-02-01T12:21:38.870" v="2467" actId="207"/>
        <pc:sldMkLst>
          <pc:docMk/>
          <pc:sldMk cId="818500936" sldId="388"/>
        </pc:sldMkLst>
        <pc:spChg chg="del">
          <ac:chgData name="Mara Mata" userId="9fdc7529-043f-4784-95c8-5c8f4e22c06e" providerId="ADAL" clId="{C49A6069-CC8C-134E-8721-4F6AAE9EACF1}" dt="2021-02-01T11:23:29.692" v="1233" actId="26606"/>
          <ac:spMkLst>
            <pc:docMk/>
            <pc:sldMk cId="818500936" sldId="388"/>
            <ac:spMk id="2" creationId="{BD77EA1D-173A-8E40-8703-0385C7FA996D}"/>
          </ac:spMkLst>
        </pc:spChg>
        <pc:spChg chg="del">
          <ac:chgData name="Mara Mata" userId="9fdc7529-043f-4784-95c8-5c8f4e22c06e" providerId="ADAL" clId="{C49A6069-CC8C-134E-8721-4F6AAE9EACF1}" dt="2021-02-01T11:23:29.692" v="1233" actId="26606"/>
          <ac:spMkLst>
            <pc:docMk/>
            <pc:sldMk cId="818500936" sldId="388"/>
            <ac:spMk id="3" creationId="{C9AD14C8-3C34-074D-B0F7-CF596C6A5423}"/>
          </ac:spMkLst>
        </pc:spChg>
        <pc:spChg chg="add mod">
          <ac:chgData name="Mara Mata" userId="9fdc7529-043f-4784-95c8-5c8f4e22c06e" providerId="ADAL" clId="{C49A6069-CC8C-134E-8721-4F6AAE9EACF1}" dt="2021-02-01T12:10:17.136" v="1858" actId="20577"/>
          <ac:spMkLst>
            <pc:docMk/>
            <pc:sldMk cId="818500936" sldId="388"/>
            <ac:spMk id="4" creationId="{C949354B-A57F-024A-8200-97EF3DF908B4}"/>
          </ac:spMkLst>
        </pc:spChg>
        <pc:spChg chg="add del mod topLvl">
          <ac:chgData name="Mara Mata" userId="9fdc7529-043f-4784-95c8-5c8f4e22c06e" providerId="ADAL" clId="{C49A6069-CC8C-134E-8721-4F6AAE9EACF1}" dt="2021-02-01T12:21:31.176" v="2465" actId="478"/>
          <ac:spMkLst>
            <pc:docMk/>
            <pc:sldMk cId="818500936" sldId="388"/>
            <ac:spMk id="6" creationId="{D2A004F5-F3F4-C04C-AEB2-8BD09EA4DB89}"/>
          </ac:spMkLst>
        </pc:spChg>
        <pc:spChg chg="add del mod">
          <ac:chgData name="Mara Mata" userId="9fdc7529-043f-4784-95c8-5c8f4e22c06e" providerId="ADAL" clId="{C49A6069-CC8C-134E-8721-4F6AAE9EACF1}" dt="2021-02-01T12:07:17.413" v="1830" actId="478"/>
          <ac:spMkLst>
            <pc:docMk/>
            <pc:sldMk cId="818500936" sldId="388"/>
            <ac:spMk id="70" creationId="{23E38758-37E0-49D5-9DD6-9DFFD3DA76AA}"/>
          </ac:spMkLst>
        </pc:spChg>
        <pc:grpChg chg="add del mod">
          <ac:chgData name="Mara Mata" userId="9fdc7529-043f-4784-95c8-5c8f4e22c06e" providerId="ADAL" clId="{C49A6069-CC8C-134E-8721-4F6AAE9EACF1}" dt="2021-02-01T12:21:20.758" v="2462" actId="165"/>
          <ac:grpSpMkLst>
            <pc:docMk/>
            <pc:sldMk cId="818500936" sldId="388"/>
            <ac:grpSpMk id="7" creationId="{4013CA54-B6FC-1840-B3C2-F23DE299D312}"/>
          </ac:grpSpMkLst>
        </pc:grpChg>
        <pc:picChg chg="add mod topLvl">
          <ac:chgData name="Mara Mata" userId="9fdc7529-043f-4784-95c8-5c8f4e22c06e" providerId="ADAL" clId="{C49A6069-CC8C-134E-8721-4F6AAE9EACF1}" dt="2021-02-01T12:21:38.870" v="2467" actId="207"/>
          <ac:picMkLst>
            <pc:docMk/>
            <pc:sldMk cId="818500936" sldId="388"/>
            <ac:picMk id="5" creationId="{50C89A98-9062-7441-B61E-72EA5C778D14}"/>
          </ac:picMkLst>
        </pc:picChg>
        <pc:picChg chg="add del mod">
          <ac:chgData name="Mara Mata" userId="9fdc7529-043f-4784-95c8-5c8f4e22c06e" providerId="ADAL" clId="{C49A6069-CC8C-134E-8721-4F6AAE9EACF1}" dt="2021-02-01T12:07:11.475" v="1828" actId="478"/>
          <ac:picMkLst>
            <pc:docMk/>
            <pc:sldMk cId="818500936" sldId="388"/>
            <ac:picMk id="7169" creationId="{345898DC-FC44-DE4C-96FA-9594B7397386}"/>
          </ac:picMkLst>
        </pc:picChg>
      </pc:sldChg>
      <pc:sldChg chg="addSp delSp modSp new mod">
        <pc:chgData name="Mara Mata" userId="9fdc7529-043f-4784-95c8-5c8f4e22c06e" providerId="ADAL" clId="{C49A6069-CC8C-134E-8721-4F6AAE9EACF1}" dt="2021-02-01T12:15:06.846" v="1965" actId="1036"/>
        <pc:sldMkLst>
          <pc:docMk/>
          <pc:sldMk cId="2812088645" sldId="389"/>
        </pc:sldMkLst>
        <pc:spChg chg="del">
          <ac:chgData name="Mara Mata" userId="9fdc7529-043f-4784-95c8-5c8f4e22c06e" providerId="ADAL" clId="{C49A6069-CC8C-134E-8721-4F6AAE9EACF1}" dt="2021-02-01T11:25:15.023" v="1236" actId="26606"/>
          <ac:spMkLst>
            <pc:docMk/>
            <pc:sldMk cId="2812088645" sldId="389"/>
            <ac:spMk id="2" creationId="{A7637254-BD49-9745-B566-54D8365C1508}"/>
          </ac:spMkLst>
        </pc:spChg>
        <pc:spChg chg="del">
          <ac:chgData name="Mara Mata" userId="9fdc7529-043f-4784-95c8-5c8f4e22c06e" providerId="ADAL" clId="{C49A6069-CC8C-134E-8721-4F6AAE9EACF1}" dt="2021-02-01T11:25:15.023" v="1236" actId="26606"/>
          <ac:spMkLst>
            <pc:docMk/>
            <pc:sldMk cId="2812088645" sldId="389"/>
            <ac:spMk id="3" creationId="{49D4EB0E-4033-DD4C-9C51-56B2BE195CD4}"/>
          </ac:spMkLst>
        </pc:spChg>
        <pc:spChg chg="del">
          <ac:chgData name="Mara Mata" userId="9fdc7529-043f-4784-95c8-5c8f4e22c06e" providerId="ADAL" clId="{C49A6069-CC8C-134E-8721-4F6AAE9EACF1}" dt="2021-02-01T11:25:15.023" v="1236" actId="26606"/>
          <ac:spMkLst>
            <pc:docMk/>
            <pc:sldMk cId="2812088645" sldId="389"/>
            <ac:spMk id="4" creationId="{3C988509-520D-5A4C-96C8-072777D574B5}"/>
          </ac:spMkLst>
        </pc:spChg>
        <pc:spChg chg="add mod">
          <ac:chgData name="Mara Mata" userId="9fdc7529-043f-4784-95c8-5c8f4e22c06e" providerId="ADAL" clId="{C49A6069-CC8C-134E-8721-4F6AAE9EACF1}" dt="2021-02-01T12:14:51.891" v="1960" actId="123"/>
          <ac:spMkLst>
            <pc:docMk/>
            <pc:sldMk cId="2812088645" sldId="389"/>
            <ac:spMk id="5" creationId="{DE582CDD-D025-0D45-B809-DADA2313AAF1}"/>
          </ac:spMkLst>
        </pc:spChg>
        <pc:spChg chg="add mod">
          <ac:chgData name="Mara Mata" userId="9fdc7529-043f-4784-95c8-5c8f4e22c06e" providerId="ADAL" clId="{C49A6069-CC8C-134E-8721-4F6AAE9EACF1}" dt="2021-02-01T12:15:06.846" v="1965" actId="1036"/>
          <ac:spMkLst>
            <pc:docMk/>
            <pc:sldMk cId="2812088645" sldId="389"/>
            <ac:spMk id="70" creationId="{45EE2743-8A0F-47D1-A99C-7176A300EFB3}"/>
          </ac:spMkLst>
        </pc:spChg>
        <pc:picChg chg="add del mod">
          <ac:chgData name="Mara Mata" userId="9fdc7529-043f-4784-95c8-5c8f4e22c06e" providerId="ADAL" clId="{C49A6069-CC8C-134E-8721-4F6AAE9EACF1}" dt="2021-02-01T12:12:23.056" v="1905" actId="478"/>
          <ac:picMkLst>
            <pc:docMk/>
            <pc:sldMk cId="2812088645" sldId="389"/>
            <ac:picMk id="8193" creationId="{E9B68EFE-FB7D-4A4D-94A3-B4C34E899C6B}"/>
          </ac:picMkLst>
        </pc:picChg>
      </pc:sldChg>
      <pc:sldChg chg="modSp add mod">
        <pc:chgData name="Mara Mata" userId="9fdc7529-043f-4784-95c8-5c8f4e22c06e" providerId="ADAL" clId="{C49A6069-CC8C-134E-8721-4F6AAE9EACF1}" dt="2021-02-01T12:15:40.583" v="1977" actId="12"/>
        <pc:sldMkLst>
          <pc:docMk/>
          <pc:sldMk cId="365289033" sldId="390"/>
        </pc:sldMkLst>
        <pc:spChg chg="mod">
          <ac:chgData name="Mara Mata" userId="9fdc7529-043f-4784-95c8-5c8f4e22c06e" providerId="ADAL" clId="{C49A6069-CC8C-134E-8721-4F6AAE9EACF1}" dt="2021-02-01T12:15:18.463" v="1974" actId="20577"/>
          <ac:spMkLst>
            <pc:docMk/>
            <pc:sldMk cId="365289033" sldId="390"/>
            <ac:spMk id="2" creationId="{1B12AA61-5721-F947-A655-F91C115B2761}"/>
          </ac:spMkLst>
        </pc:spChg>
        <pc:spChg chg="mod">
          <ac:chgData name="Mara Mata" userId="9fdc7529-043f-4784-95c8-5c8f4e22c06e" providerId="ADAL" clId="{C49A6069-CC8C-134E-8721-4F6AAE9EACF1}" dt="2021-02-01T12:15:40.583" v="1977" actId="12"/>
          <ac:spMkLst>
            <pc:docMk/>
            <pc:sldMk cId="365289033" sldId="390"/>
            <ac:spMk id="3" creationId="{F7FB2442-A1EB-0149-BBE9-E13E14ADC036}"/>
          </ac:spMkLst>
        </pc:spChg>
      </pc:sldChg>
      <pc:sldChg chg="addSp delSp modSp new mod modAnim modNotesTx">
        <pc:chgData name="Mara Mata" userId="9fdc7529-043f-4784-95c8-5c8f4e22c06e" providerId="ADAL" clId="{C49A6069-CC8C-134E-8721-4F6AAE9EACF1}" dt="2021-02-01T12:21:46.560" v="2468" actId="207"/>
        <pc:sldMkLst>
          <pc:docMk/>
          <pc:sldMk cId="1702059511" sldId="391"/>
        </pc:sldMkLst>
        <pc:spChg chg="mod">
          <ac:chgData name="Mara Mata" userId="9fdc7529-043f-4784-95c8-5c8f4e22c06e" providerId="ADAL" clId="{C49A6069-CC8C-134E-8721-4F6AAE9EACF1}" dt="2021-02-01T12:05:51.411" v="1823" actId="207"/>
          <ac:spMkLst>
            <pc:docMk/>
            <pc:sldMk cId="1702059511" sldId="391"/>
            <ac:spMk id="2" creationId="{A9A44489-6A1A-3948-8D80-3C79D687026B}"/>
          </ac:spMkLst>
        </pc:spChg>
        <pc:spChg chg="del">
          <ac:chgData name="Mara Mata" userId="9fdc7529-043f-4784-95c8-5c8f4e22c06e" providerId="ADAL" clId="{C49A6069-CC8C-134E-8721-4F6AAE9EACF1}" dt="2021-02-01T12:06:33.124" v="1825" actId="478"/>
          <ac:spMkLst>
            <pc:docMk/>
            <pc:sldMk cId="1702059511" sldId="391"/>
            <ac:spMk id="3" creationId="{EF77EECF-4243-BA4C-B86C-E6F56E8D31D0}"/>
          </ac:spMkLst>
        </pc:spChg>
        <pc:picChg chg="add mod">
          <ac:chgData name="Mara Mata" userId="9fdc7529-043f-4784-95c8-5c8f4e22c06e" providerId="ADAL" clId="{C49A6069-CC8C-134E-8721-4F6AAE9EACF1}" dt="2021-02-01T12:21:46.560" v="2468" actId="207"/>
          <ac:picMkLst>
            <pc:docMk/>
            <pc:sldMk cId="1702059511" sldId="391"/>
            <ac:picMk id="4" creationId="{6A15A585-35BD-C046-9A0B-6C5DFB2871B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E459BAAF-5318-48FD-8FBB-CB01E76D1381}"/>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3" name="Rectangle 3">
            <a:extLst>
              <a:ext uri="{FF2B5EF4-FFF2-40B4-BE49-F238E27FC236}">
                <a16:creationId xmlns:a16="http://schemas.microsoft.com/office/drawing/2014/main" id="{70285A21-1C66-4251-8179-3FB1FD8F8738}"/>
              </a:ext>
            </a:extLst>
          </p:cNvPr>
          <p:cNvSpPr>
            <a:spLocks noGrp="1" noChangeArrowheads="1"/>
          </p:cNvSpPr>
          <p:nvPr>
            <p:ph type="dt" sz="quarter"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GB"/>
          </a:p>
        </p:txBody>
      </p:sp>
      <p:sp>
        <p:nvSpPr>
          <p:cNvPr id="25604" name="Rectangle 4">
            <a:extLst>
              <a:ext uri="{FF2B5EF4-FFF2-40B4-BE49-F238E27FC236}">
                <a16:creationId xmlns:a16="http://schemas.microsoft.com/office/drawing/2014/main" id="{B41D0983-9CBC-424F-BE2A-89B0DB0B2234}"/>
              </a:ext>
            </a:extLst>
          </p:cNvPr>
          <p:cNvSpPr>
            <a:spLocks noGrp="1" noChangeArrowheads="1"/>
          </p:cNvSpPr>
          <p:nvPr>
            <p:ph type="ftr" sz="quarter" idx="2"/>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GB"/>
          </a:p>
        </p:txBody>
      </p:sp>
      <p:sp>
        <p:nvSpPr>
          <p:cNvPr id="25605" name="Rectangle 5">
            <a:extLst>
              <a:ext uri="{FF2B5EF4-FFF2-40B4-BE49-F238E27FC236}">
                <a16:creationId xmlns:a16="http://schemas.microsoft.com/office/drawing/2014/main" id="{EE7D0552-7690-4697-8CDC-EE5B4D449179}"/>
              </a:ext>
            </a:extLst>
          </p:cNvPr>
          <p:cNvSpPr>
            <a:spLocks noGrp="1" noChangeArrowheads="1"/>
          </p:cNvSpPr>
          <p:nvPr>
            <p:ph type="sldNum" sz="quarter" idx="3"/>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1A1E9215-0749-433E-A989-36D47931D55E}"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ED9242DB-27F6-46C3-89AD-DD687ACA4D4A}"/>
              </a:ext>
            </a:extLst>
          </p:cNvPr>
          <p:cNvSpPr>
            <a:spLocks noGrp="1" noChangeArrowheads="1"/>
          </p:cNvSpPr>
          <p:nvPr>
            <p:ph type="hdr" sz="quarter"/>
          </p:nvPr>
        </p:nvSpPr>
        <p:spPr bwMode="auto">
          <a:xfrm>
            <a:off x="0"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699" name="Rectangle 3">
            <a:extLst>
              <a:ext uri="{FF2B5EF4-FFF2-40B4-BE49-F238E27FC236}">
                <a16:creationId xmlns:a16="http://schemas.microsoft.com/office/drawing/2014/main" id="{F43959B6-84FA-4CA7-B467-47D0A3505123}"/>
              </a:ext>
            </a:extLst>
          </p:cNvPr>
          <p:cNvSpPr>
            <a:spLocks noGrp="1" noChangeArrowheads="1"/>
          </p:cNvSpPr>
          <p:nvPr>
            <p:ph type="dt" idx="1"/>
          </p:nvPr>
        </p:nvSpPr>
        <p:spPr bwMode="auto">
          <a:xfrm>
            <a:off x="3849688" y="0"/>
            <a:ext cx="2946400"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Arial" charset="0"/>
                <a:ea typeface="+mn-ea"/>
                <a:cs typeface="+mn-cs"/>
              </a:defRPr>
            </a:lvl1pPr>
          </a:lstStyle>
          <a:p>
            <a:pPr>
              <a:defRPr/>
            </a:pPr>
            <a:endParaRPr lang="en-US"/>
          </a:p>
        </p:txBody>
      </p:sp>
      <p:sp>
        <p:nvSpPr>
          <p:cNvPr id="5124" name="Rectangle 4">
            <a:extLst>
              <a:ext uri="{FF2B5EF4-FFF2-40B4-BE49-F238E27FC236}">
                <a16:creationId xmlns:a16="http://schemas.microsoft.com/office/drawing/2014/main" id="{E162AE9F-03B8-4754-95B7-5E6A0ECDF1B8}"/>
              </a:ext>
            </a:extLst>
          </p:cNvPr>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1" name="Rectangle 5">
            <a:extLst>
              <a:ext uri="{FF2B5EF4-FFF2-40B4-BE49-F238E27FC236}">
                <a16:creationId xmlns:a16="http://schemas.microsoft.com/office/drawing/2014/main" id="{0CBAFC9B-C7E3-43F8-94C4-9DCC4EF074EA}"/>
              </a:ext>
            </a:extLst>
          </p:cNvPr>
          <p:cNvSpPr>
            <a:spLocks noGrp="1" noChangeArrowheads="1"/>
          </p:cNvSpPr>
          <p:nvPr>
            <p:ph type="body" sz="quarter" idx="3"/>
          </p:nvPr>
        </p:nvSpPr>
        <p:spPr bwMode="auto">
          <a:xfrm>
            <a:off x="679450" y="4714875"/>
            <a:ext cx="5438775" cy="446881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29702" name="Rectangle 6">
            <a:extLst>
              <a:ext uri="{FF2B5EF4-FFF2-40B4-BE49-F238E27FC236}">
                <a16:creationId xmlns:a16="http://schemas.microsoft.com/office/drawing/2014/main" id="{07E0DB4B-6F63-402B-B1FB-103F2D73EE7C}"/>
              </a:ext>
            </a:extLst>
          </p:cNvPr>
          <p:cNvSpPr>
            <a:spLocks noGrp="1" noChangeArrowheads="1"/>
          </p:cNvSpPr>
          <p:nvPr>
            <p:ph type="ftr" sz="quarter" idx="4"/>
          </p:nvPr>
        </p:nvSpPr>
        <p:spPr bwMode="auto">
          <a:xfrm>
            <a:off x="0"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Arial" charset="0"/>
                <a:ea typeface="+mn-ea"/>
                <a:cs typeface="+mn-cs"/>
              </a:defRPr>
            </a:lvl1pPr>
          </a:lstStyle>
          <a:p>
            <a:pPr>
              <a:defRPr/>
            </a:pPr>
            <a:endParaRPr lang="en-US"/>
          </a:p>
        </p:txBody>
      </p:sp>
      <p:sp>
        <p:nvSpPr>
          <p:cNvPr id="29703" name="Rectangle 7">
            <a:extLst>
              <a:ext uri="{FF2B5EF4-FFF2-40B4-BE49-F238E27FC236}">
                <a16:creationId xmlns:a16="http://schemas.microsoft.com/office/drawing/2014/main" id="{C84DF93C-0ACD-47E2-B9AA-4D78410530C8}"/>
              </a:ext>
            </a:extLst>
          </p:cNvPr>
          <p:cNvSpPr>
            <a:spLocks noGrp="1" noChangeArrowheads="1"/>
          </p:cNvSpPr>
          <p:nvPr>
            <p:ph type="sldNum" sz="quarter" idx="5"/>
          </p:nvPr>
        </p:nvSpPr>
        <p:spPr bwMode="auto">
          <a:xfrm>
            <a:off x="3849688" y="9428163"/>
            <a:ext cx="2946400" cy="496887"/>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smtClean="0">
                <a:latin typeface="Arial" panose="020B0604020202020204" pitchFamily="34" charset="0"/>
              </a:defRPr>
            </a:lvl1pPr>
          </a:lstStyle>
          <a:p>
            <a:pPr>
              <a:defRPr/>
            </a:pPr>
            <a:fld id="{8E2D2A43-5136-4AC1-862B-7ADF409249B8}" type="slidenum">
              <a:rPr lang="en-US" altLang="en-US"/>
              <a:pPr>
                <a:defRPr/>
              </a:pPr>
              <a:t>‹#›</a:t>
            </a:fld>
            <a:endParaRPr lang="en-US"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1pPr>
    <a:lvl2pPr marL="4572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2pPr>
    <a:lvl3pPr marL="9144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3pPr>
    <a:lvl4pPr marL="13716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4pPr>
    <a:lvl5pPr marL="1828800" algn="l" rtl="0" eaLnBrk="0" fontAlgn="base" hangingPunct="0">
      <a:spcBef>
        <a:spcPct val="30000"/>
      </a:spcBef>
      <a:spcAft>
        <a:spcPct val="0"/>
      </a:spcAft>
      <a:defRPr sz="1200" kern="1200">
        <a:solidFill>
          <a:schemeClr val="tx1"/>
        </a:solidFill>
        <a:latin typeface="Arial" charset="0"/>
        <a:ea typeface="MS PGothic" pitchFamily="34" charset="-128"/>
        <a:cs typeface="MS PGothic"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a16="http://schemas.microsoft.com/office/drawing/2014/main" id="{29F7C062-27A5-4950-9ED8-AC45A1C1EB4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MS PGothic" panose="020B0600070205080204" pitchFamily="34" charset="-128"/>
              </a:defRPr>
            </a:lvl1pPr>
            <a:lvl2pPr marL="742950" indent="-285750">
              <a:spcBef>
                <a:spcPct val="30000"/>
              </a:spcBef>
              <a:defRPr sz="1200">
                <a:solidFill>
                  <a:schemeClr val="tx1"/>
                </a:solidFill>
                <a:latin typeface="Arial" panose="020B0604020202020204" pitchFamily="34" charset="0"/>
                <a:ea typeface="MS PGothic" panose="020B0600070205080204" pitchFamily="34" charset="-128"/>
              </a:defRPr>
            </a:lvl2pPr>
            <a:lvl3pPr marL="1143000" indent="-228600">
              <a:spcBef>
                <a:spcPct val="30000"/>
              </a:spcBef>
              <a:defRPr sz="1200">
                <a:solidFill>
                  <a:schemeClr val="tx1"/>
                </a:solidFill>
                <a:latin typeface="Arial" panose="020B0604020202020204" pitchFamily="34" charset="0"/>
                <a:ea typeface="MS PGothic" panose="020B0600070205080204" pitchFamily="34" charset="-128"/>
              </a:defRPr>
            </a:lvl3pPr>
            <a:lvl4pPr marL="1600200" indent="-228600">
              <a:spcBef>
                <a:spcPct val="30000"/>
              </a:spcBef>
              <a:defRPr sz="1200">
                <a:solidFill>
                  <a:schemeClr val="tx1"/>
                </a:solidFill>
                <a:latin typeface="Arial" panose="020B0604020202020204" pitchFamily="34" charset="0"/>
                <a:ea typeface="MS PGothic" panose="020B0600070205080204" pitchFamily="34" charset="-128"/>
              </a:defRPr>
            </a:lvl4pPr>
            <a:lvl5pPr marL="2057400" indent="-228600">
              <a:spcBef>
                <a:spcPct val="30000"/>
              </a:spcBef>
              <a:defRPr sz="1200">
                <a:solidFill>
                  <a:schemeClr val="tx1"/>
                </a:solidFill>
                <a:latin typeface="Arial" panose="020B0604020202020204" pitchFamily="34" charset="0"/>
                <a:ea typeface="MS PGothic"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MS PGothic" panose="020B0600070205080204" pitchFamily="34" charset="-128"/>
              </a:defRPr>
            </a:lvl9pPr>
          </a:lstStyle>
          <a:p>
            <a:pPr>
              <a:spcBef>
                <a:spcPct val="0"/>
              </a:spcBef>
            </a:pPr>
            <a:fld id="{8B095FEF-CC9E-4B3C-A400-AB411209AC86}" type="slidenum">
              <a:rPr lang="en-US" altLang="en-US"/>
              <a:pPr>
                <a:spcBef>
                  <a:spcPct val="0"/>
                </a:spcBef>
              </a:pPr>
              <a:t>1</a:t>
            </a:fld>
            <a:endParaRPr lang="en-US" altLang="en-US"/>
          </a:p>
        </p:txBody>
      </p:sp>
      <p:sp>
        <p:nvSpPr>
          <p:cNvPr id="8195" name="Rectangle 2">
            <a:extLst>
              <a:ext uri="{FF2B5EF4-FFF2-40B4-BE49-F238E27FC236}">
                <a16:creationId xmlns:a16="http://schemas.microsoft.com/office/drawing/2014/main" id="{0DC8AA63-DAAC-4EF7-8BC5-8991A7A85217}"/>
              </a:ext>
            </a:extLst>
          </p:cNvPr>
          <p:cNvSpPr>
            <a:spLocks noGrp="1" noRot="1" noChangeAspect="1" noChangeArrowheads="1" noTextEdit="1"/>
          </p:cNvSpPr>
          <p:nvPr>
            <p:ph type="sldImg"/>
          </p:nvPr>
        </p:nvSpPr>
        <p:spPr>
          <a:ln/>
        </p:spPr>
      </p:sp>
      <p:sp>
        <p:nvSpPr>
          <p:cNvPr id="8196" name="Rectangle 3">
            <a:extLst>
              <a:ext uri="{FF2B5EF4-FFF2-40B4-BE49-F238E27FC236}">
                <a16:creationId xmlns:a16="http://schemas.microsoft.com/office/drawing/2014/main" id="{4955907C-8557-44FA-8D96-856AEACAB90B}"/>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b="0" u="none" dirty="0">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a:t>
            </a:fld>
            <a:endParaRPr lang="en-US" altLang="en-US"/>
          </a:p>
        </p:txBody>
      </p:sp>
    </p:spTree>
    <p:extLst>
      <p:ext uri="{BB962C8B-B14F-4D97-AF65-F5344CB8AC3E}">
        <p14:creationId xmlns:p14="http://schemas.microsoft.com/office/powerpoint/2010/main" val="42090105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we’ve covered on Wednesday (27/01/2021)</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4</a:t>
            </a:fld>
            <a:endParaRPr lang="en-US" altLang="en-US"/>
          </a:p>
        </p:txBody>
      </p:sp>
    </p:spTree>
    <p:extLst>
      <p:ext uri="{BB962C8B-B14F-4D97-AF65-F5344CB8AC3E}">
        <p14:creationId xmlns:p14="http://schemas.microsoft.com/office/powerpoint/2010/main" val="4592926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 for us to have in mind is HOW &amp; WHY we are designing certain learning activities. </a:t>
            </a:r>
            <a:r>
              <a:rPr lang="en-GB" b="1" dirty="0"/>
              <a:t>Educators needs the ability to notice and act upon what is being seen.</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5</a:t>
            </a:fld>
            <a:endParaRPr lang="en-US" altLang="en-US"/>
          </a:p>
        </p:txBody>
      </p:sp>
    </p:spTree>
    <p:extLst>
      <p:ext uri="{BB962C8B-B14F-4D97-AF65-F5344CB8AC3E}">
        <p14:creationId xmlns:p14="http://schemas.microsoft.com/office/powerpoint/2010/main" val="3047443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Please listen to the audio clips for more details. </a:t>
            </a:r>
          </a:p>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6</a:t>
            </a:fld>
            <a:endParaRPr lang="en-US" altLang="en-US"/>
          </a:p>
        </p:txBody>
      </p:sp>
    </p:spTree>
    <p:extLst>
      <p:ext uri="{BB962C8B-B14F-4D97-AF65-F5344CB8AC3E}">
        <p14:creationId xmlns:p14="http://schemas.microsoft.com/office/powerpoint/2010/main" val="3525884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FB25FD1-42DE-4612-8138-46C7B22659AB}" type="slidenum">
              <a:rPr lang="en-US" smtClean="0"/>
              <a:pPr/>
              <a:t>7</a:t>
            </a:fld>
            <a:endParaRPr 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26894154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FB25FD1-42DE-4612-8138-46C7B22659AB}" type="slidenum">
              <a:rPr lang="en-US" smtClean="0"/>
              <a:pPr/>
              <a:t>11</a:t>
            </a:fld>
            <a:endParaRPr 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marL="0" marR="0" lvl="0" indent="0" defTabSz="914400" eaLnBrk="0" latinLnBrk="0" hangingPunct="0">
              <a:lnSpc>
                <a:spcPct val="90000"/>
              </a:lnSpc>
              <a:spcBef>
                <a:spcPct val="20000"/>
              </a:spcBef>
              <a:buClrTx/>
              <a:buSzTx/>
              <a:buFont typeface="Arial" panose="020B0604020202020204" pitchFamily="34" charset="0"/>
              <a:buNone/>
              <a:tabLst/>
            </a:pP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Think about the participation and acquisition metaphors:</a:t>
            </a:r>
          </a:p>
          <a:p>
            <a:pPr marL="0" marR="0" lvl="0" indent="0" defTabSz="914400" eaLnBrk="0" latinLnBrk="0" hangingPunct="0">
              <a:lnSpc>
                <a:spcPct val="90000"/>
              </a:lnSpc>
              <a:spcBef>
                <a:spcPct val="20000"/>
              </a:spcBef>
              <a:buClrTx/>
              <a:buSzTx/>
              <a:buFont typeface="Arial" panose="020B0604020202020204" pitchFamily="34" charset="0"/>
              <a:buNone/>
              <a:tabLst/>
            </a:pPr>
            <a:endPar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endParaRPr>
          </a:p>
          <a:p>
            <a:pPr marL="0" marR="0" lvl="0" indent="0" defTabSz="914400" eaLnBrk="0" latinLnBrk="0" hangingPunct="0">
              <a:lnSpc>
                <a:spcPct val="90000"/>
              </a:lnSpc>
              <a:spcBef>
                <a:spcPct val="20000"/>
              </a:spcBef>
              <a:buClrTx/>
              <a:buSzTx/>
              <a:buFont typeface="Arial" panose="020B0604020202020204" pitchFamily="34" charset="0"/>
              <a:buNone/>
              <a:tabLst/>
            </a:pP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 What are their strengths and limitations?</a:t>
            </a:r>
            <a:b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b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 When might one be appropriate and the other not so appropriate?</a:t>
            </a:r>
            <a:b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br>
            <a:r>
              <a:rPr kumimoji="0" lang="en-US" altLang="en-US" sz="1200" b="0" i="0" u="none" strike="noStrike" kern="1200" cap="none" normalizeH="0" baseline="0" dirty="0">
                <a:ln>
                  <a:noFill/>
                </a:ln>
                <a:solidFill>
                  <a:schemeClr val="tx1"/>
                </a:solidFill>
                <a:effectLst/>
                <a:latin typeface="Arial" charset="0"/>
                <a:ea typeface="MS PGothic" pitchFamily="34" charset="-128"/>
                <a:cs typeface="MS PGothic" charset="0"/>
              </a:rPr>
              <a:t>– Consider sport specific examples </a:t>
            </a:r>
          </a:p>
          <a:p>
            <a:pPr eaLnBrk="1" hangingPunct="1"/>
            <a:endParaRPr lang="en-GB" dirty="0"/>
          </a:p>
        </p:txBody>
      </p:sp>
    </p:spTree>
    <p:extLst>
      <p:ext uri="{BB962C8B-B14F-4D97-AF65-F5344CB8AC3E}">
        <p14:creationId xmlns:p14="http://schemas.microsoft.com/office/powerpoint/2010/main" val="273648905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FB25FD1-42DE-4612-8138-46C7B22659AB}" type="slidenum">
              <a:rPr lang="en-US" smtClean="0"/>
              <a:pPr/>
              <a:t>12</a:t>
            </a:fld>
            <a:endParaRPr 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3748330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FB25FD1-42DE-4612-8138-46C7B22659AB}" type="slidenum">
              <a:rPr lang="en-US" smtClean="0"/>
              <a:pPr/>
              <a:t>17</a:t>
            </a:fld>
            <a:endParaRPr lang="en-US"/>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GB"/>
          </a:p>
        </p:txBody>
      </p:sp>
    </p:spTree>
    <p:extLst>
      <p:ext uri="{BB962C8B-B14F-4D97-AF65-F5344CB8AC3E}">
        <p14:creationId xmlns:p14="http://schemas.microsoft.com/office/powerpoint/2010/main" val="366871033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next few slides you will find a description of the common metaphors used for learning. Do they match any of your descriptions? </a:t>
            </a:r>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18</a:t>
            </a:fld>
            <a:endParaRPr lang="en-US" altLang="en-US"/>
          </a:p>
        </p:txBody>
      </p:sp>
    </p:spTree>
    <p:extLst>
      <p:ext uri="{BB962C8B-B14F-4D97-AF65-F5344CB8AC3E}">
        <p14:creationId xmlns:p14="http://schemas.microsoft.com/office/powerpoint/2010/main" val="147591473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E2D2A43-5136-4AC1-862B-7ADF409249B8}" type="slidenum">
              <a:rPr lang="en-US" altLang="en-US" smtClean="0"/>
              <a:pPr>
                <a:defRPr/>
              </a:pPr>
              <a:t>25</a:t>
            </a:fld>
            <a:endParaRPr lang="en-US" altLang="en-US"/>
          </a:p>
        </p:txBody>
      </p:sp>
    </p:spTree>
    <p:extLst>
      <p:ext uri="{BB962C8B-B14F-4D97-AF65-F5344CB8AC3E}">
        <p14:creationId xmlns:p14="http://schemas.microsoft.com/office/powerpoint/2010/main" val="75391411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02BFA1F-4F6A-40A6-99E4-AD9CAABA419A}"/>
              </a:ext>
            </a:extLst>
          </p:cNvPr>
          <p:cNvSpPr>
            <a:spLocks noGrp="1"/>
          </p:cNvSpPr>
          <p:nvPr>
            <p:ph type="dt" sz="half" idx="10"/>
          </p:nvPr>
        </p:nvSpPr>
        <p:spPr>
          <a:xfrm>
            <a:off x="395288" y="6524625"/>
            <a:ext cx="971550" cy="219075"/>
          </a:xfrm>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65320108-3094-4C02-B53A-2A90A0ECF6CD}"/>
              </a:ext>
            </a:extLst>
          </p:cNvPr>
          <p:cNvSpPr>
            <a:spLocks noGrp="1"/>
          </p:cNvSpPr>
          <p:nvPr>
            <p:ph type="ftr" sz="quarter" idx="11"/>
          </p:nvPr>
        </p:nvSpPr>
        <p:spPr>
          <a:xfrm>
            <a:off x="4140200" y="6381750"/>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277D0907-D8BA-466F-B857-D347A1E4A366}"/>
              </a:ext>
            </a:extLst>
          </p:cNvPr>
          <p:cNvSpPr>
            <a:spLocks noGrp="1"/>
          </p:cNvSpPr>
          <p:nvPr>
            <p:ph type="sldNum" sz="quarter" idx="12"/>
          </p:nvPr>
        </p:nvSpPr>
        <p:spPr/>
        <p:txBody>
          <a:bodyPr/>
          <a:lstStyle>
            <a:lvl1pPr>
              <a:defRPr smtClean="0"/>
            </a:lvl1pPr>
          </a:lstStyle>
          <a:p>
            <a:pPr>
              <a:defRPr/>
            </a:pPr>
            <a:fld id="{5C3DFA37-EBC5-4BC2-87E4-F81FFB777147}" type="slidenum">
              <a:rPr lang="en-GB" altLang="en-US"/>
              <a:pPr>
                <a:defRPr/>
              </a:pPr>
              <a:t>‹#›</a:t>
            </a:fld>
            <a:endParaRPr lang="en-GB" altLang="en-US"/>
          </a:p>
        </p:txBody>
      </p:sp>
    </p:spTree>
    <p:extLst>
      <p:ext uri="{BB962C8B-B14F-4D97-AF65-F5344CB8AC3E}">
        <p14:creationId xmlns:p14="http://schemas.microsoft.com/office/powerpoint/2010/main" val="2279891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C491D7-12C7-40B8-ACD7-BC193C1307BE}"/>
              </a:ext>
            </a:extLst>
          </p:cNvPr>
          <p:cNvSpPr>
            <a:spLocks noGrp="1"/>
          </p:cNvSpPr>
          <p:nvPr>
            <p:ph type="dt" sz="half" idx="10"/>
          </p:nvPr>
        </p:nvSpPr>
        <p:spPr/>
        <p:txBody>
          <a:bodyPr/>
          <a:lstStyle>
            <a:lvl1pPr>
              <a:defRPr/>
            </a:lvl1pPr>
          </a:lstStyle>
          <a:p>
            <a:pPr>
              <a:defRPr/>
            </a:pPr>
            <a:endParaRPr lang="en-GB"/>
          </a:p>
        </p:txBody>
      </p:sp>
      <p:sp>
        <p:nvSpPr>
          <p:cNvPr id="5" name="Footer Placeholder 4">
            <a:extLst>
              <a:ext uri="{FF2B5EF4-FFF2-40B4-BE49-F238E27FC236}">
                <a16:creationId xmlns:a16="http://schemas.microsoft.com/office/drawing/2014/main" id="{3220F078-E5EB-47BC-ADA2-466799EF1D19}"/>
              </a:ext>
            </a:extLst>
          </p:cNvPr>
          <p:cNvSpPr>
            <a:spLocks noGrp="1"/>
          </p:cNvSpPr>
          <p:nvPr>
            <p:ph type="ftr" sz="quarter" idx="11"/>
          </p:nvPr>
        </p:nvSpPr>
        <p:spPr>
          <a:xfrm>
            <a:off x="3132138" y="6461125"/>
            <a:ext cx="2895600" cy="365125"/>
          </a:xfrm>
          <a:prstGeom prst="rect">
            <a:avLst/>
          </a:prstGeom>
        </p:spPr>
        <p:txBody>
          <a:bodyPr/>
          <a:lstStyle>
            <a:lvl1pPr eaLnBrk="1" hangingPunct="1">
              <a:defRPr/>
            </a:lvl1pPr>
          </a:lstStyle>
          <a:p>
            <a:pPr>
              <a:defRPr/>
            </a:pPr>
            <a:endParaRPr lang="en-GB"/>
          </a:p>
        </p:txBody>
      </p:sp>
      <p:sp>
        <p:nvSpPr>
          <p:cNvPr id="6" name="Slide Number Placeholder 5">
            <a:extLst>
              <a:ext uri="{FF2B5EF4-FFF2-40B4-BE49-F238E27FC236}">
                <a16:creationId xmlns:a16="http://schemas.microsoft.com/office/drawing/2014/main" id="{302D42D0-856A-4D95-8F6D-624640B481A1}"/>
              </a:ext>
            </a:extLst>
          </p:cNvPr>
          <p:cNvSpPr>
            <a:spLocks noGrp="1"/>
          </p:cNvSpPr>
          <p:nvPr>
            <p:ph type="sldNum" sz="quarter" idx="12"/>
          </p:nvPr>
        </p:nvSpPr>
        <p:spPr/>
        <p:txBody>
          <a:bodyPr/>
          <a:lstStyle>
            <a:lvl1pPr>
              <a:defRPr smtClean="0"/>
            </a:lvl1pPr>
          </a:lstStyle>
          <a:p>
            <a:pPr>
              <a:defRPr/>
            </a:pPr>
            <a:fld id="{790676E5-54EC-4E52-91E1-1A2B87E80ED7}" type="slidenum">
              <a:rPr lang="en-GB" altLang="en-US"/>
              <a:pPr>
                <a:defRPr/>
              </a:pPr>
              <a:t>‹#›</a:t>
            </a:fld>
            <a:endParaRPr lang="en-GB" altLang="en-US"/>
          </a:p>
        </p:txBody>
      </p:sp>
    </p:spTree>
    <p:extLst>
      <p:ext uri="{BB962C8B-B14F-4D97-AF65-F5344CB8AC3E}">
        <p14:creationId xmlns:p14="http://schemas.microsoft.com/office/powerpoint/2010/main" val="15123880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C77E894-D565-4C01-BBCB-C64174AB6C08}"/>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4A58AF41-0367-490D-90CE-0056CFA22F33}"/>
              </a:ext>
            </a:extLst>
          </p:cNvPr>
          <p:cNvSpPr>
            <a:spLocks noGrp="1"/>
          </p:cNvSpPr>
          <p:nvPr>
            <p:ph type="sldNum" sz="quarter" idx="11"/>
          </p:nvPr>
        </p:nvSpPr>
        <p:spPr/>
        <p:txBody>
          <a:bodyPr/>
          <a:lstStyle>
            <a:lvl1pPr>
              <a:defRPr/>
            </a:lvl1pPr>
          </a:lstStyle>
          <a:p>
            <a:pPr>
              <a:defRPr/>
            </a:pPr>
            <a:fld id="{4DEC7498-54F0-44CF-9794-3B8631A36A6E}" type="slidenum">
              <a:rPr lang="en-GB" altLang="en-US"/>
              <a:pPr>
                <a:defRPr/>
              </a:pPr>
              <a:t>‹#›</a:t>
            </a:fld>
            <a:endParaRPr lang="en-GB" altLang="en-US"/>
          </a:p>
        </p:txBody>
      </p:sp>
    </p:spTree>
    <p:extLst>
      <p:ext uri="{BB962C8B-B14F-4D97-AF65-F5344CB8AC3E}">
        <p14:creationId xmlns:p14="http://schemas.microsoft.com/office/powerpoint/2010/main" val="15191106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CA59533D-6B67-4D67-A48B-65C144FB1420}"/>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2C70EBDE-1F2D-4288-B0C1-71CF772E83C6}"/>
              </a:ext>
            </a:extLst>
          </p:cNvPr>
          <p:cNvSpPr>
            <a:spLocks noGrp="1"/>
          </p:cNvSpPr>
          <p:nvPr>
            <p:ph type="sldNum" sz="quarter" idx="11"/>
          </p:nvPr>
        </p:nvSpPr>
        <p:spPr/>
        <p:txBody>
          <a:bodyPr/>
          <a:lstStyle>
            <a:lvl1pPr>
              <a:defRPr/>
            </a:lvl1pPr>
          </a:lstStyle>
          <a:p>
            <a:pPr>
              <a:defRPr/>
            </a:pPr>
            <a:fld id="{31EA5032-5CDF-408B-919E-C449C6A7ECF0}" type="slidenum">
              <a:rPr lang="en-GB" altLang="en-US"/>
              <a:pPr>
                <a:defRPr/>
              </a:pPr>
              <a:t>‹#›</a:t>
            </a:fld>
            <a:endParaRPr lang="en-GB" altLang="en-US"/>
          </a:p>
        </p:txBody>
      </p:sp>
    </p:spTree>
    <p:extLst>
      <p:ext uri="{BB962C8B-B14F-4D97-AF65-F5344CB8AC3E}">
        <p14:creationId xmlns:p14="http://schemas.microsoft.com/office/powerpoint/2010/main" val="2950014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A808219E-9320-4304-8D3B-941010037168}"/>
              </a:ext>
            </a:extLst>
          </p:cNvPr>
          <p:cNvSpPr>
            <a:spLocks noGrp="1"/>
          </p:cNvSpPr>
          <p:nvPr>
            <p:ph type="dt" sz="half" idx="10"/>
          </p:nvPr>
        </p:nvSpPr>
        <p:spPr/>
        <p:txBody>
          <a:bodyPr/>
          <a:lstStyle>
            <a:lvl1pPr>
              <a:defRPr/>
            </a:lvl1pPr>
          </a:lstStyle>
          <a:p>
            <a:pPr>
              <a:defRPr/>
            </a:pPr>
            <a:endParaRPr lang="en-GB"/>
          </a:p>
        </p:txBody>
      </p:sp>
      <p:sp>
        <p:nvSpPr>
          <p:cNvPr id="8" name="Slide Number Placeholder 5">
            <a:extLst>
              <a:ext uri="{FF2B5EF4-FFF2-40B4-BE49-F238E27FC236}">
                <a16:creationId xmlns:a16="http://schemas.microsoft.com/office/drawing/2014/main" id="{09540D69-1A9C-432C-8F14-688683D0F004}"/>
              </a:ext>
            </a:extLst>
          </p:cNvPr>
          <p:cNvSpPr>
            <a:spLocks noGrp="1"/>
          </p:cNvSpPr>
          <p:nvPr>
            <p:ph type="sldNum" sz="quarter" idx="11"/>
          </p:nvPr>
        </p:nvSpPr>
        <p:spPr/>
        <p:txBody>
          <a:bodyPr/>
          <a:lstStyle>
            <a:lvl1pPr>
              <a:defRPr/>
            </a:lvl1pPr>
          </a:lstStyle>
          <a:p>
            <a:pPr>
              <a:defRPr/>
            </a:pPr>
            <a:fld id="{050AACCF-7E01-4A4C-9A87-C47F8B020C60}" type="slidenum">
              <a:rPr lang="en-GB" altLang="en-US"/>
              <a:pPr>
                <a:defRPr/>
              </a:pPr>
              <a:t>‹#›</a:t>
            </a:fld>
            <a:endParaRPr lang="en-GB" altLang="en-US"/>
          </a:p>
        </p:txBody>
      </p:sp>
    </p:spTree>
    <p:extLst>
      <p:ext uri="{BB962C8B-B14F-4D97-AF65-F5344CB8AC3E}">
        <p14:creationId xmlns:p14="http://schemas.microsoft.com/office/powerpoint/2010/main" val="808267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1FCD189-B9AA-409B-9C11-84AD7F271ACA}"/>
              </a:ext>
            </a:extLst>
          </p:cNvPr>
          <p:cNvSpPr>
            <a:spLocks noGrp="1"/>
          </p:cNvSpPr>
          <p:nvPr>
            <p:ph type="dt" sz="half" idx="10"/>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3AE9330-2D6A-4E75-A3E3-72E7A668BC0C}"/>
              </a:ext>
            </a:extLst>
          </p:cNvPr>
          <p:cNvSpPr>
            <a:spLocks noGrp="1"/>
          </p:cNvSpPr>
          <p:nvPr>
            <p:ph type="sldNum" sz="quarter" idx="11"/>
          </p:nvPr>
        </p:nvSpPr>
        <p:spPr/>
        <p:txBody>
          <a:bodyPr/>
          <a:lstStyle>
            <a:lvl1pPr>
              <a:defRPr/>
            </a:lvl1pPr>
          </a:lstStyle>
          <a:p>
            <a:pPr>
              <a:defRPr/>
            </a:pPr>
            <a:fld id="{01EB83EE-DF2F-42F1-BF74-490BB7C7E72A}" type="slidenum">
              <a:rPr lang="en-GB" altLang="en-US"/>
              <a:pPr>
                <a:defRPr/>
              </a:pPr>
              <a:t>‹#›</a:t>
            </a:fld>
            <a:endParaRPr lang="en-GB" altLang="en-US"/>
          </a:p>
        </p:txBody>
      </p:sp>
    </p:spTree>
    <p:extLst>
      <p:ext uri="{BB962C8B-B14F-4D97-AF65-F5344CB8AC3E}">
        <p14:creationId xmlns:p14="http://schemas.microsoft.com/office/powerpoint/2010/main" val="4159500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31E112E7-DBCC-45EA-AD8B-5F3F12D309E5}"/>
              </a:ext>
            </a:extLst>
          </p:cNvPr>
          <p:cNvSpPr>
            <a:spLocks noGrp="1"/>
          </p:cNvSpPr>
          <p:nvPr>
            <p:ph type="dt" sz="half" idx="10"/>
          </p:nvPr>
        </p:nvSpPr>
        <p:spPr/>
        <p:txBody>
          <a:bodyPr/>
          <a:lstStyle>
            <a:lvl1pPr>
              <a:defRPr/>
            </a:lvl1pPr>
          </a:lstStyle>
          <a:p>
            <a:pPr>
              <a:defRPr/>
            </a:pPr>
            <a:endParaRPr lang="en-GB"/>
          </a:p>
        </p:txBody>
      </p:sp>
      <p:sp>
        <p:nvSpPr>
          <p:cNvPr id="3" name="Slide Number Placeholder 5">
            <a:extLst>
              <a:ext uri="{FF2B5EF4-FFF2-40B4-BE49-F238E27FC236}">
                <a16:creationId xmlns:a16="http://schemas.microsoft.com/office/drawing/2014/main" id="{02A6560A-F34D-4DC4-B482-E3DBB3DE372B}"/>
              </a:ext>
            </a:extLst>
          </p:cNvPr>
          <p:cNvSpPr>
            <a:spLocks noGrp="1"/>
          </p:cNvSpPr>
          <p:nvPr>
            <p:ph type="sldNum" sz="quarter" idx="11"/>
          </p:nvPr>
        </p:nvSpPr>
        <p:spPr/>
        <p:txBody>
          <a:bodyPr/>
          <a:lstStyle>
            <a:lvl1pPr>
              <a:defRPr/>
            </a:lvl1pPr>
          </a:lstStyle>
          <a:p>
            <a:pPr>
              <a:defRPr/>
            </a:pPr>
            <a:fld id="{52EBD3BF-CC28-4289-A099-65DFBBBF7595}" type="slidenum">
              <a:rPr lang="en-GB" altLang="en-US"/>
              <a:pPr>
                <a:defRPr/>
              </a:pPr>
              <a:t>‹#›</a:t>
            </a:fld>
            <a:endParaRPr lang="en-GB" altLang="en-US"/>
          </a:p>
        </p:txBody>
      </p:sp>
    </p:spTree>
    <p:extLst>
      <p:ext uri="{BB962C8B-B14F-4D97-AF65-F5344CB8AC3E}">
        <p14:creationId xmlns:p14="http://schemas.microsoft.com/office/powerpoint/2010/main" val="40634601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D6977EC0-DE9D-4F35-BD58-D0BC3D4A5127}"/>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4BB752E9-F57C-4203-B7C3-205174D66750}"/>
              </a:ext>
            </a:extLst>
          </p:cNvPr>
          <p:cNvSpPr>
            <a:spLocks noGrp="1"/>
          </p:cNvSpPr>
          <p:nvPr>
            <p:ph type="sldNum" sz="quarter" idx="11"/>
          </p:nvPr>
        </p:nvSpPr>
        <p:spPr/>
        <p:txBody>
          <a:bodyPr/>
          <a:lstStyle>
            <a:lvl1pPr>
              <a:defRPr/>
            </a:lvl1pPr>
          </a:lstStyle>
          <a:p>
            <a:pPr>
              <a:defRPr/>
            </a:pPr>
            <a:fld id="{DBD77E8D-51B6-4277-A80F-3A0B2D724836}" type="slidenum">
              <a:rPr lang="en-GB" altLang="en-US"/>
              <a:pPr>
                <a:defRPr/>
              </a:pPr>
              <a:t>‹#›</a:t>
            </a:fld>
            <a:endParaRPr lang="en-GB" altLang="en-US"/>
          </a:p>
        </p:txBody>
      </p:sp>
    </p:spTree>
    <p:extLst>
      <p:ext uri="{BB962C8B-B14F-4D97-AF65-F5344CB8AC3E}">
        <p14:creationId xmlns:p14="http://schemas.microsoft.com/office/powerpoint/2010/main" val="35560805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342E18E9-B1EA-42A5-B402-AD1BADA6E145}"/>
              </a:ext>
            </a:extLst>
          </p:cNvPr>
          <p:cNvSpPr>
            <a:spLocks noGrp="1"/>
          </p:cNvSpPr>
          <p:nvPr>
            <p:ph type="dt" sz="half" idx="10"/>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9FC9CA1A-CAD8-48F1-B5C0-0CD43386C0BC}"/>
              </a:ext>
            </a:extLst>
          </p:cNvPr>
          <p:cNvSpPr>
            <a:spLocks noGrp="1"/>
          </p:cNvSpPr>
          <p:nvPr>
            <p:ph type="sldNum" sz="quarter" idx="11"/>
          </p:nvPr>
        </p:nvSpPr>
        <p:spPr/>
        <p:txBody>
          <a:bodyPr/>
          <a:lstStyle>
            <a:lvl1pPr>
              <a:defRPr/>
            </a:lvl1pPr>
          </a:lstStyle>
          <a:p>
            <a:pPr>
              <a:defRPr/>
            </a:pPr>
            <a:fld id="{5F9B46FC-9839-4A71-8CB7-98976FA54CF4}" type="slidenum">
              <a:rPr lang="en-GB" altLang="en-US"/>
              <a:pPr>
                <a:defRPr/>
              </a:pPr>
              <a:t>‹#›</a:t>
            </a:fld>
            <a:endParaRPr lang="en-GB" altLang="en-US"/>
          </a:p>
        </p:txBody>
      </p:sp>
    </p:spTree>
    <p:extLst>
      <p:ext uri="{BB962C8B-B14F-4D97-AF65-F5344CB8AC3E}">
        <p14:creationId xmlns:p14="http://schemas.microsoft.com/office/powerpoint/2010/main" val="9603823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B5AE2C-9395-4E1A-9E62-715FFA622E44}"/>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7C4BCCD9-27AE-439F-80F5-20B94999DD44}"/>
              </a:ext>
            </a:extLst>
          </p:cNvPr>
          <p:cNvSpPr>
            <a:spLocks noGrp="1"/>
          </p:cNvSpPr>
          <p:nvPr>
            <p:ph type="sldNum" sz="quarter" idx="11"/>
          </p:nvPr>
        </p:nvSpPr>
        <p:spPr/>
        <p:txBody>
          <a:bodyPr/>
          <a:lstStyle>
            <a:lvl1pPr>
              <a:defRPr/>
            </a:lvl1pPr>
          </a:lstStyle>
          <a:p>
            <a:pPr>
              <a:defRPr/>
            </a:pPr>
            <a:fld id="{FA8257FA-80EF-49A3-A9BD-F7E93ADB0864}" type="slidenum">
              <a:rPr lang="en-GB" altLang="en-US"/>
              <a:pPr>
                <a:defRPr/>
              </a:pPr>
              <a:t>‹#›</a:t>
            </a:fld>
            <a:endParaRPr lang="en-GB" altLang="en-US"/>
          </a:p>
        </p:txBody>
      </p:sp>
    </p:spTree>
    <p:extLst>
      <p:ext uri="{BB962C8B-B14F-4D97-AF65-F5344CB8AC3E}">
        <p14:creationId xmlns:p14="http://schemas.microsoft.com/office/powerpoint/2010/main" val="17081984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6F5F1F-9EC4-4B19-B108-771E5F5B1C6E}"/>
              </a:ext>
            </a:extLst>
          </p:cNvPr>
          <p:cNvSpPr>
            <a:spLocks noGrp="1"/>
          </p:cNvSpPr>
          <p:nvPr>
            <p:ph type="dt" sz="half" idx="10"/>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F0069876-3713-430F-A664-53C6C354CD5E}"/>
              </a:ext>
            </a:extLst>
          </p:cNvPr>
          <p:cNvSpPr>
            <a:spLocks noGrp="1"/>
          </p:cNvSpPr>
          <p:nvPr>
            <p:ph type="sldNum" sz="quarter" idx="11"/>
          </p:nvPr>
        </p:nvSpPr>
        <p:spPr/>
        <p:txBody>
          <a:bodyPr/>
          <a:lstStyle>
            <a:lvl1pPr>
              <a:defRPr/>
            </a:lvl1pPr>
          </a:lstStyle>
          <a:p>
            <a:pPr>
              <a:defRPr/>
            </a:pPr>
            <a:fld id="{190CE446-55EA-4452-8801-790BA34C2323}" type="slidenum">
              <a:rPr lang="en-GB" altLang="en-US"/>
              <a:pPr>
                <a:defRPr/>
              </a:pPr>
              <a:t>‹#›</a:t>
            </a:fld>
            <a:endParaRPr lang="en-GB" altLang="en-US"/>
          </a:p>
        </p:txBody>
      </p:sp>
    </p:spTree>
    <p:extLst>
      <p:ext uri="{BB962C8B-B14F-4D97-AF65-F5344CB8AC3E}">
        <p14:creationId xmlns:p14="http://schemas.microsoft.com/office/powerpoint/2010/main" val="39920195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CF4F2BD-E9C6-4D2F-9A98-DCBC8265D000}"/>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3B87484B-153F-42BD-A0EE-FDB444E99D87}"/>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8AA2AD25-7693-464D-8499-17E09781A289}"/>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hangingPunct="1">
              <a:defRPr sz="105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A01F28E3-8BB0-48A9-A95B-15F73D993D3A}"/>
              </a:ext>
            </a:extLst>
          </p:cNvPr>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eaLnBrk="1" hangingPunct="1">
              <a:defRPr sz="1200" smtClean="0">
                <a:solidFill>
                  <a:schemeClr val="tx1">
                    <a:tint val="75000"/>
                  </a:schemeClr>
                </a:solidFill>
              </a:defRPr>
            </a:lvl1pPr>
          </a:lstStyle>
          <a:p>
            <a:pPr>
              <a:defRPr/>
            </a:pPr>
            <a:fld id="{9074DFD2-5CF9-47C1-80DE-71965890EA6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04" r:id="rId1"/>
    <p:sldLayoutId id="2147483805"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franklinmatters.org/2017/03/hockomock-area-ymca-invites-families-to.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hyperlink" Target="https://en.wikibooks.org/wiki/Exercise_as_it_relates_to_Disease/Effects_of_Physical_Activity_on_Children_with_Autism_Spectrum_Disorder" TargetMode="External"/></Relationships>
</file>

<file path=ppt/slides/_rels/slide6.xml.rels><?xml version="1.0" encoding="UTF-8" standalone="yes"?>
<Relationships xmlns="http://schemas.openxmlformats.org/package/2006/relationships"><Relationship Id="rId8" Type="http://schemas.openxmlformats.org/officeDocument/2006/relationships/notesSlide" Target="../notesSlides/notesSlide5.xml"/><Relationship Id="rId3" Type="http://schemas.microsoft.com/office/2007/relationships/media" Target="../media/media2.m4a"/><Relationship Id="rId7"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audio" Target="../media/media3.m4a"/><Relationship Id="rId5" Type="http://schemas.microsoft.com/office/2007/relationships/media" Target="../media/media3.m4a"/><Relationship Id="rId4" Type="http://schemas.openxmlformats.org/officeDocument/2006/relationships/audio" Target="../media/media2.m4a"/><Relationship Id="rId9"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4" Type="http://schemas.openxmlformats.org/officeDocument/2006/relationships/image" Target="../media/image5.png"/></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file:///Users/maramata/OneDrive%20-%20University%20of%20Wales%20Trinity%20Saint%20David/2020.2021/BMPE4005%20-%20PE%20&amp;%20AQA/Laura%20Purdue%20(2018)%20Sports%20Coaching%20the%20basics%20Chapter%206.pdf"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hyperlink" Target="https://commons.wikimedia.org/wiki/File:Warning.svg" TargetMode="External"/><Relationship Id="rId4" Type="http://schemas.openxmlformats.org/officeDocument/2006/relationships/image" Target="../media/image11.pn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C65F4B80-A848-4C17-8ADE-4B7DAD2027AC}"/>
              </a:ext>
            </a:extLst>
          </p:cNvPr>
          <p:cNvSpPr>
            <a:spLocks noGrp="1" noChangeArrowheads="1"/>
          </p:cNvSpPr>
          <p:nvPr>
            <p:ph type="ctrTitle"/>
          </p:nvPr>
        </p:nvSpPr>
        <p:spPr>
          <a:xfrm>
            <a:off x="3923928" y="1052736"/>
            <a:ext cx="4769346" cy="3168352"/>
          </a:xfrm>
        </p:spPr>
        <p:txBody>
          <a:bodyPr/>
          <a:lstStyle/>
          <a:p>
            <a:pPr>
              <a:buFont typeface="Wingdings" panose="05000000000000000000" pitchFamily="2" charset="2"/>
              <a:buNone/>
              <a:defRPr/>
            </a:pPr>
            <a:r>
              <a:rPr lang="en-GB" altLang="en-US" sz="4000" b="1" dirty="0">
                <a:solidFill>
                  <a:schemeClr val="bg1">
                    <a:lumMod val="95000"/>
                  </a:schemeClr>
                </a:solidFill>
              </a:rPr>
              <a:t>BMPE4005 </a:t>
            </a:r>
            <a:br>
              <a:rPr lang="en-GB" altLang="en-US" sz="4000" b="1" dirty="0">
                <a:solidFill>
                  <a:schemeClr val="bg1">
                    <a:lumMod val="95000"/>
                  </a:schemeClr>
                </a:solidFill>
              </a:rPr>
            </a:br>
            <a:r>
              <a:rPr lang="en-GB" altLang="en-US" sz="4000" b="1" dirty="0">
                <a:solidFill>
                  <a:schemeClr val="bg1">
                    <a:lumMod val="95000"/>
                  </a:schemeClr>
                </a:solidFill>
              </a:rPr>
              <a:t>Physical Education and Aquatic Activities</a:t>
            </a:r>
          </a:p>
        </p:txBody>
      </p:sp>
      <p:sp>
        <p:nvSpPr>
          <p:cNvPr id="4098" name="Rectangle 3">
            <a:extLst>
              <a:ext uri="{FF2B5EF4-FFF2-40B4-BE49-F238E27FC236}">
                <a16:creationId xmlns:a16="http://schemas.microsoft.com/office/drawing/2014/main" id="{1249D66A-1227-4805-9146-A489C053FFD9}"/>
              </a:ext>
            </a:extLst>
          </p:cNvPr>
          <p:cNvSpPr>
            <a:spLocks noGrp="1" noChangeArrowheads="1"/>
          </p:cNvSpPr>
          <p:nvPr>
            <p:ph type="subTitle" idx="1"/>
          </p:nvPr>
        </p:nvSpPr>
        <p:spPr>
          <a:xfrm>
            <a:off x="444640" y="4077072"/>
            <a:ext cx="2857380" cy="1080120"/>
          </a:xfrm>
        </p:spPr>
        <p:txBody>
          <a:bodyPr/>
          <a:lstStyle/>
          <a:p>
            <a:pPr>
              <a:buFont typeface="Wingdings" panose="05000000000000000000" pitchFamily="2" charset="2"/>
              <a:buNone/>
              <a:defRPr/>
            </a:pPr>
            <a:r>
              <a:rPr lang="en-GB" altLang="en-US" b="1" dirty="0">
                <a:solidFill>
                  <a:schemeClr val="bg1"/>
                </a:solidFill>
              </a:rPr>
              <a:t>What is Learning?</a:t>
            </a:r>
          </a:p>
          <a:p>
            <a:pPr>
              <a:buFont typeface="Wingdings" panose="05000000000000000000" pitchFamily="2" charset="2"/>
              <a:buNone/>
              <a:defRPr/>
            </a:pPr>
            <a:endParaRPr lang="en-GB" altLang="en-US" b="1" dirty="0">
              <a:solidFill>
                <a:schemeClr val="bg1"/>
              </a:solidFill>
            </a:endParaRPr>
          </a:p>
          <a:p>
            <a:pPr>
              <a:buFont typeface="Wingdings" panose="05000000000000000000" pitchFamily="2" charset="2"/>
              <a:buNone/>
              <a:defRPr/>
            </a:pPr>
            <a:endParaRPr lang="en-GB" altLang="en-US" sz="1400" b="1" dirty="0">
              <a:solidFill>
                <a:schemeClr val="bg1"/>
              </a:solidFill>
            </a:endParaRPr>
          </a:p>
        </p:txBody>
      </p:sp>
      <p:sp>
        <p:nvSpPr>
          <p:cNvPr id="2" name="TextBox 1">
            <a:extLst>
              <a:ext uri="{FF2B5EF4-FFF2-40B4-BE49-F238E27FC236}">
                <a16:creationId xmlns:a16="http://schemas.microsoft.com/office/drawing/2014/main" id="{F364CABC-88BF-4F8E-9DFB-F215937D53B5}"/>
              </a:ext>
            </a:extLst>
          </p:cNvPr>
          <p:cNvSpPr txBox="1"/>
          <p:nvPr/>
        </p:nvSpPr>
        <p:spPr>
          <a:xfrm>
            <a:off x="1289676" y="5301208"/>
            <a:ext cx="1167307" cy="338554"/>
          </a:xfrm>
          <a:prstGeom prst="rect">
            <a:avLst/>
          </a:prstGeom>
          <a:noFill/>
        </p:spPr>
        <p:txBody>
          <a:bodyPr wrap="none" rtlCol="0">
            <a:spAutoFit/>
          </a:bodyPr>
          <a:lstStyle/>
          <a:p>
            <a:r>
              <a:rPr lang="en-GB" sz="1600" dirty="0">
                <a:solidFill>
                  <a:schemeClr val="bg1">
                    <a:lumMod val="95000"/>
                  </a:schemeClr>
                </a:solidFill>
                <a:latin typeface="+mn-lt"/>
              </a:rPr>
              <a:t>Mara Mata</a:t>
            </a:r>
          </a:p>
        </p:txBody>
      </p:sp>
      <p:sp>
        <p:nvSpPr>
          <p:cNvPr id="5" name="TextBox 4">
            <a:extLst>
              <a:ext uri="{FF2B5EF4-FFF2-40B4-BE49-F238E27FC236}">
                <a16:creationId xmlns:a16="http://schemas.microsoft.com/office/drawing/2014/main" id="{2C18A60F-D4A7-1840-A6DA-598F43908248}"/>
              </a:ext>
            </a:extLst>
          </p:cNvPr>
          <p:cNvSpPr txBox="1"/>
          <p:nvPr/>
        </p:nvSpPr>
        <p:spPr>
          <a:xfrm>
            <a:off x="195491" y="2636912"/>
            <a:ext cx="1184940" cy="338554"/>
          </a:xfrm>
          <a:prstGeom prst="rect">
            <a:avLst/>
          </a:prstGeom>
          <a:noFill/>
        </p:spPr>
        <p:txBody>
          <a:bodyPr wrap="none" rtlCol="0">
            <a:spAutoFit/>
          </a:bodyPr>
          <a:lstStyle/>
          <a:p>
            <a:r>
              <a:rPr lang="en-GB" sz="1600" dirty="0">
                <a:solidFill>
                  <a:schemeClr val="bg1">
                    <a:lumMod val="95000"/>
                  </a:schemeClr>
                </a:solidFill>
                <a:latin typeface="+mn-lt"/>
              </a:rPr>
              <a:t>Semester 2</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668985A-189C-E747-BE9B-248ABF5CFBE0}"/>
              </a:ext>
            </a:extLst>
          </p:cNvPr>
          <p:cNvSpPr>
            <a:spLocks noGrp="1"/>
          </p:cNvSpPr>
          <p:nvPr>
            <p:ph idx="1"/>
          </p:nvPr>
        </p:nvSpPr>
        <p:spPr>
          <a:xfrm>
            <a:off x="539552" y="1420550"/>
            <a:ext cx="8229600" cy="4456721"/>
          </a:xfrm>
        </p:spPr>
        <p:txBody>
          <a:bodyPr/>
          <a:lstStyle/>
          <a:p>
            <a:pPr algn="just">
              <a:lnSpc>
                <a:spcPct val="150000"/>
              </a:lnSpc>
              <a:buClr>
                <a:schemeClr val="accent5"/>
              </a:buClr>
              <a:buFont typeface="Wingdings" pitchFamily="2" charset="2"/>
              <a:buChar char="§"/>
            </a:pPr>
            <a:r>
              <a:rPr lang="en-US" sz="2600" dirty="0"/>
              <a:t>Develop an awareness of different views of learning;</a:t>
            </a:r>
          </a:p>
          <a:p>
            <a:pPr algn="just">
              <a:lnSpc>
                <a:spcPct val="150000"/>
              </a:lnSpc>
              <a:buClr>
                <a:schemeClr val="accent5"/>
              </a:buClr>
              <a:buFont typeface="Wingdings" pitchFamily="2" charset="2"/>
              <a:buChar char="§"/>
            </a:pPr>
            <a:r>
              <a:rPr lang="en-US" sz="2600" dirty="0"/>
              <a:t>Appreciate the complexity in learning;</a:t>
            </a:r>
          </a:p>
          <a:p>
            <a:pPr algn="just">
              <a:lnSpc>
                <a:spcPct val="150000"/>
              </a:lnSpc>
              <a:buClr>
                <a:schemeClr val="accent5"/>
              </a:buClr>
              <a:buFont typeface="Wingdings" pitchFamily="2" charset="2"/>
              <a:buChar char="§"/>
            </a:pPr>
            <a:r>
              <a:rPr lang="en-US" sz="2600" dirty="0"/>
              <a:t>Metaphors to explain learning and issues associated with historical views of learning;</a:t>
            </a:r>
          </a:p>
          <a:p>
            <a:pPr algn="just">
              <a:lnSpc>
                <a:spcPct val="150000"/>
              </a:lnSpc>
              <a:buClr>
                <a:schemeClr val="accent5"/>
              </a:buClr>
              <a:buFont typeface="Wingdings" pitchFamily="2" charset="2"/>
              <a:buChar char="§"/>
            </a:pPr>
            <a:r>
              <a:rPr lang="en-US" sz="2600" dirty="0"/>
              <a:t>Introducing learning theories: </a:t>
            </a:r>
            <a:r>
              <a:rPr lang="en-US" sz="2600" dirty="0" err="1"/>
              <a:t>Behaviourism</a:t>
            </a:r>
            <a:r>
              <a:rPr lang="en-US" sz="2600" dirty="0"/>
              <a:t> and Constructivism</a:t>
            </a:r>
          </a:p>
          <a:p>
            <a:pPr algn="just">
              <a:lnSpc>
                <a:spcPct val="150000"/>
              </a:lnSpc>
              <a:buClr>
                <a:schemeClr val="accent5"/>
              </a:buClr>
              <a:buFont typeface="Wingdings" pitchFamily="2" charset="2"/>
              <a:buChar char="§"/>
            </a:pPr>
            <a:endParaRPr lang="en-US" sz="2600" dirty="0"/>
          </a:p>
        </p:txBody>
      </p:sp>
      <p:sp>
        <p:nvSpPr>
          <p:cNvPr id="5" name="Title 1">
            <a:extLst>
              <a:ext uri="{FF2B5EF4-FFF2-40B4-BE49-F238E27FC236}">
                <a16:creationId xmlns:a16="http://schemas.microsoft.com/office/drawing/2014/main" id="{A10E7A9D-BD61-B34F-B593-0A266A2B8D23}"/>
              </a:ext>
            </a:extLst>
          </p:cNvPr>
          <p:cNvSpPr>
            <a:spLocks noGrp="1"/>
          </p:cNvSpPr>
          <p:nvPr>
            <p:ph type="title"/>
          </p:nvPr>
        </p:nvSpPr>
        <p:spPr>
          <a:xfrm>
            <a:off x="457200" y="274638"/>
            <a:ext cx="8229600" cy="1143000"/>
          </a:xfrm>
        </p:spPr>
        <p:txBody>
          <a:bodyPr/>
          <a:lstStyle/>
          <a:p>
            <a:r>
              <a:rPr lang="en-US" b="1" dirty="0">
                <a:solidFill>
                  <a:schemeClr val="accent5">
                    <a:lumMod val="75000"/>
                  </a:schemeClr>
                </a:solidFill>
              </a:rPr>
              <a:t>LEARNING OUTCOMES</a:t>
            </a:r>
          </a:p>
        </p:txBody>
      </p:sp>
    </p:spTree>
    <p:extLst>
      <p:ext uri="{BB962C8B-B14F-4D97-AF65-F5344CB8AC3E}">
        <p14:creationId xmlns:p14="http://schemas.microsoft.com/office/powerpoint/2010/main" val="161251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ECE90-E1CF-C945-96D1-91C700CE5175}"/>
              </a:ext>
            </a:extLst>
          </p:cNvPr>
          <p:cNvSpPr>
            <a:spLocks noGrp="1"/>
          </p:cNvSpPr>
          <p:nvPr>
            <p:ph type="title"/>
          </p:nvPr>
        </p:nvSpPr>
        <p:spPr/>
        <p:txBody>
          <a:bodyPr/>
          <a:lstStyle/>
          <a:p>
            <a:r>
              <a:rPr lang="en-GB" b="1" dirty="0">
                <a:solidFill>
                  <a:schemeClr val="accent5">
                    <a:lumMod val="75000"/>
                  </a:schemeClr>
                </a:solidFill>
              </a:rPr>
              <a:t>Working through the session</a:t>
            </a:r>
          </a:p>
        </p:txBody>
      </p:sp>
      <p:sp>
        <p:nvSpPr>
          <p:cNvPr id="3" name="Content Placeholder 2">
            <a:extLst>
              <a:ext uri="{FF2B5EF4-FFF2-40B4-BE49-F238E27FC236}">
                <a16:creationId xmlns:a16="http://schemas.microsoft.com/office/drawing/2014/main" id="{3CB7C9BC-4694-914A-8D71-512055177A9A}"/>
              </a:ext>
            </a:extLst>
          </p:cNvPr>
          <p:cNvSpPr>
            <a:spLocks noGrp="1"/>
          </p:cNvSpPr>
          <p:nvPr>
            <p:ph idx="1"/>
          </p:nvPr>
        </p:nvSpPr>
        <p:spPr/>
        <p:txBody>
          <a:bodyPr/>
          <a:lstStyle/>
          <a:p>
            <a:pPr marL="457200" indent="-457200" algn="just">
              <a:buClr>
                <a:schemeClr val="accent5"/>
              </a:buClr>
              <a:buFont typeface="+mj-lt"/>
              <a:buAutoNum type="arabicPeriod"/>
            </a:pPr>
            <a:r>
              <a:rPr lang="en-GB" sz="2400" dirty="0"/>
              <a:t>Read through the slides</a:t>
            </a:r>
          </a:p>
          <a:p>
            <a:pPr marL="457200" indent="-457200" algn="just">
              <a:buClr>
                <a:schemeClr val="accent5"/>
              </a:buClr>
              <a:buFont typeface="+mj-lt"/>
              <a:buAutoNum type="arabicPeriod"/>
            </a:pPr>
            <a:endParaRPr lang="en-GB" sz="2400" dirty="0"/>
          </a:p>
          <a:p>
            <a:pPr marL="457200" indent="-457200" algn="just">
              <a:buClr>
                <a:schemeClr val="accent5"/>
              </a:buClr>
              <a:buFont typeface="+mj-lt"/>
              <a:buAutoNum type="arabicPeriod"/>
            </a:pPr>
            <a:r>
              <a:rPr lang="en-GB" sz="2400" dirty="0"/>
              <a:t>You will find occasional audio clips – please listen to them</a:t>
            </a:r>
          </a:p>
          <a:p>
            <a:pPr marL="457200" indent="-457200" algn="just">
              <a:buClr>
                <a:schemeClr val="accent5"/>
              </a:buClr>
              <a:buFont typeface="+mj-lt"/>
              <a:buAutoNum type="arabicPeriod"/>
            </a:pPr>
            <a:endParaRPr lang="en-GB" sz="2400" dirty="0"/>
          </a:p>
          <a:p>
            <a:pPr marL="457200" indent="-457200" algn="just">
              <a:buClr>
                <a:schemeClr val="accent5"/>
              </a:buClr>
              <a:buFont typeface="+mj-lt"/>
              <a:buAutoNum type="arabicPeriod"/>
            </a:pPr>
            <a:r>
              <a:rPr lang="en-GB" sz="2400" dirty="0"/>
              <a:t>You will find some comments on the notes’ section below the slides FYI. You can also use the notes section to take some study notes or write questions about what you didn’t understand.</a:t>
            </a:r>
          </a:p>
        </p:txBody>
      </p:sp>
    </p:spTree>
    <p:extLst>
      <p:ext uri="{BB962C8B-B14F-4D97-AF65-F5344CB8AC3E}">
        <p14:creationId xmlns:p14="http://schemas.microsoft.com/office/powerpoint/2010/main" val="2779239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8793D-18CF-784B-AD26-B10BE85B23B0}"/>
              </a:ext>
            </a:extLst>
          </p:cNvPr>
          <p:cNvSpPr>
            <a:spLocks noGrp="1"/>
          </p:cNvSpPr>
          <p:nvPr>
            <p:ph type="title"/>
          </p:nvPr>
        </p:nvSpPr>
        <p:spPr>
          <a:xfrm>
            <a:off x="457200" y="274638"/>
            <a:ext cx="8229600" cy="1143000"/>
          </a:xfrm>
        </p:spPr>
        <p:txBody>
          <a:bodyPr wrap="square" anchor="ctr">
            <a:normAutofit/>
          </a:bodyPr>
          <a:lstStyle/>
          <a:p>
            <a:r>
              <a:rPr lang="en-GB" b="1" dirty="0">
                <a:solidFill>
                  <a:schemeClr val="accent5">
                    <a:lumMod val="75000"/>
                  </a:schemeClr>
                </a:solidFill>
              </a:rPr>
              <a:t>Recap: Sport Pedagogy</a:t>
            </a:r>
          </a:p>
        </p:txBody>
      </p:sp>
      <p:sp>
        <p:nvSpPr>
          <p:cNvPr id="3" name="Content Placeholder 2">
            <a:extLst>
              <a:ext uri="{FF2B5EF4-FFF2-40B4-BE49-F238E27FC236}">
                <a16:creationId xmlns:a16="http://schemas.microsoft.com/office/drawing/2014/main" id="{09D4993D-7C1D-0647-8D5C-AC32DBF03B33}"/>
              </a:ext>
            </a:extLst>
          </p:cNvPr>
          <p:cNvSpPr>
            <a:spLocks noGrp="1"/>
          </p:cNvSpPr>
          <p:nvPr>
            <p:ph sz="half" idx="1"/>
          </p:nvPr>
        </p:nvSpPr>
        <p:spPr>
          <a:xfrm>
            <a:off x="474366" y="1417638"/>
            <a:ext cx="3737594" cy="3989040"/>
          </a:xfrm>
        </p:spPr>
        <p:txBody>
          <a:bodyPr wrap="square" anchor="t">
            <a:normAutofit/>
          </a:bodyPr>
          <a:lstStyle/>
          <a:p>
            <a:pPr marL="0" indent="0">
              <a:lnSpc>
                <a:spcPct val="150000"/>
              </a:lnSpc>
              <a:buNone/>
            </a:pPr>
            <a:r>
              <a:rPr lang="en-GB" dirty="0"/>
              <a:t>“Sport Pedagogy is about children [pupils] learning both </a:t>
            </a:r>
            <a:r>
              <a:rPr lang="en-GB" b="1" i="1" dirty="0"/>
              <a:t>in</a:t>
            </a:r>
            <a:r>
              <a:rPr lang="en-GB" b="1" dirty="0"/>
              <a:t> and </a:t>
            </a:r>
            <a:r>
              <a:rPr lang="en-GB" b="1" i="1" dirty="0"/>
              <a:t>through</a:t>
            </a:r>
            <a:r>
              <a:rPr lang="en-GB" b="1" dirty="0"/>
              <a:t> </a:t>
            </a:r>
            <a:r>
              <a:rPr lang="en-GB" dirty="0"/>
              <a:t>(in addition to </a:t>
            </a:r>
            <a:r>
              <a:rPr lang="en-GB" b="1" i="1" dirty="0"/>
              <a:t>about</a:t>
            </a:r>
            <a:r>
              <a:rPr lang="en-GB" b="1" dirty="0"/>
              <a:t>) sport</a:t>
            </a:r>
            <a:r>
              <a:rPr lang="en-GB" dirty="0"/>
              <a:t>” </a:t>
            </a:r>
          </a:p>
          <a:p>
            <a:pPr marL="0" indent="0">
              <a:lnSpc>
                <a:spcPct val="150000"/>
              </a:lnSpc>
              <a:buNone/>
            </a:pPr>
            <a:r>
              <a:rPr lang="en-GB" dirty="0"/>
              <a:t>(Armour, 2011, p.12).</a:t>
            </a:r>
          </a:p>
        </p:txBody>
      </p:sp>
      <p:pic>
        <p:nvPicPr>
          <p:cNvPr id="7" name="Content Placeholder 6" descr="A group of people running&#10;&#10;Description automatically generated with low confidence">
            <a:extLst>
              <a:ext uri="{FF2B5EF4-FFF2-40B4-BE49-F238E27FC236}">
                <a16:creationId xmlns:a16="http://schemas.microsoft.com/office/drawing/2014/main" id="{A3F68CDE-662B-6C43-9D65-CC74A16407F9}"/>
              </a:ext>
            </a:extLst>
          </p:cNvPr>
          <p:cNvPicPr>
            <a:picLocks noGrp="1" noChangeAspect="1"/>
          </p:cNvPicPr>
          <p:nvPr>
            <p:ph sz="half" idx="2"/>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88499" y="1628800"/>
            <a:ext cx="4755501" cy="3240360"/>
          </a:xfrm>
        </p:spPr>
      </p:pic>
    </p:spTree>
    <p:extLst>
      <p:ext uri="{BB962C8B-B14F-4D97-AF65-F5344CB8AC3E}">
        <p14:creationId xmlns:p14="http://schemas.microsoft.com/office/powerpoint/2010/main" val="63121207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9EB628B-AE89-5E45-AC34-70F3FC44F199}"/>
              </a:ext>
            </a:extLst>
          </p:cNvPr>
          <p:cNvSpPr>
            <a:spLocks noGrp="1"/>
          </p:cNvSpPr>
          <p:nvPr>
            <p:ph idx="1"/>
          </p:nvPr>
        </p:nvSpPr>
        <p:spPr>
          <a:xfrm>
            <a:off x="323528" y="1559551"/>
            <a:ext cx="4906888" cy="3989039"/>
          </a:xfrm>
        </p:spPr>
        <p:txBody>
          <a:bodyPr/>
          <a:lstStyle/>
          <a:p>
            <a:pPr marL="0" indent="0" algn="just">
              <a:lnSpc>
                <a:spcPct val="130000"/>
              </a:lnSpc>
              <a:buNone/>
            </a:pPr>
            <a:r>
              <a:rPr lang="en-GB" sz="2400" dirty="0"/>
              <a:t>The core focus of Sport Pedagogy is the ability of educators to </a:t>
            </a:r>
            <a:r>
              <a:rPr lang="en-GB" sz="2400" b="1" dirty="0"/>
              <a:t>‘diagnose’ learners’ needs </a:t>
            </a:r>
            <a:r>
              <a:rPr lang="en-GB" sz="2400" dirty="0"/>
              <a:t>in sport and their abilities to </a:t>
            </a:r>
            <a:r>
              <a:rPr lang="en-GB" sz="2400" b="1" dirty="0"/>
              <a:t>educate effectively to meet those needs</a:t>
            </a:r>
            <a:r>
              <a:rPr lang="en-GB" sz="2400" dirty="0"/>
              <a:t>.</a:t>
            </a:r>
          </a:p>
          <a:p>
            <a:pPr marL="0" indent="0" algn="just">
              <a:lnSpc>
                <a:spcPct val="130000"/>
              </a:lnSpc>
              <a:buNone/>
            </a:pPr>
            <a:endParaRPr lang="en-GB" sz="800" dirty="0"/>
          </a:p>
          <a:p>
            <a:pPr marL="0" indent="0" algn="ctr">
              <a:lnSpc>
                <a:spcPct val="130000"/>
              </a:lnSpc>
              <a:buNone/>
            </a:pPr>
            <a:r>
              <a:rPr lang="en-GB" sz="3600" b="1" dirty="0">
                <a:solidFill>
                  <a:schemeClr val="tx2"/>
                </a:solidFill>
              </a:rPr>
              <a:t>HOW 		WHY</a:t>
            </a:r>
          </a:p>
        </p:txBody>
      </p:sp>
      <p:sp>
        <p:nvSpPr>
          <p:cNvPr id="4" name="TextBox 3">
            <a:extLst>
              <a:ext uri="{FF2B5EF4-FFF2-40B4-BE49-F238E27FC236}">
                <a16:creationId xmlns:a16="http://schemas.microsoft.com/office/drawing/2014/main" id="{4654AC90-52E0-B341-9BC8-860FF88FE6A0}"/>
              </a:ext>
            </a:extLst>
          </p:cNvPr>
          <p:cNvSpPr txBox="1"/>
          <p:nvPr/>
        </p:nvSpPr>
        <p:spPr>
          <a:xfrm>
            <a:off x="3910560" y="5224798"/>
            <a:ext cx="1689245" cy="369332"/>
          </a:xfrm>
          <a:prstGeom prst="rect">
            <a:avLst/>
          </a:prstGeom>
          <a:noFill/>
        </p:spPr>
        <p:txBody>
          <a:bodyPr wrap="none" rtlCol="0">
            <a:spAutoFit/>
          </a:bodyPr>
          <a:lstStyle/>
          <a:p>
            <a:r>
              <a:rPr lang="en-GB" dirty="0">
                <a:latin typeface="+mn-lt"/>
              </a:rPr>
              <a:t>(Armour, 2011)</a:t>
            </a:r>
          </a:p>
        </p:txBody>
      </p:sp>
      <p:sp>
        <p:nvSpPr>
          <p:cNvPr id="5" name="Title 1">
            <a:extLst>
              <a:ext uri="{FF2B5EF4-FFF2-40B4-BE49-F238E27FC236}">
                <a16:creationId xmlns:a16="http://schemas.microsoft.com/office/drawing/2014/main" id="{D6133FDB-24C6-3D47-95C6-08B150F1F751}"/>
              </a:ext>
            </a:extLst>
          </p:cNvPr>
          <p:cNvSpPr>
            <a:spLocks noGrp="1"/>
          </p:cNvSpPr>
          <p:nvPr>
            <p:ph type="title"/>
          </p:nvPr>
        </p:nvSpPr>
        <p:spPr>
          <a:xfrm>
            <a:off x="323528" y="231885"/>
            <a:ext cx="4906888" cy="1143000"/>
          </a:xfrm>
        </p:spPr>
        <p:txBody>
          <a:bodyPr wrap="square" anchor="ctr">
            <a:normAutofit fontScale="90000"/>
          </a:bodyPr>
          <a:lstStyle/>
          <a:p>
            <a:r>
              <a:rPr lang="en-GB" b="1" dirty="0">
                <a:solidFill>
                  <a:schemeClr val="accent5">
                    <a:lumMod val="75000"/>
                  </a:schemeClr>
                </a:solidFill>
              </a:rPr>
              <a:t>Recap:</a:t>
            </a:r>
            <a:br>
              <a:rPr lang="en-GB" b="1" dirty="0">
                <a:solidFill>
                  <a:schemeClr val="accent5">
                    <a:lumMod val="75000"/>
                  </a:schemeClr>
                </a:solidFill>
              </a:rPr>
            </a:br>
            <a:r>
              <a:rPr lang="en-GB" b="1" dirty="0">
                <a:solidFill>
                  <a:schemeClr val="accent5">
                    <a:lumMod val="75000"/>
                  </a:schemeClr>
                </a:solidFill>
              </a:rPr>
              <a:t>Sport Pedagogy</a:t>
            </a:r>
          </a:p>
        </p:txBody>
      </p:sp>
      <p:pic>
        <p:nvPicPr>
          <p:cNvPr id="7" name="Picture 6" descr="A picture containing grass, sky, outdoor, tree&#10;&#10;Description automatically generated">
            <a:extLst>
              <a:ext uri="{FF2B5EF4-FFF2-40B4-BE49-F238E27FC236}">
                <a16:creationId xmlns:a16="http://schemas.microsoft.com/office/drawing/2014/main" id="{C9B6E18D-5E7D-F74A-94A2-4F870670B63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19886" y="0"/>
            <a:ext cx="3524114" cy="5733256"/>
          </a:xfrm>
          <a:prstGeom prst="rect">
            <a:avLst/>
          </a:prstGeom>
        </p:spPr>
      </p:pic>
    </p:spTree>
    <p:extLst>
      <p:ext uri="{BB962C8B-B14F-4D97-AF65-F5344CB8AC3E}">
        <p14:creationId xmlns:p14="http://schemas.microsoft.com/office/powerpoint/2010/main" val="33975200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EC8D3-AF5B-1C4E-9389-7518C9A8A8A7}"/>
              </a:ext>
            </a:extLst>
          </p:cNvPr>
          <p:cNvSpPr>
            <a:spLocks noGrp="1"/>
          </p:cNvSpPr>
          <p:nvPr>
            <p:ph idx="1"/>
          </p:nvPr>
        </p:nvSpPr>
        <p:spPr>
          <a:xfrm>
            <a:off x="643559" y="2274369"/>
            <a:ext cx="7945597" cy="3373623"/>
          </a:xfrm>
        </p:spPr>
        <p:txBody>
          <a:bodyPr/>
          <a:lstStyle/>
          <a:p>
            <a:pPr marL="0" indent="0">
              <a:buNone/>
            </a:pPr>
            <a:r>
              <a:rPr lang="en-GB" sz="2800" b="1" dirty="0">
                <a:solidFill>
                  <a:srgbClr val="0070C0"/>
                </a:solidFill>
              </a:rPr>
              <a:t>3 complex dimensions of Sports Pedagogy</a:t>
            </a:r>
          </a:p>
          <a:p>
            <a:endParaRPr lang="en-GB" sz="1600" dirty="0"/>
          </a:p>
          <a:p>
            <a:pPr>
              <a:buClr>
                <a:schemeClr val="accent5"/>
              </a:buClr>
              <a:buFont typeface="Wingdings" pitchFamily="2" charset="2"/>
              <a:buChar char="§"/>
            </a:pPr>
            <a:r>
              <a:rPr lang="en-GB" sz="2800" b="1" dirty="0"/>
              <a:t>Knowledge in Context</a:t>
            </a:r>
          </a:p>
          <a:p>
            <a:pPr>
              <a:buClr>
                <a:schemeClr val="accent5"/>
              </a:buClr>
              <a:buFont typeface="Wingdings" pitchFamily="2" charset="2"/>
              <a:buChar char="§"/>
            </a:pPr>
            <a:endParaRPr lang="en-GB" sz="1200" b="1" dirty="0"/>
          </a:p>
          <a:p>
            <a:pPr>
              <a:buClr>
                <a:schemeClr val="accent5"/>
              </a:buClr>
              <a:buFont typeface="Wingdings" pitchFamily="2" charset="2"/>
              <a:buChar char="§"/>
            </a:pPr>
            <a:endParaRPr lang="en-GB" sz="1200" b="1" dirty="0"/>
          </a:p>
          <a:p>
            <a:pPr>
              <a:buClr>
                <a:schemeClr val="accent5"/>
              </a:buClr>
              <a:buFont typeface="Wingdings" pitchFamily="2" charset="2"/>
              <a:buChar char="§"/>
            </a:pPr>
            <a:r>
              <a:rPr lang="en-GB" sz="2800" b="1" dirty="0"/>
              <a:t>Learners and Learning</a:t>
            </a:r>
          </a:p>
          <a:p>
            <a:pPr>
              <a:buClr>
                <a:schemeClr val="accent5"/>
              </a:buClr>
              <a:buFont typeface="Wingdings" pitchFamily="2" charset="2"/>
              <a:buChar char="§"/>
            </a:pPr>
            <a:endParaRPr lang="en-GB" sz="1400" b="1" dirty="0"/>
          </a:p>
          <a:p>
            <a:pPr>
              <a:buClr>
                <a:schemeClr val="accent5"/>
              </a:buClr>
              <a:buFont typeface="Wingdings" pitchFamily="2" charset="2"/>
              <a:buChar char="§"/>
            </a:pPr>
            <a:endParaRPr lang="en-GB" sz="1400" b="1" dirty="0"/>
          </a:p>
          <a:p>
            <a:pPr>
              <a:buClr>
                <a:schemeClr val="accent5"/>
              </a:buClr>
              <a:buFont typeface="Wingdings" pitchFamily="2" charset="2"/>
              <a:buChar char="§"/>
            </a:pPr>
            <a:r>
              <a:rPr lang="en-GB" sz="2800" b="1" dirty="0"/>
              <a:t>Educators and Educating </a:t>
            </a:r>
          </a:p>
        </p:txBody>
      </p:sp>
      <p:sp>
        <p:nvSpPr>
          <p:cNvPr id="4" name="TextBox 3">
            <a:extLst>
              <a:ext uri="{FF2B5EF4-FFF2-40B4-BE49-F238E27FC236}">
                <a16:creationId xmlns:a16="http://schemas.microsoft.com/office/drawing/2014/main" id="{7DE5F93E-66D8-0B43-B6FE-CA0B14046205}"/>
              </a:ext>
            </a:extLst>
          </p:cNvPr>
          <p:cNvSpPr txBox="1"/>
          <p:nvPr/>
        </p:nvSpPr>
        <p:spPr>
          <a:xfrm>
            <a:off x="3332572" y="704908"/>
            <a:ext cx="5256584" cy="1287212"/>
          </a:xfrm>
          <a:prstGeom prst="rect">
            <a:avLst/>
          </a:prstGeom>
          <a:noFill/>
          <a:ln>
            <a:solidFill>
              <a:schemeClr val="accent1"/>
            </a:solidFill>
          </a:ln>
        </p:spPr>
        <p:txBody>
          <a:bodyPr wrap="square" rtlCol="0">
            <a:spAutoFit/>
          </a:bodyPr>
          <a:lstStyle/>
          <a:p>
            <a:pPr algn="just">
              <a:lnSpc>
                <a:spcPct val="150000"/>
              </a:lnSpc>
            </a:pPr>
            <a:r>
              <a:rPr lang="en-GB" dirty="0">
                <a:latin typeface="+mn-lt"/>
              </a:rPr>
              <a:t>“An understanding of Pedagogy reveals the complexity inherent in planning effective teaching and coaching sessions” (Armour, 2011, p.18)</a:t>
            </a:r>
          </a:p>
        </p:txBody>
      </p:sp>
      <p:pic>
        <p:nvPicPr>
          <p:cNvPr id="5" name="Audio Recording 1 Feb 2021 at 11:47:06" descr="Audio Recording 1 Feb 2021 at 11:47:06">
            <a:hlinkClick r:id="" action="ppaction://media"/>
            <a:extLst>
              <a:ext uri="{FF2B5EF4-FFF2-40B4-BE49-F238E27FC236}">
                <a16:creationId xmlns:a16="http://schemas.microsoft.com/office/drawing/2014/main" id="{4698E5F6-C7ED-B343-AC98-F3AF857323B5}"/>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5554464" y="2971752"/>
            <a:ext cx="812800" cy="812800"/>
          </a:xfrm>
          <a:prstGeom prst="rect">
            <a:avLst/>
          </a:prstGeom>
          <a:solidFill>
            <a:schemeClr val="tx1">
              <a:lumMod val="75000"/>
              <a:lumOff val="25000"/>
            </a:schemeClr>
          </a:solidFill>
        </p:spPr>
      </p:pic>
      <p:sp>
        <p:nvSpPr>
          <p:cNvPr id="6" name="Title 1">
            <a:extLst>
              <a:ext uri="{FF2B5EF4-FFF2-40B4-BE49-F238E27FC236}">
                <a16:creationId xmlns:a16="http://schemas.microsoft.com/office/drawing/2014/main" id="{3DD18B1A-CFD3-9F48-B5C8-01113B08796B}"/>
              </a:ext>
            </a:extLst>
          </p:cNvPr>
          <p:cNvSpPr>
            <a:spLocks noGrp="1"/>
          </p:cNvSpPr>
          <p:nvPr>
            <p:ph type="title"/>
          </p:nvPr>
        </p:nvSpPr>
        <p:spPr>
          <a:xfrm>
            <a:off x="111935" y="777014"/>
            <a:ext cx="3250704" cy="1143000"/>
          </a:xfrm>
        </p:spPr>
        <p:txBody>
          <a:bodyPr wrap="square" anchor="ctr">
            <a:normAutofit fontScale="90000"/>
          </a:bodyPr>
          <a:lstStyle/>
          <a:p>
            <a:r>
              <a:rPr lang="en-GB" b="1" dirty="0">
                <a:solidFill>
                  <a:schemeClr val="accent5">
                    <a:lumMod val="75000"/>
                  </a:schemeClr>
                </a:solidFill>
              </a:rPr>
              <a:t>Sport Pedagogy</a:t>
            </a:r>
          </a:p>
        </p:txBody>
      </p:sp>
      <p:pic>
        <p:nvPicPr>
          <p:cNvPr id="7" name="Audio Recording 1 Feb 2021 at 11:51:46" descr="Audio Recording 1 Feb 2021 at 11:51:46">
            <a:hlinkClick r:id="" action="ppaction://media"/>
            <a:extLst>
              <a:ext uri="{FF2B5EF4-FFF2-40B4-BE49-F238E27FC236}">
                <a16:creationId xmlns:a16="http://schemas.microsoft.com/office/drawing/2014/main" id="{AE2F2F9C-A625-BB48-8533-1BD5656538A5}"/>
              </a:ext>
            </a:extLst>
          </p:cNvPr>
          <p:cNvPicPr>
            <a:picLocks noChangeAspect="1"/>
          </p:cNvPicPr>
          <p:nvPr>
            <a:audioFile r:link="rId4"/>
            <p:extLst>
              <p:ext uri="{DAA4B4D4-6D71-4841-9C94-3DE7FCFB9230}">
                <p14:media xmlns:p14="http://schemas.microsoft.com/office/powerpoint/2010/main" r:embed="rId3"/>
              </p:ext>
            </p:extLst>
          </p:nvPr>
        </p:nvPicPr>
        <p:blipFill>
          <a:blip r:embed="rId9"/>
          <a:stretch>
            <a:fillRect/>
          </a:stretch>
        </p:blipFill>
        <p:spPr>
          <a:xfrm>
            <a:off x="5554464" y="3918288"/>
            <a:ext cx="812800" cy="812800"/>
          </a:xfrm>
          <a:prstGeom prst="rect">
            <a:avLst/>
          </a:prstGeom>
          <a:solidFill>
            <a:schemeClr val="tx1">
              <a:lumMod val="75000"/>
              <a:lumOff val="25000"/>
            </a:schemeClr>
          </a:solidFill>
        </p:spPr>
      </p:pic>
      <p:pic>
        <p:nvPicPr>
          <p:cNvPr id="8" name="Audio Recording 1 Feb 2021 at 11:53:23" descr="Audio Recording 1 Feb 2021 at 11:53:23">
            <a:hlinkClick r:id="" action="ppaction://media"/>
            <a:extLst>
              <a:ext uri="{FF2B5EF4-FFF2-40B4-BE49-F238E27FC236}">
                <a16:creationId xmlns:a16="http://schemas.microsoft.com/office/drawing/2014/main" id="{046FCC5C-ABEF-2145-9DDF-949B432B8A59}"/>
              </a:ext>
            </a:extLst>
          </p:cNvPr>
          <p:cNvPicPr>
            <a:picLocks noChangeAspect="1"/>
          </p:cNvPicPr>
          <p:nvPr>
            <a:audioFile r:link="rId6"/>
            <p:extLst>
              <p:ext uri="{DAA4B4D4-6D71-4841-9C94-3DE7FCFB9230}">
                <p14:media xmlns:p14="http://schemas.microsoft.com/office/powerpoint/2010/main" r:embed="rId5"/>
              </p:ext>
            </p:extLst>
          </p:nvPr>
        </p:nvPicPr>
        <p:blipFill>
          <a:blip r:embed="rId9"/>
          <a:stretch>
            <a:fillRect/>
          </a:stretch>
        </p:blipFill>
        <p:spPr>
          <a:xfrm>
            <a:off x="5554464" y="4890324"/>
            <a:ext cx="812800" cy="812800"/>
          </a:xfrm>
          <a:prstGeom prst="rect">
            <a:avLst/>
          </a:prstGeom>
          <a:solidFill>
            <a:schemeClr val="tx1">
              <a:lumMod val="75000"/>
              <a:lumOff val="25000"/>
            </a:schemeClr>
          </a:solidFill>
        </p:spPr>
      </p:pic>
    </p:spTree>
    <p:extLst>
      <p:ext uri="{BB962C8B-B14F-4D97-AF65-F5344CB8AC3E}">
        <p14:creationId xmlns:p14="http://schemas.microsoft.com/office/powerpoint/2010/main" val="1191141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9824"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51712" fill="hold"/>
                                        <p:tgtEl>
                                          <p:spTgt spid="7"/>
                                        </p:tgtEl>
                                      </p:cBhvr>
                                    </p:cmd>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62336"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5"/>
                </p:tgtEl>
              </p:cMediaNode>
            </p:audio>
            <p:audio>
              <p:cMediaNode vol="80000">
                <p:cTn id="16" fill="hold" display="0">
                  <p:stCondLst>
                    <p:cond delay="indefinite"/>
                  </p:stCondLst>
                  <p:endCondLst>
                    <p:cond evt="onStopAudio" delay="0">
                      <p:tgtEl>
                        <p:sldTgt/>
                      </p:tgtEl>
                    </p:cond>
                  </p:endCondLst>
                </p:cTn>
                <p:tgtEl>
                  <p:spTgt spid="7"/>
                </p:tgtEl>
              </p:cMediaNode>
            </p:audio>
            <p:audio>
              <p:cMediaNode vol="80000">
                <p:cTn id="17" fill="hold" display="0">
                  <p:stCondLst>
                    <p:cond delay="indefinite"/>
                  </p:stCondLst>
                  <p:endCondLst>
                    <p:cond evt="onStopAudio" delay="0">
                      <p:tgtEl>
                        <p:sldTgt/>
                      </p:tgtEl>
                    </p:cond>
                  </p:endCondLst>
                </p:cTn>
                <p:tgtEl>
                  <p:spTgt spid="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23528" y="524862"/>
            <a:ext cx="8496944" cy="1391970"/>
          </a:xfrm>
        </p:spPr>
        <p:txBody>
          <a:bodyPr>
            <a:noAutofit/>
          </a:bodyPr>
          <a:lstStyle/>
          <a:p>
            <a:pPr eaLnBrk="1" hangingPunct="1">
              <a:defRPr/>
            </a:pPr>
            <a:br>
              <a:rPr lang="en-US" b="1" dirty="0">
                <a:solidFill>
                  <a:schemeClr val="accent5">
                    <a:lumMod val="75000"/>
                  </a:schemeClr>
                </a:solidFill>
                <a:cs typeface="Arial" panose="020B0604020202020204" pitchFamily="34" charset="0"/>
              </a:rPr>
            </a:br>
            <a:r>
              <a:rPr lang="en-US" b="1" dirty="0">
                <a:solidFill>
                  <a:schemeClr val="accent5">
                    <a:lumMod val="75000"/>
                  </a:schemeClr>
                </a:solidFill>
                <a:cs typeface="Arial" panose="020B0604020202020204" pitchFamily="34" charset="0"/>
              </a:rPr>
              <a:t>LEARNING</a:t>
            </a:r>
            <a:br>
              <a:rPr lang="en-US" b="1" dirty="0">
                <a:solidFill>
                  <a:schemeClr val="accent5">
                    <a:lumMod val="75000"/>
                  </a:schemeClr>
                </a:solidFill>
                <a:cs typeface="Arial" panose="020B0604020202020204" pitchFamily="34" charset="0"/>
              </a:rPr>
            </a:br>
            <a:br>
              <a:rPr lang="en-US" b="1" dirty="0">
                <a:solidFill>
                  <a:schemeClr val="accent5">
                    <a:lumMod val="75000"/>
                  </a:schemeClr>
                </a:solidFill>
                <a:cs typeface="Arial" panose="020B0604020202020204" pitchFamily="34" charset="0"/>
              </a:rPr>
            </a:br>
            <a:r>
              <a:rPr lang="en-US" sz="4000" b="1" dirty="0">
                <a:solidFill>
                  <a:srgbClr val="0070C0"/>
                </a:solidFill>
                <a:cs typeface="Arial" panose="020B0604020202020204" pitchFamily="34" charset="0"/>
              </a:rPr>
              <a:t>What is learning?</a:t>
            </a:r>
            <a:endParaRPr lang="en-US" b="1" dirty="0">
              <a:solidFill>
                <a:srgbClr val="0070C0"/>
              </a:solidFill>
              <a:cs typeface="Arial" panose="020B0604020202020204" pitchFamily="34" charset="0"/>
            </a:endParaRPr>
          </a:p>
        </p:txBody>
      </p:sp>
      <p:sp>
        <p:nvSpPr>
          <p:cNvPr id="2" name="Rectangle 1">
            <a:extLst>
              <a:ext uri="{FF2B5EF4-FFF2-40B4-BE49-F238E27FC236}">
                <a16:creationId xmlns:a16="http://schemas.microsoft.com/office/drawing/2014/main" id="{3C190A53-BE3A-D646-A42F-224C906D93A2}"/>
              </a:ext>
            </a:extLst>
          </p:cNvPr>
          <p:cNvSpPr/>
          <p:nvPr/>
        </p:nvSpPr>
        <p:spPr>
          <a:xfrm>
            <a:off x="479685" y="2879066"/>
            <a:ext cx="8184630" cy="2062103"/>
          </a:xfrm>
          <a:prstGeom prst="rect">
            <a:avLst/>
          </a:prstGeom>
        </p:spPr>
        <p:txBody>
          <a:bodyPr wrap="square">
            <a:spAutoFit/>
          </a:bodyPr>
          <a:lstStyle/>
          <a:p>
            <a:r>
              <a:rPr lang="en-GB" sz="3200" b="1" dirty="0">
                <a:solidFill>
                  <a:srgbClr val="222222"/>
                </a:solidFill>
                <a:latin typeface="+mn-lt"/>
              </a:rPr>
              <a:t>Learning</a:t>
            </a:r>
            <a:r>
              <a:rPr lang="en-GB" sz="3200" dirty="0">
                <a:solidFill>
                  <a:srgbClr val="222222"/>
                </a:solidFill>
                <a:latin typeface="+mn-lt"/>
              </a:rPr>
              <a:t> is defined as – </a:t>
            </a:r>
          </a:p>
          <a:p>
            <a:endParaRPr lang="en-GB" sz="3200" i="1" dirty="0">
              <a:solidFill>
                <a:srgbClr val="222222"/>
              </a:solidFill>
              <a:latin typeface="+mn-lt"/>
            </a:endParaRPr>
          </a:p>
          <a:p>
            <a:pPr algn="ctr"/>
            <a:r>
              <a:rPr lang="en-GB" sz="3200" i="1" dirty="0">
                <a:solidFill>
                  <a:srgbClr val="222222"/>
                </a:solidFill>
                <a:latin typeface="+mn-lt"/>
              </a:rPr>
              <a:t>‘the acquisition of knowledge or skills through study, experience, or being taught’</a:t>
            </a:r>
            <a:endParaRPr lang="en-US" sz="3200" i="1" dirty="0">
              <a:latin typeface="+mn-lt"/>
            </a:endParaRPr>
          </a:p>
        </p:txBody>
      </p:sp>
      <p:pic>
        <p:nvPicPr>
          <p:cNvPr id="4" name="Audio Recording 1 Feb 2021 at 12:20:45" descr="Audio Recording 1 Feb 2021 at 12:20:45">
            <a:hlinkClick r:id="" action="ppaction://media"/>
            <a:extLst>
              <a:ext uri="{FF2B5EF4-FFF2-40B4-BE49-F238E27FC236}">
                <a16:creationId xmlns:a16="http://schemas.microsoft.com/office/drawing/2014/main" id="{8AD6151E-259F-994E-B577-4F24E55177C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308304" y="524862"/>
            <a:ext cx="812800" cy="812800"/>
          </a:xfrm>
          <a:prstGeom prst="rect">
            <a:avLst/>
          </a:prstGeom>
          <a:solidFill>
            <a:schemeClr val="tx1">
              <a:lumMod val="75000"/>
              <a:lumOff val="25000"/>
            </a:schemeClr>
          </a:solidFill>
        </p:spPr>
      </p:pic>
    </p:spTree>
    <p:extLst>
      <p:ext uri="{BB962C8B-B14F-4D97-AF65-F5344CB8AC3E}">
        <p14:creationId xmlns:p14="http://schemas.microsoft.com/office/powerpoint/2010/main" val="349927677"/>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blinds(horizontal)">
                                      <p:cBhvr>
                                        <p:cTn id="7" dur="500"/>
                                        <p:tgtEl>
                                          <p:spTgt spid="2">
                                            <p:txEl>
                                              <p:pRg st="0" end="0"/>
                                            </p:txEl>
                                          </p:spTgt>
                                        </p:tgtEl>
                                      </p:cBhvr>
                                    </p:animEffect>
                                  </p:childTnLst>
                                </p:cTn>
                              </p:par>
                              <p:par>
                                <p:cTn id="8" presetID="3" presetClass="entr" presetSubtype="10" fill="hold" nodeType="withEffect">
                                  <p:stCondLst>
                                    <p:cond delay="0"/>
                                  </p:stCondLst>
                                  <p:childTnLst>
                                    <p:set>
                                      <p:cBhvr>
                                        <p:cTn id="9" dur="1" fill="hold">
                                          <p:stCondLst>
                                            <p:cond delay="0"/>
                                          </p:stCondLst>
                                        </p:cTn>
                                        <p:tgtEl>
                                          <p:spTgt spid="2">
                                            <p:txEl>
                                              <p:pRg st="2" end="2"/>
                                            </p:txEl>
                                          </p:spTgt>
                                        </p:tgtEl>
                                        <p:attrNameLst>
                                          <p:attrName>style.visibility</p:attrName>
                                        </p:attrNameLst>
                                      </p:cBhvr>
                                      <p:to>
                                        <p:strVal val="visible"/>
                                      </p:to>
                                    </p:set>
                                    <p:animEffect transition="in" filter="blinds(horizontal)">
                                      <p:cBhvr>
                                        <p:cTn id="10" dur="500"/>
                                        <p:tgtEl>
                                          <p:spTgt spid="2">
                                            <p:txEl>
                                              <p:pRg st="2" end="2"/>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 presetClass="mediacall" presetSubtype="0" fill="hold" nodeType="clickEffect">
                                  <p:stCondLst>
                                    <p:cond delay="0"/>
                                  </p:stCondLst>
                                  <p:childTnLst>
                                    <p:cmd type="call" cmd="playFrom(0.0)">
                                      <p:cBhvr>
                                        <p:cTn id="14" dur="106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5"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2AC1038D-B366-4BA9-97D3-47250149B9D8}"/>
              </a:ext>
            </a:extLst>
          </p:cNvPr>
          <p:cNvSpPr>
            <a:spLocks noGrp="1"/>
          </p:cNvSpPr>
          <p:nvPr>
            <p:ph type="title"/>
          </p:nvPr>
        </p:nvSpPr>
        <p:spPr>
          <a:xfrm>
            <a:off x="457200" y="274638"/>
            <a:ext cx="8229600" cy="1143000"/>
          </a:xfrm>
        </p:spPr>
        <p:txBody>
          <a:bodyPr/>
          <a:lstStyle/>
          <a:p>
            <a:r>
              <a:rPr lang="en-US" altLang="en-US" b="1" dirty="0">
                <a:solidFill>
                  <a:schemeClr val="accent5">
                    <a:lumMod val="75000"/>
                  </a:schemeClr>
                </a:solidFill>
              </a:rPr>
              <a:t>A PRODUCT view of learning </a:t>
            </a:r>
            <a:endParaRPr lang="en-US" b="1" dirty="0">
              <a:solidFill>
                <a:schemeClr val="accent5">
                  <a:lumMod val="75000"/>
                </a:schemeClr>
              </a:solidFill>
            </a:endParaRPr>
          </a:p>
        </p:txBody>
      </p:sp>
      <p:sp>
        <p:nvSpPr>
          <p:cNvPr id="4" name="Rectangle 2">
            <a:extLst>
              <a:ext uri="{FF2B5EF4-FFF2-40B4-BE49-F238E27FC236}">
                <a16:creationId xmlns:a16="http://schemas.microsoft.com/office/drawing/2014/main" id="{BBA7EC10-59E6-244B-84B5-5239084F1C30}"/>
              </a:ext>
            </a:extLst>
          </p:cNvPr>
          <p:cNvSpPr>
            <a:spLocks noChangeArrowheads="1"/>
          </p:cNvSpPr>
          <p:nvPr/>
        </p:nvSpPr>
        <p:spPr bwMode="auto">
          <a:xfrm>
            <a:off x="606388" y="1434480"/>
            <a:ext cx="7931224" cy="398904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L="342900" marR="0" lvl="0" indent="-342900" algn="just" defTabSz="914400" eaLnBrk="0" latinLnBrk="0" hangingPunct="0">
              <a:lnSpc>
                <a:spcPct val="90000"/>
              </a:lnSpc>
              <a:spcBef>
                <a:spcPct val="20000"/>
              </a:spcBef>
              <a:buClr>
                <a:schemeClr val="accent5"/>
              </a:buClr>
              <a:buSzTx/>
              <a:buFont typeface="Wingdings" pitchFamily="2" charset="2"/>
              <a:buChar char="§"/>
              <a:tabLst/>
            </a:pPr>
            <a:r>
              <a:rPr kumimoji="0" lang="en-US" altLang="en-US" sz="2800" b="0" i="0" u="none" strike="noStrike" cap="none" normalizeH="0" baseline="0" dirty="0">
                <a:ln>
                  <a:noFill/>
                </a:ln>
                <a:effectLst/>
                <a:latin typeface="+mn-lt"/>
                <a:ea typeface="+mn-ea"/>
              </a:rPr>
              <a:t>Early definitions of learning were underpinned by a change in </a:t>
            </a:r>
            <a:r>
              <a:rPr kumimoji="0" lang="en-US" altLang="en-US" sz="2800" b="0" i="0" u="none" strike="noStrike" cap="none" normalizeH="0" baseline="0" dirty="0" err="1">
                <a:ln>
                  <a:noFill/>
                </a:ln>
                <a:effectLst/>
                <a:latin typeface="+mn-lt"/>
                <a:ea typeface="+mn-ea"/>
              </a:rPr>
              <a:t>behaviour</a:t>
            </a:r>
            <a:r>
              <a:rPr kumimoji="0" lang="en-US" altLang="en-US" sz="2800" b="0" i="0" u="none" strike="noStrike" cap="none" normalizeH="0" baseline="0" dirty="0">
                <a:ln>
                  <a:noFill/>
                </a:ln>
                <a:effectLst/>
                <a:latin typeface="+mn-lt"/>
                <a:ea typeface="+mn-ea"/>
              </a:rPr>
              <a:t> </a:t>
            </a:r>
          </a:p>
          <a:p>
            <a:pPr marL="342900" marR="0" lvl="0" indent="-342900" algn="just" defTabSz="914400" eaLnBrk="0" latinLnBrk="0" hangingPunct="0">
              <a:lnSpc>
                <a:spcPct val="90000"/>
              </a:lnSpc>
              <a:spcBef>
                <a:spcPct val="20000"/>
              </a:spcBef>
              <a:buClr>
                <a:schemeClr val="accent5"/>
              </a:buClr>
              <a:buSzTx/>
              <a:buFont typeface="Wingdings" pitchFamily="2" charset="2"/>
              <a:buChar char="§"/>
              <a:tabLst/>
            </a:pPr>
            <a:endParaRPr kumimoji="0" lang="en-US" altLang="en-US" sz="2800" b="0" i="0" u="none" strike="noStrike" cap="none" normalizeH="0" baseline="0" dirty="0">
              <a:ln>
                <a:noFill/>
              </a:ln>
              <a:effectLst/>
              <a:latin typeface="+mn-lt"/>
              <a:ea typeface="+mn-ea"/>
            </a:endParaRPr>
          </a:p>
          <a:p>
            <a:pPr marL="342900" marR="0" lvl="0" indent="-342900" algn="just" defTabSz="914400" eaLnBrk="0" latinLnBrk="0" hangingPunct="0">
              <a:lnSpc>
                <a:spcPct val="90000"/>
              </a:lnSpc>
              <a:spcBef>
                <a:spcPct val="20000"/>
              </a:spcBef>
              <a:buClr>
                <a:schemeClr val="accent5"/>
              </a:buClr>
              <a:buSzTx/>
              <a:buFont typeface="Wingdings" pitchFamily="2" charset="2"/>
              <a:buChar char="§"/>
              <a:tabLst/>
            </a:pPr>
            <a:r>
              <a:rPr kumimoji="0" lang="en-US" altLang="en-US" sz="2800" b="0" i="0" u="none" strike="noStrike" cap="none" normalizeH="0" baseline="0" dirty="0">
                <a:ln>
                  <a:noFill/>
                </a:ln>
                <a:effectLst/>
                <a:latin typeface="+mn-lt"/>
                <a:ea typeface="+mn-ea"/>
              </a:rPr>
              <a:t>Learning was considered to be outcome based and could be explicitly identified or observed </a:t>
            </a:r>
          </a:p>
          <a:p>
            <a:pPr marL="342900" marR="0" lvl="0" indent="-342900" algn="just" defTabSz="914400" eaLnBrk="0" latinLnBrk="0" hangingPunct="0">
              <a:lnSpc>
                <a:spcPct val="90000"/>
              </a:lnSpc>
              <a:spcBef>
                <a:spcPct val="20000"/>
              </a:spcBef>
              <a:buClr>
                <a:schemeClr val="accent5"/>
              </a:buClr>
              <a:buSzTx/>
              <a:buFont typeface="Wingdings" pitchFamily="2" charset="2"/>
              <a:buChar char="§"/>
              <a:tabLst/>
            </a:pPr>
            <a:endParaRPr lang="en-US" altLang="en-US" sz="2800" dirty="0">
              <a:latin typeface="+mn-lt"/>
              <a:ea typeface="+mn-ea"/>
            </a:endParaRPr>
          </a:p>
          <a:p>
            <a:pPr marL="342900" marR="0" lvl="0" indent="-342900" algn="just" defTabSz="914400" eaLnBrk="0" latinLnBrk="0" hangingPunct="0">
              <a:lnSpc>
                <a:spcPct val="90000"/>
              </a:lnSpc>
              <a:spcBef>
                <a:spcPct val="20000"/>
              </a:spcBef>
              <a:buClr>
                <a:schemeClr val="accent5"/>
              </a:buClr>
              <a:buSzTx/>
              <a:buFont typeface="Wingdings" pitchFamily="2" charset="2"/>
              <a:buChar char="§"/>
              <a:tabLst/>
            </a:pPr>
            <a:r>
              <a:rPr kumimoji="0" lang="en-US" altLang="en-US" sz="2800" b="0" i="0" u="none" strike="noStrike" cap="none" normalizeH="0" baseline="0" dirty="0">
                <a:ln>
                  <a:noFill/>
                </a:ln>
                <a:effectLst/>
                <a:latin typeface="+mn-lt"/>
                <a:ea typeface="+mn-ea"/>
              </a:rPr>
              <a:t>Focused on laboratory experimentation, providing stimuli which developed responses </a:t>
            </a:r>
          </a:p>
        </p:txBody>
      </p:sp>
    </p:spTree>
    <p:extLst>
      <p:ext uri="{BB962C8B-B14F-4D97-AF65-F5344CB8AC3E}">
        <p14:creationId xmlns:p14="http://schemas.microsoft.com/office/powerpoint/2010/main" val="1113584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A80723B4-38EB-4388-AB84-6DCF77C7A354}"/>
              </a:ext>
            </a:extLst>
          </p:cNvPr>
          <p:cNvSpPr>
            <a:spLocks noGrp="1"/>
          </p:cNvSpPr>
          <p:nvPr>
            <p:ph type="title"/>
          </p:nvPr>
        </p:nvSpPr>
        <p:spPr>
          <a:xfrm>
            <a:off x="457200" y="274638"/>
            <a:ext cx="8229600" cy="1143000"/>
          </a:xfrm>
        </p:spPr>
        <p:txBody>
          <a:bodyPr/>
          <a:lstStyle/>
          <a:p>
            <a:r>
              <a:rPr lang="en-US" altLang="en-US" b="1" dirty="0">
                <a:solidFill>
                  <a:schemeClr val="accent5">
                    <a:lumMod val="75000"/>
                  </a:schemeClr>
                </a:solidFill>
                <a:ea typeface="+mn-ea"/>
              </a:rPr>
              <a:t>A PROCESS view of learning </a:t>
            </a:r>
            <a:endParaRPr lang="en-US" b="1" dirty="0">
              <a:solidFill>
                <a:schemeClr val="accent5">
                  <a:lumMod val="75000"/>
                </a:schemeClr>
              </a:solidFill>
            </a:endParaRPr>
          </a:p>
        </p:txBody>
      </p:sp>
      <p:sp>
        <p:nvSpPr>
          <p:cNvPr id="5" name="Rectangle 2">
            <a:extLst>
              <a:ext uri="{FF2B5EF4-FFF2-40B4-BE49-F238E27FC236}">
                <a16:creationId xmlns:a16="http://schemas.microsoft.com/office/drawing/2014/main" id="{805AEDD4-9D42-884A-B4CF-4879A5142811}"/>
              </a:ext>
            </a:extLst>
          </p:cNvPr>
          <p:cNvSpPr>
            <a:spLocks noChangeArrowheads="1"/>
          </p:cNvSpPr>
          <p:nvPr/>
        </p:nvSpPr>
        <p:spPr bwMode="auto">
          <a:xfrm>
            <a:off x="490489" y="1453043"/>
            <a:ext cx="8229600" cy="398904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Autofit/>
          </a:bodyPr>
          <a:lstStyle/>
          <a:p>
            <a:pPr marL="342900" marR="0" lvl="0" indent="-342900" algn="just" defTabSz="914400" eaLnBrk="0" latinLnBrk="0" hangingPunct="0">
              <a:lnSpc>
                <a:spcPct val="150000"/>
              </a:lnSpc>
              <a:spcBef>
                <a:spcPct val="20000"/>
              </a:spcBef>
              <a:buClr>
                <a:schemeClr val="accent5"/>
              </a:buClr>
              <a:buSzTx/>
              <a:buFont typeface="Wingdings" pitchFamily="2" charset="2"/>
              <a:buChar char="§"/>
              <a:tabLst/>
            </a:pPr>
            <a:r>
              <a:rPr kumimoji="0" lang="en-US" altLang="en-US" sz="2600" b="0" i="0" u="none" strike="noStrike" cap="none" normalizeH="0" baseline="0" dirty="0">
                <a:ln>
                  <a:noFill/>
                </a:ln>
                <a:effectLst/>
                <a:latin typeface="+mn-lt"/>
                <a:ea typeface="+mn-ea"/>
              </a:rPr>
              <a:t>Learning as a process by which </a:t>
            </a:r>
            <a:r>
              <a:rPr kumimoji="0" lang="en-US" altLang="en-US" sz="2600" b="0" i="0" u="none" strike="noStrike" cap="none" normalizeH="0" baseline="0" dirty="0" err="1">
                <a:ln>
                  <a:noFill/>
                </a:ln>
                <a:effectLst/>
                <a:latin typeface="+mn-lt"/>
                <a:ea typeface="+mn-ea"/>
              </a:rPr>
              <a:t>behaviour</a:t>
            </a:r>
            <a:r>
              <a:rPr kumimoji="0" lang="en-US" altLang="en-US" sz="2600" b="0" i="0" u="none" strike="noStrike" cap="none" normalizeH="0" baseline="0" dirty="0">
                <a:ln>
                  <a:noFill/>
                </a:ln>
                <a:effectLst/>
                <a:latin typeface="+mn-lt"/>
                <a:ea typeface="+mn-ea"/>
              </a:rPr>
              <a:t> changes as a result of experience (Maples and Webster, 1980).</a:t>
            </a:r>
          </a:p>
          <a:p>
            <a:pPr marL="342900" marR="0" lvl="0" indent="-342900" algn="just" defTabSz="914400" eaLnBrk="0" latinLnBrk="0" hangingPunct="0">
              <a:lnSpc>
                <a:spcPct val="150000"/>
              </a:lnSpc>
              <a:spcBef>
                <a:spcPct val="20000"/>
              </a:spcBef>
              <a:buClr>
                <a:schemeClr val="accent5"/>
              </a:buClr>
              <a:buSzTx/>
              <a:buFont typeface="Wingdings" pitchFamily="2" charset="2"/>
              <a:buChar char="§"/>
              <a:tabLst/>
            </a:pPr>
            <a:endParaRPr kumimoji="0" lang="en-US" altLang="en-US" sz="1200" b="0" i="0" u="none" strike="noStrike" cap="none" normalizeH="0" baseline="0" dirty="0">
              <a:ln>
                <a:noFill/>
              </a:ln>
              <a:effectLst/>
              <a:latin typeface="+mn-lt"/>
              <a:ea typeface="+mn-ea"/>
            </a:endParaRPr>
          </a:p>
          <a:p>
            <a:pPr marL="342900" marR="0" lvl="0" indent="-342900" algn="just" defTabSz="914400" eaLnBrk="0" latinLnBrk="0" hangingPunct="0">
              <a:lnSpc>
                <a:spcPct val="150000"/>
              </a:lnSpc>
              <a:spcBef>
                <a:spcPct val="20000"/>
              </a:spcBef>
              <a:buClr>
                <a:schemeClr val="accent5"/>
              </a:buClr>
              <a:buSzTx/>
              <a:buFont typeface="Wingdings" pitchFamily="2" charset="2"/>
              <a:buChar char="§"/>
              <a:tabLst/>
            </a:pPr>
            <a:r>
              <a:rPr kumimoji="0" lang="en-US" altLang="en-US" sz="2600" b="0" i="0" u="none" strike="noStrike" cap="none" normalizeH="0" baseline="0" dirty="0">
                <a:ln>
                  <a:noFill/>
                </a:ln>
                <a:effectLst/>
                <a:latin typeface="+mn-lt"/>
                <a:ea typeface="+mn-ea"/>
              </a:rPr>
              <a:t>Question is raised as to how aware the student is of their engagement in learning? If so, does this awareness have any significance on their learning? (Smith, 1999) </a:t>
            </a:r>
          </a:p>
          <a:p>
            <a:pPr marL="342900" marR="0" lvl="0" indent="-342900" algn="just" defTabSz="914400" eaLnBrk="0" latinLnBrk="0" hangingPunct="0">
              <a:lnSpc>
                <a:spcPct val="150000"/>
              </a:lnSpc>
              <a:spcBef>
                <a:spcPct val="20000"/>
              </a:spcBef>
              <a:buClr>
                <a:schemeClr val="accent5"/>
              </a:buClr>
              <a:buSzTx/>
              <a:buFont typeface="Wingdings" pitchFamily="2" charset="2"/>
              <a:buChar char="§"/>
              <a:tabLst/>
            </a:pPr>
            <a:endParaRPr kumimoji="0" lang="en-US" altLang="en-US" sz="2600" b="0" i="0" u="none" strike="noStrike" cap="none" normalizeH="0" baseline="0" dirty="0">
              <a:ln>
                <a:noFill/>
              </a:ln>
              <a:effectLst/>
              <a:latin typeface="+mn-lt"/>
              <a:ea typeface="+mn-ea"/>
            </a:endParaRPr>
          </a:p>
        </p:txBody>
      </p:sp>
    </p:spTree>
    <p:extLst>
      <p:ext uri="{BB962C8B-B14F-4D97-AF65-F5344CB8AC3E}">
        <p14:creationId xmlns:p14="http://schemas.microsoft.com/office/powerpoint/2010/main" val="10079473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0271-2EC1-B045-8725-5EC35754E79B}"/>
              </a:ext>
            </a:extLst>
          </p:cNvPr>
          <p:cNvSpPr>
            <a:spLocks noGrp="1"/>
          </p:cNvSpPr>
          <p:nvPr>
            <p:ph type="title"/>
          </p:nvPr>
        </p:nvSpPr>
        <p:spPr/>
        <p:txBody>
          <a:bodyPr/>
          <a:lstStyle/>
          <a:p>
            <a:r>
              <a:rPr lang="en-GB" b="1" dirty="0">
                <a:solidFill>
                  <a:schemeClr val="accent5">
                    <a:lumMod val="75000"/>
                  </a:schemeClr>
                </a:solidFill>
              </a:rPr>
              <a:t>Metaphors for Learning</a:t>
            </a:r>
          </a:p>
        </p:txBody>
      </p:sp>
      <p:sp>
        <p:nvSpPr>
          <p:cNvPr id="3" name="Content Placeholder 2">
            <a:extLst>
              <a:ext uri="{FF2B5EF4-FFF2-40B4-BE49-F238E27FC236}">
                <a16:creationId xmlns:a16="http://schemas.microsoft.com/office/drawing/2014/main" id="{F65941A0-CD61-2942-8A4F-D79033BB24A0}"/>
              </a:ext>
            </a:extLst>
          </p:cNvPr>
          <p:cNvSpPr>
            <a:spLocks noGrp="1"/>
          </p:cNvSpPr>
          <p:nvPr>
            <p:ph sz="half" idx="1"/>
          </p:nvPr>
        </p:nvSpPr>
        <p:spPr>
          <a:xfrm>
            <a:off x="714400" y="1719780"/>
            <a:ext cx="7715200" cy="3418440"/>
          </a:xfrm>
        </p:spPr>
        <p:txBody>
          <a:bodyPr/>
          <a:lstStyle/>
          <a:p>
            <a:pPr algn="just">
              <a:buClr>
                <a:schemeClr val="accent5"/>
              </a:buClr>
              <a:buFont typeface="Wingdings" pitchFamily="2" charset="2"/>
              <a:buChar char="§"/>
            </a:pPr>
            <a:r>
              <a:rPr lang="en-GB" sz="3200" dirty="0"/>
              <a:t>Myriad of ways in which learning has been explained </a:t>
            </a:r>
          </a:p>
          <a:p>
            <a:pPr algn="just">
              <a:buClr>
                <a:schemeClr val="accent5"/>
              </a:buClr>
              <a:buFont typeface="Wingdings" pitchFamily="2" charset="2"/>
              <a:buChar char="§"/>
            </a:pPr>
            <a:endParaRPr lang="en-GB" sz="3200" dirty="0"/>
          </a:p>
          <a:p>
            <a:pPr algn="just">
              <a:buClr>
                <a:schemeClr val="accent5"/>
              </a:buClr>
              <a:buFont typeface="Wingdings" pitchFamily="2" charset="2"/>
              <a:buChar char="§"/>
            </a:pPr>
            <a:r>
              <a:rPr lang="en-GB" sz="3200" dirty="0"/>
              <a:t>Rooted in </a:t>
            </a:r>
            <a:r>
              <a:rPr lang="en-GB" sz="3200" b="1" dirty="0"/>
              <a:t>learning theories</a:t>
            </a:r>
            <a:r>
              <a:rPr lang="en-GB" sz="3200" dirty="0"/>
              <a:t>: </a:t>
            </a:r>
          </a:p>
          <a:p>
            <a:pPr marL="457200" lvl="1" indent="0" algn="just">
              <a:buClr>
                <a:schemeClr val="accent5"/>
              </a:buClr>
              <a:buNone/>
            </a:pPr>
            <a:r>
              <a:rPr lang="en-GB" sz="2800" dirty="0"/>
              <a:t>- Theories that help us make sense of the learning process as it happens </a:t>
            </a:r>
          </a:p>
        </p:txBody>
      </p:sp>
    </p:spTree>
    <p:extLst>
      <p:ext uri="{BB962C8B-B14F-4D97-AF65-F5344CB8AC3E}">
        <p14:creationId xmlns:p14="http://schemas.microsoft.com/office/powerpoint/2010/main" val="4105733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2"/>
          <p:cNvSpPr>
            <a:spLocks noGrp="1" noChangeArrowheads="1"/>
          </p:cNvSpPr>
          <p:nvPr>
            <p:ph type="title"/>
          </p:nvPr>
        </p:nvSpPr>
        <p:spPr>
          <a:xfrm>
            <a:off x="320116" y="260648"/>
            <a:ext cx="8496944" cy="1229597"/>
          </a:xfrm>
        </p:spPr>
        <p:txBody>
          <a:bodyPr>
            <a:noAutofit/>
          </a:bodyPr>
          <a:lstStyle/>
          <a:p>
            <a:pPr eaLnBrk="1" hangingPunct="1">
              <a:defRPr/>
            </a:pPr>
            <a:r>
              <a:rPr lang="en-US" b="1" dirty="0">
                <a:solidFill>
                  <a:schemeClr val="accent5">
                    <a:lumMod val="75000"/>
                  </a:schemeClr>
                </a:solidFill>
                <a:cs typeface="Arial" panose="020B0604020202020204" pitchFamily="34" charset="0"/>
              </a:rPr>
              <a:t>How do we learn?</a:t>
            </a:r>
            <a:br>
              <a:rPr lang="en-US" b="1" dirty="0">
                <a:solidFill>
                  <a:schemeClr val="accent5">
                    <a:lumMod val="75000"/>
                  </a:schemeClr>
                </a:solidFill>
                <a:cs typeface="Arial" panose="020B0604020202020204" pitchFamily="34" charset="0"/>
              </a:rPr>
            </a:br>
            <a:r>
              <a:rPr lang="en-US" sz="1800" dirty="0" err="1">
                <a:cs typeface="Arial" panose="020B0604020202020204" pitchFamily="34" charset="0"/>
              </a:rPr>
              <a:t>Stard</a:t>
            </a:r>
            <a:r>
              <a:rPr lang="en-US" sz="1800" dirty="0">
                <a:cs typeface="Arial" panose="020B0604020202020204" pitchFamily="34" charset="0"/>
              </a:rPr>
              <a:t> (1998)</a:t>
            </a:r>
            <a:endParaRPr lang="en-US" dirty="0">
              <a:cs typeface="Arial" panose="020B0604020202020204" pitchFamily="34" charset="0"/>
            </a:endParaRPr>
          </a:p>
        </p:txBody>
      </p:sp>
      <p:sp>
        <p:nvSpPr>
          <p:cNvPr id="2" name="Rectangle 1">
            <a:extLst>
              <a:ext uri="{FF2B5EF4-FFF2-40B4-BE49-F238E27FC236}">
                <a16:creationId xmlns:a16="http://schemas.microsoft.com/office/drawing/2014/main" id="{B9CBFC06-9C61-D047-8B9B-83F87F07973A}"/>
              </a:ext>
            </a:extLst>
          </p:cNvPr>
          <p:cNvSpPr/>
          <p:nvPr/>
        </p:nvSpPr>
        <p:spPr>
          <a:xfrm>
            <a:off x="474361" y="1541092"/>
            <a:ext cx="8349521" cy="2000548"/>
          </a:xfrm>
          <a:prstGeom prst="rect">
            <a:avLst/>
          </a:prstGeom>
        </p:spPr>
        <p:txBody>
          <a:bodyPr wrap="square">
            <a:spAutoFit/>
          </a:bodyPr>
          <a:lstStyle/>
          <a:p>
            <a:r>
              <a:rPr lang="en-GB" sz="2800" b="1" dirty="0">
                <a:solidFill>
                  <a:srgbClr val="0070C0"/>
                </a:solidFill>
                <a:latin typeface="+mn-lt"/>
              </a:rPr>
              <a:t>Acquisition</a:t>
            </a:r>
            <a:r>
              <a:rPr lang="en-GB" sz="2800" dirty="0">
                <a:latin typeface="+mn-lt"/>
              </a:rPr>
              <a:t> </a:t>
            </a:r>
            <a:endParaRPr lang="en-GB" dirty="0">
              <a:latin typeface="+mn-lt"/>
            </a:endParaRPr>
          </a:p>
          <a:p>
            <a:r>
              <a:rPr lang="en-GB" dirty="0">
                <a:latin typeface="+mn-lt"/>
              </a:rPr>
              <a:t>– </a:t>
            </a:r>
            <a:r>
              <a:rPr lang="en-GB" sz="2400" dirty="0">
                <a:latin typeface="+mn-lt"/>
              </a:rPr>
              <a:t>Passive-receptive view of learning</a:t>
            </a:r>
            <a:br>
              <a:rPr lang="en-GB" sz="2400" dirty="0">
                <a:latin typeface="+mn-lt"/>
              </a:rPr>
            </a:br>
            <a:r>
              <a:rPr lang="en-GB" sz="2400" dirty="0">
                <a:latin typeface="+mn-lt"/>
              </a:rPr>
              <a:t>– Process of acquiring chunks of information delivered.</a:t>
            </a:r>
            <a:br>
              <a:rPr lang="en-GB" sz="2400" dirty="0">
                <a:latin typeface="+mn-lt"/>
              </a:rPr>
            </a:br>
            <a:r>
              <a:rPr lang="en-GB" sz="2400" dirty="0">
                <a:latin typeface="+mn-lt"/>
              </a:rPr>
              <a:t>– Focus on learners as vessels to be filled with given information </a:t>
            </a:r>
            <a:endParaRPr lang="en-GB" sz="2400" dirty="0">
              <a:effectLst/>
              <a:latin typeface="+mn-lt"/>
            </a:endParaRPr>
          </a:p>
        </p:txBody>
      </p:sp>
      <p:sp>
        <p:nvSpPr>
          <p:cNvPr id="3" name="Rectangle 2">
            <a:extLst>
              <a:ext uri="{FF2B5EF4-FFF2-40B4-BE49-F238E27FC236}">
                <a16:creationId xmlns:a16="http://schemas.microsoft.com/office/drawing/2014/main" id="{BD3CD8A2-9FDF-C14C-B717-FA72B87C38C1}"/>
              </a:ext>
            </a:extLst>
          </p:cNvPr>
          <p:cNvSpPr/>
          <p:nvPr/>
        </p:nvSpPr>
        <p:spPr>
          <a:xfrm>
            <a:off x="376926" y="3717032"/>
            <a:ext cx="8767074" cy="1631216"/>
          </a:xfrm>
          <a:prstGeom prst="rect">
            <a:avLst/>
          </a:prstGeom>
        </p:spPr>
        <p:txBody>
          <a:bodyPr wrap="square">
            <a:spAutoFit/>
          </a:bodyPr>
          <a:lstStyle/>
          <a:p>
            <a:r>
              <a:rPr lang="en-GB" sz="2800" b="1" dirty="0">
                <a:solidFill>
                  <a:srgbClr val="0070C0"/>
                </a:solidFill>
                <a:latin typeface="+mn-lt"/>
              </a:rPr>
              <a:t>Participation</a:t>
            </a:r>
            <a:r>
              <a:rPr lang="en-GB" sz="2800" dirty="0">
                <a:latin typeface="+mn-lt"/>
              </a:rPr>
              <a:t> </a:t>
            </a:r>
          </a:p>
          <a:p>
            <a:r>
              <a:rPr lang="en-GB" sz="2400" dirty="0">
                <a:latin typeface="+mn-lt"/>
              </a:rPr>
              <a:t>–  Interaction and learning-by-doing (</a:t>
            </a:r>
            <a:r>
              <a:rPr lang="en-GB" sz="2400" dirty="0" err="1">
                <a:latin typeface="+mn-lt"/>
              </a:rPr>
              <a:t>Trudel</a:t>
            </a:r>
            <a:r>
              <a:rPr lang="en-GB" sz="2400" dirty="0">
                <a:latin typeface="+mn-lt"/>
              </a:rPr>
              <a:t> and Gilbert, 2006) </a:t>
            </a:r>
          </a:p>
          <a:p>
            <a:r>
              <a:rPr lang="en-GB" sz="2400" dirty="0">
                <a:latin typeface="+mn-lt"/>
              </a:rPr>
              <a:t>–  Individuals construct knowledge through social processes and collaborative activity. </a:t>
            </a:r>
            <a:endParaRPr lang="en-GB" sz="2400" dirty="0">
              <a:effectLst/>
              <a:latin typeface="+mn-lt"/>
            </a:endParaRPr>
          </a:p>
        </p:txBody>
      </p:sp>
    </p:spTree>
    <p:extLst>
      <p:ext uri="{BB962C8B-B14F-4D97-AF65-F5344CB8AC3E}">
        <p14:creationId xmlns:p14="http://schemas.microsoft.com/office/powerpoint/2010/main" val="4109116524"/>
      </p:ext>
    </p:extLst>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heckerboard(across)">
                                      <p:cBhvr>
                                        <p:cTn id="7" dur="500"/>
                                        <p:tgtEl>
                                          <p:spTgt spid="2">
                                            <p:txEl>
                                              <p:pRg st="0" end="0"/>
                                            </p:txEl>
                                          </p:spTgt>
                                        </p:tgtEl>
                                      </p:cBhvr>
                                    </p:animEffect>
                                  </p:childTnLst>
                                </p:cTn>
                              </p:par>
                              <p:par>
                                <p:cTn id="8" presetID="5" presetClass="entr" presetSubtype="1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checkerboard(across)">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3" presetClass="entr" presetSubtype="1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blinds(horizontal)">
                                      <p:cBhvr>
                                        <p:cTn id="15" dur="500"/>
                                        <p:tgtEl>
                                          <p:spTgt spid="3">
                                            <p:txEl>
                                              <p:pRg st="1" end="1"/>
                                            </p:txEl>
                                          </p:spTgt>
                                        </p:tgtEl>
                                      </p:cBhvr>
                                    </p:animEffect>
                                  </p:childTnLst>
                                </p:cTn>
                              </p:par>
                              <p:par>
                                <p:cTn id="16" presetID="3"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blinds(horizontal)">
                                      <p:cBhvr>
                                        <p:cTn id="18"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5705ADEF-3863-174D-AD79-499A1288CAB9}"/>
              </a:ext>
            </a:extLst>
          </p:cNvPr>
          <p:cNvSpPr txBox="1">
            <a:spLocks noChangeArrowheads="1"/>
          </p:cNvSpPr>
          <p:nvPr/>
        </p:nvSpPr>
        <p:spPr>
          <a:xfrm>
            <a:off x="323528" y="1340768"/>
            <a:ext cx="8496944" cy="4608512"/>
          </a:xfrm>
          <a:prstGeom prst="rect">
            <a:avLst/>
          </a:prstGeom>
        </p:spPr>
        <p:txBody>
          <a:bodyPr vert="horz" lIns="91440" tIns="45720" rIns="91440" bIns="45720" rtlCol="0" anchor="ctr">
            <a:noAutofit/>
          </a:bodyPr>
          <a:lstStyle>
            <a:lvl1pPr algn="ctr" defTabSz="457200" rtl="0" eaLnBrk="1" latinLnBrk="0" hangingPunct="1">
              <a:spcBef>
                <a:spcPct val="0"/>
              </a:spcBef>
              <a:buNone/>
              <a:defRPr sz="4400" kern="1200">
                <a:solidFill>
                  <a:schemeClr val="tx1"/>
                </a:solidFill>
                <a:latin typeface="+mj-lt"/>
                <a:ea typeface="+mj-ea"/>
                <a:cs typeface="+mj-cs"/>
              </a:defRPr>
            </a:lvl1pPr>
          </a:lstStyle>
          <a:p>
            <a:pPr algn="just">
              <a:defRPr/>
            </a:pPr>
            <a:r>
              <a:rPr lang="en-US" sz="2800" dirty="0">
                <a:latin typeface="+mn-lt"/>
                <a:cs typeface="Arial" panose="020B0604020202020204" pitchFamily="34" charset="0"/>
              </a:rPr>
              <a:t>The next few slides provide commonly used metaphors for learning.</a:t>
            </a:r>
          </a:p>
          <a:p>
            <a:pPr>
              <a:defRPr/>
            </a:pPr>
            <a:endParaRPr lang="en-US" sz="1600" dirty="0">
              <a:latin typeface="+mn-lt"/>
              <a:cs typeface="Arial" panose="020B0604020202020204" pitchFamily="34" charset="0"/>
            </a:endParaRPr>
          </a:p>
          <a:p>
            <a:pPr>
              <a:defRPr/>
            </a:pPr>
            <a:r>
              <a:rPr lang="en-US" sz="2800" b="1" dirty="0">
                <a:latin typeface="+mn-lt"/>
                <a:cs typeface="Arial" panose="020B0604020202020204" pitchFamily="34" charset="0"/>
              </a:rPr>
              <a:t>What do the following images mean to you in relation to learning?</a:t>
            </a:r>
          </a:p>
          <a:p>
            <a:pPr>
              <a:defRPr/>
            </a:pPr>
            <a:endParaRPr lang="en-US" sz="1600" dirty="0">
              <a:latin typeface="+mn-lt"/>
              <a:cs typeface="Arial" panose="020B0604020202020204" pitchFamily="34" charset="0"/>
            </a:endParaRPr>
          </a:p>
          <a:p>
            <a:pPr>
              <a:defRPr/>
            </a:pPr>
            <a:r>
              <a:rPr lang="en-US" sz="2000" i="1" dirty="0">
                <a:latin typeface="+mn-lt"/>
                <a:cs typeface="Arial" panose="020B0604020202020204" pitchFamily="34" charset="0"/>
              </a:rPr>
              <a:t>(use the notes section in this presentation to write down your interpretation. Try to write more than a one-word answer – describe in detail how the visual metaphor relates to learning)</a:t>
            </a:r>
          </a:p>
          <a:p>
            <a:pPr>
              <a:defRPr/>
            </a:pPr>
            <a:endParaRPr lang="en-US" sz="1400" dirty="0">
              <a:latin typeface="+mn-lt"/>
              <a:cs typeface="Arial" panose="020B0604020202020204" pitchFamily="34" charset="0"/>
            </a:endParaRPr>
          </a:p>
          <a:p>
            <a:pPr>
              <a:defRPr/>
            </a:pPr>
            <a:r>
              <a:rPr lang="en-US" sz="2400" b="1" dirty="0">
                <a:solidFill>
                  <a:srgbClr val="0070C0"/>
                </a:solidFill>
                <a:latin typeface="+mn-lt"/>
                <a:cs typeface="Arial" panose="020B0604020202020204" pitchFamily="34" charset="0"/>
              </a:rPr>
              <a:t>Be creative!</a:t>
            </a:r>
          </a:p>
        </p:txBody>
      </p:sp>
      <p:sp>
        <p:nvSpPr>
          <p:cNvPr id="5" name="Rectangle 2">
            <a:extLst>
              <a:ext uri="{FF2B5EF4-FFF2-40B4-BE49-F238E27FC236}">
                <a16:creationId xmlns:a16="http://schemas.microsoft.com/office/drawing/2014/main" id="{350BCC6C-294B-1648-A4C6-8CA534F123F9}"/>
              </a:ext>
            </a:extLst>
          </p:cNvPr>
          <p:cNvSpPr txBox="1">
            <a:spLocks noChangeArrowheads="1"/>
          </p:cNvSpPr>
          <p:nvPr/>
        </p:nvSpPr>
        <p:spPr bwMode="auto">
          <a:xfrm>
            <a:off x="179512" y="620688"/>
            <a:ext cx="8496944" cy="57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noAutofit/>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defRPr/>
            </a:pPr>
            <a:r>
              <a:rPr lang="en-US" b="1" dirty="0">
                <a:solidFill>
                  <a:schemeClr val="accent5">
                    <a:lumMod val="75000"/>
                  </a:schemeClr>
                </a:solidFill>
                <a:cs typeface="Arial" panose="020B0604020202020204" pitchFamily="34" charset="0"/>
              </a:rPr>
              <a:t>What is learning?</a:t>
            </a:r>
          </a:p>
        </p:txBody>
      </p:sp>
    </p:spTree>
    <p:extLst>
      <p:ext uri="{BB962C8B-B14F-4D97-AF65-F5344CB8AC3E}">
        <p14:creationId xmlns:p14="http://schemas.microsoft.com/office/powerpoint/2010/main" val="2972858020"/>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C9829F8-0CA2-0F4C-B436-3FCA356100EE}"/>
              </a:ext>
            </a:extLst>
          </p:cNvPr>
          <p:cNvPicPr>
            <a:picLocks noChangeAspect="1"/>
          </p:cNvPicPr>
          <p:nvPr/>
        </p:nvPicPr>
        <p:blipFill rotWithShape="1">
          <a:blip r:embed="rId2"/>
          <a:srcRect l="7711" t="19950" r="3166" b="4451"/>
          <a:stretch/>
        </p:blipFill>
        <p:spPr>
          <a:xfrm>
            <a:off x="827584" y="260648"/>
            <a:ext cx="7488832" cy="5184576"/>
          </a:xfrm>
          <a:prstGeom prst="rect">
            <a:avLst/>
          </a:prstGeom>
        </p:spPr>
      </p:pic>
    </p:spTree>
    <p:extLst>
      <p:ext uri="{BB962C8B-B14F-4D97-AF65-F5344CB8AC3E}">
        <p14:creationId xmlns:p14="http://schemas.microsoft.com/office/powerpoint/2010/main" val="13669477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Picture 1" descr="page12image5664960">
            <a:extLst>
              <a:ext uri="{FF2B5EF4-FFF2-40B4-BE49-F238E27FC236}">
                <a16:creationId xmlns:a16="http://schemas.microsoft.com/office/drawing/2014/main" id="{FF3215D4-F0E3-5D4E-990D-3C37D11D69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901" b="34084"/>
          <a:stretch/>
        </p:blipFill>
        <p:spPr bwMode="auto">
          <a:xfrm>
            <a:off x="848442" y="260648"/>
            <a:ext cx="7447116" cy="5191069"/>
          </a:xfrm>
          <a:prstGeom prst="rect">
            <a:avLst/>
          </a:prstGeom>
          <a:solidFill>
            <a:srgbClr val="FFFFFF"/>
          </a:solidFill>
        </p:spPr>
      </p:pic>
    </p:spTree>
    <p:extLst>
      <p:ext uri="{BB962C8B-B14F-4D97-AF65-F5344CB8AC3E}">
        <p14:creationId xmlns:p14="http://schemas.microsoft.com/office/powerpoint/2010/main" val="15577660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1" name="Picture 1" descr="page13image5653520">
            <a:extLst>
              <a:ext uri="{FF2B5EF4-FFF2-40B4-BE49-F238E27FC236}">
                <a16:creationId xmlns:a16="http://schemas.microsoft.com/office/drawing/2014/main" id="{0D72C59E-CADD-A144-91B5-FF56F28494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70241" y="260648"/>
            <a:ext cx="7003517" cy="5112569"/>
          </a:xfrm>
          <a:prstGeom prst="rect">
            <a:avLst/>
          </a:prstGeom>
          <a:solidFill>
            <a:srgbClr val="FFFFFF"/>
          </a:solidFill>
        </p:spPr>
      </p:pic>
    </p:spTree>
    <p:extLst>
      <p:ext uri="{BB962C8B-B14F-4D97-AF65-F5344CB8AC3E}">
        <p14:creationId xmlns:p14="http://schemas.microsoft.com/office/powerpoint/2010/main" val="40408660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8106879-AF18-9A48-ADFB-D87C73996948}"/>
              </a:ext>
            </a:extLst>
          </p:cNvPr>
          <p:cNvPicPr>
            <a:picLocks noChangeAspect="1"/>
          </p:cNvPicPr>
          <p:nvPr/>
        </p:nvPicPr>
        <p:blipFill rotWithShape="1">
          <a:blip r:embed="rId2"/>
          <a:srcRect l="2870" t="17451" r="2058" b="6951"/>
          <a:stretch/>
        </p:blipFill>
        <p:spPr>
          <a:xfrm>
            <a:off x="359532" y="260648"/>
            <a:ext cx="8424936" cy="5184576"/>
          </a:xfrm>
          <a:prstGeom prst="rect">
            <a:avLst/>
          </a:prstGeom>
        </p:spPr>
      </p:pic>
    </p:spTree>
    <p:extLst>
      <p:ext uri="{BB962C8B-B14F-4D97-AF65-F5344CB8AC3E}">
        <p14:creationId xmlns:p14="http://schemas.microsoft.com/office/powerpoint/2010/main" val="16108711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3BD87267-378F-914A-8AAA-E30E9767331F}"/>
              </a:ext>
            </a:extLst>
          </p:cNvPr>
          <p:cNvPicPr>
            <a:picLocks noChangeAspect="1"/>
          </p:cNvPicPr>
          <p:nvPr/>
        </p:nvPicPr>
        <p:blipFill rotWithShape="1">
          <a:blip r:embed="rId3"/>
          <a:srcRect l="3040" t="19551" r="2243" b="2751"/>
          <a:stretch/>
        </p:blipFill>
        <p:spPr>
          <a:xfrm>
            <a:off x="287524" y="188640"/>
            <a:ext cx="8568952" cy="5328592"/>
          </a:xfrm>
          <a:prstGeom prst="rect">
            <a:avLst/>
          </a:prstGeom>
        </p:spPr>
      </p:pic>
    </p:spTree>
    <p:extLst>
      <p:ext uri="{BB962C8B-B14F-4D97-AF65-F5344CB8AC3E}">
        <p14:creationId xmlns:p14="http://schemas.microsoft.com/office/powerpoint/2010/main" val="3979548279"/>
      </p:ext>
    </p:extLst>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A44489-6A1A-3948-8D80-3C79D687026B}"/>
              </a:ext>
            </a:extLst>
          </p:cNvPr>
          <p:cNvSpPr>
            <a:spLocks noGrp="1"/>
          </p:cNvSpPr>
          <p:nvPr>
            <p:ph type="title"/>
          </p:nvPr>
        </p:nvSpPr>
        <p:spPr/>
        <p:txBody>
          <a:bodyPr/>
          <a:lstStyle/>
          <a:p>
            <a:r>
              <a:rPr lang="en-GB" b="1" dirty="0">
                <a:solidFill>
                  <a:schemeClr val="accent5">
                    <a:lumMod val="75000"/>
                  </a:schemeClr>
                </a:solidFill>
              </a:rPr>
              <a:t>So, how did it go?</a:t>
            </a:r>
          </a:p>
        </p:txBody>
      </p:sp>
      <p:pic>
        <p:nvPicPr>
          <p:cNvPr id="4" name="Audio Recording 1 Feb 2021 at 12:06:29" descr="Audio Recording 1 Feb 2021 at 12:06:29">
            <a:hlinkClick r:id="" action="ppaction://media"/>
            <a:extLst>
              <a:ext uri="{FF2B5EF4-FFF2-40B4-BE49-F238E27FC236}">
                <a16:creationId xmlns:a16="http://schemas.microsoft.com/office/drawing/2014/main" id="{6A15A585-35BD-C046-9A0B-6C5DFB2871B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756732" y="2348880"/>
            <a:ext cx="1630536" cy="1630536"/>
          </a:xfrm>
          <a:prstGeom prst="rect">
            <a:avLst/>
          </a:prstGeom>
          <a:solidFill>
            <a:schemeClr val="tx1">
              <a:lumMod val="75000"/>
              <a:lumOff val="25000"/>
            </a:schemeClr>
          </a:solidFill>
        </p:spPr>
      </p:pic>
    </p:spTree>
    <p:extLst>
      <p:ext uri="{BB962C8B-B14F-4D97-AF65-F5344CB8AC3E}">
        <p14:creationId xmlns:p14="http://schemas.microsoft.com/office/powerpoint/2010/main" val="17020595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95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0716AA59-8D5C-E74F-8FB2-29792EAB75FF}"/>
              </a:ext>
            </a:extLst>
          </p:cNvPr>
          <p:cNvSpPr>
            <a:spLocks noChangeArrowheads="1"/>
          </p:cNvSpPr>
          <p:nvPr/>
        </p:nvSpPr>
        <p:spPr bwMode="auto">
          <a:xfrm>
            <a:off x="359532" y="322111"/>
            <a:ext cx="8424936" cy="5085624"/>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fontScale="92500"/>
          </a:bodyPr>
          <a:lstStyle/>
          <a:p>
            <a:pPr marL="0" marR="0" lvl="0" indent="0" algn="just" defTabSz="914400" eaLnBrk="0" latinLnBrk="0" hangingPunct="0">
              <a:lnSpc>
                <a:spcPct val="130000"/>
              </a:lnSpc>
              <a:spcBef>
                <a:spcPct val="20000"/>
              </a:spcBef>
              <a:buClrTx/>
              <a:buSzTx/>
              <a:tabLst/>
            </a:pPr>
            <a:r>
              <a:rPr kumimoji="0" lang="en-US" altLang="en-US" sz="2800" b="1" i="1" u="none" strike="noStrike" cap="none" normalizeH="0" baseline="0" dirty="0">
                <a:ln>
                  <a:noFill/>
                </a:ln>
                <a:solidFill>
                  <a:srgbClr val="0070C0"/>
                </a:solidFill>
                <a:effectLst/>
                <a:latin typeface="+mn-lt"/>
                <a:ea typeface="+mn-ea"/>
              </a:rPr>
              <a:t>Learning as transfer</a:t>
            </a:r>
            <a:r>
              <a:rPr lang="en-US" altLang="en-US" sz="2800" i="1" dirty="0">
                <a:solidFill>
                  <a:srgbClr val="0070C0"/>
                </a:solidFill>
                <a:latin typeface="+mn-lt"/>
                <a:ea typeface="+mn-ea"/>
              </a:rPr>
              <a:t>:</a:t>
            </a:r>
            <a:r>
              <a:rPr kumimoji="0" lang="en-US" altLang="en-US" sz="2800" b="0" i="1" u="none" strike="noStrike" cap="none" normalizeH="0" baseline="0" dirty="0">
                <a:ln>
                  <a:noFill/>
                </a:ln>
                <a:effectLst/>
                <a:latin typeface="+mn-lt"/>
                <a:ea typeface="+mn-ea"/>
              </a:rPr>
              <a:t> </a:t>
            </a:r>
            <a:r>
              <a:rPr kumimoji="0" lang="en-US" altLang="en-US" sz="2800" b="0" i="0" u="none" strike="noStrike" cap="none" normalizeH="0" baseline="0" dirty="0">
                <a:ln>
                  <a:noFill/>
                </a:ln>
                <a:effectLst/>
                <a:latin typeface="+mn-lt"/>
                <a:ea typeface="+mn-ea"/>
              </a:rPr>
              <a:t>Knowledge is portable stuff that can be passed around and the learner is a container </a:t>
            </a:r>
          </a:p>
          <a:p>
            <a:pPr lvl="0" algn="just">
              <a:lnSpc>
                <a:spcPct val="130000"/>
              </a:lnSpc>
              <a:spcBef>
                <a:spcPct val="20000"/>
              </a:spcBef>
            </a:pPr>
            <a:r>
              <a:rPr lang="en-US" altLang="en-US" sz="2800" b="1" i="1" dirty="0">
                <a:solidFill>
                  <a:srgbClr val="0070C0"/>
                </a:solidFill>
                <a:latin typeface="+mn-lt"/>
                <a:ea typeface="+mn-ea"/>
              </a:rPr>
              <a:t>Learning as corrective change:</a:t>
            </a:r>
            <a:r>
              <a:rPr kumimoji="0" lang="en-US" altLang="en-US" sz="2800" b="0" i="1" u="none" strike="noStrike" cap="none" normalizeH="0" baseline="0" dirty="0">
                <a:ln>
                  <a:noFill/>
                </a:ln>
                <a:effectLst/>
                <a:latin typeface="+mn-lt"/>
                <a:ea typeface="+mn-ea"/>
              </a:rPr>
              <a:t> </a:t>
            </a:r>
            <a:r>
              <a:rPr kumimoji="0" lang="en-US" altLang="en-US" sz="2800" b="0" i="0" u="none" strike="noStrike" cap="none" normalizeH="0" baseline="0" dirty="0">
                <a:ln>
                  <a:noFill/>
                </a:ln>
                <a:effectLst/>
                <a:latin typeface="+mn-lt"/>
                <a:ea typeface="+mn-ea"/>
              </a:rPr>
              <a:t>Observable </a:t>
            </a:r>
            <a:r>
              <a:rPr kumimoji="0" lang="en-US" altLang="en-US" sz="2800" b="0" i="0" u="none" strike="noStrike" cap="none" normalizeH="0" baseline="0" dirty="0" err="1">
                <a:ln>
                  <a:noFill/>
                </a:ln>
                <a:effectLst/>
                <a:latin typeface="+mn-lt"/>
                <a:ea typeface="+mn-ea"/>
              </a:rPr>
              <a:t>behaviours</a:t>
            </a:r>
            <a:r>
              <a:rPr kumimoji="0" lang="en-US" altLang="en-US" sz="2800" b="0" i="0" u="none" strike="noStrike" cap="none" normalizeH="0" baseline="0" dirty="0">
                <a:ln>
                  <a:noFill/>
                </a:ln>
                <a:effectLst/>
                <a:latin typeface="+mn-lt"/>
                <a:ea typeface="+mn-ea"/>
              </a:rPr>
              <a:t> can be changed, and the instructor needs to have objectives in terms of the desired end </a:t>
            </a:r>
            <a:r>
              <a:rPr kumimoji="0" lang="en-US" altLang="en-US" sz="2800" b="0" i="0" u="none" strike="noStrike" cap="none" normalizeH="0" baseline="0" dirty="0" err="1">
                <a:ln>
                  <a:noFill/>
                </a:ln>
                <a:effectLst/>
                <a:latin typeface="+mn-lt"/>
                <a:ea typeface="+mn-ea"/>
              </a:rPr>
              <a:t>behaviours</a:t>
            </a:r>
            <a:r>
              <a:rPr kumimoji="0" lang="en-US" altLang="en-US" sz="2800" b="0" i="0" u="none" strike="noStrike" cap="none" normalizeH="0" baseline="0" dirty="0">
                <a:ln>
                  <a:noFill/>
                </a:ln>
                <a:effectLst/>
                <a:latin typeface="+mn-lt"/>
                <a:ea typeface="+mn-ea"/>
              </a:rPr>
              <a:t> from the learner </a:t>
            </a:r>
          </a:p>
          <a:p>
            <a:pPr marL="0" marR="0" lvl="0" indent="0" algn="just" defTabSz="914400" eaLnBrk="0" latinLnBrk="0" hangingPunct="0">
              <a:lnSpc>
                <a:spcPct val="130000"/>
              </a:lnSpc>
              <a:spcBef>
                <a:spcPct val="20000"/>
              </a:spcBef>
              <a:buClrTx/>
              <a:buSzTx/>
              <a:tabLst/>
            </a:pPr>
            <a:r>
              <a:rPr kumimoji="0" lang="en-US" altLang="en-US" sz="2800" b="1" i="1" u="none" strike="noStrike" cap="none" normalizeH="0" baseline="0" dirty="0">
                <a:ln>
                  <a:noFill/>
                </a:ln>
                <a:solidFill>
                  <a:srgbClr val="0070C0"/>
                </a:solidFill>
                <a:effectLst/>
                <a:latin typeface="+mn-lt"/>
                <a:ea typeface="+mn-ea"/>
              </a:rPr>
              <a:t>Learning as computing: </a:t>
            </a:r>
            <a:r>
              <a:rPr kumimoji="0" lang="en-US" altLang="en-US" sz="2800" b="0" i="0" u="none" strike="noStrike" cap="none" normalizeH="0" baseline="0" dirty="0">
                <a:ln>
                  <a:noFill/>
                </a:ln>
                <a:effectLst/>
                <a:latin typeface="+mn-lt"/>
                <a:ea typeface="+mn-ea"/>
              </a:rPr>
              <a:t>The mind is a computer that processes large quantities of data and the learning is a process of reprogramming mental structures </a:t>
            </a:r>
          </a:p>
          <a:p>
            <a:pPr marL="0" marR="0" lvl="0" indent="0" algn="just" defTabSz="914400" eaLnBrk="0" latinLnBrk="0" hangingPunct="0">
              <a:lnSpc>
                <a:spcPct val="130000"/>
              </a:lnSpc>
              <a:spcBef>
                <a:spcPct val="20000"/>
              </a:spcBef>
              <a:buClrTx/>
              <a:buSzTx/>
              <a:buFont typeface="Arial" panose="020B0604020202020204" pitchFamily="34" charset="0"/>
              <a:buNone/>
              <a:tabLst/>
            </a:pPr>
            <a:endParaRPr kumimoji="0" lang="en-US" altLang="en-US" sz="2800" b="0" i="0" u="none" strike="noStrike" cap="none" normalizeH="0" baseline="0" dirty="0">
              <a:ln>
                <a:noFill/>
              </a:ln>
              <a:effectLst/>
              <a:latin typeface="+mn-lt"/>
              <a:ea typeface="+mn-ea"/>
            </a:endParaRPr>
          </a:p>
        </p:txBody>
      </p:sp>
      <p:sp>
        <p:nvSpPr>
          <p:cNvPr id="6" name="TextBox 5">
            <a:extLst>
              <a:ext uri="{FF2B5EF4-FFF2-40B4-BE49-F238E27FC236}">
                <a16:creationId xmlns:a16="http://schemas.microsoft.com/office/drawing/2014/main" id="{31EA797D-DA3F-2247-B2C0-3F57174BB369}"/>
              </a:ext>
            </a:extLst>
          </p:cNvPr>
          <p:cNvSpPr txBox="1"/>
          <p:nvPr/>
        </p:nvSpPr>
        <p:spPr>
          <a:xfrm>
            <a:off x="7380889" y="5192964"/>
            <a:ext cx="1763111" cy="369332"/>
          </a:xfrm>
          <a:prstGeom prst="rect">
            <a:avLst/>
          </a:prstGeom>
          <a:noFill/>
        </p:spPr>
        <p:txBody>
          <a:bodyPr wrap="none" rtlCol="0">
            <a:spAutoFit/>
          </a:bodyPr>
          <a:lstStyle/>
          <a:p>
            <a:r>
              <a:rPr lang="en-US" altLang="en-US" dirty="0" err="1">
                <a:latin typeface="+mn-lt"/>
              </a:rPr>
              <a:t>Vakkayil</a:t>
            </a:r>
            <a:r>
              <a:rPr lang="en-US" altLang="en-US" dirty="0">
                <a:latin typeface="+mn-lt"/>
              </a:rPr>
              <a:t> (2008) </a:t>
            </a:r>
          </a:p>
        </p:txBody>
      </p:sp>
    </p:spTree>
    <p:extLst>
      <p:ext uri="{BB962C8B-B14F-4D97-AF65-F5344CB8AC3E}">
        <p14:creationId xmlns:p14="http://schemas.microsoft.com/office/powerpoint/2010/main" val="18592847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2EB98C-FB1D-BF48-BED6-73E3115D42E5}"/>
              </a:ext>
            </a:extLst>
          </p:cNvPr>
          <p:cNvSpPr>
            <a:spLocks noGrp="1"/>
          </p:cNvSpPr>
          <p:nvPr>
            <p:ph idx="1"/>
          </p:nvPr>
        </p:nvSpPr>
        <p:spPr>
          <a:xfrm>
            <a:off x="457200" y="332656"/>
            <a:ext cx="8229600" cy="5112568"/>
          </a:xfrm>
        </p:spPr>
        <p:txBody>
          <a:bodyPr wrap="square" anchor="t">
            <a:noAutofit/>
          </a:bodyPr>
          <a:lstStyle/>
          <a:p>
            <a:pPr marL="0" indent="0" algn="just">
              <a:lnSpc>
                <a:spcPct val="130000"/>
              </a:lnSpc>
              <a:buNone/>
            </a:pPr>
            <a:r>
              <a:rPr lang="en-GB" sz="2600" b="1" i="1" dirty="0">
                <a:solidFill>
                  <a:srgbClr val="0070C0"/>
                </a:solidFill>
              </a:rPr>
              <a:t>Learning as building connections:</a:t>
            </a:r>
            <a:r>
              <a:rPr lang="en-GB" sz="2600" i="1" dirty="0"/>
              <a:t> </a:t>
            </a:r>
            <a:r>
              <a:rPr lang="en-GB" sz="2600" dirty="0"/>
              <a:t>The human brain is like a neural network, where learning is the strengthening or weakening of pathways of neurons </a:t>
            </a:r>
          </a:p>
          <a:p>
            <a:pPr marL="0" indent="0" algn="just">
              <a:lnSpc>
                <a:spcPct val="130000"/>
              </a:lnSpc>
              <a:buNone/>
            </a:pPr>
            <a:r>
              <a:rPr lang="en-GB" sz="2600" b="1" i="1" dirty="0">
                <a:solidFill>
                  <a:srgbClr val="0070C0"/>
                </a:solidFill>
              </a:rPr>
              <a:t>Learning as self-organisation: </a:t>
            </a:r>
            <a:r>
              <a:rPr lang="en-GB" sz="2600" dirty="0"/>
              <a:t>Humans are self- organising adaptive systems that continuously produce there own components and organisation in the context of being embodied, and embedded, in a culture and history. Learning is the emergence of new knowledge based on all of these contextual factors </a:t>
            </a:r>
          </a:p>
          <a:p>
            <a:pPr algn="just">
              <a:lnSpc>
                <a:spcPct val="130000"/>
              </a:lnSpc>
            </a:pPr>
            <a:endParaRPr lang="en-GB" sz="2600" dirty="0"/>
          </a:p>
        </p:txBody>
      </p:sp>
      <p:sp>
        <p:nvSpPr>
          <p:cNvPr id="8" name="TextBox 7">
            <a:extLst>
              <a:ext uri="{FF2B5EF4-FFF2-40B4-BE49-F238E27FC236}">
                <a16:creationId xmlns:a16="http://schemas.microsoft.com/office/drawing/2014/main" id="{7AE48C44-CCBB-DF49-ADEF-C8EBC6B308E1}"/>
              </a:ext>
            </a:extLst>
          </p:cNvPr>
          <p:cNvSpPr txBox="1"/>
          <p:nvPr/>
        </p:nvSpPr>
        <p:spPr>
          <a:xfrm>
            <a:off x="7380889" y="5192964"/>
            <a:ext cx="1763111" cy="369332"/>
          </a:xfrm>
          <a:prstGeom prst="rect">
            <a:avLst/>
          </a:prstGeom>
          <a:noFill/>
        </p:spPr>
        <p:txBody>
          <a:bodyPr wrap="none" rtlCol="0">
            <a:spAutoFit/>
          </a:bodyPr>
          <a:lstStyle/>
          <a:p>
            <a:r>
              <a:rPr lang="en-US" altLang="en-US" dirty="0" err="1">
                <a:latin typeface="+mn-lt"/>
              </a:rPr>
              <a:t>Vakkayil</a:t>
            </a:r>
            <a:r>
              <a:rPr lang="en-US" altLang="en-US" dirty="0">
                <a:latin typeface="+mn-lt"/>
              </a:rPr>
              <a:t> (2008) </a:t>
            </a:r>
          </a:p>
        </p:txBody>
      </p:sp>
    </p:spTree>
    <p:extLst>
      <p:ext uri="{BB962C8B-B14F-4D97-AF65-F5344CB8AC3E}">
        <p14:creationId xmlns:p14="http://schemas.microsoft.com/office/powerpoint/2010/main" val="331400716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341F16-E86B-9343-B2D0-CA365909A05D}"/>
              </a:ext>
            </a:extLst>
          </p:cNvPr>
          <p:cNvSpPr>
            <a:spLocks noGrp="1"/>
          </p:cNvSpPr>
          <p:nvPr>
            <p:ph idx="1"/>
          </p:nvPr>
        </p:nvSpPr>
        <p:spPr>
          <a:xfrm>
            <a:off x="323528" y="166328"/>
            <a:ext cx="8496944" cy="6525344"/>
          </a:xfrm>
          <a:solidFill>
            <a:schemeClr val="bg1">
              <a:lumMod val="95000"/>
            </a:schemeClr>
          </a:solidFill>
        </p:spPr>
        <p:txBody>
          <a:bodyPr/>
          <a:lstStyle/>
          <a:p>
            <a:pPr marL="0" indent="0" algn="just">
              <a:lnSpc>
                <a:spcPct val="130000"/>
              </a:lnSpc>
              <a:buNone/>
            </a:pPr>
            <a:r>
              <a:rPr lang="en-GB" sz="2600" b="1" i="1" dirty="0">
                <a:solidFill>
                  <a:srgbClr val="0070C0"/>
                </a:solidFill>
              </a:rPr>
              <a:t>Learning as propagation:</a:t>
            </a:r>
            <a:r>
              <a:rPr lang="en-GB" sz="2600" i="1" dirty="0"/>
              <a:t> </a:t>
            </a:r>
            <a:r>
              <a:rPr lang="en-GB" sz="2600" dirty="0"/>
              <a:t>Cultural ideas are transmitted through humans who act as hosts and transmitters of these ideas. Humans are robots under the evolutionary influence of both genes and memes.</a:t>
            </a:r>
          </a:p>
          <a:p>
            <a:pPr marL="0" indent="0" algn="just">
              <a:lnSpc>
                <a:spcPct val="130000"/>
              </a:lnSpc>
              <a:buNone/>
            </a:pPr>
            <a:r>
              <a:rPr lang="en-GB" sz="2600" b="1" i="1" dirty="0">
                <a:solidFill>
                  <a:srgbClr val="0070C0"/>
                </a:solidFill>
              </a:rPr>
              <a:t>Learning as coordination: </a:t>
            </a:r>
            <a:r>
              <a:rPr lang="en-GB" sz="2600" dirty="0"/>
              <a:t>Knowledge is distributed and doesn’t reside within any individual. It is partially held by each learner, and is found in collective artefacts made through collaboration.</a:t>
            </a:r>
          </a:p>
          <a:p>
            <a:pPr marL="0" indent="0" algn="just">
              <a:lnSpc>
                <a:spcPct val="130000"/>
              </a:lnSpc>
              <a:buNone/>
            </a:pPr>
            <a:r>
              <a:rPr lang="en-GB" sz="2600" b="1" i="1" dirty="0">
                <a:solidFill>
                  <a:srgbClr val="0070C0"/>
                </a:solidFill>
              </a:rPr>
              <a:t>Learning as participation: </a:t>
            </a:r>
            <a:r>
              <a:rPr lang="en-GB" sz="2600" dirty="0"/>
              <a:t>Learning is also distributed, but is found in the social interactions among individual learners. Learning is always associated with a community, and it happens through joint action. </a:t>
            </a:r>
          </a:p>
          <a:p>
            <a:pPr algn="just">
              <a:lnSpc>
                <a:spcPct val="130000"/>
              </a:lnSpc>
            </a:pPr>
            <a:endParaRPr lang="en-GB" sz="2600" dirty="0"/>
          </a:p>
        </p:txBody>
      </p:sp>
      <p:sp>
        <p:nvSpPr>
          <p:cNvPr id="4" name="TextBox 3">
            <a:extLst>
              <a:ext uri="{FF2B5EF4-FFF2-40B4-BE49-F238E27FC236}">
                <a16:creationId xmlns:a16="http://schemas.microsoft.com/office/drawing/2014/main" id="{8164F75D-9C70-0C44-9338-44B4680CF28D}"/>
              </a:ext>
            </a:extLst>
          </p:cNvPr>
          <p:cNvSpPr txBox="1"/>
          <p:nvPr/>
        </p:nvSpPr>
        <p:spPr>
          <a:xfrm>
            <a:off x="7057361" y="6165304"/>
            <a:ext cx="1763111" cy="369332"/>
          </a:xfrm>
          <a:prstGeom prst="rect">
            <a:avLst/>
          </a:prstGeom>
          <a:noFill/>
        </p:spPr>
        <p:txBody>
          <a:bodyPr wrap="none" rtlCol="0">
            <a:spAutoFit/>
          </a:bodyPr>
          <a:lstStyle/>
          <a:p>
            <a:r>
              <a:rPr lang="en-US" altLang="en-US" dirty="0" err="1">
                <a:latin typeface="+mn-lt"/>
              </a:rPr>
              <a:t>Vakkayil</a:t>
            </a:r>
            <a:r>
              <a:rPr lang="en-US" altLang="en-US" dirty="0">
                <a:latin typeface="+mn-lt"/>
              </a:rPr>
              <a:t> (2008) </a:t>
            </a:r>
          </a:p>
        </p:txBody>
      </p:sp>
    </p:spTree>
    <p:extLst>
      <p:ext uri="{BB962C8B-B14F-4D97-AF65-F5344CB8AC3E}">
        <p14:creationId xmlns:p14="http://schemas.microsoft.com/office/powerpoint/2010/main" val="68534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C949354B-A57F-024A-8200-97EF3DF908B4}"/>
              </a:ext>
            </a:extLst>
          </p:cNvPr>
          <p:cNvSpPr>
            <a:spLocks noChangeArrowheads="1"/>
          </p:cNvSpPr>
          <p:nvPr/>
        </p:nvSpPr>
        <p:spPr bwMode="auto">
          <a:xfrm>
            <a:off x="1187624" y="1268760"/>
            <a:ext cx="7427168" cy="3989040"/>
          </a:xfrm>
          <a:prstGeom prst="rect">
            <a:avLst/>
          </a:prstGeom>
          <a:noFill/>
          <a:ln>
            <a:noFill/>
          </a:ln>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normAutofit/>
          </a:bodyPr>
          <a:lstStyle/>
          <a:p>
            <a:pPr marL="0" marR="0" lvl="0" indent="0" defTabSz="914400" eaLnBrk="0" latinLnBrk="0" hangingPunct="0">
              <a:lnSpc>
                <a:spcPct val="150000"/>
              </a:lnSpc>
              <a:spcBef>
                <a:spcPct val="20000"/>
              </a:spcBef>
              <a:buClrTx/>
              <a:buSzTx/>
              <a:buFont typeface="Arial" panose="020B0604020202020204" pitchFamily="34" charset="0"/>
              <a:buNone/>
              <a:tabLst/>
            </a:pPr>
            <a:r>
              <a:rPr kumimoji="0" lang="en-US" altLang="en-US" sz="2800" b="0" i="0" u="none" strike="noStrike" cap="none" normalizeH="0" baseline="0" dirty="0">
                <a:ln>
                  <a:noFill/>
                </a:ln>
                <a:effectLst/>
                <a:latin typeface="+mn-lt"/>
                <a:ea typeface="+mn-ea"/>
              </a:rPr>
              <a:t>Ambiguity and confusion surrounding the subject is still rife and we are still yet to establish, or come to agreement on, what learning actually entails. </a:t>
            </a:r>
          </a:p>
          <a:p>
            <a:pPr marL="0" marR="0" lvl="0" indent="0" algn="r" defTabSz="914400" eaLnBrk="0" latinLnBrk="0" hangingPunct="0">
              <a:spcBef>
                <a:spcPct val="20000"/>
              </a:spcBef>
              <a:buClrTx/>
              <a:buSzTx/>
              <a:buFont typeface="Arial" panose="020B0604020202020204" pitchFamily="34" charset="0"/>
              <a:buNone/>
              <a:tabLst/>
            </a:pPr>
            <a:r>
              <a:rPr kumimoji="0" lang="en-US" altLang="en-US" sz="2800" b="0" i="0" u="none" strike="noStrike" cap="none" normalizeH="0" baseline="0" dirty="0">
                <a:ln>
                  <a:noFill/>
                </a:ln>
                <a:effectLst/>
                <a:latin typeface="+mn-lt"/>
                <a:ea typeface="+mn-ea"/>
              </a:rPr>
              <a:t>(Mallett </a:t>
            </a:r>
            <a:r>
              <a:rPr kumimoji="0" lang="en-US" altLang="en-US" sz="2800" b="0" i="1" u="none" strike="noStrike" cap="none" normalizeH="0" baseline="0" dirty="0">
                <a:ln>
                  <a:noFill/>
                </a:ln>
                <a:effectLst/>
                <a:latin typeface="+mn-lt"/>
                <a:ea typeface="+mn-ea"/>
              </a:rPr>
              <a:t>et al</a:t>
            </a:r>
            <a:r>
              <a:rPr kumimoji="0" lang="en-US" altLang="en-US" sz="2800" b="0" i="0" u="none" strike="noStrike" cap="none" normalizeH="0" baseline="0" dirty="0">
                <a:ln>
                  <a:noFill/>
                </a:ln>
                <a:effectLst/>
                <a:latin typeface="+mn-lt"/>
                <a:ea typeface="+mn-ea"/>
              </a:rPr>
              <a:t>., 2009) </a:t>
            </a:r>
          </a:p>
        </p:txBody>
      </p:sp>
      <p:pic>
        <p:nvPicPr>
          <p:cNvPr id="5" name="Audio Recording 1 Feb 2021 at 12:09:05" descr="Audio Recording 1 Feb 2021 at 12:09:05">
            <a:hlinkClick r:id="" action="ppaction://media"/>
            <a:extLst>
              <a:ext uri="{FF2B5EF4-FFF2-40B4-BE49-F238E27FC236}">
                <a16:creationId xmlns:a16="http://schemas.microsoft.com/office/drawing/2014/main" id="{50C89A98-9062-7441-B61E-72EA5C778D14}"/>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493192" y="315944"/>
            <a:ext cx="812800" cy="812800"/>
          </a:xfrm>
          <a:prstGeom prst="rect">
            <a:avLst/>
          </a:prstGeom>
          <a:solidFill>
            <a:schemeClr val="tx1">
              <a:lumMod val="75000"/>
              <a:lumOff val="25000"/>
            </a:schemeClr>
          </a:solidFill>
          <a:ln>
            <a:noFill/>
          </a:ln>
        </p:spPr>
      </p:pic>
    </p:spTree>
    <p:extLst>
      <p:ext uri="{BB962C8B-B14F-4D97-AF65-F5344CB8AC3E}">
        <p14:creationId xmlns:p14="http://schemas.microsoft.com/office/powerpoint/2010/main" val="8185009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 name="Title 1">
            <a:extLst>
              <a:ext uri="{FF2B5EF4-FFF2-40B4-BE49-F238E27FC236}">
                <a16:creationId xmlns:a16="http://schemas.microsoft.com/office/drawing/2014/main" id="{45EE2743-8A0F-47D1-A99C-7176A300EFB3}"/>
              </a:ext>
            </a:extLst>
          </p:cNvPr>
          <p:cNvSpPr>
            <a:spLocks noGrp="1"/>
          </p:cNvSpPr>
          <p:nvPr>
            <p:ph type="title"/>
          </p:nvPr>
        </p:nvSpPr>
        <p:spPr>
          <a:xfrm>
            <a:off x="457200" y="125760"/>
            <a:ext cx="8229600" cy="1143000"/>
          </a:xfrm>
        </p:spPr>
        <p:txBody>
          <a:bodyPr/>
          <a:lstStyle/>
          <a:p>
            <a:r>
              <a:rPr lang="en-US" b="1" dirty="0">
                <a:solidFill>
                  <a:schemeClr val="accent5">
                    <a:lumMod val="75000"/>
                  </a:schemeClr>
                </a:solidFill>
              </a:rPr>
              <a:t>Being Critical – a necessity!</a:t>
            </a:r>
          </a:p>
        </p:txBody>
      </p:sp>
      <p:sp>
        <p:nvSpPr>
          <p:cNvPr id="5" name="Rectangle 2">
            <a:extLst>
              <a:ext uri="{FF2B5EF4-FFF2-40B4-BE49-F238E27FC236}">
                <a16:creationId xmlns:a16="http://schemas.microsoft.com/office/drawing/2014/main" id="{DE582CDD-D025-0D45-B809-DADA2313AAF1}"/>
              </a:ext>
            </a:extLst>
          </p:cNvPr>
          <p:cNvSpPr>
            <a:spLocks noChangeArrowheads="1"/>
          </p:cNvSpPr>
          <p:nvPr/>
        </p:nvSpPr>
        <p:spPr bwMode="auto">
          <a:xfrm>
            <a:off x="457200" y="1346718"/>
            <a:ext cx="8229600" cy="5236644"/>
          </a:xfrm>
          <a:prstGeom prst="rect">
            <a:avLst/>
          </a:prstGeom>
          <a:solidFill>
            <a:schemeClr val="bg1">
              <a:lumMod val="95000"/>
            </a:schemeClr>
          </a:solidFill>
          <a:ln>
            <a:noFill/>
          </a:ln>
        </p:spPr>
        <p:txBody>
          <a:bodyPr vert="horz" wrap="square" lIns="91440" tIns="45720" rIns="91440" bIns="45720" numCol="1" anchor="t" anchorCtr="0" compatLnSpc="1">
            <a:prstTxWarp prst="textNoShape">
              <a:avLst/>
            </a:prstTxWarp>
            <a:noAutofit/>
          </a:bodyPr>
          <a:lstStyle/>
          <a:p>
            <a:pPr marR="0" lvl="0" defTabSz="914400" eaLnBrk="0" latinLnBrk="0" hangingPunct="0">
              <a:lnSpc>
                <a:spcPct val="130000"/>
              </a:lnSpc>
              <a:spcBef>
                <a:spcPct val="20000"/>
              </a:spcBef>
              <a:buClr>
                <a:schemeClr val="accent5"/>
              </a:buClr>
              <a:buSzTx/>
              <a:tabLst/>
            </a:pPr>
            <a:r>
              <a:rPr kumimoji="0" lang="en-US" altLang="en-US" sz="2400" b="1" i="0" u="none" strike="noStrike" cap="none" normalizeH="0" baseline="0" dirty="0">
                <a:ln>
                  <a:noFill/>
                </a:ln>
                <a:solidFill>
                  <a:srgbClr val="0070C0"/>
                </a:solidFill>
                <a:effectLst/>
                <a:latin typeface="+mn-lt"/>
                <a:ea typeface="+mn-ea"/>
              </a:rPr>
              <a:t>Problems</a:t>
            </a:r>
            <a:r>
              <a:rPr lang="en-US" altLang="en-US" sz="2400" b="1" dirty="0">
                <a:solidFill>
                  <a:srgbClr val="0070C0"/>
                </a:solidFill>
                <a:latin typeface="+mn-lt"/>
                <a:ea typeface="+mn-ea"/>
              </a:rPr>
              <a:t>:</a:t>
            </a:r>
            <a:endParaRPr kumimoji="0" lang="en-US" altLang="en-US" sz="2400" b="1" i="0" u="none" strike="noStrike" cap="none" normalizeH="0" baseline="0" dirty="0">
              <a:ln>
                <a:noFill/>
              </a:ln>
              <a:solidFill>
                <a:srgbClr val="0070C0"/>
              </a:solidFill>
              <a:effectLst/>
              <a:latin typeface="+mn-lt"/>
              <a:ea typeface="+mn-ea"/>
            </a:endParaRPr>
          </a:p>
          <a:p>
            <a:pPr marL="342900" marR="0" lvl="0" indent="-342900" algn="just" defTabSz="914400" eaLnBrk="0" latinLnBrk="0" hangingPunct="0">
              <a:lnSpc>
                <a:spcPct val="130000"/>
              </a:lnSpc>
              <a:spcBef>
                <a:spcPct val="20000"/>
              </a:spcBef>
              <a:buClr>
                <a:schemeClr val="accent5"/>
              </a:buClr>
              <a:buSzTx/>
              <a:buFont typeface="Wingdings" pitchFamily="2" charset="2"/>
              <a:buChar char="§"/>
              <a:tabLst/>
            </a:pPr>
            <a:r>
              <a:rPr kumimoji="0" lang="en-US" altLang="en-US" sz="2200" b="0" i="0" u="none" strike="noStrike" cap="none" normalizeH="0" baseline="0" dirty="0">
                <a:ln>
                  <a:noFill/>
                </a:ln>
                <a:effectLst/>
                <a:latin typeface="+mn-lt"/>
                <a:ea typeface="+mn-ea"/>
              </a:rPr>
              <a:t>Assumed that learning was unproblematic</a:t>
            </a:r>
            <a:r>
              <a:rPr lang="en-US" altLang="en-US" sz="2200" dirty="0">
                <a:latin typeface="+mn-lt"/>
                <a:ea typeface="+mn-ea"/>
              </a:rPr>
              <a:t> and </a:t>
            </a:r>
            <a:r>
              <a:rPr kumimoji="0" lang="en-US" altLang="en-US" sz="2200" b="0" i="0" u="none" strike="noStrike" cap="none" normalizeH="0" baseline="0" dirty="0">
                <a:ln>
                  <a:noFill/>
                </a:ln>
                <a:effectLst/>
                <a:latin typeface="+mn-lt"/>
                <a:ea typeface="+mn-ea"/>
              </a:rPr>
              <a:t>could simply be achieved by imparting knowledge from teacher to student </a:t>
            </a:r>
          </a:p>
          <a:p>
            <a:pPr marL="342900" marR="0" lvl="0" indent="-342900" algn="just" defTabSz="914400" eaLnBrk="0" latinLnBrk="0" hangingPunct="0">
              <a:lnSpc>
                <a:spcPct val="130000"/>
              </a:lnSpc>
              <a:spcBef>
                <a:spcPct val="20000"/>
              </a:spcBef>
              <a:buClr>
                <a:schemeClr val="accent5"/>
              </a:buClr>
              <a:buSzTx/>
              <a:buFont typeface="Wingdings" pitchFamily="2" charset="2"/>
              <a:buChar char="§"/>
              <a:tabLst/>
            </a:pPr>
            <a:r>
              <a:rPr kumimoji="0" lang="en-US" altLang="en-US" sz="2200" b="0" i="0" u="none" strike="noStrike" cap="none" normalizeH="0" baseline="0" dirty="0">
                <a:ln>
                  <a:noFill/>
                </a:ln>
                <a:effectLst/>
                <a:latin typeface="+mn-lt"/>
                <a:ea typeface="+mn-ea"/>
              </a:rPr>
              <a:t>This resulted in a ‘taken for granted’ instructional approach based on the assumption that learning would occur as long as the teaching and method of acquisition was correct (Smith, 1999) </a:t>
            </a:r>
          </a:p>
          <a:p>
            <a:pPr marL="342900" marR="0" lvl="0" indent="-342900" algn="just" defTabSz="914400" eaLnBrk="0" latinLnBrk="0" hangingPunct="0">
              <a:lnSpc>
                <a:spcPct val="130000"/>
              </a:lnSpc>
              <a:spcBef>
                <a:spcPct val="20000"/>
              </a:spcBef>
              <a:buClr>
                <a:schemeClr val="accent5"/>
              </a:buClr>
              <a:buSzTx/>
              <a:buFont typeface="Wingdings" pitchFamily="2" charset="2"/>
              <a:buChar char="§"/>
              <a:tabLst/>
            </a:pPr>
            <a:r>
              <a:rPr kumimoji="0" lang="en-US" altLang="en-US" sz="2200" b="0" i="0" u="none" strike="noStrike" cap="none" normalizeH="0" baseline="0" dirty="0">
                <a:ln>
                  <a:noFill/>
                </a:ln>
                <a:effectLst/>
                <a:latin typeface="+mn-lt"/>
                <a:ea typeface="+mn-ea"/>
              </a:rPr>
              <a:t>This limited view of the nature of learning led to an impoverishment of education (Halstead and Taylor, 1996) as what passed for education could actually have detracted from well-being (Smith, 1999) </a:t>
            </a:r>
          </a:p>
          <a:p>
            <a:pPr marL="342900" marR="0" lvl="0" indent="-342900" defTabSz="914400" eaLnBrk="0" latinLnBrk="0" hangingPunct="0">
              <a:lnSpc>
                <a:spcPct val="130000"/>
              </a:lnSpc>
              <a:spcBef>
                <a:spcPct val="20000"/>
              </a:spcBef>
              <a:buClr>
                <a:schemeClr val="accent5"/>
              </a:buClr>
              <a:buSzTx/>
              <a:buFont typeface="Wingdings" pitchFamily="2" charset="2"/>
              <a:buChar char="§"/>
              <a:tabLst/>
            </a:pPr>
            <a:endParaRPr kumimoji="0" lang="en-US" altLang="en-US" sz="2400" b="0" i="0" u="none" strike="noStrike" cap="none" normalizeH="0" baseline="0" dirty="0">
              <a:ln>
                <a:noFill/>
              </a:ln>
              <a:effectLst/>
              <a:latin typeface="+mn-lt"/>
              <a:ea typeface="+mn-ea"/>
            </a:endParaRPr>
          </a:p>
        </p:txBody>
      </p:sp>
    </p:spTree>
    <p:extLst>
      <p:ext uri="{BB962C8B-B14F-4D97-AF65-F5344CB8AC3E}">
        <p14:creationId xmlns:p14="http://schemas.microsoft.com/office/powerpoint/2010/main" val="281208864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2AA61-5721-F947-A655-F91C115B2761}"/>
              </a:ext>
            </a:extLst>
          </p:cNvPr>
          <p:cNvSpPr>
            <a:spLocks noGrp="1"/>
          </p:cNvSpPr>
          <p:nvPr>
            <p:ph type="title"/>
          </p:nvPr>
        </p:nvSpPr>
        <p:spPr>
          <a:xfrm>
            <a:off x="457200" y="274638"/>
            <a:ext cx="8229600" cy="778098"/>
          </a:xfrm>
        </p:spPr>
        <p:txBody>
          <a:bodyPr anchor="ctr"/>
          <a:lstStyle/>
          <a:p>
            <a:r>
              <a:rPr lang="en-GB" sz="3600" b="1" dirty="0">
                <a:solidFill>
                  <a:schemeClr val="accent5">
                    <a:lumMod val="75000"/>
                  </a:schemeClr>
                </a:solidFill>
              </a:rPr>
              <a:t>Recap:</a:t>
            </a:r>
            <a:br>
              <a:rPr lang="en-GB" sz="3600" b="1" dirty="0">
                <a:solidFill>
                  <a:schemeClr val="accent5">
                    <a:lumMod val="75000"/>
                  </a:schemeClr>
                </a:solidFill>
              </a:rPr>
            </a:br>
            <a:r>
              <a:rPr lang="en-GB" sz="3600" b="1" dirty="0">
                <a:solidFill>
                  <a:schemeClr val="accent5">
                    <a:lumMod val="75000"/>
                  </a:schemeClr>
                </a:solidFill>
              </a:rPr>
              <a:t>Why do we need to know all this?</a:t>
            </a:r>
          </a:p>
        </p:txBody>
      </p:sp>
      <p:sp>
        <p:nvSpPr>
          <p:cNvPr id="3" name="Content Placeholder 2">
            <a:extLst>
              <a:ext uri="{FF2B5EF4-FFF2-40B4-BE49-F238E27FC236}">
                <a16:creationId xmlns:a16="http://schemas.microsoft.com/office/drawing/2014/main" id="{F7FB2442-A1EB-0149-BBE9-E13E14ADC036}"/>
              </a:ext>
            </a:extLst>
          </p:cNvPr>
          <p:cNvSpPr>
            <a:spLocks noGrp="1"/>
          </p:cNvSpPr>
          <p:nvPr>
            <p:ph idx="1"/>
          </p:nvPr>
        </p:nvSpPr>
        <p:spPr>
          <a:xfrm>
            <a:off x="349188" y="1476699"/>
            <a:ext cx="8445624" cy="4968552"/>
          </a:xfrm>
          <a:solidFill>
            <a:schemeClr val="bg1">
              <a:lumMod val="95000"/>
            </a:schemeClr>
          </a:solidFill>
          <a:ln>
            <a:solidFill>
              <a:schemeClr val="accent5"/>
            </a:solidFill>
          </a:ln>
        </p:spPr>
        <p:txBody>
          <a:bodyPr/>
          <a:lstStyle/>
          <a:p>
            <a:pPr algn="just">
              <a:lnSpc>
                <a:spcPct val="120000"/>
              </a:lnSpc>
              <a:buClr>
                <a:schemeClr val="accent5"/>
              </a:buClr>
              <a:buFont typeface="Wingdings" pitchFamily="2" charset="2"/>
              <a:buChar char="§"/>
            </a:pPr>
            <a:r>
              <a:rPr lang="en-GB" sz="2500" b="1" dirty="0"/>
              <a:t>Learning is at the heart of pedagogy</a:t>
            </a:r>
            <a:r>
              <a:rPr lang="en-GB" sz="2500" dirty="0"/>
              <a:t>, and educators are essentially </a:t>
            </a:r>
            <a:r>
              <a:rPr lang="en-GB" sz="2500" b="1" dirty="0"/>
              <a:t>pedagogues.</a:t>
            </a:r>
          </a:p>
          <a:p>
            <a:pPr algn="just">
              <a:lnSpc>
                <a:spcPct val="120000"/>
              </a:lnSpc>
              <a:buClr>
                <a:schemeClr val="accent5"/>
              </a:buClr>
              <a:buFont typeface="Wingdings" pitchFamily="2" charset="2"/>
              <a:buChar char="§"/>
            </a:pPr>
            <a:r>
              <a:rPr lang="en-GB" sz="2500" dirty="0"/>
              <a:t>Pedagogy is a </a:t>
            </a:r>
            <a:r>
              <a:rPr lang="en-GB" sz="2500" b="1" dirty="0"/>
              <a:t>complex</a:t>
            </a:r>
            <a:r>
              <a:rPr lang="en-GB" sz="2500" dirty="0"/>
              <a:t> concept.</a:t>
            </a:r>
          </a:p>
          <a:p>
            <a:pPr algn="just">
              <a:lnSpc>
                <a:spcPct val="120000"/>
              </a:lnSpc>
              <a:buClr>
                <a:schemeClr val="accent5"/>
              </a:buClr>
              <a:buFont typeface="Wingdings" pitchFamily="2" charset="2"/>
              <a:buChar char="§"/>
            </a:pPr>
            <a:r>
              <a:rPr lang="en-GB" sz="2500" dirty="0"/>
              <a:t>The </a:t>
            </a:r>
            <a:r>
              <a:rPr lang="en-GB" sz="2500" b="1" dirty="0"/>
              <a:t>learner at the centre </a:t>
            </a:r>
            <a:r>
              <a:rPr lang="en-GB" sz="2500" dirty="0"/>
              <a:t>of our pedagogical practices is multi-faceted, and has to be recognised as a </a:t>
            </a:r>
            <a:r>
              <a:rPr lang="en-GB" sz="2500" b="1" dirty="0"/>
              <a:t>‘whole person’ – holistic development.</a:t>
            </a:r>
          </a:p>
          <a:p>
            <a:pPr algn="just">
              <a:lnSpc>
                <a:spcPct val="120000"/>
              </a:lnSpc>
              <a:buClr>
                <a:schemeClr val="accent5"/>
              </a:buClr>
              <a:buFont typeface="Wingdings" pitchFamily="2" charset="2"/>
              <a:buChar char="§"/>
            </a:pPr>
            <a:r>
              <a:rPr lang="en-GB" sz="2500" b="1" dirty="0"/>
              <a:t>Vast number of variables </a:t>
            </a:r>
            <a:r>
              <a:rPr lang="en-GB" sz="2500" dirty="0"/>
              <a:t>exist in any pedagogical encounter.</a:t>
            </a:r>
          </a:p>
          <a:p>
            <a:pPr algn="just">
              <a:lnSpc>
                <a:spcPct val="120000"/>
              </a:lnSpc>
              <a:buClr>
                <a:schemeClr val="accent5"/>
              </a:buClr>
              <a:buFont typeface="Wingdings" pitchFamily="2" charset="2"/>
              <a:buChar char="§"/>
            </a:pPr>
            <a:r>
              <a:rPr lang="en-GB" sz="2500" dirty="0"/>
              <a:t>In order to study learning, we require </a:t>
            </a:r>
            <a:r>
              <a:rPr lang="en-GB" sz="2500" b="1" dirty="0"/>
              <a:t>clear frameworks </a:t>
            </a:r>
            <a:r>
              <a:rPr lang="en-GB" sz="2500" dirty="0"/>
              <a:t>simply to </a:t>
            </a:r>
            <a:r>
              <a:rPr lang="en-GB" sz="2500" b="1" dirty="0"/>
              <a:t>make sense of what is happening</a:t>
            </a:r>
            <a:r>
              <a:rPr lang="en-GB" sz="2500" dirty="0"/>
              <a:t>.</a:t>
            </a:r>
          </a:p>
        </p:txBody>
      </p:sp>
    </p:spTree>
    <p:extLst>
      <p:ext uri="{BB962C8B-B14F-4D97-AF65-F5344CB8AC3E}">
        <p14:creationId xmlns:p14="http://schemas.microsoft.com/office/powerpoint/2010/main" val="3652890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956DC-B6B6-E045-9403-6EB9D6EE80EF}"/>
              </a:ext>
            </a:extLst>
          </p:cNvPr>
          <p:cNvSpPr>
            <a:spLocks noGrp="1"/>
          </p:cNvSpPr>
          <p:nvPr>
            <p:ph type="title"/>
          </p:nvPr>
        </p:nvSpPr>
        <p:spPr>
          <a:xfrm>
            <a:off x="683568" y="318505"/>
            <a:ext cx="5770984" cy="1143000"/>
          </a:xfrm>
        </p:spPr>
        <p:txBody>
          <a:bodyPr/>
          <a:lstStyle/>
          <a:p>
            <a:r>
              <a:rPr lang="en-GB" b="1" dirty="0">
                <a:solidFill>
                  <a:schemeClr val="accent5">
                    <a:lumMod val="75000"/>
                  </a:schemeClr>
                </a:solidFill>
              </a:rPr>
              <a:t>In preparation for Wednesday</a:t>
            </a:r>
          </a:p>
        </p:txBody>
      </p:sp>
      <p:sp>
        <p:nvSpPr>
          <p:cNvPr id="3" name="Content Placeholder 2">
            <a:extLst>
              <a:ext uri="{FF2B5EF4-FFF2-40B4-BE49-F238E27FC236}">
                <a16:creationId xmlns:a16="http://schemas.microsoft.com/office/drawing/2014/main" id="{C6ECC98C-BD2F-2945-8D40-19AC02DCB80E}"/>
              </a:ext>
            </a:extLst>
          </p:cNvPr>
          <p:cNvSpPr>
            <a:spLocks noGrp="1"/>
          </p:cNvSpPr>
          <p:nvPr>
            <p:ph idx="1"/>
          </p:nvPr>
        </p:nvSpPr>
        <p:spPr>
          <a:xfrm>
            <a:off x="480810" y="1737485"/>
            <a:ext cx="8205990" cy="3917032"/>
          </a:xfrm>
        </p:spPr>
        <p:txBody>
          <a:bodyPr/>
          <a:lstStyle/>
          <a:p>
            <a:pPr marL="0" indent="0">
              <a:buNone/>
            </a:pPr>
            <a:r>
              <a:rPr lang="en-GB" dirty="0"/>
              <a:t>Read the following pages from </a:t>
            </a:r>
            <a:r>
              <a:rPr lang="en-GB" b="1" dirty="0"/>
              <a:t>chapter 6 </a:t>
            </a:r>
            <a:r>
              <a:rPr lang="en-GB" dirty="0"/>
              <a:t>in </a:t>
            </a:r>
          </a:p>
          <a:p>
            <a:pPr marL="0" indent="0">
              <a:buNone/>
            </a:pPr>
            <a:r>
              <a:rPr lang="en-GB" sz="2800" dirty="0">
                <a:hlinkClick r:id="rId3"/>
              </a:rPr>
              <a:t>Purdy, L. (2018) </a:t>
            </a:r>
            <a:r>
              <a:rPr lang="en-GB" sz="2800" i="1" dirty="0">
                <a:hlinkClick r:id="rId3"/>
              </a:rPr>
              <a:t>Sports Coaching: the basics</a:t>
            </a:r>
            <a:r>
              <a:rPr lang="en-GB" sz="2800" dirty="0">
                <a:hlinkClick r:id="rId3"/>
              </a:rPr>
              <a:t>. Oxon: Routledge</a:t>
            </a:r>
            <a:r>
              <a:rPr lang="en-GB" sz="2800" dirty="0"/>
              <a:t> (click the reference to download! It is also on Moodle under ‘Intro to Pedagogy tile’)</a:t>
            </a:r>
          </a:p>
          <a:p>
            <a:pPr marL="0" indent="0">
              <a:buNone/>
            </a:pPr>
            <a:endParaRPr lang="en-GB" dirty="0"/>
          </a:p>
          <a:p>
            <a:pPr>
              <a:buClr>
                <a:schemeClr val="accent5"/>
              </a:buClr>
              <a:buFont typeface="Wingdings" pitchFamily="2" charset="2"/>
              <a:buChar char="§"/>
            </a:pPr>
            <a:r>
              <a:rPr lang="en-GB" dirty="0"/>
              <a:t>Pp. 84-89 ‘Behaviourism’ Section</a:t>
            </a:r>
          </a:p>
          <a:p>
            <a:pPr>
              <a:buClr>
                <a:schemeClr val="accent5"/>
              </a:buClr>
              <a:buFont typeface="Wingdings" pitchFamily="2" charset="2"/>
              <a:buChar char="§"/>
            </a:pPr>
            <a:r>
              <a:rPr lang="en-GB" dirty="0"/>
              <a:t>Pp. 91-93 ‘Constructivism’ Section</a:t>
            </a:r>
          </a:p>
          <a:p>
            <a:pPr marL="0" indent="0">
              <a:buNone/>
            </a:pPr>
            <a:endParaRPr lang="en-GB" dirty="0"/>
          </a:p>
        </p:txBody>
      </p:sp>
      <p:pic>
        <p:nvPicPr>
          <p:cNvPr id="5" name="Picture 4" descr="A picture containing text, clipart&#10;&#10;Description automatically generated">
            <a:extLst>
              <a:ext uri="{FF2B5EF4-FFF2-40B4-BE49-F238E27FC236}">
                <a16:creationId xmlns:a16="http://schemas.microsoft.com/office/drawing/2014/main" id="{5DBE810D-9ED9-B646-BD87-D0D4CF97FCCE}"/>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51104" y="42526"/>
            <a:ext cx="1835696" cy="1694959"/>
          </a:xfrm>
          <a:prstGeom prst="rect">
            <a:avLst/>
          </a:prstGeom>
        </p:spPr>
      </p:pic>
    </p:spTree>
    <p:extLst>
      <p:ext uri="{BB962C8B-B14F-4D97-AF65-F5344CB8AC3E}">
        <p14:creationId xmlns:p14="http://schemas.microsoft.com/office/powerpoint/2010/main" val="2531889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2">
            <a:extLst>
              <a:ext uri="{FF2B5EF4-FFF2-40B4-BE49-F238E27FC236}">
                <a16:creationId xmlns:a16="http://schemas.microsoft.com/office/drawing/2014/main" id="{93949160-BE97-8444-868B-8CD7410FAA07}"/>
              </a:ext>
            </a:extLst>
          </p:cNvPr>
          <p:cNvSpPr txBox="1">
            <a:spLocks noChangeArrowheads="1"/>
          </p:cNvSpPr>
          <p:nvPr/>
        </p:nvSpPr>
        <p:spPr bwMode="auto">
          <a:xfrm>
            <a:off x="2024842" y="2492896"/>
            <a:ext cx="5094312" cy="2088232"/>
          </a:xfrm>
          <a:prstGeom prst="rect">
            <a:avLst/>
          </a:prstGeom>
          <a:solidFill>
            <a:schemeClr val="accent5">
              <a:lumMod val="75000"/>
            </a:schemeClr>
          </a:solidFill>
          <a:ln>
            <a:noFill/>
          </a:ln>
          <a:extLs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pPr eaLnBrk="1" hangingPunct="1"/>
            <a:r>
              <a:rPr lang="en-US" altLang="en-US" sz="2400" b="1" dirty="0">
                <a:solidFill>
                  <a:schemeClr val="bg1"/>
                </a:solidFill>
              </a:rPr>
              <a:t>Thank you</a:t>
            </a:r>
          </a:p>
          <a:p>
            <a:pPr eaLnBrk="1" hangingPunct="1"/>
            <a:r>
              <a:rPr lang="en-US" altLang="en-US" sz="2400" b="1" dirty="0" err="1">
                <a:solidFill>
                  <a:schemeClr val="bg1"/>
                </a:solidFill>
              </a:rPr>
              <a:t>Diolch</a:t>
            </a:r>
            <a:endParaRPr lang="en-US" altLang="en-US" sz="2400" b="1" dirty="0">
              <a:solidFill>
                <a:schemeClr val="bg1"/>
              </a:solidFill>
            </a:endParaRPr>
          </a:p>
          <a:p>
            <a:pPr eaLnBrk="1" hangingPunct="1"/>
            <a:r>
              <a:rPr lang="en-US" altLang="en-US" sz="2400" b="1" dirty="0" err="1">
                <a:solidFill>
                  <a:schemeClr val="bg1"/>
                </a:solidFill>
              </a:rPr>
              <a:t>Obrigada</a:t>
            </a:r>
            <a:endParaRPr lang="en-US" altLang="en-US" sz="2400" b="1" dirty="0">
              <a:solidFill>
                <a:schemeClr val="bg1"/>
              </a:solidFill>
            </a:endParaRPr>
          </a:p>
          <a:p>
            <a:pPr eaLnBrk="1" hangingPunct="1"/>
            <a:endParaRPr lang="en-US" altLang="en-US" sz="2400" b="1" dirty="0">
              <a:solidFill>
                <a:schemeClr val="bg1"/>
              </a:solidFill>
            </a:endParaRPr>
          </a:p>
          <a:p>
            <a:pPr eaLnBrk="1" hangingPunct="1"/>
            <a:r>
              <a:rPr lang="en-US" altLang="en-US" sz="2400" b="1" dirty="0">
                <a:solidFill>
                  <a:schemeClr val="bg1"/>
                </a:solidFill>
              </a:rPr>
              <a:t>See you next week!</a:t>
            </a:r>
            <a:endParaRPr lang="en-US" altLang="en-US" sz="3200" b="1" dirty="0">
              <a:solidFill>
                <a:schemeClr val="bg1"/>
              </a:solidFill>
            </a:endParaRPr>
          </a:p>
        </p:txBody>
      </p:sp>
      <p:sp>
        <p:nvSpPr>
          <p:cNvPr id="2" name="TextBox 1">
            <a:extLst>
              <a:ext uri="{FF2B5EF4-FFF2-40B4-BE49-F238E27FC236}">
                <a16:creationId xmlns:a16="http://schemas.microsoft.com/office/drawing/2014/main" id="{1D996922-2B59-BE4C-B810-81D771F5B647}"/>
              </a:ext>
            </a:extLst>
          </p:cNvPr>
          <p:cNvSpPr txBox="1"/>
          <p:nvPr/>
        </p:nvSpPr>
        <p:spPr>
          <a:xfrm>
            <a:off x="701822" y="1202849"/>
            <a:ext cx="7740352" cy="707886"/>
          </a:xfrm>
          <a:prstGeom prst="rect">
            <a:avLst/>
          </a:prstGeom>
          <a:noFill/>
          <a:ln>
            <a:noFill/>
          </a:ln>
        </p:spPr>
        <p:txBody>
          <a:bodyPr wrap="square" rtlCol="0" anchor="ctr">
            <a:spAutoFit/>
          </a:bodyPr>
          <a:lstStyle/>
          <a:p>
            <a:pPr algn="ctr"/>
            <a:r>
              <a:rPr lang="en-US" sz="4000" b="1" dirty="0">
                <a:solidFill>
                  <a:schemeClr val="accent5">
                    <a:lumMod val="75000"/>
                  </a:schemeClr>
                </a:solidFill>
                <a:latin typeface="+mn-lt"/>
              </a:rPr>
              <a:t>What questions have you got?</a:t>
            </a:r>
          </a:p>
        </p:txBody>
      </p:sp>
    </p:spTree>
    <p:extLst>
      <p:ext uri="{BB962C8B-B14F-4D97-AF65-F5344CB8AC3E}">
        <p14:creationId xmlns:p14="http://schemas.microsoft.com/office/powerpoint/2010/main" val="5211424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D4F65-0F3E-984C-A238-C0DE7E747D04}"/>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50A61159-E908-224D-B143-C83E6EF33B88}"/>
              </a:ext>
            </a:extLst>
          </p:cNvPr>
          <p:cNvSpPr>
            <a:spLocks noGrp="1"/>
          </p:cNvSpPr>
          <p:nvPr>
            <p:ph idx="1"/>
          </p:nvPr>
        </p:nvSpPr>
        <p:spPr/>
        <p:txBody>
          <a:bodyPr/>
          <a:lstStyle/>
          <a:p>
            <a:pPr marL="0" indent="0">
              <a:buNone/>
            </a:pPr>
            <a:r>
              <a:rPr lang="en-GB" sz="2000" dirty="0"/>
              <a:t>Armour, K. (2011) ‘What is ‘sport pedagogy’ and why study it?’, in K. Armour, K. (ed.), </a:t>
            </a:r>
            <a:r>
              <a:rPr lang="en-GB" sz="2000" i="1" dirty="0"/>
              <a:t>Sport Pedagogy: An Introduction for Teaching and Coaching</a:t>
            </a:r>
            <a:r>
              <a:rPr lang="en-GB" sz="2000" dirty="0"/>
              <a:t>, London: Taylor &amp; Francis Group. Available from: ProQuest </a:t>
            </a:r>
            <a:r>
              <a:rPr lang="en-GB" sz="2000" dirty="0" err="1"/>
              <a:t>Ebook</a:t>
            </a:r>
            <a:r>
              <a:rPr lang="en-GB" sz="2000" dirty="0"/>
              <a:t> Central.</a:t>
            </a:r>
          </a:p>
          <a:p>
            <a:pPr marL="0" indent="0">
              <a:buNone/>
            </a:pPr>
            <a:endParaRPr lang="en-GB" sz="2000" dirty="0"/>
          </a:p>
          <a:p>
            <a:pPr marL="0" indent="0">
              <a:buNone/>
            </a:pPr>
            <a:r>
              <a:rPr lang="en-GB" sz="2000" dirty="0"/>
              <a:t>Purdy, L. (2018) </a:t>
            </a:r>
            <a:r>
              <a:rPr lang="en-GB" sz="2000" i="1" dirty="0"/>
              <a:t>Sports Coaching: the basics</a:t>
            </a:r>
            <a:r>
              <a:rPr lang="en-GB" sz="2000" dirty="0"/>
              <a:t>. Oxon: Routledge</a:t>
            </a:r>
          </a:p>
          <a:p>
            <a:pPr marL="0" indent="0">
              <a:buNone/>
            </a:pPr>
            <a:endParaRPr lang="en-GB" sz="2000" dirty="0"/>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263243242"/>
      </p:ext>
    </p:extLst>
  </p:cSld>
  <p:clrMapOvr>
    <a:masterClrMapping/>
  </p:clrMapOvr>
</p:sld>
</file>

<file path=ppt/theme/theme1.xml><?xml version="1.0" encoding="utf-8"?>
<a:theme xmlns:a="http://schemas.openxmlformats.org/drawingml/2006/main" name="Theme2">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2" id="{3591BD16-07DF-4BA2-BF3E-1BC8979AC60E}" vid="{23EDC278-C0A3-4313-8D21-321F5231F3B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8" ma:contentTypeDescription="Create a new document." ma:contentTypeScope="" ma:versionID="621859114c9cd7a4a0a977477e086d63">
  <xsd:schema xmlns:xsd="http://www.w3.org/2001/XMLSchema" xmlns:xs="http://www.w3.org/2001/XMLSchema" xmlns:p="http://schemas.microsoft.com/office/2006/metadata/properties" xmlns:ns3="f9cd839b-d2f7-4d79-867e-33235b171cd7" targetNamespace="http://schemas.microsoft.com/office/2006/metadata/properties" ma:root="true" ma:fieldsID="82638c60114515645154592ffad4805d" ns3:_="">
    <xsd:import namespace="f9cd839b-d2f7-4d79-867e-33235b171cd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4B8AA36-7959-49E3-9F6B-1E57061C013E}">
  <ds:schemaRefs>
    <ds:schemaRef ds:uri="http://schemas.microsoft.com/sharepoint/v3/contenttype/forms"/>
  </ds:schemaRefs>
</ds:datastoreItem>
</file>

<file path=customXml/itemProps2.xml><?xml version="1.0" encoding="utf-8"?>
<ds:datastoreItem xmlns:ds="http://schemas.openxmlformats.org/officeDocument/2006/customXml" ds:itemID="{49FFF554-C30B-4040-9CDA-B1BE1494DF5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995293E-0901-4B37-96F5-071E6694940D}">
  <ds:schemaRefs>
    <ds:schemaRef ds:uri="http://purl.org/dc/elements/1.1/"/>
    <ds:schemaRef ds:uri="http://purl.org/dc/dcmitype/"/>
    <ds:schemaRef ds:uri="http://purl.org/dc/terms/"/>
    <ds:schemaRef ds:uri="http://schemas.microsoft.com/office/2006/documentManagement/types"/>
    <ds:schemaRef ds:uri="http://schemas.microsoft.com/office/infopath/2007/PartnerControls"/>
    <ds:schemaRef ds:uri="http://schemas.microsoft.com/office/2006/metadata/properties"/>
    <ds:schemaRef ds:uri="http://schemas.openxmlformats.org/package/2006/metadata/core-properties"/>
    <ds:schemaRef ds:uri="f9cd839b-d2f7-4d79-867e-33235b171cd7"/>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1085</TotalTime>
  <Words>1269</Words>
  <Application>Microsoft Macintosh PowerPoint</Application>
  <PresentationFormat>On-screen Show (4:3)</PresentationFormat>
  <Paragraphs>128</Paragraphs>
  <Slides>27</Slides>
  <Notes>11</Notes>
  <HiddenSlides>0</HiddenSlides>
  <MMClips>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Myriad Pro</vt:lpstr>
      <vt:lpstr>Verdana</vt:lpstr>
      <vt:lpstr>Wingdings</vt:lpstr>
      <vt:lpstr>Theme2</vt:lpstr>
      <vt:lpstr>BMPE4005  Physical Education and Aquatic Activities</vt:lpstr>
      <vt:lpstr>LEARNING OUTCOMES</vt:lpstr>
      <vt:lpstr>Working through the session</vt:lpstr>
      <vt:lpstr>Recap: Sport Pedagogy</vt:lpstr>
      <vt:lpstr>Recap: Sport Pedagogy</vt:lpstr>
      <vt:lpstr>Sport Pedagogy</vt:lpstr>
      <vt:lpstr> LEARNING  What is learning?</vt:lpstr>
      <vt:lpstr>A PRODUCT view of learning </vt:lpstr>
      <vt:lpstr>A PROCESS view of learning </vt:lpstr>
      <vt:lpstr>Metaphors for Learning</vt:lpstr>
      <vt:lpstr>How do we learn? Stard (1998)</vt:lpstr>
      <vt:lpstr>PowerPoint Presentation</vt:lpstr>
      <vt:lpstr>PowerPoint Presentation</vt:lpstr>
      <vt:lpstr>PowerPoint Presentation</vt:lpstr>
      <vt:lpstr>PowerPoint Presentation</vt:lpstr>
      <vt:lpstr>PowerPoint Presentation</vt:lpstr>
      <vt:lpstr>PowerPoint Presentation</vt:lpstr>
      <vt:lpstr>So, how did it go?</vt:lpstr>
      <vt:lpstr>PowerPoint Presentation</vt:lpstr>
      <vt:lpstr>PowerPoint Presentation</vt:lpstr>
      <vt:lpstr>PowerPoint Presentation</vt:lpstr>
      <vt:lpstr>PowerPoint Presentation</vt:lpstr>
      <vt:lpstr>Being Critical – a necessity!</vt:lpstr>
      <vt:lpstr>Recap: Why do we need to know all this?</vt:lpstr>
      <vt:lpstr>In preparation for Wednesday</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SSH4062  Professional Development and Practice</dc:title>
  <dc:creator>Mara Mata</dc:creator>
  <cp:lastModifiedBy>Mara Mata</cp:lastModifiedBy>
  <cp:revision>22</cp:revision>
  <dcterms:created xsi:type="dcterms:W3CDTF">2020-01-31T11:37:25Z</dcterms:created>
  <dcterms:modified xsi:type="dcterms:W3CDTF">2021-02-01T13:40:08Z</dcterms:modified>
</cp:coreProperties>
</file>