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8" r:id="rId5"/>
  </p:sldMasterIdLst>
  <p:notesMasterIdLst>
    <p:notesMasterId r:id="rId27"/>
  </p:notesMasterIdLst>
  <p:sldIdLst>
    <p:sldId id="258" r:id="rId6"/>
    <p:sldId id="264" r:id="rId7"/>
    <p:sldId id="311" r:id="rId8"/>
    <p:sldId id="312" r:id="rId9"/>
    <p:sldId id="318" r:id="rId10"/>
    <p:sldId id="319" r:id="rId11"/>
    <p:sldId id="320" r:id="rId12"/>
    <p:sldId id="323" r:id="rId13"/>
    <p:sldId id="325" r:id="rId14"/>
    <p:sldId id="326" r:id="rId15"/>
    <p:sldId id="327" r:id="rId16"/>
    <p:sldId id="321" r:id="rId17"/>
    <p:sldId id="322" r:id="rId18"/>
    <p:sldId id="324" r:id="rId19"/>
    <p:sldId id="314" r:id="rId20"/>
    <p:sldId id="313" r:id="rId21"/>
    <p:sldId id="328" r:id="rId22"/>
    <p:sldId id="315" r:id="rId23"/>
    <p:sldId id="316" r:id="rId24"/>
    <p:sldId id="317" r:id="rId25"/>
    <p:sldId id="294"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166D04F-BF02-4F3C-AECA-05356950F5B9}" v="1" dt="2024-11-04T09:41:49.05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4" autoAdjust="0"/>
    <p:restoredTop sz="83314" autoAdjust="0"/>
  </p:normalViewPr>
  <p:slideViewPr>
    <p:cSldViewPr snapToGrid="0" snapToObjects="1">
      <p:cViewPr varScale="1">
        <p:scale>
          <a:sx n="111" d="100"/>
          <a:sy n="111" d="100"/>
        </p:scale>
        <p:origin x="42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sim" userId="463e8671-0eec-4074-8616-21d10d9d1eab" providerId="ADAL" clId="{0CBCF403-BBB9-422E-851D-47A336B55825}"/>
    <pc:docChg chg="undo custSel addSld modSld sldOrd">
      <pc:chgData name="Mohamed Asim" userId="463e8671-0eec-4074-8616-21d10d9d1eab" providerId="ADAL" clId="{0CBCF403-BBB9-422E-851D-47A336B55825}" dt="2023-10-17T18:53:32.003" v="2244" actId="20577"/>
      <pc:docMkLst>
        <pc:docMk/>
      </pc:docMkLst>
      <pc:sldChg chg="modSp mod">
        <pc:chgData name="Mohamed Asim" userId="463e8671-0eec-4074-8616-21d10d9d1eab" providerId="ADAL" clId="{0CBCF403-BBB9-422E-851D-47A336B55825}" dt="2023-10-17T18:03:22.719" v="51" actId="20577"/>
        <pc:sldMkLst>
          <pc:docMk/>
          <pc:sldMk cId="1720888879" sldId="258"/>
        </pc:sldMkLst>
        <pc:spChg chg="mod">
          <ac:chgData name="Mohamed Asim" userId="463e8671-0eec-4074-8616-21d10d9d1eab" providerId="ADAL" clId="{0CBCF403-BBB9-422E-851D-47A336B55825}" dt="2023-10-17T18:03:22.719" v="51" actId="20577"/>
          <ac:spMkLst>
            <pc:docMk/>
            <pc:sldMk cId="1720888879" sldId="258"/>
            <ac:spMk id="3" creationId="{74D9E2CC-1AE0-9F1D-FAB0-0A1AD94712BA}"/>
          </ac:spMkLst>
        </pc:spChg>
      </pc:sldChg>
      <pc:sldChg chg="modSp mod ord">
        <pc:chgData name="Mohamed Asim" userId="463e8671-0eec-4074-8616-21d10d9d1eab" providerId="ADAL" clId="{0CBCF403-BBB9-422E-851D-47A336B55825}" dt="2023-10-17T18:12:25.860" v="726" actId="20577"/>
        <pc:sldMkLst>
          <pc:docMk/>
          <pc:sldMk cId="675937917" sldId="263"/>
        </pc:sldMkLst>
        <pc:spChg chg="mod">
          <ac:chgData name="Mohamed Asim" userId="463e8671-0eec-4074-8616-21d10d9d1eab" providerId="ADAL" clId="{0CBCF403-BBB9-422E-851D-47A336B55825}" dt="2023-10-17T18:04:17.988" v="217" actId="20577"/>
          <ac:spMkLst>
            <pc:docMk/>
            <pc:sldMk cId="675937917" sldId="263"/>
            <ac:spMk id="2" creationId="{F06D4C42-0D9B-9EA7-695C-4205B1C36E07}"/>
          </ac:spMkLst>
        </pc:spChg>
        <pc:spChg chg="mod">
          <ac:chgData name="Mohamed Asim" userId="463e8671-0eec-4074-8616-21d10d9d1eab" providerId="ADAL" clId="{0CBCF403-BBB9-422E-851D-47A336B55825}" dt="2023-10-17T18:12:25.860" v="726" actId="20577"/>
          <ac:spMkLst>
            <pc:docMk/>
            <pc:sldMk cId="675937917" sldId="263"/>
            <ac:spMk id="3" creationId="{362B371C-EBE1-213F-C23F-EAC2867DAF8C}"/>
          </ac:spMkLst>
        </pc:spChg>
      </pc:sldChg>
      <pc:sldChg chg="modSp mod">
        <pc:chgData name="Mohamed Asim" userId="463e8671-0eec-4074-8616-21d10d9d1eab" providerId="ADAL" clId="{0CBCF403-BBB9-422E-851D-47A336B55825}" dt="2023-10-17T18:07:07.430" v="524" actId="20577"/>
        <pc:sldMkLst>
          <pc:docMk/>
          <pc:sldMk cId="1116631375" sldId="264"/>
        </pc:sldMkLst>
        <pc:spChg chg="mod">
          <ac:chgData name="Mohamed Asim" userId="463e8671-0eec-4074-8616-21d10d9d1eab" providerId="ADAL" clId="{0CBCF403-BBB9-422E-851D-47A336B55825}" dt="2023-10-17T18:07:07.430" v="524" actId="20577"/>
          <ac:spMkLst>
            <pc:docMk/>
            <pc:sldMk cId="1116631375" sldId="264"/>
            <ac:spMk id="2" creationId="{DFB84F25-25C6-9BD5-742A-A50B606A0606}"/>
          </ac:spMkLst>
        </pc:spChg>
        <pc:spChg chg="mod">
          <ac:chgData name="Mohamed Asim" userId="463e8671-0eec-4074-8616-21d10d9d1eab" providerId="ADAL" clId="{0CBCF403-BBB9-422E-851D-47A336B55825}" dt="2023-10-17T18:06:45.615" v="502" actId="20577"/>
          <ac:spMkLst>
            <pc:docMk/>
            <pc:sldMk cId="1116631375" sldId="264"/>
            <ac:spMk id="3" creationId="{882851C0-6472-8C4E-46B8-9AE82FBD8967}"/>
          </ac:spMkLst>
        </pc:spChg>
      </pc:sldChg>
      <pc:sldChg chg="addSp delSp modSp new mod setBg">
        <pc:chgData name="Mohamed Asim" userId="463e8671-0eec-4074-8616-21d10d9d1eab" providerId="ADAL" clId="{0CBCF403-BBB9-422E-851D-47A336B55825}" dt="2023-10-17T18:14:11.346" v="760" actId="26606"/>
        <pc:sldMkLst>
          <pc:docMk/>
          <pc:sldMk cId="3116902116" sldId="265"/>
        </pc:sldMkLst>
        <pc:spChg chg="mod">
          <ac:chgData name="Mohamed Asim" userId="463e8671-0eec-4074-8616-21d10d9d1eab" providerId="ADAL" clId="{0CBCF403-BBB9-422E-851D-47A336B55825}" dt="2023-10-17T18:14:11.346" v="760" actId="26606"/>
          <ac:spMkLst>
            <pc:docMk/>
            <pc:sldMk cId="3116902116" sldId="265"/>
            <ac:spMk id="2" creationId="{33B890F3-EA66-14B8-9515-FBE7A0130EA3}"/>
          </ac:spMkLst>
        </pc:spChg>
        <pc:spChg chg="del">
          <ac:chgData name="Mohamed Asim" userId="463e8671-0eec-4074-8616-21d10d9d1eab" providerId="ADAL" clId="{0CBCF403-BBB9-422E-851D-47A336B55825}" dt="2023-10-17T18:13:56.873" v="759" actId="22"/>
          <ac:spMkLst>
            <pc:docMk/>
            <pc:sldMk cId="3116902116" sldId="265"/>
            <ac:spMk id="3" creationId="{952DA9C7-3E3B-4576-08E9-EBB803E5EBB4}"/>
          </ac:spMkLst>
        </pc:spChg>
        <pc:spChg chg="add">
          <ac:chgData name="Mohamed Asim" userId="463e8671-0eec-4074-8616-21d10d9d1eab" providerId="ADAL" clId="{0CBCF403-BBB9-422E-851D-47A336B55825}" dt="2023-10-17T18:14:11.346" v="760" actId="26606"/>
          <ac:spMkLst>
            <pc:docMk/>
            <pc:sldMk cId="3116902116" sldId="265"/>
            <ac:spMk id="10" creationId="{16C5FA50-8D52-4617-AF91-5C7B1C8352F1}"/>
          </ac:spMkLst>
        </pc:spChg>
        <pc:spChg chg="add">
          <ac:chgData name="Mohamed Asim" userId="463e8671-0eec-4074-8616-21d10d9d1eab" providerId="ADAL" clId="{0CBCF403-BBB9-422E-851D-47A336B55825}" dt="2023-10-17T18:14:11.346" v="760" actId="26606"/>
          <ac:spMkLst>
            <pc:docMk/>
            <pc:sldMk cId="3116902116" sldId="265"/>
            <ac:spMk id="12" creationId="{E223798C-12AD-4B0C-A50C-D676347D67CF}"/>
          </ac:spMkLst>
        </pc:spChg>
        <pc:picChg chg="add mod ord">
          <ac:chgData name="Mohamed Asim" userId="463e8671-0eec-4074-8616-21d10d9d1eab" providerId="ADAL" clId="{0CBCF403-BBB9-422E-851D-47A336B55825}" dt="2023-10-17T18:14:11.346" v="760" actId="26606"/>
          <ac:picMkLst>
            <pc:docMk/>
            <pc:sldMk cId="3116902116" sldId="265"/>
            <ac:picMk id="5" creationId="{F51519FF-1E76-8142-93C7-D0F0E44327C2}"/>
          </ac:picMkLst>
        </pc:picChg>
      </pc:sldChg>
      <pc:sldChg chg="addSp delSp modSp new mod">
        <pc:chgData name="Mohamed Asim" userId="463e8671-0eec-4074-8616-21d10d9d1eab" providerId="ADAL" clId="{0CBCF403-BBB9-422E-851D-47A336B55825}" dt="2023-10-17T18:49:59.548" v="2205" actId="20577"/>
        <pc:sldMkLst>
          <pc:docMk/>
          <pc:sldMk cId="1389466257" sldId="266"/>
        </pc:sldMkLst>
        <pc:spChg chg="mod">
          <ac:chgData name="Mohamed Asim" userId="463e8671-0eec-4074-8616-21d10d9d1eab" providerId="ADAL" clId="{0CBCF403-BBB9-422E-851D-47A336B55825}" dt="2023-10-17T18:49:59.548" v="2205" actId="20577"/>
          <ac:spMkLst>
            <pc:docMk/>
            <pc:sldMk cId="1389466257" sldId="266"/>
            <ac:spMk id="2" creationId="{FCB2497F-26FE-6324-BEC3-B2A68C837D42}"/>
          </ac:spMkLst>
        </pc:spChg>
        <pc:spChg chg="mod">
          <ac:chgData name="Mohamed Asim" userId="463e8671-0eec-4074-8616-21d10d9d1eab" providerId="ADAL" clId="{0CBCF403-BBB9-422E-851D-47A336B55825}" dt="2023-10-17T18:49:48.948" v="2204" actId="20577"/>
          <ac:spMkLst>
            <pc:docMk/>
            <pc:sldMk cId="1389466257" sldId="266"/>
            <ac:spMk id="3" creationId="{5CBA2C4E-8FE0-08FC-0CA9-B3B0B68A0E6E}"/>
          </ac:spMkLst>
        </pc:spChg>
        <pc:picChg chg="add del">
          <ac:chgData name="Mohamed Asim" userId="463e8671-0eec-4074-8616-21d10d9d1eab" providerId="ADAL" clId="{0CBCF403-BBB9-422E-851D-47A336B55825}" dt="2023-10-17T18:17:25.400" v="942" actId="22"/>
          <ac:picMkLst>
            <pc:docMk/>
            <pc:sldMk cId="1389466257" sldId="266"/>
            <ac:picMk id="5" creationId="{E92C62E5-9193-2878-195B-6BD2AB7CD88A}"/>
          </ac:picMkLst>
        </pc:picChg>
      </pc:sldChg>
      <pc:sldChg chg="addSp delSp modSp new mod setBg">
        <pc:chgData name="Mohamed Asim" userId="463e8671-0eec-4074-8616-21d10d9d1eab" providerId="ADAL" clId="{0CBCF403-BBB9-422E-851D-47A336B55825}" dt="2023-10-17T18:20:51.734" v="1049" actId="26606"/>
        <pc:sldMkLst>
          <pc:docMk/>
          <pc:sldMk cId="2425646004" sldId="267"/>
        </pc:sldMkLst>
        <pc:spChg chg="mod">
          <ac:chgData name="Mohamed Asim" userId="463e8671-0eec-4074-8616-21d10d9d1eab" providerId="ADAL" clId="{0CBCF403-BBB9-422E-851D-47A336B55825}" dt="2023-10-17T18:20:51.734" v="1049" actId="26606"/>
          <ac:spMkLst>
            <pc:docMk/>
            <pc:sldMk cId="2425646004" sldId="267"/>
            <ac:spMk id="2" creationId="{13157183-E1E5-1848-071E-BF9C2003219A}"/>
          </ac:spMkLst>
        </pc:spChg>
        <pc:spChg chg="del">
          <ac:chgData name="Mohamed Asim" userId="463e8671-0eec-4074-8616-21d10d9d1eab" providerId="ADAL" clId="{0CBCF403-BBB9-422E-851D-47A336B55825}" dt="2023-10-17T18:20:43.371" v="1048" actId="22"/>
          <ac:spMkLst>
            <pc:docMk/>
            <pc:sldMk cId="2425646004" sldId="267"/>
            <ac:spMk id="3" creationId="{A7F1E323-0941-A0A9-97B7-365C845C00FF}"/>
          </ac:spMkLst>
        </pc:spChg>
        <pc:spChg chg="add">
          <ac:chgData name="Mohamed Asim" userId="463e8671-0eec-4074-8616-21d10d9d1eab" providerId="ADAL" clId="{0CBCF403-BBB9-422E-851D-47A336B55825}" dt="2023-10-17T18:20:51.734" v="1049" actId="26606"/>
          <ac:spMkLst>
            <pc:docMk/>
            <pc:sldMk cId="2425646004" sldId="267"/>
            <ac:spMk id="10" creationId="{16C5FA50-8D52-4617-AF91-5C7B1C8352F1}"/>
          </ac:spMkLst>
        </pc:spChg>
        <pc:spChg chg="add">
          <ac:chgData name="Mohamed Asim" userId="463e8671-0eec-4074-8616-21d10d9d1eab" providerId="ADAL" clId="{0CBCF403-BBB9-422E-851D-47A336B55825}" dt="2023-10-17T18:20:51.734" v="1049" actId="26606"/>
          <ac:spMkLst>
            <pc:docMk/>
            <pc:sldMk cId="2425646004" sldId="267"/>
            <ac:spMk id="12" creationId="{E223798C-12AD-4B0C-A50C-D676347D67CF}"/>
          </ac:spMkLst>
        </pc:spChg>
        <pc:picChg chg="add mod ord">
          <ac:chgData name="Mohamed Asim" userId="463e8671-0eec-4074-8616-21d10d9d1eab" providerId="ADAL" clId="{0CBCF403-BBB9-422E-851D-47A336B55825}" dt="2023-10-17T18:20:51.734" v="1049" actId="26606"/>
          <ac:picMkLst>
            <pc:docMk/>
            <pc:sldMk cId="2425646004" sldId="267"/>
            <ac:picMk id="5" creationId="{3E4E7207-74BB-61E0-8E04-C8D0476E904F}"/>
          </ac:picMkLst>
        </pc:picChg>
      </pc:sldChg>
      <pc:sldChg chg="modSp new mod">
        <pc:chgData name="Mohamed Asim" userId="463e8671-0eec-4074-8616-21d10d9d1eab" providerId="ADAL" clId="{0CBCF403-BBB9-422E-851D-47A336B55825}" dt="2023-10-17T18:19:44.555" v="1025" actId="20577"/>
        <pc:sldMkLst>
          <pc:docMk/>
          <pc:sldMk cId="1511305649" sldId="268"/>
        </pc:sldMkLst>
        <pc:spChg chg="mod">
          <ac:chgData name="Mohamed Asim" userId="463e8671-0eec-4074-8616-21d10d9d1eab" providerId="ADAL" clId="{0CBCF403-BBB9-422E-851D-47A336B55825}" dt="2023-10-17T18:19:44.555" v="1025" actId="20577"/>
          <ac:spMkLst>
            <pc:docMk/>
            <pc:sldMk cId="1511305649" sldId="268"/>
            <ac:spMk id="2" creationId="{E3481FFE-D7F3-3C7F-2329-6F38E1E097AC}"/>
          </ac:spMkLst>
        </pc:spChg>
      </pc:sldChg>
      <pc:sldChg chg="modSp new mod">
        <pc:chgData name="Mohamed Asim" userId="463e8671-0eec-4074-8616-21d10d9d1eab" providerId="ADAL" clId="{0CBCF403-BBB9-422E-851D-47A336B55825}" dt="2023-10-17T18:22:48.119" v="1280" actId="20577"/>
        <pc:sldMkLst>
          <pc:docMk/>
          <pc:sldMk cId="4146544261" sldId="269"/>
        </pc:sldMkLst>
        <pc:spChg chg="mod">
          <ac:chgData name="Mohamed Asim" userId="463e8671-0eec-4074-8616-21d10d9d1eab" providerId="ADAL" clId="{0CBCF403-BBB9-422E-851D-47A336B55825}" dt="2023-10-17T18:21:25.186" v="1074" actId="20577"/>
          <ac:spMkLst>
            <pc:docMk/>
            <pc:sldMk cId="4146544261" sldId="269"/>
            <ac:spMk id="2" creationId="{44BCA478-DC76-54C7-6C42-DFDEA37B94F1}"/>
          </ac:spMkLst>
        </pc:spChg>
        <pc:spChg chg="mod">
          <ac:chgData name="Mohamed Asim" userId="463e8671-0eec-4074-8616-21d10d9d1eab" providerId="ADAL" clId="{0CBCF403-BBB9-422E-851D-47A336B55825}" dt="2023-10-17T18:22:48.119" v="1280" actId="20577"/>
          <ac:spMkLst>
            <pc:docMk/>
            <pc:sldMk cId="4146544261" sldId="269"/>
            <ac:spMk id="3" creationId="{A49B11CB-6A9A-C928-374E-136F985DEAB6}"/>
          </ac:spMkLst>
        </pc:spChg>
      </pc:sldChg>
      <pc:sldChg chg="modSp new mod">
        <pc:chgData name="Mohamed Asim" userId="463e8671-0eec-4074-8616-21d10d9d1eab" providerId="ADAL" clId="{0CBCF403-BBB9-422E-851D-47A336B55825}" dt="2023-10-17T18:29:41.895" v="1721" actId="20577"/>
        <pc:sldMkLst>
          <pc:docMk/>
          <pc:sldMk cId="1308847154" sldId="270"/>
        </pc:sldMkLst>
        <pc:spChg chg="mod">
          <ac:chgData name="Mohamed Asim" userId="463e8671-0eec-4074-8616-21d10d9d1eab" providerId="ADAL" clId="{0CBCF403-BBB9-422E-851D-47A336B55825}" dt="2023-10-17T18:23:51.239" v="1315" actId="20577"/>
          <ac:spMkLst>
            <pc:docMk/>
            <pc:sldMk cId="1308847154" sldId="270"/>
            <ac:spMk id="2" creationId="{29EB78F6-7E56-0431-39B0-5B408BC05E14}"/>
          </ac:spMkLst>
        </pc:spChg>
        <pc:spChg chg="mod">
          <ac:chgData name="Mohamed Asim" userId="463e8671-0eec-4074-8616-21d10d9d1eab" providerId="ADAL" clId="{0CBCF403-BBB9-422E-851D-47A336B55825}" dt="2023-10-17T18:29:41.895" v="1721" actId="20577"/>
          <ac:spMkLst>
            <pc:docMk/>
            <pc:sldMk cId="1308847154" sldId="270"/>
            <ac:spMk id="3" creationId="{3B06A84B-7660-944C-0515-10C511FADD48}"/>
          </ac:spMkLst>
        </pc:spChg>
      </pc:sldChg>
      <pc:sldChg chg="modSp new mod">
        <pc:chgData name="Mohamed Asim" userId="463e8671-0eec-4074-8616-21d10d9d1eab" providerId="ADAL" clId="{0CBCF403-BBB9-422E-851D-47A336B55825}" dt="2023-10-17T18:33:04.942" v="1780" actId="115"/>
        <pc:sldMkLst>
          <pc:docMk/>
          <pc:sldMk cId="1691690398" sldId="271"/>
        </pc:sldMkLst>
        <pc:spChg chg="mod">
          <ac:chgData name="Mohamed Asim" userId="463e8671-0eec-4074-8616-21d10d9d1eab" providerId="ADAL" clId="{0CBCF403-BBB9-422E-851D-47A336B55825}" dt="2023-10-17T18:30:51.130" v="1760" actId="20577"/>
          <ac:spMkLst>
            <pc:docMk/>
            <pc:sldMk cId="1691690398" sldId="271"/>
            <ac:spMk id="2" creationId="{41741A48-38C7-AD60-DD4B-0CA266BB656E}"/>
          </ac:spMkLst>
        </pc:spChg>
        <pc:spChg chg="mod">
          <ac:chgData name="Mohamed Asim" userId="463e8671-0eec-4074-8616-21d10d9d1eab" providerId="ADAL" clId="{0CBCF403-BBB9-422E-851D-47A336B55825}" dt="2023-10-17T18:33:04.942" v="1780" actId="115"/>
          <ac:spMkLst>
            <pc:docMk/>
            <pc:sldMk cId="1691690398" sldId="271"/>
            <ac:spMk id="3" creationId="{7F62CEF3-2C91-D627-1503-BE9FD9852366}"/>
          </ac:spMkLst>
        </pc:spChg>
      </pc:sldChg>
      <pc:sldChg chg="addSp delSp modSp new mod setBg">
        <pc:chgData name="Mohamed Asim" userId="463e8671-0eec-4074-8616-21d10d9d1eab" providerId="ADAL" clId="{0CBCF403-BBB9-422E-851D-47A336B55825}" dt="2023-10-17T18:34:31.533" v="1786" actId="26606"/>
        <pc:sldMkLst>
          <pc:docMk/>
          <pc:sldMk cId="271629956" sldId="272"/>
        </pc:sldMkLst>
        <pc:spChg chg="del">
          <ac:chgData name="Mohamed Asim" userId="463e8671-0eec-4074-8616-21d10d9d1eab" providerId="ADAL" clId="{0CBCF403-BBB9-422E-851D-47A336B55825}" dt="2023-10-17T18:34:31.533" v="1786" actId="26606"/>
          <ac:spMkLst>
            <pc:docMk/>
            <pc:sldMk cId="271629956" sldId="272"/>
            <ac:spMk id="2" creationId="{088BED62-4461-BF61-DF36-8F07F24F5072}"/>
          </ac:spMkLst>
        </pc:spChg>
        <pc:spChg chg="del">
          <ac:chgData name="Mohamed Asim" userId="463e8671-0eec-4074-8616-21d10d9d1eab" providerId="ADAL" clId="{0CBCF403-BBB9-422E-851D-47A336B55825}" dt="2023-10-17T18:34:31.533" v="1786" actId="26606"/>
          <ac:spMkLst>
            <pc:docMk/>
            <pc:sldMk cId="271629956" sldId="272"/>
            <ac:spMk id="3" creationId="{37496EA9-849D-25D3-767E-AE9F77F01688}"/>
          </ac:spMkLst>
        </pc:spChg>
        <pc:spChg chg="add">
          <ac:chgData name="Mohamed Asim" userId="463e8671-0eec-4074-8616-21d10d9d1eab" providerId="ADAL" clId="{0CBCF403-BBB9-422E-851D-47A336B55825}" dt="2023-10-17T18:34:31.533" v="1786" actId="26606"/>
          <ac:spMkLst>
            <pc:docMk/>
            <pc:sldMk cId="271629956" sldId="272"/>
            <ac:spMk id="12" creationId="{42A4FC2C-047E-45A5-965D-8E1E3BF09BC6}"/>
          </ac:spMkLst>
        </pc:spChg>
        <pc:picChg chg="add del mod">
          <ac:chgData name="Mohamed Asim" userId="463e8671-0eec-4074-8616-21d10d9d1eab" providerId="ADAL" clId="{0CBCF403-BBB9-422E-851D-47A336B55825}" dt="2023-10-17T18:34:24.869" v="1784" actId="22"/>
          <ac:picMkLst>
            <pc:docMk/>
            <pc:sldMk cId="271629956" sldId="272"/>
            <ac:picMk id="5" creationId="{708F9598-F823-40AE-E7FB-ADD4F6547B52}"/>
          </ac:picMkLst>
        </pc:picChg>
        <pc:picChg chg="add mod">
          <ac:chgData name="Mohamed Asim" userId="463e8671-0eec-4074-8616-21d10d9d1eab" providerId="ADAL" clId="{0CBCF403-BBB9-422E-851D-47A336B55825}" dt="2023-10-17T18:34:31.533" v="1786" actId="26606"/>
          <ac:picMkLst>
            <pc:docMk/>
            <pc:sldMk cId="271629956" sldId="272"/>
            <ac:picMk id="7" creationId="{079E9D85-471B-7CA8-EF17-8C748F2D5378}"/>
          </ac:picMkLst>
        </pc:picChg>
      </pc:sldChg>
      <pc:sldChg chg="addSp delSp modSp new mod setBg">
        <pc:chgData name="Mohamed Asim" userId="463e8671-0eec-4074-8616-21d10d9d1eab" providerId="ADAL" clId="{0CBCF403-BBB9-422E-851D-47A336B55825}" dt="2023-10-17T18:37:44.507" v="1944" actId="20577"/>
        <pc:sldMkLst>
          <pc:docMk/>
          <pc:sldMk cId="2901255118" sldId="273"/>
        </pc:sldMkLst>
        <pc:spChg chg="add del">
          <ac:chgData name="Mohamed Asim" userId="463e8671-0eec-4074-8616-21d10d9d1eab" providerId="ADAL" clId="{0CBCF403-BBB9-422E-851D-47A336B55825}" dt="2023-10-17T18:36:31.864" v="1799" actId="26606"/>
          <ac:spMkLst>
            <pc:docMk/>
            <pc:sldMk cId="2901255118" sldId="273"/>
            <ac:spMk id="2" creationId="{3185EE02-888C-9BFF-F90B-4A15EE109CF5}"/>
          </ac:spMkLst>
        </pc:spChg>
        <pc:spChg chg="add del">
          <ac:chgData name="Mohamed Asim" userId="463e8671-0eec-4074-8616-21d10d9d1eab" providerId="ADAL" clId="{0CBCF403-BBB9-422E-851D-47A336B55825}" dt="2023-10-17T18:36:31.864" v="1799" actId="26606"/>
          <ac:spMkLst>
            <pc:docMk/>
            <pc:sldMk cId="2901255118" sldId="273"/>
            <ac:spMk id="3" creationId="{3B6657D6-EA8D-B0A2-813E-514ACDD6E9E3}"/>
          </ac:spMkLst>
        </pc:spChg>
        <pc:spChg chg="add del">
          <ac:chgData name="Mohamed Asim" userId="463e8671-0eec-4074-8616-21d10d9d1eab" providerId="ADAL" clId="{0CBCF403-BBB9-422E-851D-47A336B55825}" dt="2023-10-17T18:36:08.202" v="1790" actId="26606"/>
          <ac:spMkLst>
            <pc:docMk/>
            <pc:sldMk cId="2901255118" sldId="273"/>
            <ac:spMk id="10" creationId="{42A4FC2C-047E-45A5-965D-8E1E3BF09BC6}"/>
          </ac:spMkLst>
        </pc:spChg>
        <pc:spChg chg="add del">
          <ac:chgData name="Mohamed Asim" userId="463e8671-0eec-4074-8616-21d10d9d1eab" providerId="ADAL" clId="{0CBCF403-BBB9-422E-851D-47A336B55825}" dt="2023-10-17T18:36:17.543" v="1792" actId="26606"/>
          <ac:spMkLst>
            <pc:docMk/>
            <pc:sldMk cId="2901255118" sldId="273"/>
            <ac:spMk id="12" creationId="{83C98ABE-055B-441F-B07E-44F97F083C39}"/>
          </ac:spMkLst>
        </pc:spChg>
        <pc:spChg chg="add del">
          <ac:chgData name="Mohamed Asim" userId="463e8671-0eec-4074-8616-21d10d9d1eab" providerId="ADAL" clId="{0CBCF403-BBB9-422E-851D-47A336B55825}" dt="2023-10-17T18:36:17.543" v="1792" actId="26606"/>
          <ac:spMkLst>
            <pc:docMk/>
            <pc:sldMk cId="2901255118" sldId="273"/>
            <ac:spMk id="13" creationId="{F3060C83-F051-4F0E-ABAD-AA0DFC48B218}"/>
          </ac:spMkLst>
        </pc:spChg>
        <pc:spChg chg="add del">
          <ac:chgData name="Mohamed Asim" userId="463e8671-0eec-4074-8616-21d10d9d1eab" providerId="ADAL" clId="{0CBCF403-BBB9-422E-851D-47A336B55825}" dt="2023-10-17T18:36:17.543" v="1792" actId="26606"/>
          <ac:spMkLst>
            <pc:docMk/>
            <pc:sldMk cId="2901255118" sldId="273"/>
            <ac:spMk id="14" creationId="{29FDB030-9B49-4CED-8CCD-4D99382388AC}"/>
          </ac:spMkLst>
        </pc:spChg>
        <pc:spChg chg="add del">
          <ac:chgData name="Mohamed Asim" userId="463e8671-0eec-4074-8616-21d10d9d1eab" providerId="ADAL" clId="{0CBCF403-BBB9-422E-851D-47A336B55825}" dt="2023-10-17T18:36:17.543" v="1792" actId="26606"/>
          <ac:spMkLst>
            <pc:docMk/>
            <pc:sldMk cId="2901255118" sldId="273"/>
            <ac:spMk id="16" creationId="{3783CA14-24A1-485C-8B30-D6A5D87987AD}"/>
          </ac:spMkLst>
        </pc:spChg>
        <pc:spChg chg="add del">
          <ac:chgData name="Mohamed Asim" userId="463e8671-0eec-4074-8616-21d10d9d1eab" providerId="ADAL" clId="{0CBCF403-BBB9-422E-851D-47A336B55825}" dt="2023-10-17T18:36:17.543" v="1792" actId="26606"/>
          <ac:spMkLst>
            <pc:docMk/>
            <pc:sldMk cId="2901255118" sldId="273"/>
            <ac:spMk id="18" creationId="{9A97C86A-04D6-40F7-AE84-31AB43E6A846}"/>
          </ac:spMkLst>
        </pc:spChg>
        <pc:spChg chg="add del">
          <ac:chgData name="Mohamed Asim" userId="463e8671-0eec-4074-8616-21d10d9d1eab" providerId="ADAL" clId="{0CBCF403-BBB9-422E-851D-47A336B55825}" dt="2023-10-17T18:36:17.543" v="1792" actId="26606"/>
          <ac:spMkLst>
            <pc:docMk/>
            <pc:sldMk cId="2901255118" sldId="273"/>
            <ac:spMk id="20" creationId="{FF9F2414-84E8-453E-B1F3-389FDE8192D9}"/>
          </ac:spMkLst>
        </pc:spChg>
        <pc:spChg chg="add del">
          <ac:chgData name="Mohamed Asim" userId="463e8671-0eec-4074-8616-21d10d9d1eab" providerId="ADAL" clId="{0CBCF403-BBB9-422E-851D-47A336B55825}" dt="2023-10-17T18:36:17.543" v="1792" actId="26606"/>
          <ac:spMkLst>
            <pc:docMk/>
            <pc:sldMk cId="2901255118" sldId="273"/>
            <ac:spMk id="22" creationId="{3ECA69A1-7536-43AC-85EF-C7106179F5ED}"/>
          </ac:spMkLst>
        </pc:spChg>
        <pc:spChg chg="add del">
          <ac:chgData name="Mohamed Asim" userId="463e8671-0eec-4074-8616-21d10d9d1eab" providerId="ADAL" clId="{0CBCF403-BBB9-422E-851D-47A336B55825}" dt="2023-10-17T18:36:20.452" v="1794" actId="26606"/>
          <ac:spMkLst>
            <pc:docMk/>
            <pc:sldMk cId="2901255118" sldId="273"/>
            <ac:spMk id="24" creationId="{0288C6B4-AFC3-407F-A595-EFFD38D4CCAF}"/>
          </ac:spMkLst>
        </pc:spChg>
        <pc:spChg chg="add del">
          <ac:chgData name="Mohamed Asim" userId="463e8671-0eec-4074-8616-21d10d9d1eab" providerId="ADAL" clId="{0CBCF403-BBB9-422E-851D-47A336B55825}" dt="2023-10-17T18:36:20.452" v="1794" actId="26606"/>
          <ac:spMkLst>
            <pc:docMk/>
            <pc:sldMk cId="2901255118" sldId="273"/>
            <ac:spMk id="25" creationId="{CF236821-17FE-429B-8D2C-08E13A64EA40}"/>
          </ac:spMkLst>
        </pc:spChg>
        <pc:spChg chg="add del">
          <ac:chgData name="Mohamed Asim" userId="463e8671-0eec-4074-8616-21d10d9d1eab" providerId="ADAL" clId="{0CBCF403-BBB9-422E-851D-47A336B55825}" dt="2023-10-17T18:36:20.452" v="1794" actId="26606"/>
          <ac:spMkLst>
            <pc:docMk/>
            <pc:sldMk cId="2901255118" sldId="273"/>
            <ac:spMk id="26" creationId="{C0BDBCD2-E081-43AB-9119-C55465E59757}"/>
          </ac:spMkLst>
        </pc:spChg>
        <pc:spChg chg="add del">
          <ac:chgData name="Mohamed Asim" userId="463e8671-0eec-4074-8616-21d10d9d1eab" providerId="ADAL" clId="{0CBCF403-BBB9-422E-851D-47A336B55825}" dt="2023-10-17T18:36:20.452" v="1794" actId="26606"/>
          <ac:spMkLst>
            <pc:docMk/>
            <pc:sldMk cId="2901255118" sldId="273"/>
            <ac:spMk id="27" creationId="{3185EE02-888C-9BFF-F90B-4A15EE109CF5}"/>
          </ac:spMkLst>
        </pc:spChg>
        <pc:spChg chg="add del">
          <ac:chgData name="Mohamed Asim" userId="463e8671-0eec-4074-8616-21d10d9d1eab" providerId="ADAL" clId="{0CBCF403-BBB9-422E-851D-47A336B55825}" dt="2023-10-17T18:36:20.452" v="1794" actId="26606"/>
          <ac:spMkLst>
            <pc:docMk/>
            <pc:sldMk cId="2901255118" sldId="273"/>
            <ac:spMk id="28" creationId="{98E79BE4-34FE-485A-98A5-92CE8F7C4743}"/>
          </ac:spMkLst>
        </pc:spChg>
        <pc:spChg chg="add del">
          <ac:chgData name="Mohamed Asim" userId="463e8671-0eec-4074-8616-21d10d9d1eab" providerId="ADAL" clId="{0CBCF403-BBB9-422E-851D-47A336B55825}" dt="2023-10-17T18:36:20.452" v="1794" actId="26606"/>
          <ac:spMkLst>
            <pc:docMk/>
            <pc:sldMk cId="2901255118" sldId="273"/>
            <ac:spMk id="29" creationId="{7A5F0580-5EE9-419F-96EE-B6529EF6E7D0}"/>
          </ac:spMkLst>
        </pc:spChg>
        <pc:spChg chg="add del">
          <ac:chgData name="Mohamed Asim" userId="463e8671-0eec-4074-8616-21d10d9d1eab" providerId="ADAL" clId="{0CBCF403-BBB9-422E-851D-47A336B55825}" dt="2023-10-17T18:36:20.452" v="1794" actId="26606"/>
          <ac:spMkLst>
            <pc:docMk/>
            <pc:sldMk cId="2901255118" sldId="273"/>
            <ac:spMk id="30" creationId="{3B6657D6-EA8D-B0A2-813E-514ACDD6E9E3}"/>
          </ac:spMkLst>
        </pc:spChg>
        <pc:spChg chg="add del">
          <ac:chgData name="Mohamed Asim" userId="463e8671-0eec-4074-8616-21d10d9d1eab" providerId="ADAL" clId="{0CBCF403-BBB9-422E-851D-47A336B55825}" dt="2023-10-17T18:36:30.149" v="1796" actId="26606"/>
          <ac:spMkLst>
            <pc:docMk/>
            <pc:sldMk cId="2901255118" sldId="273"/>
            <ac:spMk id="32" creationId="{3185EE02-888C-9BFF-F90B-4A15EE109CF5}"/>
          </ac:spMkLst>
        </pc:spChg>
        <pc:spChg chg="add del">
          <ac:chgData name="Mohamed Asim" userId="463e8671-0eec-4074-8616-21d10d9d1eab" providerId="ADAL" clId="{0CBCF403-BBB9-422E-851D-47A336B55825}" dt="2023-10-17T18:36:30.149" v="1796" actId="26606"/>
          <ac:spMkLst>
            <pc:docMk/>
            <pc:sldMk cId="2901255118" sldId="273"/>
            <ac:spMk id="33" creationId="{7ED7575E-88D2-B771-681D-46A7E55415DD}"/>
          </ac:spMkLst>
        </pc:spChg>
        <pc:spChg chg="add del">
          <ac:chgData name="Mohamed Asim" userId="463e8671-0eec-4074-8616-21d10d9d1eab" providerId="ADAL" clId="{0CBCF403-BBB9-422E-851D-47A336B55825}" dt="2023-10-17T18:36:30.149" v="1796" actId="26606"/>
          <ac:spMkLst>
            <pc:docMk/>
            <pc:sldMk cId="2901255118" sldId="273"/>
            <ac:spMk id="35" creationId="{3B6657D6-EA8D-B0A2-813E-514ACDD6E9E3}"/>
          </ac:spMkLst>
        </pc:spChg>
        <pc:spChg chg="add del">
          <ac:chgData name="Mohamed Asim" userId="463e8671-0eec-4074-8616-21d10d9d1eab" providerId="ADAL" clId="{0CBCF403-BBB9-422E-851D-47A336B55825}" dt="2023-10-17T18:36:31.864" v="1798" actId="26606"/>
          <ac:spMkLst>
            <pc:docMk/>
            <pc:sldMk cId="2901255118" sldId="273"/>
            <ac:spMk id="37" creationId="{3185EE02-888C-9BFF-F90B-4A15EE109CF5}"/>
          </ac:spMkLst>
        </pc:spChg>
        <pc:spChg chg="add del">
          <ac:chgData name="Mohamed Asim" userId="463e8671-0eec-4074-8616-21d10d9d1eab" providerId="ADAL" clId="{0CBCF403-BBB9-422E-851D-47A336B55825}" dt="2023-10-17T18:36:31.864" v="1798" actId="26606"/>
          <ac:spMkLst>
            <pc:docMk/>
            <pc:sldMk cId="2901255118" sldId="273"/>
            <ac:spMk id="38" creationId="{3B6657D6-EA8D-B0A2-813E-514ACDD6E9E3}"/>
          </ac:spMkLst>
        </pc:spChg>
        <pc:spChg chg="add mod">
          <ac:chgData name="Mohamed Asim" userId="463e8671-0eec-4074-8616-21d10d9d1eab" providerId="ADAL" clId="{0CBCF403-BBB9-422E-851D-47A336B55825}" dt="2023-10-17T18:37:05.458" v="1843" actId="20577"/>
          <ac:spMkLst>
            <pc:docMk/>
            <pc:sldMk cId="2901255118" sldId="273"/>
            <ac:spMk id="42" creationId="{3185EE02-888C-9BFF-F90B-4A15EE109CF5}"/>
          </ac:spMkLst>
        </pc:spChg>
        <pc:spChg chg="add">
          <ac:chgData name="Mohamed Asim" userId="463e8671-0eec-4074-8616-21d10d9d1eab" providerId="ADAL" clId="{0CBCF403-BBB9-422E-851D-47A336B55825}" dt="2023-10-17T18:36:31.864" v="1799" actId="26606"/>
          <ac:spMkLst>
            <pc:docMk/>
            <pc:sldMk cId="2901255118" sldId="273"/>
            <ac:spMk id="43" creationId="{7ED7575E-88D2-B771-681D-46A7E55415DD}"/>
          </ac:spMkLst>
        </pc:spChg>
        <pc:spChg chg="add mod">
          <ac:chgData name="Mohamed Asim" userId="463e8671-0eec-4074-8616-21d10d9d1eab" providerId="ADAL" clId="{0CBCF403-BBB9-422E-851D-47A336B55825}" dt="2023-10-17T18:37:44.507" v="1944" actId="20577"/>
          <ac:spMkLst>
            <pc:docMk/>
            <pc:sldMk cId="2901255118" sldId="273"/>
            <ac:spMk id="45" creationId="{3B6657D6-EA8D-B0A2-813E-514ACDD6E9E3}"/>
          </ac:spMkLst>
        </pc:spChg>
        <pc:grpChg chg="add del">
          <ac:chgData name="Mohamed Asim" userId="463e8671-0eec-4074-8616-21d10d9d1eab" providerId="ADAL" clId="{0CBCF403-BBB9-422E-851D-47A336B55825}" dt="2023-10-17T18:36:31.864" v="1798" actId="26606"/>
          <ac:grpSpMkLst>
            <pc:docMk/>
            <pc:sldMk cId="2901255118" sldId="273"/>
            <ac:grpSpMk id="39" creationId="{6258F736-B256-8039-9DC6-F4E49A5C5AD5}"/>
          </ac:grpSpMkLst>
        </pc:grpChg>
        <pc:picChg chg="add mod">
          <ac:chgData name="Mohamed Asim" userId="463e8671-0eec-4074-8616-21d10d9d1eab" providerId="ADAL" clId="{0CBCF403-BBB9-422E-851D-47A336B55825}" dt="2023-10-17T18:36:46.561" v="1802" actId="14100"/>
          <ac:picMkLst>
            <pc:docMk/>
            <pc:sldMk cId="2901255118" sldId="273"/>
            <ac:picMk id="5" creationId="{87847850-D5BD-B667-7579-B5DCE9A68B7B}"/>
          </ac:picMkLst>
        </pc:picChg>
        <pc:cxnChg chg="add del">
          <ac:chgData name="Mohamed Asim" userId="463e8671-0eec-4074-8616-21d10d9d1eab" providerId="ADAL" clId="{0CBCF403-BBB9-422E-851D-47A336B55825}" dt="2023-10-17T18:36:30.149" v="1796" actId="26606"/>
          <ac:cxnSpMkLst>
            <pc:docMk/>
            <pc:sldMk cId="2901255118" sldId="273"/>
            <ac:cxnSpMk id="34" creationId="{249EDD1B-F94D-B4E6-ACAA-566B9A26FDE3}"/>
          </ac:cxnSpMkLst>
        </pc:cxnChg>
        <pc:cxnChg chg="add">
          <ac:chgData name="Mohamed Asim" userId="463e8671-0eec-4074-8616-21d10d9d1eab" providerId="ADAL" clId="{0CBCF403-BBB9-422E-851D-47A336B55825}" dt="2023-10-17T18:36:31.864" v="1799" actId="26606"/>
          <ac:cxnSpMkLst>
            <pc:docMk/>
            <pc:sldMk cId="2901255118" sldId="273"/>
            <ac:cxnSpMk id="44" creationId="{249EDD1B-F94D-B4E6-ACAA-566B9A26FDE3}"/>
          </ac:cxnSpMkLst>
        </pc:cxnChg>
      </pc:sldChg>
      <pc:sldChg chg="modSp new mod">
        <pc:chgData name="Mohamed Asim" userId="463e8671-0eec-4074-8616-21d10d9d1eab" providerId="ADAL" clId="{0CBCF403-BBB9-422E-851D-47A336B55825}" dt="2023-10-17T18:39:46.214" v="2117" actId="113"/>
        <pc:sldMkLst>
          <pc:docMk/>
          <pc:sldMk cId="3616253459" sldId="274"/>
        </pc:sldMkLst>
        <pc:spChg chg="mod">
          <ac:chgData name="Mohamed Asim" userId="463e8671-0eec-4074-8616-21d10d9d1eab" providerId="ADAL" clId="{0CBCF403-BBB9-422E-851D-47A336B55825}" dt="2023-10-17T18:38:19.910" v="1978" actId="20577"/>
          <ac:spMkLst>
            <pc:docMk/>
            <pc:sldMk cId="3616253459" sldId="274"/>
            <ac:spMk id="2" creationId="{F03BC654-5421-A384-2279-34F4801E206E}"/>
          </ac:spMkLst>
        </pc:spChg>
        <pc:spChg chg="mod">
          <ac:chgData name="Mohamed Asim" userId="463e8671-0eec-4074-8616-21d10d9d1eab" providerId="ADAL" clId="{0CBCF403-BBB9-422E-851D-47A336B55825}" dt="2023-10-17T18:39:46.214" v="2117" actId="113"/>
          <ac:spMkLst>
            <pc:docMk/>
            <pc:sldMk cId="3616253459" sldId="274"/>
            <ac:spMk id="3" creationId="{3BFC0689-E7AA-71E3-2A42-2070CE2777B3}"/>
          </ac:spMkLst>
        </pc:spChg>
      </pc:sldChg>
      <pc:sldChg chg="addSp delSp modSp new mod setBg">
        <pc:chgData name="Mohamed Asim" userId="463e8671-0eec-4074-8616-21d10d9d1eab" providerId="ADAL" clId="{0CBCF403-BBB9-422E-851D-47A336B55825}" dt="2023-10-17T18:44:15.940" v="2129" actId="14100"/>
        <pc:sldMkLst>
          <pc:docMk/>
          <pc:sldMk cId="3470438892" sldId="275"/>
        </pc:sldMkLst>
        <pc:spChg chg="del">
          <ac:chgData name="Mohamed Asim" userId="463e8671-0eec-4074-8616-21d10d9d1eab" providerId="ADAL" clId="{0CBCF403-BBB9-422E-851D-47A336B55825}" dt="2023-10-17T18:43:14.837" v="2120" actId="26606"/>
          <ac:spMkLst>
            <pc:docMk/>
            <pc:sldMk cId="3470438892" sldId="275"/>
            <ac:spMk id="2" creationId="{2644851B-7234-A818-F342-9692B1B2E02C}"/>
          </ac:spMkLst>
        </pc:spChg>
        <pc:spChg chg="del">
          <ac:chgData name="Mohamed Asim" userId="463e8671-0eec-4074-8616-21d10d9d1eab" providerId="ADAL" clId="{0CBCF403-BBB9-422E-851D-47A336B55825}" dt="2023-10-17T18:43:14.837" v="2120" actId="26606"/>
          <ac:spMkLst>
            <pc:docMk/>
            <pc:sldMk cId="3470438892" sldId="275"/>
            <ac:spMk id="3" creationId="{01217B08-7837-AA0E-3295-14A764161DEE}"/>
          </ac:spMkLst>
        </pc:spChg>
        <pc:spChg chg="add">
          <ac:chgData name="Mohamed Asim" userId="463e8671-0eec-4074-8616-21d10d9d1eab" providerId="ADAL" clId="{0CBCF403-BBB9-422E-851D-47A336B55825}" dt="2023-10-17T18:43:14.837" v="2120" actId="26606"/>
          <ac:spMkLst>
            <pc:docMk/>
            <pc:sldMk cId="3470438892" sldId="275"/>
            <ac:spMk id="10" creationId="{AB8C311F-7253-4AED-9701-7FC0708C41C7}"/>
          </ac:spMkLst>
        </pc:spChg>
        <pc:spChg chg="add">
          <ac:chgData name="Mohamed Asim" userId="463e8671-0eec-4074-8616-21d10d9d1eab" providerId="ADAL" clId="{0CBCF403-BBB9-422E-851D-47A336B55825}" dt="2023-10-17T18:43:14.837" v="2120" actId="26606"/>
          <ac:spMkLst>
            <pc:docMk/>
            <pc:sldMk cId="3470438892" sldId="275"/>
            <ac:spMk id="12" creationId="{E2384209-CB15-4CDF-9D31-C44FD9A3F20D}"/>
          </ac:spMkLst>
        </pc:spChg>
        <pc:spChg chg="add">
          <ac:chgData name="Mohamed Asim" userId="463e8671-0eec-4074-8616-21d10d9d1eab" providerId="ADAL" clId="{0CBCF403-BBB9-422E-851D-47A336B55825}" dt="2023-10-17T18:43:14.837" v="2120" actId="26606"/>
          <ac:spMkLst>
            <pc:docMk/>
            <pc:sldMk cId="3470438892" sldId="275"/>
            <ac:spMk id="14" creationId="{2633B3B5-CC90-43F0-8714-D31D1F3F0209}"/>
          </ac:spMkLst>
        </pc:spChg>
        <pc:spChg chg="add">
          <ac:chgData name="Mohamed Asim" userId="463e8671-0eec-4074-8616-21d10d9d1eab" providerId="ADAL" clId="{0CBCF403-BBB9-422E-851D-47A336B55825}" dt="2023-10-17T18:43:14.837" v="2120" actId="26606"/>
          <ac:spMkLst>
            <pc:docMk/>
            <pc:sldMk cId="3470438892" sldId="275"/>
            <ac:spMk id="16" creationId="{A8D57A06-A426-446D-B02C-A2DC6B62E45E}"/>
          </ac:spMkLst>
        </pc:spChg>
        <pc:picChg chg="add mod">
          <ac:chgData name="Mohamed Asim" userId="463e8671-0eec-4074-8616-21d10d9d1eab" providerId="ADAL" clId="{0CBCF403-BBB9-422E-851D-47A336B55825}" dt="2023-10-17T18:44:15.940" v="2129" actId="14100"/>
          <ac:picMkLst>
            <pc:docMk/>
            <pc:sldMk cId="3470438892" sldId="275"/>
            <ac:picMk id="5" creationId="{4AC4BAF4-163D-740A-DC98-5294A4B8A7F3}"/>
          </ac:picMkLst>
        </pc:picChg>
      </pc:sldChg>
      <pc:sldChg chg="addSp delSp modSp new mod setBg">
        <pc:chgData name="Mohamed Asim" userId="463e8671-0eec-4074-8616-21d10d9d1eab" providerId="ADAL" clId="{0CBCF403-BBB9-422E-851D-47A336B55825}" dt="2023-10-17T18:45:59.949" v="2132" actId="26606"/>
        <pc:sldMkLst>
          <pc:docMk/>
          <pc:sldMk cId="141692553" sldId="276"/>
        </pc:sldMkLst>
        <pc:spChg chg="del">
          <ac:chgData name="Mohamed Asim" userId="463e8671-0eec-4074-8616-21d10d9d1eab" providerId="ADAL" clId="{0CBCF403-BBB9-422E-851D-47A336B55825}" dt="2023-10-17T18:45:59.949" v="2132" actId="26606"/>
          <ac:spMkLst>
            <pc:docMk/>
            <pc:sldMk cId="141692553" sldId="276"/>
            <ac:spMk id="2" creationId="{CE6A50E4-426A-A872-4B1C-EA543E09E362}"/>
          </ac:spMkLst>
        </pc:spChg>
        <pc:spChg chg="del">
          <ac:chgData name="Mohamed Asim" userId="463e8671-0eec-4074-8616-21d10d9d1eab" providerId="ADAL" clId="{0CBCF403-BBB9-422E-851D-47A336B55825}" dt="2023-10-17T18:45:59.949" v="2132" actId="26606"/>
          <ac:spMkLst>
            <pc:docMk/>
            <pc:sldMk cId="141692553" sldId="276"/>
            <ac:spMk id="3" creationId="{E96CD270-7F86-09B3-5179-984327B39810}"/>
          </ac:spMkLst>
        </pc:spChg>
        <pc:spChg chg="add">
          <ac:chgData name="Mohamed Asim" userId="463e8671-0eec-4074-8616-21d10d9d1eab" providerId="ADAL" clId="{0CBCF403-BBB9-422E-851D-47A336B55825}" dt="2023-10-17T18:45:59.949" v="2132" actId="26606"/>
          <ac:spMkLst>
            <pc:docMk/>
            <pc:sldMk cId="141692553" sldId="276"/>
            <ac:spMk id="10" creationId="{32BC26D8-82FB-445E-AA49-62A77D7C1EE0}"/>
          </ac:spMkLst>
        </pc:spChg>
        <pc:spChg chg="add">
          <ac:chgData name="Mohamed Asim" userId="463e8671-0eec-4074-8616-21d10d9d1eab" providerId="ADAL" clId="{0CBCF403-BBB9-422E-851D-47A336B55825}" dt="2023-10-17T18:45:59.949" v="2132" actId="26606"/>
          <ac:spMkLst>
            <pc:docMk/>
            <pc:sldMk cId="141692553" sldId="276"/>
            <ac:spMk id="12" creationId="{CB44330D-EA18-4254-AA95-EB49948539B8}"/>
          </ac:spMkLst>
        </pc:spChg>
        <pc:picChg chg="add mod">
          <ac:chgData name="Mohamed Asim" userId="463e8671-0eec-4074-8616-21d10d9d1eab" providerId="ADAL" clId="{0CBCF403-BBB9-422E-851D-47A336B55825}" dt="2023-10-17T18:45:59.949" v="2132" actId="26606"/>
          <ac:picMkLst>
            <pc:docMk/>
            <pc:sldMk cId="141692553" sldId="276"/>
            <ac:picMk id="5" creationId="{89FEF9FE-AE75-0FEC-8370-6835D1E90877}"/>
          </ac:picMkLst>
        </pc:picChg>
      </pc:sldChg>
      <pc:sldChg chg="modSp new mod">
        <pc:chgData name="Mohamed Asim" userId="463e8671-0eec-4074-8616-21d10d9d1eab" providerId="ADAL" clId="{0CBCF403-BBB9-422E-851D-47A336B55825}" dt="2023-10-17T18:47:02.706" v="2203" actId="20577"/>
        <pc:sldMkLst>
          <pc:docMk/>
          <pc:sldMk cId="3267734555" sldId="277"/>
        </pc:sldMkLst>
        <pc:spChg chg="mod">
          <ac:chgData name="Mohamed Asim" userId="463e8671-0eec-4074-8616-21d10d9d1eab" providerId="ADAL" clId="{0CBCF403-BBB9-422E-851D-47A336B55825}" dt="2023-10-17T18:47:00.232" v="2202" actId="20577"/>
          <ac:spMkLst>
            <pc:docMk/>
            <pc:sldMk cId="3267734555" sldId="277"/>
            <ac:spMk id="2" creationId="{65E2E45A-4BE7-4F46-0D50-D69960334844}"/>
          </ac:spMkLst>
        </pc:spChg>
        <pc:spChg chg="mod">
          <ac:chgData name="Mohamed Asim" userId="463e8671-0eec-4074-8616-21d10d9d1eab" providerId="ADAL" clId="{0CBCF403-BBB9-422E-851D-47A336B55825}" dt="2023-10-17T18:47:02.706" v="2203" actId="20577"/>
          <ac:spMkLst>
            <pc:docMk/>
            <pc:sldMk cId="3267734555" sldId="277"/>
            <ac:spMk id="3" creationId="{D28767DA-9DD1-ECB4-DD6A-2D8D6F8C18B7}"/>
          </ac:spMkLst>
        </pc:spChg>
      </pc:sldChg>
      <pc:sldChg chg="modSp new mod">
        <pc:chgData name="Mohamed Asim" userId="463e8671-0eec-4074-8616-21d10d9d1eab" providerId="ADAL" clId="{0CBCF403-BBB9-422E-851D-47A336B55825}" dt="2023-10-17T18:53:32.003" v="2244" actId="20577"/>
        <pc:sldMkLst>
          <pc:docMk/>
          <pc:sldMk cId="3242883234" sldId="278"/>
        </pc:sldMkLst>
        <pc:spChg chg="mod">
          <ac:chgData name="Mohamed Asim" userId="463e8671-0eec-4074-8616-21d10d9d1eab" providerId="ADAL" clId="{0CBCF403-BBB9-422E-851D-47A336B55825}" dt="2023-10-17T18:53:28.737" v="2243" actId="207"/>
          <ac:spMkLst>
            <pc:docMk/>
            <pc:sldMk cId="3242883234" sldId="278"/>
            <ac:spMk id="2" creationId="{8687C581-AF50-4EF1-EDED-B05863B73D58}"/>
          </ac:spMkLst>
        </pc:spChg>
        <pc:spChg chg="mod">
          <ac:chgData name="Mohamed Asim" userId="463e8671-0eec-4074-8616-21d10d9d1eab" providerId="ADAL" clId="{0CBCF403-BBB9-422E-851D-47A336B55825}" dt="2023-10-17T18:53:32.003" v="2244" actId="20577"/>
          <ac:spMkLst>
            <pc:docMk/>
            <pc:sldMk cId="3242883234" sldId="278"/>
            <ac:spMk id="3" creationId="{356CD0EB-C0FD-EC7F-671D-6CF28221804A}"/>
          </ac:spMkLst>
        </pc:spChg>
      </pc:sldChg>
    </pc:docChg>
  </pc:docChgLst>
  <pc:docChgLst>
    <pc:chgData name="Mohamed Asim" userId="463e8671-0eec-4074-8616-21d10d9d1eab" providerId="ADAL" clId="{73A6392F-CF29-4E07-89B4-E0253B66369E}"/>
    <pc:docChg chg="undo custSel addSld delSld modSld">
      <pc:chgData name="Mohamed Asim" userId="463e8671-0eec-4074-8616-21d10d9d1eab" providerId="ADAL" clId="{73A6392F-CF29-4E07-89B4-E0253B66369E}" dt="2024-02-28T13:32:28.849" v="3373" actId="20577"/>
      <pc:docMkLst>
        <pc:docMk/>
      </pc:docMkLst>
      <pc:sldChg chg="modSp mod">
        <pc:chgData name="Mohamed Asim" userId="463e8671-0eec-4074-8616-21d10d9d1eab" providerId="ADAL" clId="{73A6392F-CF29-4E07-89B4-E0253B66369E}" dt="2024-02-16T13:55:02.887" v="105" actId="20577"/>
        <pc:sldMkLst>
          <pc:docMk/>
          <pc:sldMk cId="1720888879" sldId="258"/>
        </pc:sldMkLst>
        <pc:spChg chg="mod">
          <ac:chgData name="Mohamed Asim" userId="463e8671-0eec-4074-8616-21d10d9d1eab" providerId="ADAL" clId="{73A6392F-CF29-4E07-89B4-E0253B66369E}" dt="2024-02-16T13:55:02.887" v="105" actId="20577"/>
          <ac:spMkLst>
            <pc:docMk/>
            <pc:sldMk cId="1720888879" sldId="258"/>
            <ac:spMk id="3" creationId="{74D9E2CC-1AE0-9F1D-FAB0-0A1AD94712BA}"/>
          </ac:spMkLst>
        </pc:spChg>
      </pc:sldChg>
      <pc:sldChg chg="modSp mod">
        <pc:chgData name="Mohamed Asim" userId="463e8671-0eec-4074-8616-21d10d9d1eab" providerId="ADAL" clId="{73A6392F-CF29-4E07-89B4-E0253B66369E}" dt="2024-02-16T13:58:19.262" v="376" actId="20577"/>
        <pc:sldMkLst>
          <pc:docMk/>
          <pc:sldMk cId="1116631375" sldId="264"/>
        </pc:sldMkLst>
        <pc:spChg chg="mod">
          <ac:chgData name="Mohamed Asim" userId="463e8671-0eec-4074-8616-21d10d9d1eab" providerId="ADAL" clId="{73A6392F-CF29-4E07-89B4-E0253B66369E}" dt="2024-02-16T13:58:19.262" v="376" actId="20577"/>
          <ac:spMkLst>
            <pc:docMk/>
            <pc:sldMk cId="1116631375" sldId="264"/>
            <ac:spMk id="3" creationId="{882851C0-6472-8C4E-46B8-9AE82FBD8967}"/>
          </ac:spMkLst>
        </pc:spChg>
      </pc:sldChg>
      <pc:sldChg chg="del">
        <pc:chgData name="Mohamed Asim" userId="463e8671-0eec-4074-8616-21d10d9d1eab" providerId="ADAL" clId="{73A6392F-CF29-4E07-89B4-E0253B66369E}" dt="2024-02-16T13:58:22.544" v="378" actId="47"/>
        <pc:sldMkLst>
          <pc:docMk/>
          <pc:sldMk cId="3242883234" sldId="278"/>
        </pc:sldMkLst>
      </pc:sldChg>
      <pc:sldChg chg="del">
        <pc:chgData name="Mohamed Asim" userId="463e8671-0eec-4074-8616-21d10d9d1eab" providerId="ADAL" clId="{73A6392F-CF29-4E07-89B4-E0253B66369E}" dt="2024-02-16T13:58:22.371" v="377" actId="47"/>
        <pc:sldMkLst>
          <pc:docMk/>
          <pc:sldMk cId="4288315320" sldId="288"/>
        </pc:sldMkLst>
      </pc:sldChg>
      <pc:sldChg chg="modSp add del mod">
        <pc:chgData name="Mohamed Asim" userId="463e8671-0eec-4074-8616-21d10d9d1eab" providerId="ADAL" clId="{73A6392F-CF29-4E07-89B4-E0253B66369E}" dt="2024-02-20T14:40:16.299" v="3372" actId="27636"/>
        <pc:sldMkLst>
          <pc:docMk/>
          <pc:sldMk cId="19791997" sldId="289"/>
        </pc:sldMkLst>
        <pc:spChg chg="mod">
          <ac:chgData name="Mohamed Asim" userId="463e8671-0eec-4074-8616-21d10d9d1eab" providerId="ADAL" clId="{73A6392F-CF29-4E07-89B4-E0253B66369E}" dt="2024-02-16T13:55:43.099" v="115" actId="20577"/>
          <ac:spMkLst>
            <pc:docMk/>
            <pc:sldMk cId="19791997" sldId="289"/>
            <ac:spMk id="2" creationId="{B5F448CA-5055-2E15-9B65-4610D5EBE3E9}"/>
          </ac:spMkLst>
        </pc:spChg>
        <pc:spChg chg="mod">
          <ac:chgData name="Mohamed Asim" userId="463e8671-0eec-4074-8616-21d10d9d1eab" providerId="ADAL" clId="{73A6392F-CF29-4E07-89B4-E0253B66369E}" dt="2024-02-20T14:40:16.299" v="3372" actId="27636"/>
          <ac:spMkLst>
            <pc:docMk/>
            <pc:sldMk cId="19791997" sldId="289"/>
            <ac:spMk id="3" creationId="{D9818D03-EF6E-8D18-E46F-237601ED3562}"/>
          </ac:spMkLst>
        </pc:spChg>
      </pc:sldChg>
      <pc:sldChg chg="del">
        <pc:chgData name="Mohamed Asim" userId="463e8671-0eec-4074-8616-21d10d9d1eab" providerId="ADAL" clId="{73A6392F-CF29-4E07-89B4-E0253B66369E}" dt="2024-02-16T13:58:22.722" v="379" actId="47"/>
        <pc:sldMkLst>
          <pc:docMk/>
          <pc:sldMk cId="485883576" sldId="290"/>
        </pc:sldMkLst>
      </pc:sldChg>
      <pc:sldChg chg="del">
        <pc:chgData name="Mohamed Asim" userId="463e8671-0eec-4074-8616-21d10d9d1eab" providerId="ADAL" clId="{73A6392F-CF29-4E07-89B4-E0253B66369E}" dt="2024-02-16T13:58:22.905" v="380" actId="47"/>
        <pc:sldMkLst>
          <pc:docMk/>
          <pc:sldMk cId="1265389504" sldId="291"/>
        </pc:sldMkLst>
      </pc:sldChg>
      <pc:sldChg chg="del">
        <pc:chgData name="Mohamed Asim" userId="463e8671-0eec-4074-8616-21d10d9d1eab" providerId="ADAL" clId="{73A6392F-CF29-4E07-89B4-E0253B66369E}" dt="2024-02-16T13:58:23.062" v="381" actId="47"/>
        <pc:sldMkLst>
          <pc:docMk/>
          <pc:sldMk cId="165070677" sldId="292"/>
        </pc:sldMkLst>
      </pc:sldChg>
      <pc:sldChg chg="del">
        <pc:chgData name="Mohamed Asim" userId="463e8671-0eec-4074-8616-21d10d9d1eab" providerId="ADAL" clId="{73A6392F-CF29-4E07-89B4-E0253B66369E}" dt="2024-02-16T13:58:23.223" v="382" actId="47"/>
        <pc:sldMkLst>
          <pc:docMk/>
          <pc:sldMk cId="182684411" sldId="293"/>
        </pc:sldMkLst>
      </pc:sldChg>
      <pc:sldChg chg="add del">
        <pc:chgData name="Mohamed Asim" userId="463e8671-0eec-4074-8616-21d10d9d1eab" providerId="ADAL" clId="{73A6392F-CF29-4E07-89B4-E0253B66369E}" dt="2024-02-16T13:58:30.587" v="386" actId="47"/>
        <pc:sldMkLst>
          <pc:docMk/>
          <pc:sldMk cId="2785037058" sldId="294"/>
        </pc:sldMkLst>
      </pc:sldChg>
      <pc:sldChg chg="addSp delSp modSp new mod setBg">
        <pc:chgData name="Mohamed Asim" userId="463e8671-0eec-4074-8616-21d10d9d1eab" providerId="ADAL" clId="{73A6392F-CF29-4E07-89B4-E0253B66369E}" dt="2024-02-20T12:46:38.078" v="397" actId="1076"/>
        <pc:sldMkLst>
          <pc:docMk/>
          <pc:sldMk cId="3093657144" sldId="295"/>
        </pc:sldMkLst>
        <pc:spChg chg="add del">
          <ac:chgData name="Mohamed Asim" userId="463e8671-0eec-4074-8616-21d10d9d1eab" providerId="ADAL" clId="{73A6392F-CF29-4E07-89B4-E0253B66369E}" dt="2024-02-20T12:46:20.664" v="393" actId="26606"/>
          <ac:spMkLst>
            <pc:docMk/>
            <pc:sldMk cId="3093657144" sldId="295"/>
            <ac:spMk id="2" creationId="{DD0DF70D-34D2-299F-ECB6-2CBD7DABA10A}"/>
          </ac:spMkLst>
        </pc:spChg>
        <pc:spChg chg="add del">
          <ac:chgData name="Mohamed Asim" userId="463e8671-0eec-4074-8616-21d10d9d1eab" providerId="ADAL" clId="{73A6392F-CF29-4E07-89B4-E0253B66369E}" dt="2024-02-20T12:46:20.664" v="393" actId="26606"/>
          <ac:spMkLst>
            <pc:docMk/>
            <pc:sldMk cId="3093657144" sldId="295"/>
            <ac:spMk id="3" creationId="{86F06C68-DDE4-C5CA-5B5C-F272804BB087}"/>
          </ac:spMkLst>
        </pc:spChg>
        <pc:spChg chg="add del">
          <ac:chgData name="Mohamed Asim" userId="463e8671-0eec-4074-8616-21d10d9d1eab" providerId="ADAL" clId="{73A6392F-CF29-4E07-89B4-E0253B66369E}" dt="2024-02-20T12:46:20.664" v="392" actId="26606"/>
          <ac:spMkLst>
            <pc:docMk/>
            <pc:sldMk cId="3093657144" sldId="295"/>
            <ac:spMk id="10" creationId="{42A4FC2C-047E-45A5-965D-8E1E3BF09BC6}"/>
          </ac:spMkLst>
        </pc:spChg>
        <pc:picChg chg="add mod">
          <ac:chgData name="Mohamed Asim" userId="463e8671-0eec-4074-8616-21d10d9d1eab" providerId="ADAL" clId="{73A6392F-CF29-4E07-89B4-E0253B66369E}" dt="2024-02-20T12:46:38.078" v="397" actId="1076"/>
          <ac:picMkLst>
            <pc:docMk/>
            <pc:sldMk cId="3093657144" sldId="295"/>
            <ac:picMk id="5" creationId="{4D473856-13F7-86D9-8AE6-E6AF2192CF82}"/>
          </ac:picMkLst>
        </pc:picChg>
      </pc:sldChg>
      <pc:sldChg chg="addSp delSp modSp new mod setBg">
        <pc:chgData name="Mohamed Asim" userId="463e8671-0eec-4074-8616-21d10d9d1eab" providerId="ADAL" clId="{73A6392F-CF29-4E07-89B4-E0253B66369E}" dt="2024-02-20T12:50:32.231" v="430" actId="20577"/>
        <pc:sldMkLst>
          <pc:docMk/>
          <pc:sldMk cId="3159559169" sldId="296"/>
        </pc:sldMkLst>
        <pc:spChg chg="mod">
          <ac:chgData name="Mohamed Asim" userId="463e8671-0eec-4074-8616-21d10d9d1eab" providerId="ADAL" clId="{73A6392F-CF29-4E07-89B4-E0253B66369E}" dt="2024-02-20T12:50:32.231" v="430" actId="20577"/>
          <ac:spMkLst>
            <pc:docMk/>
            <pc:sldMk cId="3159559169" sldId="296"/>
            <ac:spMk id="2" creationId="{DB151EB6-320D-4B72-5EF9-F8A1CC4060E4}"/>
          </ac:spMkLst>
        </pc:spChg>
        <pc:spChg chg="del">
          <ac:chgData name="Mohamed Asim" userId="463e8671-0eec-4074-8616-21d10d9d1eab" providerId="ADAL" clId="{73A6392F-CF29-4E07-89B4-E0253B66369E}" dt="2024-02-20T12:50:12.995" v="406" actId="26606"/>
          <ac:spMkLst>
            <pc:docMk/>
            <pc:sldMk cId="3159559169" sldId="296"/>
            <ac:spMk id="3" creationId="{E6136182-8A19-0BFE-1AB2-64600C184715}"/>
          </ac:spMkLst>
        </pc:spChg>
        <pc:spChg chg="add">
          <ac:chgData name="Mohamed Asim" userId="463e8671-0eec-4074-8616-21d10d9d1eab" providerId="ADAL" clId="{73A6392F-CF29-4E07-89B4-E0253B66369E}" dt="2024-02-20T12:50:12.995" v="406" actId="26606"/>
          <ac:spMkLst>
            <pc:docMk/>
            <pc:sldMk cId="3159559169" sldId="296"/>
            <ac:spMk id="10" creationId="{6753252F-4873-4F63-801D-CC719279A7D5}"/>
          </ac:spMkLst>
        </pc:spChg>
        <pc:spChg chg="add">
          <ac:chgData name="Mohamed Asim" userId="463e8671-0eec-4074-8616-21d10d9d1eab" providerId="ADAL" clId="{73A6392F-CF29-4E07-89B4-E0253B66369E}" dt="2024-02-20T12:50:12.995" v="406" actId="26606"/>
          <ac:spMkLst>
            <pc:docMk/>
            <pc:sldMk cId="3159559169" sldId="296"/>
            <ac:spMk id="12" creationId="{047C8CCB-F95D-4249-92DD-651249D3535A}"/>
          </ac:spMkLst>
        </pc:spChg>
        <pc:picChg chg="add mod">
          <ac:chgData name="Mohamed Asim" userId="463e8671-0eec-4074-8616-21d10d9d1eab" providerId="ADAL" clId="{73A6392F-CF29-4E07-89B4-E0253B66369E}" dt="2024-02-20T12:50:22.398" v="408" actId="14100"/>
          <ac:picMkLst>
            <pc:docMk/>
            <pc:sldMk cId="3159559169" sldId="296"/>
            <ac:picMk id="5" creationId="{34EDF337-A695-86B8-70F8-A35D727CC088}"/>
          </ac:picMkLst>
        </pc:picChg>
      </pc:sldChg>
      <pc:sldChg chg="addSp delSp modSp new mod setBg">
        <pc:chgData name="Mohamed Asim" userId="463e8671-0eec-4074-8616-21d10d9d1eab" providerId="ADAL" clId="{73A6392F-CF29-4E07-89B4-E0253B66369E}" dt="2024-02-20T12:51:48.669" v="465" actId="20577"/>
        <pc:sldMkLst>
          <pc:docMk/>
          <pc:sldMk cId="2531466119" sldId="297"/>
        </pc:sldMkLst>
        <pc:spChg chg="mod">
          <ac:chgData name="Mohamed Asim" userId="463e8671-0eec-4074-8616-21d10d9d1eab" providerId="ADAL" clId="{73A6392F-CF29-4E07-89B4-E0253B66369E}" dt="2024-02-20T12:51:48.669" v="465" actId="20577"/>
          <ac:spMkLst>
            <pc:docMk/>
            <pc:sldMk cId="2531466119" sldId="297"/>
            <ac:spMk id="2" creationId="{C3C578BD-9E5F-211A-73F4-91D4A3815181}"/>
          </ac:spMkLst>
        </pc:spChg>
        <pc:spChg chg="del">
          <ac:chgData name="Mohamed Asim" userId="463e8671-0eec-4074-8616-21d10d9d1eab" providerId="ADAL" clId="{73A6392F-CF29-4E07-89B4-E0253B66369E}" dt="2024-02-20T12:51:36.602" v="433" actId="26606"/>
          <ac:spMkLst>
            <pc:docMk/>
            <pc:sldMk cId="2531466119" sldId="297"/>
            <ac:spMk id="3" creationId="{CFF8C4DA-D560-3FF8-89FC-67039675DC2D}"/>
          </ac:spMkLst>
        </pc:spChg>
        <pc:spChg chg="add">
          <ac:chgData name="Mohamed Asim" userId="463e8671-0eec-4074-8616-21d10d9d1eab" providerId="ADAL" clId="{73A6392F-CF29-4E07-89B4-E0253B66369E}" dt="2024-02-20T12:51:36.602" v="433" actId="26606"/>
          <ac:spMkLst>
            <pc:docMk/>
            <pc:sldMk cId="2531466119" sldId="297"/>
            <ac:spMk id="10" creationId="{6753252F-4873-4F63-801D-CC719279A7D5}"/>
          </ac:spMkLst>
        </pc:spChg>
        <pc:spChg chg="add">
          <ac:chgData name="Mohamed Asim" userId="463e8671-0eec-4074-8616-21d10d9d1eab" providerId="ADAL" clId="{73A6392F-CF29-4E07-89B4-E0253B66369E}" dt="2024-02-20T12:51:36.602" v="433" actId="26606"/>
          <ac:spMkLst>
            <pc:docMk/>
            <pc:sldMk cId="2531466119" sldId="297"/>
            <ac:spMk id="12" creationId="{047C8CCB-F95D-4249-92DD-651249D3535A}"/>
          </ac:spMkLst>
        </pc:spChg>
        <pc:picChg chg="add mod">
          <ac:chgData name="Mohamed Asim" userId="463e8671-0eec-4074-8616-21d10d9d1eab" providerId="ADAL" clId="{73A6392F-CF29-4E07-89B4-E0253B66369E}" dt="2024-02-20T12:51:36.602" v="433" actId="26606"/>
          <ac:picMkLst>
            <pc:docMk/>
            <pc:sldMk cId="2531466119" sldId="297"/>
            <ac:picMk id="5" creationId="{1F714985-D3D6-6B0B-B024-211E20FB96D9}"/>
          </ac:picMkLst>
        </pc:picChg>
      </pc:sldChg>
      <pc:sldChg chg="modSp new mod">
        <pc:chgData name="Mohamed Asim" userId="463e8671-0eec-4074-8616-21d10d9d1eab" providerId="ADAL" clId="{73A6392F-CF29-4E07-89B4-E0253B66369E}" dt="2024-02-20T12:53:40.967" v="618" actId="20577"/>
        <pc:sldMkLst>
          <pc:docMk/>
          <pc:sldMk cId="1515888775" sldId="298"/>
        </pc:sldMkLst>
        <pc:spChg chg="mod">
          <ac:chgData name="Mohamed Asim" userId="463e8671-0eec-4074-8616-21d10d9d1eab" providerId="ADAL" clId="{73A6392F-CF29-4E07-89B4-E0253B66369E}" dt="2024-02-20T12:53:40.967" v="618" actId="20577"/>
          <ac:spMkLst>
            <pc:docMk/>
            <pc:sldMk cId="1515888775" sldId="298"/>
            <ac:spMk id="2" creationId="{E9D40736-2E3A-984B-9D8F-1333F9B5776C}"/>
          </ac:spMkLst>
        </pc:spChg>
        <pc:spChg chg="mod">
          <ac:chgData name="Mohamed Asim" userId="463e8671-0eec-4074-8616-21d10d9d1eab" providerId="ADAL" clId="{73A6392F-CF29-4E07-89B4-E0253B66369E}" dt="2024-02-20T12:53:35.142" v="603" actId="20577"/>
          <ac:spMkLst>
            <pc:docMk/>
            <pc:sldMk cId="1515888775" sldId="298"/>
            <ac:spMk id="3" creationId="{40F3DB81-1C3B-B322-739C-3A6A28D1AB39}"/>
          </ac:spMkLst>
        </pc:spChg>
      </pc:sldChg>
      <pc:sldChg chg="addSp delSp modSp new mod setBg">
        <pc:chgData name="Mohamed Asim" userId="463e8671-0eec-4074-8616-21d10d9d1eab" providerId="ADAL" clId="{73A6392F-CF29-4E07-89B4-E0253B66369E}" dt="2024-02-20T12:56:35.483" v="669" actId="20577"/>
        <pc:sldMkLst>
          <pc:docMk/>
          <pc:sldMk cId="1620638959" sldId="299"/>
        </pc:sldMkLst>
        <pc:spChg chg="mod">
          <ac:chgData name="Mohamed Asim" userId="463e8671-0eec-4074-8616-21d10d9d1eab" providerId="ADAL" clId="{73A6392F-CF29-4E07-89B4-E0253B66369E}" dt="2024-02-20T12:56:35.483" v="669" actId="20577"/>
          <ac:spMkLst>
            <pc:docMk/>
            <pc:sldMk cId="1620638959" sldId="299"/>
            <ac:spMk id="2" creationId="{3E3EA35D-4174-D4BC-D22C-E609175696EA}"/>
          </ac:spMkLst>
        </pc:spChg>
        <pc:spChg chg="del">
          <ac:chgData name="Mohamed Asim" userId="463e8671-0eec-4074-8616-21d10d9d1eab" providerId="ADAL" clId="{73A6392F-CF29-4E07-89B4-E0253B66369E}" dt="2024-02-20T12:55:29.383" v="621" actId="26606"/>
          <ac:spMkLst>
            <pc:docMk/>
            <pc:sldMk cId="1620638959" sldId="299"/>
            <ac:spMk id="3" creationId="{BE63DB39-CD8D-18BD-A250-914C9485D851}"/>
          </ac:spMkLst>
        </pc:spChg>
        <pc:spChg chg="add">
          <ac:chgData name="Mohamed Asim" userId="463e8671-0eec-4074-8616-21d10d9d1eab" providerId="ADAL" clId="{73A6392F-CF29-4E07-89B4-E0253B66369E}" dt="2024-02-20T12:55:29.383" v="621" actId="26606"/>
          <ac:spMkLst>
            <pc:docMk/>
            <pc:sldMk cId="1620638959" sldId="299"/>
            <ac:spMk id="10" creationId="{6753252F-4873-4F63-801D-CC719279A7D5}"/>
          </ac:spMkLst>
        </pc:spChg>
        <pc:spChg chg="add">
          <ac:chgData name="Mohamed Asim" userId="463e8671-0eec-4074-8616-21d10d9d1eab" providerId="ADAL" clId="{73A6392F-CF29-4E07-89B4-E0253B66369E}" dt="2024-02-20T12:55:29.383" v="621" actId="26606"/>
          <ac:spMkLst>
            <pc:docMk/>
            <pc:sldMk cId="1620638959" sldId="299"/>
            <ac:spMk id="12" creationId="{047C8CCB-F95D-4249-92DD-651249D3535A}"/>
          </ac:spMkLst>
        </pc:spChg>
        <pc:picChg chg="add mod">
          <ac:chgData name="Mohamed Asim" userId="463e8671-0eec-4074-8616-21d10d9d1eab" providerId="ADAL" clId="{73A6392F-CF29-4E07-89B4-E0253B66369E}" dt="2024-02-20T12:55:33.256" v="623" actId="962"/>
          <ac:picMkLst>
            <pc:docMk/>
            <pc:sldMk cId="1620638959" sldId="299"/>
            <ac:picMk id="5" creationId="{6D63BB54-8830-3210-FD55-329AD1AB641D}"/>
          </ac:picMkLst>
        </pc:picChg>
      </pc:sldChg>
      <pc:sldChg chg="addSp delSp modSp new mod setBg">
        <pc:chgData name="Mohamed Asim" userId="463e8671-0eec-4074-8616-21d10d9d1eab" providerId="ADAL" clId="{73A6392F-CF29-4E07-89B4-E0253B66369E}" dt="2024-02-20T12:59:21.380" v="701" actId="20577"/>
        <pc:sldMkLst>
          <pc:docMk/>
          <pc:sldMk cId="3382319212" sldId="300"/>
        </pc:sldMkLst>
        <pc:spChg chg="mod">
          <ac:chgData name="Mohamed Asim" userId="463e8671-0eec-4074-8616-21d10d9d1eab" providerId="ADAL" clId="{73A6392F-CF29-4E07-89B4-E0253B66369E}" dt="2024-02-20T12:59:21.380" v="701" actId="20577"/>
          <ac:spMkLst>
            <pc:docMk/>
            <pc:sldMk cId="3382319212" sldId="300"/>
            <ac:spMk id="2" creationId="{F2EB4037-6159-C728-C3BA-F2AB0232BCCA}"/>
          </ac:spMkLst>
        </pc:spChg>
        <pc:spChg chg="del">
          <ac:chgData name="Mohamed Asim" userId="463e8671-0eec-4074-8616-21d10d9d1eab" providerId="ADAL" clId="{73A6392F-CF29-4E07-89B4-E0253B66369E}" dt="2024-02-20T12:59:09.125" v="671" actId="22"/>
          <ac:spMkLst>
            <pc:docMk/>
            <pc:sldMk cId="3382319212" sldId="300"/>
            <ac:spMk id="3" creationId="{222F7665-2DE8-7A38-DE32-CA379E27232A}"/>
          </ac:spMkLst>
        </pc:spChg>
        <pc:spChg chg="add">
          <ac:chgData name="Mohamed Asim" userId="463e8671-0eec-4074-8616-21d10d9d1eab" providerId="ADAL" clId="{73A6392F-CF29-4E07-89B4-E0253B66369E}" dt="2024-02-20T12:59:13.021" v="672" actId="26606"/>
          <ac:spMkLst>
            <pc:docMk/>
            <pc:sldMk cId="3382319212" sldId="300"/>
            <ac:spMk id="10" creationId="{6753252F-4873-4F63-801D-CC719279A7D5}"/>
          </ac:spMkLst>
        </pc:spChg>
        <pc:spChg chg="add">
          <ac:chgData name="Mohamed Asim" userId="463e8671-0eec-4074-8616-21d10d9d1eab" providerId="ADAL" clId="{73A6392F-CF29-4E07-89B4-E0253B66369E}" dt="2024-02-20T12:59:13.021" v="672" actId="26606"/>
          <ac:spMkLst>
            <pc:docMk/>
            <pc:sldMk cId="3382319212" sldId="300"/>
            <ac:spMk id="12" creationId="{047C8CCB-F95D-4249-92DD-651249D3535A}"/>
          </ac:spMkLst>
        </pc:spChg>
        <pc:picChg chg="add mod ord">
          <ac:chgData name="Mohamed Asim" userId="463e8671-0eec-4074-8616-21d10d9d1eab" providerId="ADAL" clId="{73A6392F-CF29-4E07-89B4-E0253B66369E}" dt="2024-02-20T12:59:13.021" v="672" actId="26606"/>
          <ac:picMkLst>
            <pc:docMk/>
            <pc:sldMk cId="3382319212" sldId="300"/>
            <ac:picMk id="5" creationId="{12C4C1DE-5078-4C8C-2281-79635EF76BC1}"/>
          </ac:picMkLst>
        </pc:picChg>
      </pc:sldChg>
      <pc:sldChg chg="addSp delSp modSp new mod setBg">
        <pc:chgData name="Mohamed Asim" userId="463e8671-0eec-4074-8616-21d10d9d1eab" providerId="ADAL" clId="{73A6392F-CF29-4E07-89B4-E0253B66369E}" dt="2024-02-20T13:02:12.731" v="807" actId="14100"/>
        <pc:sldMkLst>
          <pc:docMk/>
          <pc:sldMk cId="2886258797" sldId="301"/>
        </pc:sldMkLst>
        <pc:spChg chg="mod">
          <ac:chgData name="Mohamed Asim" userId="463e8671-0eec-4074-8616-21d10d9d1eab" providerId="ADAL" clId="{73A6392F-CF29-4E07-89B4-E0253B66369E}" dt="2024-02-20T13:01:59.895" v="805" actId="20577"/>
          <ac:spMkLst>
            <pc:docMk/>
            <pc:sldMk cId="2886258797" sldId="301"/>
            <ac:spMk id="2" creationId="{CEC1B3FE-6A1E-0B2F-2DF6-A3628F03D415}"/>
          </ac:spMkLst>
        </pc:spChg>
        <pc:spChg chg="del">
          <ac:chgData name="Mohamed Asim" userId="463e8671-0eec-4074-8616-21d10d9d1eab" providerId="ADAL" clId="{73A6392F-CF29-4E07-89B4-E0253B66369E}" dt="2024-02-20T13:00:26.551" v="703" actId="22"/>
          <ac:spMkLst>
            <pc:docMk/>
            <pc:sldMk cId="2886258797" sldId="301"/>
            <ac:spMk id="3" creationId="{0725DDF6-808E-D687-6594-3CBB244DBEC9}"/>
          </ac:spMkLst>
        </pc:spChg>
        <pc:spChg chg="add">
          <ac:chgData name="Mohamed Asim" userId="463e8671-0eec-4074-8616-21d10d9d1eab" providerId="ADAL" clId="{73A6392F-CF29-4E07-89B4-E0253B66369E}" dt="2024-02-20T13:00:29.937" v="704" actId="26606"/>
          <ac:spMkLst>
            <pc:docMk/>
            <pc:sldMk cId="2886258797" sldId="301"/>
            <ac:spMk id="10" creationId="{6753252F-4873-4F63-801D-CC719279A7D5}"/>
          </ac:spMkLst>
        </pc:spChg>
        <pc:spChg chg="add">
          <ac:chgData name="Mohamed Asim" userId="463e8671-0eec-4074-8616-21d10d9d1eab" providerId="ADAL" clId="{73A6392F-CF29-4E07-89B4-E0253B66369E}" dt="2024-02-20T13:00:29.937" v="704" actId="26606"/>
          <ac:spMkLst>
            <pc:docMk/>
            <pc:sldMk cId="2886258797" sldId="301"/>
            <ac:spMk id="12" creationId="{047C8CCB-F95D-4249-92DD-651249D3535A}"/>
          </ac:spMkLst>
        </pc:spChg>
        <pc:picChg chg="add mod ord">
          <ac:chgData name="Mohamed Asim" userId="463e8671-0eec-4074-8616-21d10d9d1eab" providerId="ADAL" clId="{73A6392F-CF29-4E07-89B4-E0253B66369E}" dt="2024-02-20T13:02:12.731" v="807" actId="14100"/>
          <ac:picMkLst>
            <pc:docMk/>
            <pc:sldMk cId="2886258797" sldId="301"/>
            <ac:picMk id="5" creationId="{49998C44-92F5-F761-C87E-1F53CB676118}"/>
          </ac:picMkLst>
        </pc:picChg>
      </pc:sldChg>
      <pc:sldChg chg="modSp new mod">
        <pc:chgData name="Mohamed Asim" userId="463e8671-0eec-4074-8616-21d10d9d1eab" providerId="ADAL" clId="{73A6392F-CF29-4E07-89B4-E0253B66369E}" dt="2024-02-20T14:10:11.445" v="1256" actId="20577"/>
        <pc:sldMkLst>
          <pc:docMk/>
          <pc:sldMk cId="3134923219" sldId="302"/>
        </pc:sldMkLst>
        <pc:spChg chg="mod">
          <ac:chgData name="Mohamed Asim" userId="463e8671-0eec-4074-8616-21d10d9d1eab" providerId="ADAL" clId="{73A6392F-CF29-4E07-89B4-E0253B66369E}" dt="2024-02-20T14:04:30.884" v="814" actId="20577"/>
          <ac:spMkLst>
            <pc:docMk/>
            <pc:sldMk cId="3134923219" sldId="302"/>
            <ac:spMk id="2" creationId="{D9507ED7-4017-A81E-3ABB-C8F8A34C64F1}"/>
          </ac:spMkLst>
        </pc:spChg>
        <pc:spChg chg="mod">
          <ac:chgData name="Mohamed Asim" userId="463e8671-0eec-4074-8616-21d10d9d1eab" providerId="ADAL" clId="{73A6392F-CF29-4E07-89B4-E0253B66369E}" dt="2024-02-20T14:10:11.445" v="1256" actId="20577"/>
          <ac:spMkLst>
            <pc:docMk/>
            <pc:sldMk cId="3134923219" sldId="302"/>
            <ac:spMk id="3" creationId="{BC74474F-EFB8-427D-52E3-C0E4160E3A43}"/>
          </ac:spMkLst>
        </pc:spChg>
      </pc:sldChg>
      <pc:sldChg chg="modSp new mod">
        <pc:chgData name="Mohamed Asim" userId="463e8671-0eec-4074-8616-21d10d9d1eab" providerId="ADAL" clId="{73A6392F-CF29-4E07-89B4-E0253B66369E}" dt="2024-02-28T13:32:28.849" v="3373" actId="20577"/>
        <pc:sldMkLst>
          <pc:docMk/>
          <pc:sldMk cId="3767749526" sldId="303"/>
        </pc:sldMkLst>
        <pc:spChg chg="mod">
          <ac:chgData name="Mohamed Asim" userId="463e8671-0eec-4074-8616-21d10d9d1eab" providerId="ADAL" clId="{73A6392F-CF29-4E07-89B4-E0253B66369E}" dt="2024-02-28T13:32:28.849" v="3373" actId="20577"/>
          <ac:spMkLst>
            <pc:docMk/>
            <pc:sldMk cId="3767749526" sldId="303"/>
            <ac:spMk id="2" creationId="{B945410B-2CE0-B23C-B1E4-36F1417BF936}"/>
          </ac:spMkLst>
        </pc:spChg>
        <pc:spChg chg="mod">
          <ac:chgData name="Mohamed Asim" userId="463e8671-0eec-4074-8616-21d10d9d1eab" providerId="ADAL" clId="{73A6392F-CF29-4E07-89B4-E0253B66369E}" dt="2024-02-20T14:13:37.360" v="1502" actId="20577"/>
          <ac:spMkLst>
            <pc:docMk/>
            <pc:sldMk cId="3767749526" sldId="303"/>
            <ac:spMk id="3" creationId="{351ACDF8-CD29-AF2B-9672-E7D5202992A4}"/>
          </ac:spMkLst>
        </pc:spChg>
      </pc:sldChg>
      <pc:sldChg chg="addSp delSp modSp new mod setBg">
        <pc:chgData name="Mohamed Asim" userId="463e8671-0eec-4074-8616-21d10d9d1eab" providerId="ADAL" clId="{73A6392F-CF29-4E07-89B4-E0253B66369E}" dt="2024-02-20T14:14:37.357" v="1505" actId="26606"/>
        <pc:sldMkLst>
          <pc:docMk/>
          <pc:sldMk cId="193275444" sldId="304"/>
        </pc:sldMkLst>
        <pc:spChg chg="del">
          <ac:chgData name="Mohamed Asim" userId="463e8671-0eec-4074-8616-21d10d9d1eab" providerId="ADAL" clId="{73A6392F-CF29-4E07-89B4-E0253B66369E}" dt="2024-02-20T14:14:37.357" v="1505" actId="26606"/>
          <ac:spMkLst>
            <pc:docMk/>
            <pc:sldMk cId="193275444" sldId="304"/>
            <ac:spMk id="2" creationId="{1A475EB5-4AE1-6332-FEA1-94C80D72EDC6}"/>
          </ac:spMkLst>
        </pc:spChg>
        <pc:spChg chg="del">
          <ac:chgData name="Mohamed Asim" userId="463e8671-0eec-4074-8616-21d10d9d1eab" providerId="ADAL" clId="{73A6392F-CF29-4E07-89B4-E0253B66369E}" dt="2024-02-20T14:14:37.357" v="1505" actId="26606"/>
          <ac:spMkLst>
            <pc:docMk/>
            <pc:sldMk cId="193275444" sldId="304"/>
            <ac:spMk id="3" creationId="{4EF007ED-ED9A-A86B-974B-BA2A58263EB4}"/>
          </ac:spMkLst>
        </pc:spChg>
        <pc:picChg chg="add mod">
          <ac:chgData name="Mohamed Asim" userId="463e8671-0eec-4074-8616-21d10d9d1eab" providerId="ADAL" clId="{73A6392F-CF29-4E07-89B4-E0253B66369E}" dt="2024-02-20T14:14:37.357" v="1505" actId="26606"/>
          <ac:picMkLst>
            <pc:docMk/>
            <pc:sldMk cId="193275444" sldId="304"/>
            <ac:picMk id="5" creationId="{7BA87C1C-34BC-5D4B-8016-DA48A778687C}"/>
          </ac:picMkLst>
        </pc:picChg>
      </pc:sldChg>
      <pc:sldChg chg="modSp new mod">
        <pc:chgData name="Mohamed Asim" userId="463e8671-0eec-4074-8616-21d10d9d1eab" providerId="ADAL" clId="{73A6392F-CF29-4E07-89B4-E0253B66369E}" dt="2024-02-20T14:23:19.682" v="2070" actId="20577"/>
        <pc:sldMkLst>
          <pc:docMk/>
          <pc:sldMk cId="1953959388" sldId="305"/>
        </pc:sldMkLst>
        <pc:spChg chg="mod">
          <ac:chgData name="Mohamed Asim" userId="463e8671-0eec-4074-8616-21d10d9d1eab" providerId="ADAL" clId="{73A6392F-CF29-4E07-89B4-E0253B66369E}" dt="2024-02-20T14:19:17.054" v="1527" actId="20577"/>
          <ac:spMkLst>
            <pc:docMk/>
            <pc:sldMk cId="1953959388" sldId="305"/>
            <ac:spMk id="2" creationId="{25CD4F69-5AE5-6CD0-614A-DB94ECF37B9E}"/>
          </ac:spMkLst>
        </pc:spChg>
        <pc:spChg chg="mod">
          <ac:chgData name="Mohamed Asim" userId="463e8671-0eec-4074-8616-21d10d9d1eab" providerId="ADAL" clId="{73A6392F-CF29-4E07-89B4-E0253B66369E}" dt="2024-02-20T14:23:19.682" v="2070" actId="20577"/>
          <ac:spMkLst>
            <pc:docMk/>
            <pc:sldMk cId="1953959388" sldId="305"/>
            <ac:spMk id="3" creationId="{D1CABA02-8E49-044C-9208-7562EA36A192}"/>
          </ac:spMkLst>
        </pc:spChg>
      </pc:sldChg>
      <pc:sldChg chg="modSp new mod">
        <pc:chgData name="Mohamed Asim" userId="463e8671-0eec-4074-8616-21d10d9d1eab" providerId="ADAL" clId="{73A6392F-CF29-4E07-89B4-E0253B66369E}" dt="2024-02-20T14:29:12.651" v="2567" actId="20577"/>
        <pc:sldMkLst>
          <pc:docMk/>
          <pc:sldMk cId="107288652" sldId="306"/>
        </pc:sldMkLst>
        <pc:spChg chg="mod">
          <ac:chgData name="Mohamed Asim" userId="463e8671-0eec-4074-8616-21d10d9d1eab" providerId="ADAL" clId="{73A6392F-CF29-4E07-89B4-E0253B66369E}" dt="2024-02-20T14:23:57.458" v="2107" actId="5793"/>
          <ac:spMkLst>
            <pc:docMk/>
            <pc:sldMk cId="107288652" sldId="306"/>
            <ac:spMk id="2" creationId="{F6D8B4C8-F0B4-E3EF-BFA1-2009E95132EF}"/>
          </ac:spMkLst>
        </pc:spChg>
        <pc:spChg chg="mod">
          <ac:chgData name="Mohamed Asim" userId="463e8671-0eec-4074-8616-21d10d9d1eab" providerId="ADAL" clId="{73A6392F-CF29-4E07-89B4-E0253B66369E}" dt="2024-02-20T14:29:12.651" v="2567" actId="20577"/>
          <ac:spMkLst>
            <pc:docMk/>
            <pc:sldMk cId="107288652" sldId="306"/>
            <ac:spMk id="3" creationId="{D437EABB-84E4-F0E5-E733-1D44DE7B574A}"/>
          </ac:spMkLst>
        </pc:spChg>
      </pc:sldChg>
      <pc:sldChg chg="addSp modSp new mod setBg">
        <pc:chgData name="Mohamed Asim" userId="463e8671-0eec-4074-8616-21d10d9d1eab" providerId="ADAL" clId="{73A6392F-CF29-4E07-89B4-E0253B66369E}" dt="2024-02-20T14:30:35.590" v="2619" actId="962"/>
        <pc:sldMkLst>
          <pc:docMk/>
          <pc:sldMk cId="3145741930" sldId="307"/>
        </pc:sldMkLst>
        <pc:spChg chg="mod">
          <ac:chgData name="Mohamed Asim" userId="463e8671-0eec-4074-8616-21d10d9d1eab" providerId="ADAL" clId="{73A6392F-CF29-4E07-89B4-E0253B66369E}" dt="2024-02-20T14:30:30.494" v="2617" actId="26606"/>
          <ac:spMkLst>
            <pc:docMk/>
            <pc:sldMk cId="3145741930" sldId="307"/>
            <ac:spMk id="2" creationId="{127D3B13-A3A4-3A17-1432-726A1ABCC633}"/>
          </ac:spMkLst>
        </pc:spChg>
        <pc:spChg chg="mod">
          <ac:chgData name="Mohamed Asim" userId="463e8671-0eec-4074-8616-21d10d9d1eab" providerId="ADAL" clId="{73A6392F-CF29-4E07-89B4-E0253B66369E}" dt="2024-02-20T14:30:30.494" v="2617" actId="26606"/>
          <ac:spMkLst>
            <pc:docMk/>
            <pc:sldMk cId="3145741930" sldId="307"/>
            <ac:spMk id="3" creationId="{1A1467BF-138A-1D72-A058-850C3CA9D57F}"/>
          </ac:spMkLst>
        </pc:spChg>
        <pc:spChg chg="add">
          <ac:chgData name="Mohamed Asim" userId="463e8671-0eec-4074-8616-21d10d9d1eab" providerId="ADAL" clId="{73A6392F-CF29-4E07-89B4-E0253B66369E}" dt="2024-02-20T14:30:30.494" v="2617" actId="26606"/>
          <ac:spMkLst>
            <pc:docMk/>
            <pc:sldMk cId="3145741930" sldId="307"/>
            <ac:spMk id="10" creationId="{32AEEBC8-9D30-42EF-95F2-386C2653FBF0}"/>
          </ac:spMkLst>
        </pc:spChg>
        <pc:spChg chg="add">
          <ac:chgData name="Mohamed Asim" userId="463e8671-0eec-4074-8616-21d10d9d1eab" providerId="ADAL" clId="{73A6392F-CF29-4E07-89B4-E0253B66369E}" dt="2024-02-20T14:30:30.494" v="2617" actId="26606"/>
          <ac:spMkLst>
            <pc:docMk/>
            <pc:sldMk cId="3145741930" sldId="307"/>
            <ac:spMk id="12" creationId="{2E92FA66-67D7-4CB4-94D3-E643A9AD4757}"/>
          </ac:spMkLst>
        </pc:spChg>
        <pc:picChg chg="add mod">
          <ac:chgData name="Mohamed Asim" userId="463e8671-0eec-4074-8616-21d10d9d1eab" providerId="ADAL" clId="{73A6392F-CF29-4E07-89B4-E0253B66369E}" dt="2024-02-20T14:30:35.590" v="2619" actId="962"/>
          <ac:picMkLst>
            <pc:docMk/>
            <pc:sldMk cId="3145741930" sldId="307"/>
            <ac:picMk id="5" creationId="{55938AC1-CFF0-C821-5C15-12A93AC51A86}"/>
          </ac:picMkLst>
        </pc:picChg>
      </pc:sldChg>
      <pc:sldChg chg="modSp new mod">
        <pc:chgData name="Mohamed Asim" userId="463e8671-0eec-4074-8616-21d10d9d1eab" providerId="ADAL" clId="{73A6392F-CF29-4E07-89B4-E0253B66369E}" dt="2024-02-20T14:33:46.286" v="2863" actId="20577"/>
        <pc:sldMkLst>
          <pc:docMk/>
          <pc:sldMk cId="3702282055" sldId="308"/>
        </pc:sldMkLst>
        <pc:spChg chg="mod">
          <ac:chgData name="Mohamed Asim" userId="463e8671-0eec-4074-8616-21d10d9d1eab" providerId="ADAL" clId="{73A6392F-CF29-4E07-89B4-E0253B66369E}" dt="2024-02-20T14:31:58.535" v="2642" actId="20577"/>
          <ac:spMkLst>
            <pc:docMk/>
            <pc:sldMk cId="3702282055" sldId="308"/>
            <ac:spMk id="2" creationId="{E46F7F5A-9431-B103-FDEC-244A6AC4CDD3}"/>
          </ac:spMkLst>
        </pc:spChg>
        <pc:spChg chg="mod">
          <ac:chgData name="Mohamed Asim" userId="463e8671-0eec-4074-8616-21d10d9d1eab" providerId="ADAL" clId="{73A6392F-CF29-4E07-89B4-E0253B66369E}" dt="2024-02-20T14:33:46.286" v="2863" actId="20577"/>
          <ac:spMkLst>
            <pc:docMk/>
            <pc:sldMk cId="3702282055" sldId="308"/>
            <ac:spMk id="3" creationId="{05C3348E-FB0E-48C6-664E-62AA35B3FC6D}"/>
          </ac:spMkLst>
        </pc:spChg>
      </pc:sldChg>
      <pc:sldChg chg="modSp new mod">
        <pc:chgData name="Mohamed Asim" userId="463e8671-0eec-4074-8616-21d10d9d1eab" providerId="ADAL" clId="{73A6392F-CF29-4E07-89B4-E0253B66369E}" dt="2024-02-20T14:38:31.746" v="3257" actId="20577"/>
        <pc:sldMkLst>
          <pc:docMk/>
          <pc:sldMk cId="609004536" sldId="309"/>
        </pc:sldMkLst>
        <pc:spChg chg="mod">
          <ac:chgData name="Mohamed Asim" userId="463e8671-0eec-4074-8616-21d10d9d1eab" providerId="ADAL" clId="{73A6392F-CF29-4E07-89B4-E0253B66369E}" dt="2024-02-20T14:34:37.509" v="2900" actId="20577"/>
          <ac:spMkLst>
            <pc:docMk/>
            <pc:sldMk cId="609004536" sldId="309"/>
            <ac:spMk id="2" creationId="{94457310-342E-75F3-4400-3B19C32F50B1}"/>
          </ac:spMkLst>
        </pc:spChg>
        <pc:spChg chg="mod">
          <ac:chgData name="Mohamed Asim" userId="463e8671-0eec-4074-8616-21d10d9d1eab" providerId="ADAL" clId="{73A6392F-CF29-4E07-89B4-E0253B66369E}" dt="2024-02-20T14:38:31.746" v="3257" actId="20577"/>
          <ac:spMkLst>
            <pc:docMk/>
            <pc:sldMk cId="609004536" sldId="309"/>
            <ac:spMk id="3" creationId="{CD0892AA-BD24-AA50-1940-827F70BCF84A}"/>
          </ac:spMkLst>
        </pc:spChg>
      </pc:sldChg>
      <pc:sldChg chg="modSp new mod">
        <pc:chgData name="Mohamed Asim" userId="463e8671-0eec-4074-8616-21d10d9d1eab" providerId="ADAL" clId="{73A6392F-CF29-4E07-89B4-E0253B66369E}" dt="2024-02-20T14:39:10.624" v="3291" actId="20577"/>
        <pc:sldMkLst>
          <pc:docMk/>
          <pc:sldMk cId="1808087556" sldId="310"/>
        </pc:sldMkLst>
        <pc:spChg chg="mod">
          <ac:chgData name="Mohamed Asim" userId="463e8671-0eec-4074-8616-21d10d9d1eab" providerId="ADAL" clId="{73A6392F-CF29-4E07-89B4-E0253B66369E}" dt="2024-02-20T14:39:03.226" v="3277" actId="20577"/>
          <ac:spMkLst>
            <pc:docMk/>
            <pc:sldMk cId="1808087556" sldId="310"/>
            <ac:spMk id="2" creationId="{1688A30B-98E0-E903-D7A5-21ECA4A18D2C}"/>
          </ac:spMkLst>
        </pc:spChg>
        <pc:spChg chg="mod">
          <ac:chgData name="Mohamed Asim" userId="463e8671-0eec-4074-8616-21d10d9d1eab" providerId="ADAL" clId="{73A6392F-CF29-4E07-89B4-E0253B66369E}" dt="2024-02-20T14:39:10.624" v="3291" actId="20577"/>
          <ac:spMkLst>
            <pc:docMk/>
            <pc:sldMk cId="1808087556" sldId="310"/>
            <ac:spMk id="3" creationId="{9320A9E3-F451-2DCE-0576-1F543C92CCF7}"/>
          </ac:spMkLst>
        </pc:spChg>
      </pc:sldChg>
    </pc:docChg>
  </pc:docChgLst>
  <pc:docChgLst>
    <pc:chgData name="Mohamed Asim" userId="463e8671-0eec-4074-8616-21d10d9d1eab" providerId="ADAL" clId="{6919B54C-8339-4353-ACA4-931239DD5295}"/>
    <pc:docChg chg="undo custSel addSld delSld modSld">
      <pc:chgData name="Mohamed Asim" userId="463e8671-0eec-4074-8616-21d10d9d1eab" providerId="ADAL" clId="{6919B54C-8339-4353-ACA4-931239DD5295}" dt="2024-03-13T11:20:10.649" v="3306" actId="115"/>
      <pc:docMkLst>
        <pc:docMk/>
      </pc:docMkLst>
      <pc:sldChg chg="add del">
        <pc:chgData name="Mohamed Asim" userId="463e8671-0eec-4074-8616-21d10d9d1eab" providerId="ADAL" clId="{6919B54C-8339-4353-ACA4-931239DD5295}" dt="2024-03-03T13:52:32.052" v="2027" actId="47"/>
        <pc:sldMkLst>
          <pc:docMk/>
          <pc:sldMk cId="3879393863" sldId="256"/>
        </pc:sldMkLst>
      </pc:sldChg>
      <pc:sldChg chg="add del">
        <pc:chgData name="Mohamed Asim" userId="463e8671-0eec-4074-8616-21d10d9d1eab" providerId="ADAL" clId="{6919B54C-8339-4353-ACA4-931239DD5295}" dt="2024-03-02T21:53:36.637" v="1229" actId="47"/>
        <pc:sldMkLst>
          <pc:docMk/>
          <pc:sldMk cId="3641576700" sldId="257"/>
        </pc:sldMkLst>
      </pc:sldChg>
      <pc:sldChg chg="modSp mod">
        <pc:chgData name="Mohamed Asim" userId="463e8671-0eec-4074-8616-21d10d9d1eab" providerId="ADAL" clId="{6919B54C-8339-4353-ACA4-931239DD5295}" dt="2024-03-06T09:31:27.328" v="2095" actId="20577"/>
        <pc:sldMkLst>
          <pc:docMk/>
          <pc:sldMk cId="1720888879" sldId="258"/>
        </pc:sldMkLst>
        <pc:spChg chg="mod">
          <ac:chgData name="Mohamed Asim" userId="463e8671-0eec-4074-8616-21d10d9d1eab" providerId="ADAL" clId="{6919B54C-8339-4353-ACA4-931239DD5295}" dt="2024-03-06T09:31:27.328" v="2095" actId="20577"/>
          <ac:spMkLst>
            <pc:docMk/>
            <pc:sldMk cId="1720888879" sldId="258"/>
            <ac:spMk id="3" creationId="{74D9E2CC-1AE0-9F1D-FAB0-0A1AD94712BA}"/>
          </ac:spMkLst>
        </pc:spChg>
      </pc:sldChg>
      <pc:sldChg chg="modSp add del mod">
        <pc:chgData name="Mohamed Asim" userId="463e8671-0eec-4074-8616-21d10d9d1eab" providerId="ADAL" clId="{6919B54C-8339-4353-ACA4-931239DD5295}" dt="2024-03-03T13:53:43.727" v="2038" actId="47"/>
        <pc:sldMkLst>
          <pc:docMk/>
          <pc:sldMk cId="2627917268" sldId="259"/>
        </pc:sldMkLst>
        <pc:spChg chg="mod">
          <ac:chgData name="Mohamed Asim" userId="463e8671-0eec-4074-8616-21d10d9d1eab" providerId="ADAL" clId="{6919B54C-8339-4353-ACA4-931239DD5295}" dt="2024-03-02T21:52:53.723" v="1224" actId="27636"/>
          <ac:spMkLst>
            <pc:docMk/>
            <pc:sldMk cId="2627917268" sldId="259"/>
            <ac:spMk id="3" creationId="{D37ECC79-7C3B-F149-918F-4AFE20DF281B}"/>
          </ac:spMkLst>
        </pc:spChg>
        <pc:spChg chg="mod">
          <ac:chgData name="Mohamed Asim" userId="463e8671-0eec-4074-8616-21d10d9d1eab" providerId="ADAL" clId="{6919B54C-8339-4353-ACA4-931239DD5295}" dt="2024-03-02T21:54:04.079" v="1282" actId="20577"/>
          <ac:spMkLst>
            <pc:docMk/>
            <pc:sldMk cId="2627917268" sldId="259"/>
            <ac:spMk id="4" creationId="{C3A13111-D234-F44E-9D8B-DAF73FF50E96}"/>
          </ac:spMkLst>
        </pc:spChg>
      </pc:sldChg>
      <pc:sldChg chg="add del">
        <pc:chgData name="Mohamed Asim" userId="463e8671-0eec-4074-8616-21d10d9d1eab" providerId="ADAL" clId="{6919B54C-8339-4353-ACA4-931239DD5295}" dt="2024-03-03T13:53:44.290" v="2040" actId="47"/>
        <pc:sldMkLst>
          <pc:docMk/>
          <pc:sldMk cId="3270529152" sldId="260"/>
        </pc:sldMkLst>
      </pc:sldChg>
      <pc:sldChg chg="add del">
        <pc:chgData name="Mohamed Asim" userId="463e8671-0eec-4074-8616-21d10d9d1eab" providerId="ADAL" clId="{6919B54C-8339-4353-ACA4-931239DD5295}" dt="2024-03-03T13:53:44.591" v="2041" actId="47"/>
        <pc:sldMkLst>
          <pc:docMk/>
          <pc:sldMk cId="571091791" sldId="261"/>
        </pc:sldMkLst>
      </pc:sldChg>
      <pc:sldChg chg="add del">
        <pc:chgData name="Mohamed Asim" userId="463e8671-0eec-4074-8616-21d10d9d1eab" providerId="ADAL" clId="{6919B54C-8339-4353-ACA4-931239DD5295}" dt="2024-03-03T13:53:44.007" v="2039" actId="47"/>
        <pc:sldMkLst>
          <pc:docMk/>
          <pc:sldMk cId="2989999064" sldId="262"/>
        </pc:sldMkLst>
      </pc:sldChg>
      <pc:sldChg chg="add del">
        <pc:chgData name="Mohamed Asim" userId="463e8671-0eec-4074-8616-21d10d9d1eab" providerId="ADAL" clId="{6919B54C-8339-4353-ACA4-931239DD5295}" dt="2024-03-03T13:53:45.262" v="2043" actId="47"/>
        <pc:sldMkLst>
          <pc:docMk/>
          <pc:sldMk cId="447938457" sldId="263"/>
        </pc:sldMkLst>
      </pc:sldChg>
      <pc:sldChg chg="modSp mod">
        <pc:chgData name="Mohamed Asim" userId="463e8671-0eec-4074-8616-21d10d9d1eab" providerId="ADAL" clId="{6919B54C-8339-4353-ACA4-931239DD5295}" dt="2024-03-13T11:20:10.649" v="3306" actId="115"/>
        <pc:sldMkLst>
          <pc:docMk/>
          <pc:sldMk cId="1116631375" sldId="264"/>
        </pc:sldMkLst>
        <pc:spChg chg="mod">
          <ac:chgData name="Mohamed Asim" userId="463e8671-0eec-4074-8616-21d10d9d1eab" providerId="ADAL" clId="{6919B54C-8339-4353-ACA4-931239DD5295}" dt="2024-03-03T13:28:50.735" v="1388" actId="13926"/>
          <ac:spMkLst>
            <pc:docMk/>
            <pc:sldMk cId="1116631375" sldId="264"/>
            <ac:spMk id="2" creationId="{DFB84F25-25C6-9BD5-742A-A50B606A0606}"/>
          </ac:spMkLst>
        </pc:spChg>
        <pc:spChg chg="mod">
          <ac:chgData name="Mohamed Asim" userId="463e8671-0eec-4074-8616-21d10d9d1eab" providerId="ADAL" clId="{6919B54C-8339-4353-ACA4-931239DD5295}" dt="2024-03-13T11:20:10.649" v="3306" actId="115"/>
          <ac:spMkLst>
            <pc:docMk/>
            <pc:sldMk cId="1116631375" sldId="264"/>
            <ac:spMk id="3" creationId="{882851C0-6472-8C4E-46B8-9AE82FBD8967}"/>
          </ac:spMkLst>
        </pc:spChg>
      </pc:sldChg>
      <pc:sldChg chg="modSp add del mod">
        <pc:chgData name="Mohamed Asim" userId="463e8671-0eec-4074-8616-21d10d9d1eab" providerId="ADAL" clId="{6919B54C-8339-4353-ACA4-931239DD5295}" dt="2024-03-03T13:53:45.877" v="2044" actId="47"/>
        <pc:sldMkLst>
          <pc:docMk/>
          <pc:sldMk cId="3610750030" sldId="265"/>
        </pc:sldMkLst>
        <pc:spChg chg="mod">
          <ac:chgData name="Mohamed Asim" userId="463e8671-0eec-4074-8616-21d10d9d1eab" providerId="ADAL" clId="{6919B54C-8339-4353-ACA4-931239DD5295}" dt="2024-03-03T13:37:03.099" v="1950" actId="20577"/>
          <ac:spMkLst>
            <pc:docMk/>
            <pc:sldMk cId="3610750030" sldId="265"/>
            <ac:spMk id="3" creationId="{51415A0F-25C6-9E4F-A686-01098F836692}"/>
          </ac:spMkLst>
        </pc:spChg>
      </pc:sldChg>
      <pc:sldChg chg="modSp add del mod">
        <pc:chgData name="Mohamed Asim" userId="463e8671-0eec-4074-8616-21d10d9d1eab" providerId="ADAL" clId="{6919B54C-8339-4353-ACA4-931239DD5295}" dt="2024-03-03T13:53:46.235" v="2045" actId="47"/>
        <pc:sldMkLst>
          <pc:docMk/>
          <pc:sldMk cId="2077571392" sldId="266"/>
        </pc:sldMkLst>
        <pc:spChg chg="mod">
          <ac:chgData name="Mohamed Asim" userId="463e8671-0eec-4074-8616-21d10d9d1eab" providerId="ADAL" clId="{6919B54C-8339-4353-ACA4-931239DD5295}" dt="2024-03-03T13:37:23.426" v="1952" actId="20577"/>
          <ac:spMkLst>
            <pc:docMk/>
            <pc:sldMk cId="2077571392" sldId="266"/>
            <ac:spMk id="3" creationId="{38566A04-E3DD-8048-A805-75896E046C7C}"/>
          </ac:spMkLst>
        </pc:spChg>
      </pc:sldChg>
      <pc:sldChg chg="add del">
        <pc:chgData name="Mohamed Asim" userId="463e8671-0eec-4074-8616-21d10d9d1eab" providerId="ADAL" clId="{6919B54C-8339-4353-ACA4-931239DD5295}" dt="2024-03-03T13:53:46.580" v="2046" actId="47"/>
        <pc:sldMkLst>
          <pc:docMk/>
          <pc:sldMk cId="2964632128" sldId="267"/>
        </pc:sldMkLst>
      </pc:sldChg>
      <pc:sldChg chg="add del">
        <pc:chgData name="Mohamed Asim" userId="463e8671-0eec-4074-8616-21d10d9d1eab" providerId="ADAL" clId="{6919B54C-8339-4353-ACA4-931239DD5295}" dt="2024-03-03T13:53:46.910" v="2047" actId="47"/>
        <pc:sldMkLst>
          <pc:docMk/>
          <pc:sldMk cId="2510021032" sldId="268"/>
        </pc:sldMkLst>
      </pc:sldChg>
      <pc:sldChg chg="modSp add del mod">
        <pc:chgData name="Mohamed Asim" userId="463e8671-0eec-4074-8616-21d10d9d1eab" providerId="ADAL" clId="{6919B54C-8339-4353-ACA4-931239DD5295}" dt="2024-03-03T13:53:47.254" v="2048" actId="47"/>
        <pc:sldMkLst>
          <pc:docMk/>
          <pc:sldMk cId="3130470846" sldId="269"/>
        </pc:sldMkLst>
        <pc:picChg chg="mod">
          <ac:chgData name="Mohamed Asim" userId="463e8671-0eec-4074-8616-21d10d9d1eab" providerId="ADAL" clId="{6919B54C-8339-4353-ACA4-931239DD5295}" dt="2024-03-03T13:37:51.568" v="1953" actId="14100"/>
          <ac:picMkLst>
            <pc:docMk/>
            <pc:sldMk cId="3130470846" sldId="269"/>
            <ac:picMk id="6" creationId="{3932BC02-B484-1146-8E11-822E912AD0FF}"/>
          </ac:picMkLst>
        </pc:picChg>
      </pc:sldChg>
      <pc:sldChg chg="add del">
        <pc:chgData name="Mohamed Asim" userId="463e8671-0eec-4074-8616-21d10d9d1eab" providerId="ADAL" clId="{6919B54C-8339-4353-ACA4-931239DD5295}" dt="2024-03-03T13:53:47.521" v="2049" actId="47"/>
        <pc:sldMkLst>
          <pc:docMk/>
          <pc:sldMk cId="3020944681" sldId="270"/>
        </pc:sldMkLst>
      </pc:sldChg>
      <pc:sldChg chg="add del">
        <pc:chgData name="Mohamed Asim" userId="463e8671-0eec-4074-8616-21d10d9d1eab" providerId="ADAL" clId="{6919B54C-8339-4353-ACA4-931239DD5295}" dt="2024-03-03T13:53:48.039" v="2050" actId="47"/>
        <pc:sldMkLst>
          <pc:docMk/>
          <pc:sldMk cId="3725900233" sldId="271"/>
        </pc:sldMkLst>
      </pc:sldChg>
      <pc:sldChg chg="add del">
        <pc:chgData name="Mohamed Asim" userId="463e8671-0eec-4074-8616-21d10d9d1eab" providerId="ADAL" clId="{6919B54C-8339-4353-ACA4-931239DD5295}" dt="2024-03-03T13:53:48.400" v="2051" actId="47"/>
        <pc:sldMkLst>
          <pc:docMk/>
          <pc:sldMk cId="1954830148" sldId="272"/>
        </pc:sldMkLst>
      </pc:sldChg>
      <pc:sldChg chg="add del">
        <pc:chgData name="Mohamed Asim" userId="463e8671-0eec-4074-8616-21d10d9d1eab" providerId="ADAL" clId="{6919B54C-8339-4353-ACA4-931239DD5295}" dt="2024-03-03T13:53:49.059" v="2052" actId="47"/>
        <pc:sldMkLst>
          <pc:docMk/>
          <pc:sldMk cId="3539663995" sldId="273"/>
        </pc:sldMkLst>
      </pc:sldChg>
      <pc:sldChg chg="add del">
        <pc:chgData name="Mohamed Asim" userId="463e8671-0eec-4074-8616-21d10d9d1eab" providerId="ADAL" clId="{6919B54C-8339-4353-ACA4-931239DD5295}" dt="2024-03-03T13:53:49.694" v="2053" actId="47"/>
        <pc:sldMkLst>
          <pc:docMk/>
          <pc:sldMk cId="1103828582" sldId="274"/>
        </pc:sldMkLst>
      </pc:sldChg>
      <pc:sldChg chg="add del">
        <pc:chgData name="Mohamed Asim" userId="463e8671-0eec-4074-8616-21d10d9d1eab" providerId="ADAL" clId="{6919B54C-8339-4353-ACA4-931239DD5295}" dt="2024-03-03T13:53:50.420" v="2054" actId="47"/>
        <pc:sldMkLst>
          <pc:docMk/>
          <pc:sldMk cId="582358917" sldId="275"/>
        </pc:sldMkLst>
      </pc:sldChg>
      <pc:sldChg chg="add del">
        <pc:chgData name="Mohamed Asim" userId="463e8671-0eec-4074-8616-21d10d9d1eab" providerId="ADAL" clId="{6919B54C-8339-4353-ACA4-931239DD5295}" dt="2024-03-03T13:53:51.114" v="2055" actId="47"/>
        <pc:sldMkLst>
          <pc:docMk/>
          <pc:sldMk cId="3519499396" sldId="276"/>
        </pc:sldMkLst>
      </pc:sldChg>
      <pc:sldChg chg="add del">
        <pc:chgData name="Mohamed Asim" userId="463e8671-0eec-4074-8616-21d10d9d1eab" providerId="ADAL" clId="{6919B54C-8339-4353-ACA4-931239DD5295}" dt="2024-03-03T13:53:51.850" v="2056" actId="47"/>
        <pc:sldMkLst>
          <pc:docMk/>
          <pc:sldMk cId="824231345" sldId="277"/>
        </pc:sldMkLst>
      </pc:sldChg>
      <pc:sldChg chg="modSp add del mod">
        <pc:chgData name="Mohamed Asim" userId="463e8671-0eec-4074-8616-21d10d9d1eab" providerId="ADAL" clId="{6919B54C-8339-4353-ACA4-931239DD5295}" dt="2024-03-03T13:53:52.435" v="2057" actId="47"/>
        <pc:sldMkLst>
          <pc:docMk/>
          <pc:sldMk cId="3384702099" sldId="278"/>
        </pc:sldMkLst>
        <pc:spChg chg="mod">
          <ac:chgData name="Mohamed Asim" userId="463e8671-0eec-4074-8616-21d10d9d1eab" providerId="ADAL" clId="{6919B54C-8339-4353-ACA4-931239DD5295}" dt="2024-03-02T21:52:53.738" v="1225" actId="27636"/>
          <ac:spMkLst>
            <pc:docMk/>
            <pc:sldMk cId="3384702099" sldId="278"/>
            <ac:spMk id="3" creationId="{B4BE73CF-A12E-134C-BF61-C09B6EEC4879}"/>
          </ac:spMkLst>
        </pc:spChg>
      </pc:sldChg>
      <pc:sldChg chg="modSp add del mod">
        <pc:chgData name="Mohamed Asim" userId="463e8671-0eec-4074-8616-21d10d9d1eab" providerId="ADAL" clId="{6919B54C-8339-4353-ACA4-931239DD5295}" dt="2024-03-03T13:53:53.110" v="2058" actId="47"/>
        <pc:sldMkLst>
          <pc:docMk/>
          <pc:sldMk cId="2229416906" sldId="279"/>
        </pc:sldMkLst>
        <pc:spChg chg="mod">
          <ac:chgData name="Mohamed Asim" userId="463e8671-0eec-4074-8616-21d10d9d1eab" providerId="ADAL" clId="{6919B54C-8339-4353-ACA4-931239DD5295}" dt="2024-03-02T21:56:55.554" v="1326" actId="20577"/>
          <ac:spMkLst>
            <pc:docMk/>
            <pc:sldMk cId="2229416906" sldId="279"/>
            <ac:spMk id="3" creationId="{DA2C51E8-71FE-3349-8393-4B3F217B610F}"/>
          </ac:spMkLst>
        </pc:spChg>
      </pc:sldChg>
      <pc:sldChg chg="modSp del mod">
        <pc:chgData name="Mohamed Asim" userId="463e8671-0eec-4074-8616-21d10d9d1eab" providerId="ADAL" clId="{6919B54C-8339-4353-ACA4-931239DD5295}" dt="2024-03-03T13:53:40.165" v="2030" actId="47"/>
        <pc:sldMkLst>
          <pc:docMk/>
          <pc:sldMk cId="19791997" sldId="289"/>
        </pc:sldMkLst>
        <pc:spChg chg="mod">
          <ac:chgData name="Mohamed Asim" userId="463e8671-0eec-4074-8616-21d10d9d1eab" providerId="ADAL" clId="{6919B54C-8339-4353-ACA4-931239DD5295}" dt="2024-03-03T13:36:26.756" v="1949" actId="5793"/>
          <ac:spMkLst>
            <pc:docMk/>
            <pc:sldMk cId="19791997" sldId="289"/>
            <ac:spMk id="3" creationId="{D9818D03-EF6E-8D18-E46F-237601ED3562}"/>
          </ac:spMkLst>
        </pc:spChg>
      </pc:sldChg>
      <pc:sldChg chg="del">
        <pc:chgData name="Mohamed Asim" userId="463e8671-0eec-4074-8616-21d10d9d1eab" providerId="ADAL" clId="{6919B54C-8339-4353-ACA4-931239DD5295}" dt="2024-03-01T17:04:50.529" v="571" actId="47"/>
        <pc:sldMkLst>
          <pc:docMk/>
          <pc:sldMk cId="3093657144" sldId="295"/>
        </pc:sldMkLst>
      </pc:sldChg>
      <pc:sldChg chg="del">
        <pc:chgData name="Mohamed Asim" userId="463e8671-0eec-4074-8616-21d10d9d1eab" providerId="ADAL" clId="{6919B54C-8339-4353-ACA4-931239DD5295}" dt="2024-03-03T13:53:41.148" v="2031" actId="47"/>
        <pc:sldMkLst>
          <pc:docMk/>
          <pc:sldMk cId="3159559169" sldId="296"/>
        </pc:sldMkLst>
      </pc:sldChg>
      <pc:sldChg chg="del">
        <pc:chgData name="Mohamed Asim" userId="463e8671-0eec-4074-8616-21d10d9d1eab" providerId="ADAL" clId="{6919B54C-8339-4353-ACA4-931239DD5295}" dt="2024-03-01T16:51:52.601" v="349" actId="47"/>
        <pc:sldMkLst>
          <pc:docMk/>
          <pc:sldMk cId="2531466119" sldId="297"/>
        </pc:sldMkLst>
      </pc:sldChg>
      <pc:sldChg chg="del">
        <pc:chgData name="Mohamed Asim" userId="463e8671-0eec-4074-8616-21d10d9d1eab" providerId="ADAL" clId="{6919B54C-8339-4353-ACA4-931239DD5295}" dt="2024-03-01T17:04:47.626" v="570" actId="47"/>
        <pc:sldMkLst>
          <pc:docMk/>
          <pc:sldMk cId="1515888775" sldId="298"/>
        </pc:sldMkLst>
      </pc:sldChg>
      <pc:sldChg chg="del">
        <pc:chgData name="Mohamed Asim" userId="463e8671-0eec-4074-8616-21d10d9d1eab" providerId="ADAL" clId="{6919B54C-8339-4353-ACA4-931239DD5295}" dt="2024-03-03T13:53:41.741" v="2032" actId="47"/>
        <pc:sldMkLst>
          <pc:docMk/>
          <pc:sldMk cId="1620638959" sldId="299"/>
        </pc:sldMkLst>
      </pc:sldChg>
      <pc:sldChg chg="del">
        <pc:chgData name="Mohamed Asim" userId="463e8671-0eec-4074-8616-21d10d9d1eab" providerId="ADAL" clId="{6919B54C-8339-4353-ACA4-931239DD5295}" dt="2024-03-03T13:53:42.063" v="2033" actId="47"/>
        <pc:sldMkLst>
          <pc:docMk/>
          <pc:sldMk cId="3382319212" sldId="300"/>
        </pc:sldMkLst>
      </pc:sldChg>
      <pc:sldChg chg="del">
        <pc:chgData name="Mohamed Asim" userId="463e8671-0eec-4074-8616-21d10d9d1eab" providerId="ADAL" clId="{6919B54C-8339-4353-ACA4-931239DD5295}" dt="2024-03-03T13:53:42.393" v="2034" actId="47"/>
        <pc:sldMkLst>
          <pc:docMk/>
          <pc:sldMk cId="2886258797" sldId="301"/>
        </pc:sldMkLst>
      </pc:sldChg>
      <pc:sldChg chg="modSp new del mod">
        <pc:chgData name="Mohamed Asim" userId="463e8671-0eec-4074-8616-21d10d9d1eab" providerId="ADAL" clId="{6919B54C-8339-4353-ACA4-931239DD5295}" dt="2024-03-03T13:53:42.659" v="2035" actId="47"/>
        <pc:sldMkLst>
          <pc:docMk/>
          <pc:sldMk cId="205990936" sldId="302"/>
        </pc:sldMkLst>
        <pc:spChg chg="mod">
          <ac:chgData name="Mohamed Asim" userId="463e8671-0eec-4074-8616-21d10d9d1eab" providerId="ADAL" clId="{6919B54C-8339-4353-ACA4-931239DD5295}" dt="2024-03-01T17:11:50.787" v="750" actId="20577"/>
          <ac:spMkLst>
            <pc:docMk/>
            <pc:sldMk cId="205990936" sldId="302"/>
            <ac:spMk id="2" creationId="{5E765B14-4D05-BBE1-B665-7A379A90D5E6}"/>
          </ac:spMkLst>
        </pc:spChg>
        <pc:spChg chg="mod">
          <ac:chgData name="Mohamed Asim" userId="463e8671-0eec-4074-8616-21d10d9d1eab" providerId="ADAL" clId="{6919B54C-8339-4353-ACA4-931239DD5295}" dt="2024-03-01T17:12:56.123" v="761" actId="20577"/>
          <ac:spMkLst>
            <pc:docMk/>
            <pc:sldMk cId="205990936" sldId="302"/>
            <ac:spMk id="3" creationId="{7715B201-1DA5-CF91-4454-0D8185B57C15}"/>
          </ac:spMkLst>
        </pc:spChg>
      </pc:sldChg>
      <pc:sldChg chg="del">
        <pc:chgData name="Mohamed Asim" userId="463e8671-0eec-4074-8616-21d10d9d1eab" providerId="ADAL" clId="{6919B54C-8339-4353-ACA4-931239DD5295}" dt="2024-03-01T16:51:40.432" v="340" actId="47"/>
        <pc:sldMkLst>
          <pc:docMk/>
          <pc:sldMk cId="3134923219" sldId="302"/>
        </pc:sldMkLst>
      </pc:sldChg>
      <pc:sldChg chg="modSp new del mod">
        <pc:chgData name="Mohamed Asim" userId="463e8671-0eec-4074-8616-21d10d9d1eab" providerId="ADAL" clId="{6919B54C-8339-4353-ACA4-931239DD5295}" dt="2024-03-03T13:53:42.895" v="2036" actId="47"/>
        <pc:sldMkLst>
          <pc:docMk/>
          <pc:sldMk cId="781586979" sldId="303"/>
        </pc:sldMkLst>
        <pc:spChg chg="mod">
          <ac:chgData name="Mohamed Asim" userId="463e8671-0eec-4074-8616-21d10d9d1eab" providerId="ADAL" clId="{6919B54C-8339-4353-ACA4-931239DD5295}" dt="2024-03-01T17:20:56.383" v="809" actId="20577"/>
          <ac:spMkLst>
            <pc:docMk/>
            <pc:sldMk cId="781586979" sldId="303"/>
            <ac:spMk id="2" creationId="{97D947C3-A793-75F2-2C71-880A812763BD}"/>
          </ac:spMkLst>
        </pc:spChg>
        <pc:spChg chg="mod">
          <ac:chgData name="Mohamed Asim" userId="463e8671-0eec-4074-8616-21d10d9d1eab" providerId="ADAL" clId="{6919B54C-8339-4353-ACA4-931239DD5295}" dt="2024-03-03T13:29:57.219" v="1431" actId="5793"/>
          <ac:spMkLst>
            <pc:docMk/>
            <pc:sldMk cId="781586979" sldId="303"/>
            <ac:spMk id="3" creationId="{450527E6-F541-0A79-D352-FE3DA765D758}"/>
          </ac:spMkLst>
        </pc:spChg>
      </pc:sldChg>
      <pc:sldChg chg="del">
        <pc:chgData name="Mohamed Asim" userId="463e8671-0eec-4074-8616-21d10d9d1eab" providerId="ADAL" clId="{6919B54C-8339-4353-ACA4-931239DD5295}" dt="2024-03-01T16:51:41.279" v="341" actId="47"/>
        <pc:sldMkLst>
          <pc:docMk/>
          <pc:sldMk cId="3767749526" sldId="303"/>
        </pc:sldMkLst>
      </pc:sldChg>
      <pc:sldChg chg="del">
        <pc:chgData name="Mohamed Asim" userId="463e8671-0eec-4074-8616-21d10d9d1eab" providerId="ADAL" clId="{6919B54C-8339-4353-ACA4-931239DD5295}" dt="2024-03-01T16:51:41.933" v="342" actId="47"/>
        <pc:sldMkLst>
          <pc:docMk/>
          <pc:sldMk cId="193275444" sldId="304"/>
        </pc:sldMkLst>
      </pc:sldChg>
      <pc:sldChg chg="modSp new del mod">
        <pc:chgData name="Mohamed Asim" userId="463e8671-0eec-4074-8616-21d10d9d1eab" providerId="ADAL" clId="{6919B54C-8339-4353-ACA4-931239DD5295}" dt="2024-03-03T13:53:43.429" v="2037" actId="47"/>
        <pc:sldMkLst>
          <pc:docMk/>
          <pc:sldMk cId="3084087493" sldId="304"/>
        </pc:sldMkLst>
        <pc:spChg chg="mod">
          <ac:chgData name="Mohamed Asim" userId="463e8671-0eec-4074-8616-21d10d9d1eab" providerId="ADAL" clId="{6919B54C-8339-4353-ACA4-931239DD5295}" dt="2024-03-01T17:41:11.035" v="1031" actId="20577"/>
          <ac:spMkLst>
            <pc:docMk/>
            <pc:sldMk cId="3084087493" sldId="304"/>
            <ac:spMk id="2" creationId="{D12EFF23-55E1-D9AE-68B0-BE90CF132E98}"/>
          </ac:spMkLst>
        </pc:spChg>
        <pc:spChg chg="mod">
          <ac:chgData name="Mohamed Asim" userId="463e8671-0eec-4074-8616-21d10d9d1eab" providerId="ADAL" clId="{6919B54C-8339-4353-ACA4-931239DD5295}" dt="2024-03-03T13:35:36.922" v="1811" actId="114"/>
          <ac:spMkLst>
            <pc:docMk/>
            <pc:sldMk cId="3084087493" sldId="304"/>
            <ac:spMk id="3" creationId="{641919E2-6161-9445-85AF-4BA4BC3B3054}"/>
          </ac:spMkLst>
        </pc:spChg>
      </pc:sldChg>
      <pc:sldChg chg="del">
        <pc:chgData name="Mohamed Asim" userId="463e8671-0eec-4074-8616-21d10d9d1eab" providerId="ADAL" clId="{6919B54C-8339-4353-ACA4-931239DD5295}" dt="2024-03-01T16:51:42.435" v="343" actId="47"/>
        <pc:sldMkLst>
          <pc:docMk/>
          <pc:sldMk cId="1953959388" sldId="305"/>
        </pc:sldMkLst>
      </pc:sldChg>
      <pc:sldChg chg="modSp new del mod">
        <pc:chgData name="Mohamed Asim" userId="463e8671-0eec-4074-8616-21d10d9d1eab" providerId="ADAL" clId="{6919B54C-8339-4353-ACA4-931239DD5295}" dt="2024-03-02T21:53:21.979" v="1226" actId="47"/>
        <pc:sldMkLst>
          <pc:docMk/>
          <pc:sldMk cId="3595683369" sldId="305"/>
        </pc:sldMkLst>
        <pc:spChg chg="mod">
          <ac:chgData name="Mohamed Asim" userId="463e8671-0eec-4074-8616-21d10d9d1eab" providerId="ADAL" clId="{6919B54C-8339-4353-ACA4-931239DD5295}" dt="2024-03-01T17:59:19.201" v="1186" actId="20577"/>
          <ac:spMkLst>
            <pc:docMk/>
            <pc:sldMk cId="3595683369" sldId="305"/>
            <ac:spMk id="2" creationId="{C1A0DFF7-36FD-0236-88D7-27B03BBC9CB3}"/>
          </ac:spMkLst>
        </pc:spChg>
        <pc:spChg chg="mod">
          <ac:chgData name="Mohamed Asim" userId="463e8671-0eec-4074-8616-21d10d9d1eab" providerId="ADAL" clId="{6919B54C-8339-4353-ACA4-931239DD5295}" dt="2024-03-01T18:02:02.560" v="1220" actId="5793"/>
          <ac:spMkLst>
            <pc:docMk/>
            <pc:sldMk cId="3595683369" sldId="305"/>
            <ac:spMk id="3" creationId="{DAC772E0-523D-717E-62FA-4C05E98FC232}"/>
          </ac:spMkLst>
        </pc:spChg>
      </pc:sldChg>
      <pc:sldChg chg="del">
        <pc:chgData name="Mohamed Asim" userId="463e8671-0eec-4074-8616-21d10d9d1eab" providerId="ADAL" clId="{6919B54C-8339-4353-ACA4-931239DD5295}" dt="2024-03-01T16:51:43.025" v="344" actId="47"/>
        <pc:sldMkLst>
          <pc:docMk/>
          <pc:sldMk cId="107288652" sldId="306"/>
        </pc:sldMkLst>
      </pc:sldChg>
      <pc:sldChg chg="new del">
        <pc:chgData name="Mohamed Asim" userId="463e8671-0eec-4074-8616-21d10d9d1eab" providerId="ADAL" clId="{6919B54C-8339-4353-ACA4-931239DD5295}" dt="2024-03-02T21:53:26.965" v="1227" actId="47"/>
        <pc:sldMkLst>
          <pc:docMk/>
          <pc:sldMk cId="2843200176" sldId="306"/>
        </pc:sldMkLst>
      </pc:sldChg>
      <pc:sldChg chg="del">
        <pc:chgData name="Mohamed Asim" userId="463e8671-0eec-4074-8616-21d10d9d1eab" providerId="ADAL" clId="{6919B54C-8339-4353-ACA4-931239DD5295}" dt="2024-03-01T16:51:45.196" v="345" actId="47"/>
        <pc:sldMkLst>
          <pc:docMk/>
          <pc:sldMk cId="3145741930" sldId="307"/>
        </pc:sldMkLst>
      </pc:sldChg>
      <pc:sldChg chg="modSp add del mod">
        <pc:chgData name="Mohamed Asim" userId="463e8671-0eec-4074-8616-21d10d9d1eab" providerId="ADAL" clId="{6919B54C-8339-4353-ACA4-931239DD5295}" dt="2024-03-02T21:53:48.693" v="1230" actId="47"/>
        <pc:sldMkLst>
          <pc:docMk/>
          <pc:sldMk cId="3214757916" sldId="307"/>
        </pc:sldMkLst>
        <pc:spChg chg="mod">
          <ac:chgData name="Mohamed Asim" userId="463e8671-0eec-4074-8616-21d10d9d1eab" providerId="ADAL" clId="{6919B54C-8339-4353-ACA4-931239DD5295}" dt="2024-03-02T21:52:53.708" v="1223" actId="27636"/>
          <ac:spMkLst>
            <pc:docMk/>
            <pc:sldMk cId="3214757916" sldId="307"/>
            <ac:spMk id="3" creationId="{F54892B1-6B03-BB45-9F13-A4F55D9AEEEF}"/>
          </ac:spMkLst>
        </pc:spChg>
      </pc:sldChg>
      <pc:sldChg chg="add del">
        <pc:chgData name="Mohamed Asim" userId="463e8671-0eec-4074-8616-21d10d9d1eab" providerId="ADAL" clId="{6919B54C-8339-4353-ACA4-931239DD5295}" dt="2024-03-03T13:53:44.902" v="2042" actId="47"/>
        <pc:sldMkLst>
          <pc:docMk/>
          <pc:sldMk cId="222661955" sldId="308"/>
        </pc:sldMkLst>
      </pc:sldChg>
      <pc:sldChg chg="del">
        <pc:chgData name="Mohamed Asim" userId="463e8671-0eec-4074-8616-21d10d9d1eab" providerId="ADAL" clId="{6919B54C-8339-4353-ACA4-931239DD5295}" dt="2024-03-01T16:51:47.110" v="346" actId="47"/>
        <pc:sldMkLst>
          <pc:docMk/>
          <pc:sldMk cId="3702282055" sldId="308"/>
        </pc:sldMkLst>
      </pc:sldChg>
      <pc:sldChg chg="del">
        <pc:chgData name="Mohamed Asim" userId="463e8671-0eec-4074-8616-21d10d9d1eab" providerId="ADAL" clId="{6919B54C-8339-4353-ACA4-931239DD5295}" dt="2024-03-01T16:51:48.461" v="347" actId="47"/>
        <pc:sldMkLst>
          <pc:docMk/>
          <pc:sldMk cId="609004536" sldId="309"/>
        </pc:sldMkLst>
      </pc:sldChg>
      <pc:sldChg chg="add del">
        <pc:chgData name="Mohamed Asim" userId="463e8671-0eec-4074-8616-21d10d9d1eab" providerId="ADAL" clId="{6919B54C-8339-4353-ACA4-931239DD5295}" dt="2024-03-12T10:08:50.923" v="2497" actId="47"/>
        <pc:sldMkLst>
          <pc:docMk/>
          <pc:sldMk cId="988999576" sldId="309"/>
        </pc:sldMkLst>
      </pc:sldChg>
      <pc:sldChg chg="del">
        <pc:chgData name="Mohamed Asim" userId="463e8671-0eec-4074-8616-21d10d9d1eab" providerId="ADAL" clId="{6919B54C-8339-4353-ACA4-931239DD5295}" dt="2024-03-01T16:51:49.797" v="348" actId="47"/>
        <pc:sldMkLst>
          <pc:docMk/>
          <pc:sldMk cId="1808087556" sldId="310"/>
        </pc:sldMkLst>
      </pc:sldChg>
      <pc:sldChg chg="add del">
        <pc:chgData name="Mohamed Asim" userId="463e8671-0eec-4074-8616-21d10d9d1eab" providerId="ADAL" clId="{6919B54C-8339-4353-ACA4-931239DD5295}" dt="2024-03-06T10:17:55.750" v="2128" actId="47"/>
        <pc:sldMkLst>
          <pc:docMk/>
          <pc:sldMk cId="2664691594" sldId="310"/>
        </pc:sldMkLst>
      </pc:sldChg>
      <pc:sldChg chg="add">
        <pc:chgData name="Mohamed Asim" userId="463e8671-0eec-4074-8616-21d10d9d1eab" providerId="ADAL" clId="{6919B54C-8339-4353-ACA4-931239DD5295}" dt="2024-03-03T13:51:38.996" v="1956"/>
        <pc:sldMkLst>
          <pc:docMk/>
          <pc:sldMk cId="3026330266" sldId="311"/>
        </pc:sldMkLst>
      </pc:sldChg>
      <pc:sldChg chg="modSp add mod">
        <pc:chgData name="Mohamed Asim" userId="463e8671-0eec-4074-8616-21d10d9d1eab" providerId="ADAL" clId="{6919B54C-8339-4353-ACA4-931239DD5295}" dt="2024-03-06T10:18:08.313" v="2142" actId="20577"/>
        <pc:sldMkLst>
          <pc:docMk/>
          <pc:sldMk cId="945617149" sldId="312"/>
        </pc:sldMkLst>
        <pc:spChg chg="mod">
          <ac:chgData name="Mohamed Asim" userId="463e8671-0eec-4074-8616-21d10d9d1eab" providerId="ADAL" clId="{6919B54C-8339-4353-ACA4-931239DD5295}" dt="2024-03-06T10:18:08.313" v="2142" actId="20577"/>
          <ac:spMkLst>
            <pc:docMk/>
            <pc:sldMk cId="945617149" sldId="312"/>
            <ac:spMk id="3" creationId="{62AD0A41-9E2A-C3FF-29AB-8F5C0122AA76}"/>
          </ac:spMkLst>
        </pc:spChg>
      </pc:sldChg>
      <pc:sldChg chg="delSp modSp add mod setBg delDesignElem">
        <pc:chgData name="Mohamed Asim" userId="463e8671-0eec-4074-8616-21d10d9d1eab" providerId="ADAL" clId="{6919B54C-8339-4353-ACA4-931239DD5295}" dt="2024-03-03T13:53:20.491" v="2028" actId="27636"/>
        <pc:sldMkLst>
          <pc:docMk/>
          <pc:sldMk cId="1814957192" sldId="313"/>
        </pc:sldMkLst>
        <pc:spChg chg="mod">
          <ac:chgData name="Mohamed Asim" userId="463e8671-0eec-4074-8616-21d10d9d1eab" providerId="ADAL" clId="{6919B54C-8339-4353-ACA4-931239DD5295}" dt="2024-03-03T13:53:20.491" v="2028" actId="27636"/>
          <ac:spMkLst>
            <pc:docMk/>
            <pc:sldMk cId="1814957192" sldId="313"/>
            <ac:spMk id="4" creationId="{241154F9-B535-CC40-9C61-262A199106C5}"/>
          </ac:spMkLst>
        </pc:spChg>
        <pc:spChg chg="mod">
          <ac:chgData name="Mohamed Asim" userId="463e8671-0eec-4074-8616-21d10d9d1eab" providerId="ADAL" clId="{6919B54C-8339-4353-ACA4-931239DD5295}" dt="2024-03-03T13:51:39.059" v="1957" actId="27636"/>
          <ac:spMkLst>
            <pc:docMk/>
            <pc:sldMk cId="1814957192" sldId="313"/>
            <ac:spMk id="5" creationId="{C0CFC3BF-C8E4-6646-8802-10A6A63F28BE}"/>
          </ac:spMkLst>
        </pc:spChg>
        <pc:spChg chg="del">
          <ac:chgData name="Mohamed Asim" userId="463e8671-0eec-4074-8616-21d10d9d1eab" providerId="ADAL" clId="{6919B54C-8339-4353-ACA4-931239DD5295}" dt="2024-03-03T13:51:38.996" v="1956"/>
          <ac:spMkLst>
            <pc:docMk/>
            <pc:sldMk cId="1814957192" sldId="313"/>
            <ac:spMk id="11" creationId="{2B97F24A-32CE-4C1C-A50D-3016B394DCFB}"/>
          </ac:spMkLst>
        </pc:spChg>
        <pc:spChg chg="del">
          <ac:chgData name="Mohamed Asim" userId="463e8671-0eec-4074-8616-21d10d9d1eab" providerId="ADAL" clId="{6919B54C-8339-4353-ACA4-931239DD5295}" dt="2024-03-03T13:51:38.996" v="1956"/>
          <ac:spMkLst>
            <pc:docMk/>
            <pc:sldMk cId="1814957192" sldId="313"/>
            <ac:spMk id="13" creationId="{CD8B4F24-440B-49E9-B85D-733523DC064B}"/>
          </ac:spMkLst>
        </pc:spChg>
      </pc:sldChg>
      <pc:sldChg chg="delSp modSp add mod setBg delDesignElem">
        <pc:chgData name="Mohamed Asim" userId="463e8671-0eec-4074-8616-21d10d9d1eab" providerId="ADAL" clId="{6919B54C-8339-4353-ACA4-931239DD5295}" dt="2024-03-03T13:53:20.499" v="2029" actId="27636"/>
        <pc:sldMkLst>
          <pc:docMk/>
          <pc:sldMk cId="2941109557" sldId="314"/>
        </pc:sldMkLst>
        <pc:spChg chg="mod">
          <ac:chgData name="Mohamed Asim" userId="463e8671-0eec-4074-8616-21d10d9d1eab" providerId="ADAL" clId="{6919B54C-8339-4353-ACA4-931239DD5295}" dt="2024-03-03T13:53:20.499" v="2029" actId="27636"/>
          <ac:spMkLst>
            <pc:docMk/>
            <pc:sldMk cId="2941109557" sldId="314"/>
            <ac:spMk id="4" creationId="{E358E4B2-68B6-E155-6FD7-4E5C49E61A93}"/>
          </ac:spMkLst>
        </pc:spChg>
        <pc:spChg chg="mod">
          <ac:chgData name="Mohamed Asim" userId="463e8671-0eec-4074-8616-21d10d9d1eab" providerId="ADAL" clId="{6919B54C-8339-4353-ACA4-931239DD5295}" dt="2024-03-03T13:51:39.074" v="1958" actId="27636"/>
          <ac:spMkLst>
            <pc:docMk/>
            <pc:sldMk cId="2941109557" sldId="314"/>
            <ac:spMk id="5" creationId="{D35868FE-AB92-560C-9565-A0174317F1AF}"/>
          </ac:spMkLst>
        </pc:spChg>
        <pc:spChg chg="del">
          <ac:chgData name="Mohamed Asim" userId="463e8671-0eec-4074-8616-21d10d9d1eab" providerId="ADAL" clId="{6919B54C-8339-4353-ACA4-931239DD5295}" dt="2024-03-03T13:51:38.996" v="1956"/>
          <ac:spMkLst>
            <pc:docMk/>
            <pc:sldMk cId="2941109557" sldId="314"/>
            <ac:spMk id="1031" creationId="{2B97F24A-32CE-4C1C-A50D-3016B394DCFB}"/>
          </ac:spMkLst>
        </pc:spChg>
        <pc:spChg chg="del">
          <ac:chgData name="Mohamed Asim" userId="463e8671-0eec-4074-8616-21d10d9d1eab" providerId="ADAL" clId="{6919B54C-8339-4353-ACA4-931239DD5295}" dt="2024-03-03T13:51:38.996" v="1956"/>
          <ac:spMkLst>
            <pc:docMk/>
            <pc:sldMk cId="2941109557" sldId="314"/>
            <ac:spMk id="1033" creationId="{CD8B4F24-440B-49E9-B85D-733523DC064B}"/>
          </ac:spMkLst>
        </pc:spChg>
      </pc:sldChg>
      <pc:sldChg chg="modSp add mod">
        <pc:chgData name="Mohamed Asim" userId="463e8671-0eec-4074-8616-21d10d9d1eab" providerId="ADAL" clId="{6919B54C-8339-4353-ACA4-931239DD5295}" dt="2024-03-06T10:19:27.788" v="2235" actId="13926"/>
        <pc:sldMkLst>
          <pc:docMk/>
          <pc:sldMk cId="1004105888" sldId="315"/>
        </pc:sldMkLst>
        <pc:spChg chg="mod">
          <ac:chgData name="Mohamed Asim" userId="463e8671-0eec-4074-8616-21d10d9d1eab" providerId="ADAL" clId="{6919B54C-8339-4353-ACA4-931239DD5295}" dt="2024-03-06T10:19:27.788" v="2235" actId="13926"/>
          <ac:spMkLst>
            <pc:docMk/>
            <pc:sldMk cId="1004105888" sldId="315"/>
            <ac:spMk id="2" creationId="{D513FD56-07DB-E444-6C65-3FDFA2C3B710}"/>
          </ac:spMkLst>
        </pc:spChg>
      </pc:sldChg>
      <pc:sldChg chg="add">
        <pc:chgData name="Mohamed Asim" userId="463e8671-0eec-4074-8616-21d10d9d1eab" providerId="ADAL" clId="{6919B54C-8339-4353-ACA4-931239DD5295}" dt="2024-03-03T13:51:38.996" v="1956"/>
        <pc:sldMkLst>
          <pc:docMk/>
          <pc:sldMk cId="1648474972" sldId="316"/>
        </pc:sldMkLst>
      </pc:sldChg>
      <pc:sldChg chg="modSp add mod">
        <pc:chgData name="Mohamed Asim" userId="463e8671-0eec-4074-8616-21d10d9d1eab" providerId="ADAL" clId="{6919B54C-8339-4353-ACA4-931239DD5295}" dt="2024-03-12T10:43:50.241" v="3030" actId="20577"/>
        <pc:sldMkLst>
          <pc:docMk/>
          <pc:sldMk cId="2641083977" sldId="317"/>
        </pc:sldMkLst>
        <pc:spChg chg="mod">
          <ac:chgData name="Mohamed Asim" userId="463e8671-0eec-4074-8616-21d10d9d1eab" providerId="ADAL" clId="{6919B54C-8339-4353-ACA4-931239DD5295}" dt="2024-03-12T10:43:50.241" v="3030" actId="20577"/>
          <ac:spMkLst>
            <pc:docMk/>
            <pc:sldMk cId="2641083977" sldId="317"/>
            <ac:spMk id="3" creationId="{FF7E3AB9-A800-00B4-95A3-D43AEBEB2866}"/>
          </ac:spMkLst>
        </pc:spChg>
      </pc:sldChg>
      <pc:sldChg chg="modSp new mod">
        <pc:chgData name="Mohamed Asim" userId="463e8671-0eec-4074-8616-21d10d9d1eab" providerId="ADAL" clId="{6919B54C-8339-4353-ACA4-931239DD5295}" dt="2024-03-12T10:16:13.580" v="2550"/>
        <pc:sldMkLst>
          <pc:docMk/>
          <pc:sldMk cId="569611690" sldId="318"/>
        </pc:sldMkLst>
        <pc:spChg chg="mod">
          <ac:chgData name="Mohamed Asim" userId="463e8671-0eec-4074-8616-21d10d9d1eab" providerId="ADAL" clId="{6919B54C-8339-4353-ACA4-931239DD5295}" dt="2024-03-12T10:13:27.191" v="2519" actId="20577"/>
          <ac:spMkLst>
            <pc:docMk/>
            <pc:sldMk cId="569611690" sldId="318"/>
            <ac:spMk id="2" creationId="{64D0AAF5-867A-BCB8-1A5E-25C1BD5EC2B4}"/>
          </ac:spMkLst>
        </pc:spChg>
        <pc:spChg chg="mod">
          <ac:chgData name="Mohamed Asim" userId="463e8671-0eec-4074-8616-21d10d9d1eab" providerId="ADAL" clId="{6919B54C-8339-4353-ACA4-931239DD5295}" dt="2024-03-12T10:16:13.580" v="2550"/>
          <ac:spMkLst>
            <pc:docMk/>
            <pc:sldMk cId="569611690" sldId="318"/>
            <ac:spMk id="3" creationId="{DBF9CB38-A621-3075-4BAE-2470A878E341}"/>
          </ac:spMkLst>
        </pc:spChg>
      </pc:sldChg>
      <pc:sldChg chg="modSp new mod">
        <pc:chgData name="Mohamed Asim" userId="463e8671-0eec-4074-8616-21d10d9d1eab" providerId="ADAL" clId="{6919B54C-8339-4353-ACA4-931239DD5295}" dt="2024-03-12T10:17:37.542" v="2574" actId="5793"/>
        <pc:sldMkLst>
          <pc:docMk/>
          <pc:sldMk cId="2001244194" sldId="319"/>
        </pc:sldMkLst>
        <pc:spChg chg="mod">
          <ac:chgData name="Mohamed Asim" userId="463e8671-0eec-4074-8616-21d10d9d1eab" providerId="ADAL" clId="{6919B54C-8339-4353-ACA4-931239DD5295}" dt="2024-03-12T10:16:32.373" v="2567" actId="20577"/>
          <ac:spMkLst>
            <pc:docMk/>
            <pc:sldMk cId="2001244194" sldId="319"/>
            <ac:spMk id="2" creationId="{E5E3EBE0-753D-F3BC-C3F5-F4E69C5806E0}"/>
          </ac:spMkLst>
        </pc:spChg>
        <pc:spChg chg="mod">
          <ac:chgData name="Mohamed Asim" userId="463e8671-0eec-4074-8616-21d10d9d1eab" providerId="ADAL" clId="{6919B54C-8339-4353-ACA4-931239DD5295}" dt="2024-03-12T10:17:37.542" v="2574" actId="5793"/>
          <ac:spMkLst>
            <pc:docMk/>
            <pc:sldMk cId="2001244194" sldId="319"/>
            <ac:spMk id="3" creationId="{3C0ABCA5-54BF-17B8-74FB-9706BA6296B0}"/>
          </ac:spMkLst>
        </pc:spChg>
      </pc:sldChg>
      <pc:sldChg chg="modSp new mod">
        <pc:chgData name="Mohamed Asim" userId="463e8671-0eec-4074-8616-21d10d9d1eab" providerId="ADAL" clId="{6919B54C-8339-4353-ACA4-931239DD5295}" dt="2024-03-12T10:19:02.583" v="2609" actId="5793"/>
        <pc:sldMkLst>
          <pc:docMk/>
          <pc:sldMk cId="11294825" sldId="320"/>
        </pc:sldMkLst>
        <pc:spChg chg="mod">
          <ac:chgData name="Mohamed Asim" userId="463e8671-0eec-4074-8616-21d10d9d1eab" providerId="ADAL" clId="{6919B54C-8339-4353-ACA4-931239DD5295}" dt="2024-03-12T10:18:03.052" v="2600" actId="20577"/>
          <ac:spMkLst>
            <pc:docMk/>
            <pc:sldMk cId="11294825" sldId="320"/>
            <ac:spMk id="2" creationId="{A9E04C6C-9362-C8D2-D060-EDDD67CE17CB}"/>
          </ac:spMkLst>
        </pc:spChg>
        <pc:spChg chg="mod">
          <ac:chgData name="Mohamed Asim" userId="463e8671-0eec-4074-8616-21d10d9d1eab" providerId="ADAL" clId="{6919B54C-8339-4353-ACA4-931239DD5295}" dt="2024-03-12T10:19:02.583" v="2609" actId="5793"/>
          <ac:spMkLst>
            <pc:docMk/>
            <pc:sldMk cId="11294825" sldId="320"/>
            <ac:spMk id="3" creationId="{C8B3B3AD-48D1-793F-FFD9-53EB85976737}"/>
          </ac:spMkLst>
        </pc:spChg>
      </pc:sldChg>
      <pc:sldChg chg="addSp modSp new mod">
        <pc:chgData name="Mohamed Asim" userId="463e8671-0eec-4074-8616-21d10d9d1eab" providerId="ADAL" clId="{6919B54C-8339-4353-ACA4-931239DD5295}" dt="2024-03-12T10:20:52.104" v="2617" actId="255"/>
        <pc:sldMkLst>
          <pc:docMk/>
          <pc:sldMk cId="877430769" sldId="321"/>
        </pc:sldMkLst>
        <pc:spChg chg="mod">
          <ac:chgData name="Mohamed Asim" userId="463e8671-0eec-4074-8616-21d10d9d1eab" providerId="ADAL" clId="{6919B54C-8339-4353-ACA4-931239DD5295}" dt="2024-03-12T10:20:19.545" v="2613" actId="20577"/>
          <ac:spMkLst>
            <pc:docMk/>
            <pc:sldMk cId="877430769" sldId="321"/>
            <ac:spMk id="2" creationId="{8CA18620-1E1C-E7EE-1438-B41FF3ADCFF4}"/>
          </ac:spMkLst>
        </pc:spChg>
        <pc:spChg chg="mod">
          <ac:chgData name="Mohamed Asim" userId="463e8671-0eec-4074-8616-21d10d9d1eab" providerId="ADAL" clId="{6919B54C-8339-4353-ACA4-931239DD5295}" dt="2024-03-12T10:20:36.898" v="2616" actId="20577"/>
          <ac:spMkLst>
            <pc:docMk/>
            <pc:sldMk cId="877430769" sldId="321"/>
            <ac:spMk id="3" creationId="{414A1949-C35E-3F0E-F580-C068C079821A}"/>
          </ac:spMkLst>
        </pc:spChg>
        <pc:spChg chg="add mod">
          <ac:chgData name="Mohamed Asim" userId="463e8671-0eec-4074-8616-21d10d9d1eab" providerId="ADAL" clId="{6919B54C-8339-4353-ACA4-931239DD5295}" dt="2024-03-12T10:20:52.104" v="2617" actId="255"/>
          <ac:spMkLst>
            <pc:docMk/>
            <pc:sldMk cId="877430769" sldId="321"/>
            <ac:spMk id="7" creationId="{3D4F6796-0408-F709-9058-270DADD600E6}"/>
          </ac:spMkLst>
        </pc:spChg>
      </pc:sldChg>
      <pc:sldChg chg="modSp new mod">
        <pc:chgData name="Mohamed Asim" userId="463e8671-0eec-4074-8616-21d10d9d1eab" providerId="ADAL" clId="{6919B54C-8339-4353-ACA4-931239DD5295}" dt="2024-03-12T10:26:21.679" v="2722" actId="14100"/>
        <pc:sldMkLst>
          <pc:docMk/>
          <pc:sldMk cId="1978926235" sldId="322"/>
        </pc:sldMkLst>
        <pc:spChg chg="mod">
          <ac:chgData name="Mohamed Asim" userId="463e8671-0eec-4074-8616-21d10d9d1eab" providerId="ADAL" clId="{6919B54C-8339-4353-ACA4-931239DD5295}" dt="2024-03-12T10:25:47.326" v="2710" actId="20577"/>
          <ac:spMkLst>
            <pc:docMk/>
            <pc:sldMk cId="1978926235" sldId="322"/>
            <ac:spMk id="2" creationId="{19A55AFF-D881-6FD8-76B7-E4300C97DF02}"/>
          </ac:spMkLst>
        </pc:spChg>
        <pc:spChg chg="mod">
          <ac:chgData name="Mohamed Asim" userId="463e8671-0eec-4074-8616-21d10d9d1eab" providerId="ADAL" clId="{6919B54C-8339-4353-ACA4-931239DD5295}" dt="2024-03-12T10:26:21.679" v="2722" actId="14100"/>
          <ac:spMkLst>
            <pc:docMk/>
            <pc:sldMk cId="1978926235" sldId="322"/>
            <ac:spMk id="3" creationId="{8CAFAC23-A01F-1D6D-2250-B5F9BD8DCEF9}"/>
          </ac:spMkLst>
        </pc:spChg>
      </pc:sldChg>
      <pc:sldChg chg="modSp new mod">
        <pc:chgData name="Mohamed Asim" userId="463e8671-0eec-4074-8616-21d10d9d1eab" providerId="ADAL" clId="{6919B54C-8339-4353-ACA4-931239DD5295}" dt="2024-03-12T10:24:22.232" v="2697" actId="20577"/>
        <pc:sldMkLst>
          <pc:docMk/>
          <pc:sldMk cId="3426194520" sldId="323"/>
        </pc:sldMkLst>
        <pc:spChg chg="mod">
          <ac:chgData name="Mohamed Asim" userId="463e8671-0eec-4074-8616-21d10d9d1eab" providerId="ADAL" clId="{6919B54C-8339-4353-ACA4-931239DD5295}" dt="2024-03-12T10:21:52.920" v="2640" actId="14100"/>
          <ac:spMkLst>
            <pc:docMk/>
            <pc:sldMk cId="3426194520" sldId="323"/>
            <ac:spMk id="2" creationId="{F164EEE6-5F41-62C6-B810-A49225AB1A5E}"/>
          </ac:spMkLst>
        </pc:spChg>
        <pc:spChg chg="mod">
          <ac:chgData name="Mohamed Asim" userId="463e8671-0eec-4074-8616-21d10d9d1eab" providerId="ADAL" clId="{6919B54C-8339-4353-ACA4-931239DD5295}" dt="2024-03-12T10:24:22.232" v="2697" actId="20577"/>
          <ac:spMkLst>
            <pc:docMk/>
            <pc:sldMk cId="3426194520" sldId="323"/>
            <ac:spMk id="3" creationId="{DF0BB61F-AE2A-AE70-2274-C33C168D7FC0}"/>
          </ac:spMkLst>
        </pc:spChg>
      </pc:sldChg>
      <pc:sldChg chg="modSp new mod">
        <pc:chgData name="Mohamed Asim" userId="463e8671-0eec-4074-8616-21d10d9d1eab" providerId="ADAL" clId="{6919B54C-8339-4353-ACA4-931239DD5295}" dt="2024-03-12T10:39:33.319" v="2888" actId="20577"/>
        <pc:sldMkLst>
          <pc:docMk/>
          <pc:sldMk cId="1569252569" sldId="324"/>
        </pc:sldMkLst>
        <pc:spChg chg="mod">
          <ac:chgData name="Mohamed Asim" userId="463e8671-0eec-4074-8616-21d10d9d1eab" providerId="ADAL" clId="{6919B54C-8339-4353-ACA4-931239DD5295}" dt="2024-03-12T10:39:33.319" v="2888" actId="20577"/>
          <ac:spMkLst>
            <pc:docMk/>
            <pc:sldMk cId="1569252569" sldId="324"/>
            <ac:spMk id="2" creationId="{3A8F1138-8031-1695-9C0E-EBE4FC2EDEB6}"/>
          </ac:spMkLst>
        </pc:spChg>
      </pc:sldChg>
      <pc:sldChg chg="modSp new mod">
        <pc:chgData name="Mohamed Asim" userId="463e8671-0eec-4074-8616-21d10d9d1eab" providerId="ADAL" clId="{6919B54C-8339-4353-ACA4-931239DD5295}" dt="2024-03-12T10:30:50.556" v="2773" actId="20577"/>
        <pc:sldMkLst>
          <pc:docMk/>
          <pc:sldMk cId="215797586" sldId="325"/>
        </pc:sldMkLst>
        <pc:spChg chg="mod">
          <ac:chgData name="Mohamed Asim" userId="463e8671-0eec-4074-8616-21d10d9d1eab" providerId="ADAL" clId="{6919B54C-8339-4353-ACA4-931239DD5295}" dt="2024-03-12T10:27:55.764" v="2755" actId="20577"/>
          <ac:spMkLst>
            <pc:docMk/>
            <pc:sldMk cId="215797586" sldId="325"/>
            <ac:spMk id="2" creationId="{011DE0D1-AC0D-83B8-A71D-0664040922F7}"/>
          </ac:spMkLst>
        </pc:spChg>
        <pc:spChg chg="mod">
          <ac:chgData name="Mohamed Asim" userId="463e8671-0eec-4074-8616-21d10d9d1eab" providerId="ADAL" clId="{6919B54C-8339-4353-ACA4-931239DD5295}" dt="2024-03-12T10:30:50.556" v="2773" actId="20577"/>
          <ac:spMkLst>
            <pc:docMk/>
            <pc:sldMk cId="215797586" sldId="325"/>
            <ac:spMk id="3" creationId="{2B1E40CB-B85C-FD00-502D-F7CEC63D8240}"/>
          </ac:spMkLst>
        </pc:spChg>
      </pc:sldChg>
      <pc:sldChg chg="new del">
        <pc:chgData name="Mohamed Asim" userId="463e8671-0eec-4074-8616-21d10d9d1eab" providerId="ADAL" clId="{6919B54C-8339-4353-ACA4-931239DD5295}" dt="2024-03-12T10:30:13.668" v="2771" actId="680"/>
        <pc:sldMkLst>
          <pc:docMk/>
          <pc:sldMk cId="2971874739" sldId="326"/>
        </pc:sldMkLst>
      </pc:sldChg>
      <pc:sldChg chg="addSp modSp new mod">
        <pc:chgData name="Mohamed Asim" userId="463e8671-0eec-4074-8616-21d10d9d1eab" providerId="ADAL" clId="{6919B54C-8339-4353-ACA4-931239DD5295}" dt="2024-03-12T10:36:15.571" v="2840" actId="113"/>
        <pc:sldMkLst>
          <pc:docMk/>
          <pc:sldMk cId="3160129978" sldId="326"/>
        </pc:sldMkLst>
        <pc:spChg chg="mod">
          <ac:chgData name="Mohamed Asim" userId="463e8671-0eec-4074-8616-21d10d9d1eab" providerId="ADAL" clId="{6919B54C-8339-4353-ACA4-931239DD5295}" dt="2024-03-12T10:31:45.607" v="2778" actId="20577"/>
          <ac:spMkLst>
            <pc:docMk/>
            <pc:sldMk cId="3160129978" sldId="326"/>
            <ac:spMk id="2" creationId="{5B8FB1F8-ADC6-C315-C143-24EFEBCC65F4}"/>
          </ac:spMkLst>
        </pc:spChg>
        <pc:spChg chg="mod">
          <ac:chgData name="Mohamed Asim" userId="463e8671-0eec-4074-8616-21d10d9d1eab" providerId="ADAL" clId="{6919B54C-8339-4353-ACA4-931239DD5295}" dt="2024-03-12T10:31:48.878" v="2780" actId="20577"/>
          <ac:spMkLst>
            <pc:docMk/>
            <pc:sldMk cId="3160129978" sldId="326"/>
            <ac:spMk id="3" creationId="{68E8AFDF-7EC6-B9BB-C272-DEFE5C41A21B}"/>
          </ac:spMkLst>
        </pc:spChg>
        <pc:spChg chg="add mod">
          <ac:chgData name="Mohamed Asim" userId="463e8671-0eec-4074-8616-21d10d9d1eab" providerId="ADAL" clId="{6919B54C-8339-4353-ACA4-931239DD5295}" dt="2024-03-12T10:36:15.571" v="2840" actId="113"/>
          <ac:spMkLst>
            <pc:docMk/>
            <pc:sldMk cId="3160129978" sldId="326"/>
            <ac:spMk id="7" creationId="{65953FB9-C33C-785F-E18E-46436FC5A594}"/>
          </ac:spMkLst>
        </pc:spChg>
      </pc:sldChg>
      <pc:sldChg chg="addSp modSp new mod">
        <pc:chgData name="Mohamed Asim" userId="463e8671-0eec-4074-8616-21d10d9d1eab" providerId="ADAL" clId="{6919B54C-8339-4353-ACA4-931239DD5295}" dt="2024-03-12T10:39:00.157" v="2857" actId="1076"/>
        <pc:sldMkLst>
          <pc:docMk/>
          <pc:sldMk cId="641360479" sldId="327"/>
        </pc:sldMkLst>
        <pc:spChg chg="mod">
          <ac:chgData name="Mohamed Asim" userId="463e8671-0eec-4074-8616-21d10d9d1eab" providerId="ADAL" clId="{6919B54C-8339-4353-ACA4-931239DD5295}" dt="2024-03-12T10:38:44.587" v="2853" actId="20577"/>
          <ac:spMkLst>
            <pc:docMk/>
            <pc:sldMk cId="641360479" sldId="327"/>
            <ac:spMk id="2" creationId="{D0BAE43E-B9FA-190F-82C8-5A1416CB8179}"/>
          </ac:spMkLst>
        </pc:spChg>
        <pc:spChg chg="mod">
          <ac:chgData name="Mohamed Asim" userId="463e8671-0eec-4074-8616-21d10d9d1eab" providerId="ADAL" clId="{6919B54C-8339-4353-ACA4-931239DD5295}" dt="2024-03-12T10:38:49.631" v="2855" actId="20577"/>
          <ac:spMkLst>
            <pc:docMk/>
            <pc:sldMk cId="641360479" sldId="327"/>
            <ac:spMk id="3" creationId="{2345F767-3084-C2BA-73F1-F138917CDA6D}"/>
          </ac:spMkLst>
        </pc:spChg>
        <pc:spChg chg="add mod">
          <ac:chgData name="Mohamed Asim" userId="463e8671-0eec-4074-8616-21d10d9d1eab" providerId="ADAL" clId="{6919B54C-8339-4353-ACA4-931239DD5295}" dt="2024-03-12T10:39:00.157" v="2857" actId="1076"/>
          <ac:spMkLst>
            <pc:docMk/>
            <pc:sldMk cId="641360479" sldId="327"/>
            <ac:spMk id="7" creationId="{2155F832-10C9-65F8-67F8-6273DAC01FE5}"/>
          </ac:spMkLst>
        </pc:spChg>
      </pc:sldChg>
      <pc:sldChg chg="modSp new mod">
        <pc:chgData name="Mohamed Asim" userId="463e8671-0eec-4074-8616-21d10d9d1eab" providerId="ADAL" clId="{6919B54C-8339-4353-ACA4-931239DD5295}" dt="2024-03-12T10:42:44.444" v="2954" actId="20577"/>
        <pc:sldMkLst>
          <pc:docMk/>
          <pc:sldMk cId="3743091399" sldId="328"/>
        </pc:sldMkLst>
        <pc:spChg chg="mod">
          <ac:chgData name="Mohamed Asim" userId="463e8671-0eec-4074-8616-21d10d9d1eab" providerId="ADAL" clId="{6919B54C-8339-4353-ACA4-931239DD5295}" dt="2024-03-12T10:42:29.819" v="2907" actId="20577"/>
          <ac:spMkLst>
            <pc:docMk/>
            <pc:sldMk cId="3743091399" sldId="328"/>
            <ac:spMk id="2" creationId="{5EF092D6-03FA-F061-DF38-2821A6111840}"/>
          </ac:spMkLst>
        </pc:spChg>
        <pc:spChg chg="mod">
          <ac:chgData name="Mohamed Asim" userId="463e8671-0eec-4074-8616-21d10d9d1eab" providerId="ADAL" clId="{6919B54C-8339-4353-ACA4-931239DD5295}" dt="2024-03-12T10:42:44.444" v="2954" actId="20577"/>
          <ac:spMkLst>
            <pc:docMk/>
            <pc:sldMk cId="3743091399" sldId="328"/>
            <ac:spMk id="3" creationId="{C83618AC-EA5B-37D3-F862-6C0E44BA9F71}"/>
          </ac:spMkLst>
        </pc:spChg>
      </pc:sldChg>
      <pc:sldMasterChg chg="delSldLayout">
        <pc:chgData name="Mohamed Asim" userId="463e8671-0eec-4074-8616-21d10d9d1eab" providerId="ADAL" clId="{6919B54C-8339-4353-ACA4-931239DD5295}" dt="2024-03-03T13:52:32.052" v="2027" actId="47"/>
        <pc:sldMasterMkLst>
          <pc:docMk/>
          <pc:sldMasterMk cId="1384196811" sldId="2147483658"/>
        </pc:sldMasterMkLst>
        <pc:sldLayoutChg chg="del">
          <pc:chgData name="Mohamed Asim" userId="463e8671-0eec-4074-8616-21d10d9d1eab" providerId="ADAL" clId="{6919B54C-8339-4353-ACA4-931239DD5295}" dt="2024-03-02T21:53:30.891" v="1228" actId="47"/>
          <pc:sldLayoutMkLst>
            <pc:docMk/>
            <pc:sldMasterMk cId="1384196811" sldId="2147483658"/>
            <pc:sldLayoutMk cId="2539254703" sldId="2147483724"/>
          </pc:sldLayoutMkLst>
        </pc:sldLayoutChg>
        <pc:sldLayoutChg chg="del">
          <pc:chgData name="Mohamed Asim" userId="463e8671-0eec-4074-8616-21d10d9d1eab" providerId="ADAL" clId="{6919B54C-8339-4353-ACA4-931239DD5295}" dt="2024-03-03T13:52:32.052" v="2027" actId="47"/>
          <pc:sldLayoutMkLst>
            <pc:docMk/>
            <pc:sldMasterMk cId="1384196811" sldId="2147483658"/>
            <pc:sldLayoutMk cId="351174315" sldId="2147483726"/>
          </pc:sldLayoutMkLst>
        </pc:sldLayoutChg>
      </pc:sldMasterChg>
    </pc:docChg>
  </pc:docChgLst>
  <pc:docChgLst>
    <pc:chgData name="Mohamed Asim" userId="463e8671-0eec-4074-8616-21d10d9d1eab" providerId="ADAL" clId="{E6E0CFC1-54A4-4245-BA0A-8293D85BEF9E}"/>
    <pc:docChg chg="undo custSel addSld delSld modSld sldOrd">
      <pc:chgData name="Mohamed Asim" userId="463e8671-0eec-4074-8616-21d10d9d1eab" providerId="ADAL" clId="{E6E0CFC1-54A4-4245-BA0A-8293D85BEF9E}" dt="2023-10-15T10:59:04.612" v="1268" actId="27636"/>
      <pc:docMkLst>
        <pc:docMk/>
      </pc:docMkLst>
      <pc:sldChg chg="modSp add del mod">
        <pc:chgData name="Mohamed Asim" userId="463e8671-0eec-4074-8616-21d10d9d1eab" providerId="ADAL" clId="{E6E0CFC1-54A4-4245-BA0A-8293D85BEF9E}" dt="2023-10-15T10:45:09.654" v="85" actId="20577"/>
        <pc:sldMkLst>
          <pc:docMk/>
          <pc:sldMk cId="1720888879" sldId="258"/>
        </pc:sldMkLst>
        <pc:spChg chg="mod">
          <ac:chgData name="Mohamed Asim" userId="463e8671-0eec-4074-8616-21d10d9d1eab" providerId="ADAL" clId="{E6E0CFC1-54A4-4245-BA0A-8293D85BEF9E}" dt="2023-10-15T10:45:09.654" v="85" actId="20577"/>
          <ac:spMkLst>
            <pc:docMk/>
            <pc:sldMk cId="1720888879" sldId="258"/>
            <ac:spMk id="3" creationId="{74D9E2CC-1AE0-9F1D-FAB0-0A1AD94712BA}"/>
          </ac:spMkLst>
        </pc:spChg>
      </pc:sldChg>
      <pc:sldChg chg="modSp mod ord">
        <pc:chgData name="Mohamed Asim" userId="463e8671-0eec-4074-8616-21d10d9d1eab" providerId="ADAL" clId="{E6E0CFC1-54A4-4245-BA0A-8293D85BEF9E}" dt="2023-10-15T10:59:04.612" v="1268" actId="27636"/>
        <pc:sldMkLst>
          <pc:docMk/>
          <pc:sldMk cId="675937917" sldId="263"/>
        </pc:sldMkLst>
        <pc:spChg chg="mod">
          <ac:chgData name="Mohamed Asim" userId="463e8671-0eec-4074-8616-21d10d9d1eab" providerId="ADAL" clId="{E6E0CFC1-54A4-4245-BA0A-8293D85BEF9E}" dt="2023-10-15T10:58:57.806" v="1266" actId="20577"/>
          <ac:spMkLst>
            <pc:docMk/>
            <pc:sldMk cId="675937917" sldId="263"/>
            <ac:spMk id="2" creationId="{F06D4C42-0D9B-9EA7-695C-4205B1C36E07}"/>
          </ac:spMkLst>
        </pc:spChg>
        <pc:spChg chg="mod">
          <ac:chgData name="Mohamed Asim" userId="463e8671-0eec-4074-8616-21d10d9d1eab" providerId="ADAL" clId="{E6E0CFC1-54A4-4245-BA0A-8293D85BEF9E}" dt="2023-10-15T10:59:04.612" v="1268" actId="27636"/>
          <ac:spMkLst>
            <pc:docMk/>
            <pc:sldMk cId="675937917" sldId="263"/>
            <ac:spMk id="3" creationId="{362B371C-EBE1-213F-C23F-EAC2867DAF8C}"/>
          </ac:spMkLst>
        </pc:spChg>
      </pc:sldChg>
      <pc:sldChg chg="modSp new del mod">
        <pc:chgData name="Mohamed Asim" userId="463e8671-0eec-4074-8616-21d10d9d1eab" providerId="ADAL" clId="{E6E0CFC1-54A4-4245-BA0A-8293D85BEF9E}" dt="2023-10-15T10:58:43.298" v="1242" actId="2696"/>
        <pc:sldMkLst>
          <pc:docMk/>
          <pc:sldMk cId="1565737506" sldId="264"/>
        </pc:sldMkLst>
        <pc:spChg chg="mod">
          <ac:chgData name="Mohamed Asim" userId="463e8671-0eec-4074-8616-21d10d9d1eab" providerId="ADAL" clId="{E6E0CFC1-54A4-4245-BA0A-8293D85BEF9E}" dt="2023-10-15T10:49:10.219" v="489" actId="20577"/>
          <ac:spMkLst>
            <pc:docMk/>
            <pc:sldMk cId="1565737506" sldId="264"/>
            <ac:spMk id="2" creationId="{AD8CF22C-2935-A181-FFF6-91983BDACA60}"/>
          </ac:spMkLst>
        </pc:spChg>
        <pc:spChg chg="mod">
          <ac:chgData name="Mohamed Asim" userId="463e8671-0eec-4074-8616-21d10d9d1eab" providerId="ADAL" clId="{E6E0CFC1-54A4-4245-BA0A-8293D85BEF9E}" dt="2023-10-15T10:51:29.221" v="842" actId="20577"/>
          <ac:spMkLst>
            <pc:docMk/>
            <pc:sldMk cId="1565737506" sldId="264"/>
            <ac:spMk id="3" creationId="{B88E8836-0FD6-901A-C750-DFCDA9E36730}"/>
          </ac:spMkLst>
        </pc:spChg>
      </pc:sldChg>
      <pc:sldChg chg="del">
        <pc:chgData name="Mohamed Asim" userId="463e8671-0eec-4074-8616-21d10d9d1eab" providerId="ADAL" clId="{E6E0CFC1-54A4-4245-BA0A-8293D85BEF9E}" dt="2023-10-15T10:47:07.192" v="457" actId="47"/>
        <pc:sldMkLst>
          <pc:docMk/>
          <pc:sldMk cId="4161678512" sldId="264"/>
        </pc:sldMkLst>
      </pc:sldChg>
      <pc:sldChg chg="del">
        <pc:chgData name="Mohamed Asim" userId="463e8671-0eec-4074-8616-21d10d9d1eab" providerId="ADAL" clId="{E6E0CFC1-54A4-4245-BA0A-8293D85BEF9E}" dt="2023-10-15T10:46:54.884" v="441" actId="47"/>
        <pc:sldMkLst>
          <pc:docMk/>
          <pc:sldMk cId="174639687" sldId="301"/>
        </pc:sldMkLst>
      </pc:sldChg>
      <pc:sldChg chg="del">
        <pc:chgData name="Mohamed Asim" userId="463e8671-0eec-4074-8616-21d10d9d1eab" providerId="ADAL" clId="{E6E0CFC1-54A4-4245-BA0A-8293D85BEF9E}" dt="2023-10-15T10:47:06.086" v="456" actId="47"/>
        <pc:sldMkLst>
          <pc:docMk/>
          <pc:sldMk cId="1159406842" sldId="313"/>
        </pc:sldMkLst>
      </pc:sldChg>
      <pc:sldChg chg="del">
        <pc:chgData name="Mohamed Asim" userId="463e8671-0eec-4074-8616-21d10d9d1eab" providerId="ADAL" clId="{E6E0CFC1-54A4-4245-BA0A-8293D85BEF9E}" dt="2023-10-15T10:47:05.774" v="455" actId="47"/>
        <pc:sldMkLst>
          <pc:docMk/>
          <pc:sldMk cId="1376560726" sldId="314"/>
        </pc:sldMkLst>
      </pc:sldChg>
      <pc:sldChg chg="del">
        <pc:chgData name="Mohamed Asim" userId="463e8671-0eec-4074-8616-21d10d9d1eab" providerId="ADAL" clId="{E6E0CFC1-54A4-4245-BA0A-8293D85BEF9E}" dt="2023-10-15T10:47:05.513" v="454" actId="47"/>
        <pc:sldMkLst>
          <pc:docMk/>
          <pc:sldMk cId="2416413614" sldId="315"/>
        </pc:sldMkLst>
      </pc:sldChg>
      <pc:sldChg chg="del">
        <pc:chgData name="Mohamed Asim" userId="463e8671-0eec-4074-8616-21d10d9d1eab" providerId="ADAL" clId="{E6E0CFC1-54A4-4245-BA0A-8293D85BEF9E}" dt="2023-10-15T10:47:05.276" v="453" actId="47"/>
        <pc:sldMkLst>
          <pc:docMk/>
          <pc:sldMk cId="1822984217" sldId="316"/>
        </pc:sldMkLst>
      </pc:sldChg>
      <pc:sldChg chg="del">
        <pc:chgData name="Mohamed Asim" userId="463e8671-0eec-4074-8616-21d10d9d1eab" providerId="ADAL" clId="{E6E0CFC1-54A4-4245-BA0A-8293D85BEF9E}" dt="2023-10-15T10:47:05.007" v="452" actId="47"/>
        <pc:sldMkLst>
          <pc:docMk/>
          <pc:sldMk cId="4104450408" sldId="317"/>
        </pc:sldMkLst>
      </pc:sldChg>
      <pc:sldChg chg="del">
        <pc:chgData name="Mohamed Asim" userId="463e8671-0eec-4074-8616-21d10d9d1eab" providerId="ADAL" clId="{E6E0CFC1-54A4-4245-BA0A-8293D85BEF9E}" dt="2023-10-15T10:47:04.707" v="451" actId="47"/>
        <pc:sldMkLst>
          <pc:docMk/>
          <pc:sldMk cId="3066574648" sldId="318"/>
        </pc:sldMkLst>
      </pc:sldChg>
      <pc:sldChg chg="del">
        <pc:chgData name="Mohamed Asim" userId="463e8671-0eec-4074-8616-21d10d9d1eab" providerId="ADAL" clId="{E6E0CFC1-54A4-4245-BA0A-8293D85BEF9E}" dt="2023-10-15T10:47:04.424" v="450" actId="47"/>
        <pc:sldMkLst>
          <pc:docMk/>
          <pc:sldMk cId="1294615422" sldId="319"/>
        </pc:sldMkLst>
      </pc:sldChg>
      <pc:sldChg chg="del">
        <pc:chgData name="Mohamed Asim" userId="463e8671-0eec-4074-8616-21d10d9d1eab" providerId="ADAL" clId="{E6E0CFC1-54A4-4245-BA0A-8293D85BEF9E}" dt="2023-10-15T10:47:04.084" v="449" actId="47"/>
        <pc:sldMkLst>
          <pc:docMk/>
          <pc:sldMk cId="3050232772" sldId="320"/>
        </pc:sldMkLst>
      </pc:sldChg>
      <pc:sldChg chg="del">
        <pc:chgData name="Mohamed Asim" userId="463e8671-0eec-4074-8616-21d10d9d1eab" providerId="ADAL" clId="{E6E0CFC1-54A4-4245-BA0A-8293D85BEF9E}" dt="2023-10-15T10:47:03.737" v="448" actId="47"/>
        <pc:sldMkLst>
          <pc:docMk/>
          <pc:sldMk cId="732267950" sldId="321"/>
        </pc:sldMkLst>
      </pc:sldChg>
      <pc:sldChg chg="del">
        <pc:chgData name="Mohamed Asim" userId="463e8671-0eec-4074-8616-21d10d9d1eab" providerId="ADAL" clId="{E6E0CFC1-54A4-4245-BA0A-8293D85BEF9E}" dt="2023-10-15T10:47:03.311" v="447" actId="47"/>
        <pc:sldMkLst>
          <pc:docMk/>
          <pc:sldMk cId="1185765440" sldId="322"/>
        </pc:sldMkLst>
      </pc:sldChg>
      <pc:sldChg chg="del">
        <pc:chgData name="Mohamed Asim" userId="463e8671-0eec-4074-8616-21d10d9d1eab" providerId="ADAL" clId="{E6E0CFC1-54A4-4245-BA0A-8293D85BEF9E}" dt="2023-10-15T10:47:02.672" v="446" actId="47"/>
        <pc:sldMkLst>
          <pc:docMk/>
          <pc:sldMk cId="3426860384" sldId="323"/>
        </pc:sldMkLst>
      </pc:sldChg>
      <pc:sldChg chg="del">
        <pc:chgData name="Mohamed Asim" userId="463e8671-0eec-4074-8616-21d10d9d1eab" providerId="ADAL" clId="{E6E0CFC1-54A4-4245-BA0A-8293D85BEF9E}" dt="2023-10-15T10:47:01.439" v="445" actId="47"/>
        <pc:sldMkLst>
          <pc:docMk/>
          <pc:sldMk cId="1853996211" sldId="324"/>
        </pc:sldMkLst>
      </pc:sldChg>
      <pc:sldChg chg="del">
        <pc:chgData name="Mohamed Asim" userId="463e8671-0eec-4074-8616-21d10d9d1eab" providerId="ADAL" clId="{E6E0CFC1-54A4-4245-BA0A-8293D85BEF9E}" dt="2023-10-15T10:46:57.530" v="444" actId="47"/>
        <pc:sldMkLst>
          <pc:docMk/>
          <pc:sldMk cId="3607252391" sldId="325"/>
        </pc:sldMkLst>
      </pc:sldChg>
      <pc:sldChg chg="del">
        <pc:chgData name="Mohamed Asim" userId="463e8671-0eec-4074-8616-21d10d9d1eab" providerId="ADAL" clId="{E6E0CFC1-54A4-4245-BA0A-8293D85BEF9E}" dt="2023-10-15T10:46:56.795" v="443" actId="47"/>
        <pc:sldMkLst>
          <pc:docMk/>
          <pc:sldMk cId="2741480056" sldId="326"/>
        </pc:sldMkLst>
      </pc:sldChg>
      <pc:sldChg chg="del">
        <pc:chgData name="Mohamed Asim" userId="463e8671-0eec-4074-8616-21d10d9d1eab" providerId="ADAL" clId="{E6E0CFC1-54A4-4245-BA0A-8293D85BEF9E}" dt="2023-10-15T10:46:56.113" v="442" actId="47"/>
        <pc:sldMkLst>
          <pc:docMk/>
          <pc:sldMk cId="1341494757" sldId="327"/>
        </pc:sldMkLst>
      </pc:sldChg>
      <pc:sldChg chg="del">
        <pc:chgData name="Mohamed Asim" userId="463e8671-0eec-4074-8616-21d10d9d1eab" providerId="ADAL" clId="{E6E0CFC1-54A4-4245-BA0A-8293D85BEF9E}" dt="2023-10-15T10:46:54.394" v="440" actId="47"/>
        <pc:sldMkLst>
          <pc:docMk/>
          <pc:sldMk cId="867362259" sldId="328"/>
        </pc:sldMkLst>
      </pc:sldChg>
    </pc:docChg>
  </pc:docChgLst>
  <pc:docChgLst>
    <pc:chgData name="Mohamed Asim" userId="463e8671-0eec-4074-8616-21d10d9d1eab" providerId="ADAL" clId="{F166D04F-BF02-4F3C-AECA-05356950F5B9}"/>
    <pc:docChg chg="custSel modSld sldOrd delMainMaster">
      <pc:chgData name="Mohamed Asim" userId="463e8671-0eec-4074-8616-21d10d9d1eab" providerId="ADAL" clId="{F166D04F-BF02-4F3C-AECA-05356950F5B9}" dt="2024-11-04T10:06:29.573" v="341" actId="20577"/>
      <pc:docMkLst>
        <pc:docMk/>
      </pc:docMkLst>
      <pc:sldChg chg="modSp mod">
        <pc:chgData name="Mohamed Asim" userId="463e8671-0eec-4074-8616-21d10d9d1eab" providerId="ADAL" clId="{F166D04F-BF02-4F3C-AECA-05356950F5B9}" dt="2024-11-04T10:06:29.573" v="341" actId="20577"/>
        <pc:sldMkLst>
          <pc:docMk/>
          <pc:sldMk cId="1116631375" sldId="264"/>
        </pc:sldMkLst>
        <pc:spChg chg="mod">
          <ac:chgData name="Mohamed Asim" userId="463e8671-0eec-4074-8616-21d10d9d1eab" providerId="ADAL" clId="{F166D04F-BF02-4F3C-AECA-05356950F5B9}" dt="2024-11-04T10:06:29.573" v="341" actId="20577"/>
          <ac:spMkLst>
            <pc:docMk/>
            <pc:sldMk cId="1116631375" sldId="264"/>
            <ac:spMk id="3" creationId="{882851C0-6472-8C4E-46B8-9AE82FBD8967}"/>
          </ac:spMkLst>
        </pc:spChg>
      </pc:sldChg>
      <pc:sldChg chg="modSp mod">
        <pc:chgData name="Mohamed Asim" userId="463e8671-0eec-4074-8616-21d10d9d1eab" providerId="ADAL" clId="{F166D04F-BF02-4F3C-AECA-05356950F5B9}" dt="2024-11-04T09:27:41.782" v="247" actId="20577"/>
        <pc:sldMkLst>
          <pc:docMk/>
          <pc:sldMk cId="3026330266" sldId="311"/>
        </pc:sldMkLst>
        <pc:spChg chg="mod">
          <ac:chgData name="Mohamed Asim" userId="463e8671-0eec-4074-8616-21d10d9d1eab" providerId="ADAL" clId="{F166D04F-BF02-4F3C-AECA-05356950F5B9}" dt="2024-11-04T09:27:41.782" v="247" actId="20577"/>
          <ac:spMkLst>
            <pc:docMk/>
            <pc:sldMk cId="3026330266" sldId="311"/>
            <ac:spMk id="3" creationId="{38566A04-E3DD-8048-A805-75896E046C7C}"/>
          </ac:spMkLst>
        </pc:spChg>
      </pc:sldChg>
      <pc:sldChg chg="modSp mod ord">
        <pc:chgData name="Mohamed Asim" userId="463e8671-0eec-4074-8616-21d10d9d1eab" providerId="ADAL" clId="{F166D04F-BF02-4F3C-AECA-05356950F5B9}" dt="2024-11-04T09:42:01.927" v="292"/>
        <pc:sldMkLst>
          <pc:docMk/>
          <pc:sldMk cId="2941109557" sldId="314"/>
        </pc:sldMkLst>
        <pc:spChg chg="mod">
          <ac:chgData name="Mohamed Asim" userId="463e8671-0eec-4074-8616-21d10d9d1eab" providerId="ADAL" clId="{F166D04F-BF02-4F3C-AECA-05356950F5B9}" dt="2024-11-04T09:41:10.359" v="289" actId="6549"/>
          <ac:spMkLst>
            <pc:docMk/>
            <pc:sldMk cId="2941109557" sldId="314"/>
            <ac:spMk id="3" creationId="{041704B7-0377-617D-74AD-D975DED5FFE2}"/>
          </ac:spMkLst>
        </pc:spChg>
        <pc:picChg chg="mod">
          <ac:chgData name="Mohamed Asim" userId="463e8671-0eec-4074-8616-21d10d9d1eab" providerId="ADAL" clId="{F166D04F-BF02-4F3C-AECA-05356950F5B9}" dt="2024-11-04T09:41:49.052" v="290" actId="1076"/>
          <ac:picMkLst>
            <pc:docMk/>
            <pc:sldMk cId="2941109557" sldId="314"/>
            <ac:picMk id="1026" creationId="{E25A4F4D-2DE4-22CB-14F7-AFC8D1F14345}"/>
          </ac:picMkLst>
        </pc:picChg>
      </pc:sldChg>
      <pc:sldChg chg="modSp mod">
        <pc:chgData name="Mohamed Asim" userId="463e8671-0eec-4074-8616-21d10d9d1eab" providerId="ADAL" clId="{F166D04F-BF02-4F3C-AECA-05356950F5B9}" dt="2024-11-04T09:42:33.692" v="313" actId="20577"/>
        <pc:sldMkLst>
          <pc:docMk/>
          <pc:sldMk cId="2641083977" sldId="317"/>
        </pc:sldMkLst>
        <pc:spChg chg="mod">
          <ac:chgData name="Mohamed Asim" userId="463e8671-0eec-4074-8616-21d10d9d1eab" providerId="ADAL" clId="{F166D04F-BF02-4F3C-AECA-05356950F5B9}" dt="2024-11-04T09:42:33.692" v="313" actId="20577"/>
          <ac:spMkLst>
            <pc:docMk/>
            <pc:sldMk cId="2641083977" sldId="317"/>
            <ac:spMk id="3" creationId="{FF7E3AB9-A800-00B4-95A3-D43AEBEB2866}"/>
          </ac:spMkLst>
        </pc:spChg>
      </pc:sldChg>
      <pc:sldChg chg="modSp mod">
        <pc:chgData name="Mohamed Asim" userId="463e8671-0eec-4074-8616-21d10d9d1eab" providerId="ADAL" clId="{F166D04F-BF02-4F3C-AECA-05356950F5B9}" dt="2024-11-04T09:35:47.644" v="249" actId="113"/>
        <pc:sldMkLst>
          <pc:docMk/>
          <pc:sldMk cId="569611690" sldId="318"/>
        </pc:sldMkLst>
        <pc:spChg chg="mod">
          <ac:chgData name="Mohamed Asim" userId="463e8671-0eec-4074-8616-21d10d9d1eab" providerId="ADAL" clId="{F166D04F-BF02-4F3C-AECA-05356950F5B9}" dt="2024-11-04T09:35:47.644" v="249" actId="113"/>
          <ac:spMkLst>
            <pc:docMk/>
            <pc:sldMk cId="569611690" sldId="318"/>
            <ac:spMk id="3" creationId="{DBF9CB38-A621-3075-4BAE-2470A878E341}"/>
          </ac:spMkLst>
        </pc:spChg>
      </pc:sldChg>
      <pc:sldChg chg="modSp mod">
        <pc:chgData name="Mohamed Asim" userId="463e8671-0eec-4074-8616-21d10d9d1eab" providerId="ADAL" clId="{F166D04F-BF02-4F3C-AECA-05356950F5B9}" dt="2024-11-04T09:37:22.946" v="263" actId="20577"/>
        <pc:sldMkLst>
          <pc:docMk/>
          <pc:sldMk cId="11294825" sldId="320"/>
        </pc:sldMkLst>
        <pc:spChg chg="mod">
          <ac:chgData name="Mohamed Asim" userId="463e8671-0eec-4074-8616-21d10d9d1eab" providerId="ADAL" clId="{F166D04F-BF02-4F3C-AECA-05356950F5B9}" dt="2024-11-04T09:37:22.946" v="263" actId="20577"/>
          <ac:spMkLst>
            <pc:docMk/>
            <pc:sldMk cId="11294825" sldId="320"/>
            <ac:spMk id="3" creationId="{C8B3B3AD-48D1-793F-FFD9-53EB85976737}"/>
          </ac:spMkLst>
        </pc:spChg>
      </pc:sldChg>
      <pc:sldChg chg="modSp mod">
        <pc:chgData name="Mohamed Asim" userId="463e8671-0eec-4074-8616-21d10d9d1eab" providerId="ADAL" clId="{F166D04F-BF02-4F3C-AECA-05356950F5B9}" dt="2024-11-04T09:39:43.926" v="278" actId="1076"/>
        <pc:sldMkLst>
          <pc:docMk/>
          <pc:sldMk cId="877430769" sldId="321"/>
        </pc:sldMkLst>
        <pc:spChg chg="mod">
          <ac:chgData name="Mohamed Asim" userId="463e8671-0eec-4074-8616-21d10d9d1eab" providerId="ADAL" clId="{F166D04F-BF02-4F3C-AECA-05356950F5B9}" dt="2024-11-04T09:39:43.926" v="278" actId="1076"/>
          <ac:spMkLst>
            <pc:docMk/>
            <pc:sldMk cId="877430769" sldId="321"/>
            <ac:spMk id="7" creationId="{3D4F6796-0408-F709-9058-270DADD600E6}"/>
          </ac:spMkLst>
        </pc:spChg>
      </pc:sldChg>
      <pc:sldChg chg="modSp mod">
        <pc:chgData name="Mohamed Asim" userId="463e8671-0eec-4074-8616-21d10d9d1eab" providerId="ADAL" clId="{F166D04F-BF02-4F3C-AECA-05356950F5B9}" dt="2024-11-04T09:40:30.240" v="287" actId="13926"/>
        <pc:sldMkLst>
          <pc:docMk/>
          <pc:sldMk cId="1978926235" sldId="322"/>
        </pc:sldMkLst>
        <pc:spChg chg="mod">
          <ac:chgData name="Mohamed Asim" userId="463e8671-0eec-4074-8616-21d10d9d1eab" providerId="ADAL" clId="{F166D04F-BF02-4F3C-AECA-05356950F5B9}" dt="2024-11-04T09:40:30.240" v="287" actId="13926"/>
          <ac:spMkLst>
            <pc:docMk/>
            <pc:sldMk cId="1978926235" sldId="322"/>
            <ac:spMk id="2" creationId="{19A55AFF-D881-6FD8-76B7-E4300C97DF02}"/>
          </ac:spMkLst>
        </pc:spChg>
        <pc:spChg chg="mod">
          <ac:chgData name="Mohamed Asim" userId="463e8671-0eec-4074-8616-21d10d9d1eab" providerId="ADAL" clId="{F166D04F-BF02-4F3C-AECA-05356950F5B9}" dt="2024-11-04T09:40:16.267" v="285" actId="27636"/>
          <ac:spMkLst>
            <pc:docMk/>
            <pc:sldMk cId="1978926235" sldId="322"/>
            <ac:spMk id="3" creationId="{8CAFAC23-A01F-1D6D-2250-B5F9BD8DCEF9}"/>
          </ac:spMkLst>
        </pc:spChg>
      </pc:sldChg>
      <pc:sldChg chg="modSp mod">
        <pc:chgData name="Mohamed Asim" userId="463e8671-0eec-4074-8616-21d10d9d1eab" providerId="ADAL" clId="{F166D04F-BF02-4F3C-AECA-05356950F5B9}" dt="2024-11-04T09:38:34.501" v="273" actId="20577"/>
        <pc:sldMkLst>
          <pc:docMk/>
          <pc:sldMk cId="3426194520" sldId="323"/>
        </pc:sldMkLst>
        <pc:spChg chg="mod">
          <ac:chgData name="Mohamed Asim" userId="463e8671-0eec-4074-8616-21d10d9d1eab" providerId="ADAL" clId="{F166D04F-BF02-4F3C-AECA-05356950F5B9}" dt="2024-11-04T09:38:34.501" v="273" actId="20577"/>
          <ac:spMkLst>
            <pc:docMk/>
            <pc:sldMk cId="3426194520" sldId="323"/>
            <ac:spMk id="3" creationId="{DF0BB61F-AE2A-AE70-2274-C33C168D7FC0}"/>
          </ac:spMkLst>
        </pc:spChg>
      </pc:sldChg>
      <pc:sldChg chg="modSp mod">
        <pc:chgData name="Mohamed Asim" userId="463e8671-0eec-4074-8616-21d10d9d1eab" providerId="ADAL" clId="{F166D04F-BF02-4F3C-AECA-05356950F5B9}" dt="2024-11-04T09:40:50.369" v="288" actId="5793"/>
        <pc:sldMkLst>
          <pc:docMk/>
          <pc:sldMk cId="1569252569" sldId="324"/>
        </pc:sldMkLst>
        <pc:spChg chg="mod">
          <ac:chgData name="Mohamed Asim" userId="463e8671-0eec-4074-8616-21d10d9d1eab" providerId="ADAL" clId="{F166D04F-BF02-4F3C-AECA-05356950F5B9}" dt="2024-11-04T09:40:50.369" v="288" actId="5793"/>
          <ac:spMkLst>
            <pc:docMk/>
            <pc:sldMk cId="1569252569" sldId="324"/>
            <ac:spMk id="3" creationId="{98789287-3E74-CC49-8484-E2D76E61540B}"/>
          </ac:spMkLst>
        </pc:spChg>
      </pc:sldChg>
      <pc:sldChg chg="modSp mod">
        <pc:chgData name="Mohamed Asim" userId="463e8671-0eec-4074-8616-21d10d9d1eab" providerId="ADAL" clId="{F166D04F-BF02-4F3C-AECA-05356950F5B9}" dt="2024-11-04T09:38:58.683" v="274" actId="20577"/>
        <pc:sldMkLst>
          <pc:docMk/>
          <pc:sldMk cId="215797586" sldId="325"/>
        </pc:sldMkLst>
        <pc:spChg chg="mod">
          <ac:chgData name="Mohamed Asim" userId="463e8671-0eec-4074-8616-21d10d9d1eab" providerId="ADAL" clId="{F166D04F-BF02-4F3C-AECA-05356950F5B9}" dt="2024-11-04T09:38:58.683" v="274" actId="20577"/>
          <ac:spMkLst>
            <pc:docMk/>
            <pc:sldMk cId="215797586" sldId="325"/>
            <ac:spMk id="3" creationId="{2B1E40CB-B85C-FD00-502D-F7CEC63D8240}"/>
          </ac:spMkLst>
        </pc:spChg>
      </pc:sldChg>
      <pc:sldMasterChg chg="del delSldLayout">
        <pc:chgData name="Mohamed Asim" userId="463e8671-0eec-4074-8616-21d10d9d1eab" providerId="ADAL" clId="{F166D04F-BF02-4F3C-AECA-05356950F5B9}" dt="2024-11-04T09:24:21.068" v="152"/>
        <pc:sldMasterMkLst>
          <pc:docMk/>
          <pc:sldMasterMk cId="3994187330" sldId="2147483650"/>
        </pc:sldMasterMkLst>
        <pc:sldLayoutChg chg="del">
          <pc:chgData name="Mohamed Asim" userId="463e8671-0eec-4074-8616-21d10d9d1eab" providerId="ADAL" clId="{F166D04F-BF02-4F3C-AECA-05356950F5B9}" dt="2024-11-04T09:24:21.068" v="152"/>
          <pc:sldLayoutMkLst>
            <pc:docMk/>
            <pc:sldMasterMk cId="3994187330" sldId="2147483650"/>
            <pc:sldLayoutMk cId="4175462874" sldId="2147483675"/>
          </pc:sldLayoutMkLst>
        </pc:sldLayoutChg>
      </pc:sldMasterChg>
      <pc:sldMasterChg chg="del delSldLayout">
        <pc:chgData name="Mohamed Asim" userId="463e8671-0eec-4074-8616-21d10d9d1eab" providerId="ADAL" clId="{F166D04F-BF02-4F3C-AECA-05356950F5B9}" dt="2024-11-04T09:24:21.068" v="153"/>
        <pc:sldMasterMkLst>
          <pc:docMk/>
          <pc:sldMasterMk cId="99430989" sldId="2147483652"/>
        </pc:sldMasterMkLst>
        <pc:sldLayoutChg chg="del">
          <pc:chgData name="Mohamed Asim" userId="463e8671-0eec-4074-8616-21d10d9d1eab" providerId="ADAL" clId="{F166D04F-BF02-4F3C-AECA-05356950F5B9}" dt="2024-11-04T09:24:21.068" v="153"/>
          <pc:sldLayoutMkLst>
            <pc:docMk/>
            <pc:sldMasterMk cId="99430989" sldId="2147483652"/>
            <pc:sldLayoutMk cId="114797263" sldId="2147483676"/>
          </pc:sldLayoutMkLst>
        </pc:sldLayoutChg>
      </pc:sldMasterChg>
      <pc:sldMasterChg chg="del delSldLayout">
        <pc:chgData name="Mohamed Asim" userId="463e8671-0eec-4074-8616-21d10d9d1eab" providerId="ADAL" clId="{F166D04F-BF02-4F3C-AECA-05356950F5B9}" dt="2024-11-04T09:24:21.068" v="154"/>
        <pc:sldMasterMkLst>
          <pc:docMk/>
          <pc:sldMasterMk cId="503966888" sldId="2147483653"/>
        </pc:sldMasterMkLst>
        <pc:sldLayoutChg chg="del">
          <pc:chgData name="Mohamed Asim" userId="463e8671-0eec-4074-8616-21d10d9d1eab" providerId="ADAL" clId="{F166D04F-BF02-4F3C-AECA-05356950F5B9}" dt="2024-11-04T09:24:21.068" v="154"/>
          <pc:sldLayoutMkLst>
            <pc:docMk/>
            <pc:sldMasterMk cId="503966888" sldId="2147483653"/>
            <pc:sldLayoutMk cId="4216905086" sldId="2147483677"/>
          </pc:sldLayoutMkLst>
        </pc:sldLayoutChg>
      </pc:sldMasterChg>
      <pc:sldMasterChg chg="del delSldLayout">
        <pc:chgData name="Mohamed Asim" userId="463e8671-0eec-4074-8616-21d10d9d1eab" providerId="ADAL" clId="{F166D04F-BF02-4F3C-AECA-05356950F5B9}" dt="2024-11-04T09:24:21.068" v="155"/>
        <pc:sldMasterMkLst>
          <pc:docMk/>
          <pc:sldMasterMk cId="19418140" sldId="2147483654"/>
        </pc:sldMasterMkLst>
        <pc:sldLayoutChg chg="del">
          <pc:chgData name="Mohamed Asim" userId="463e8671-0eec-4074-8616-21d10d9d1eab" providerId="ADAL" clId="{F166D04F-BF02-4F3C-AECA-05356950F5B9}" dt="2024-11-04T09:24:21.068" v="155"/>
          <pc:sldLayoutMkLst>
            <pc:docMk/>
            <pc:sldMasterMk cId="19418140" sldId="2147483654"/>
            <pc:sldLayoutMk cId="94923803" sldId="2147483678"/>
          </pc:sldLayoutMkLst>
        </pc:sldLayoutChg>
      </pc:sldMasterChg>
      <pc:sldMasterChg chg="del delSldLayout">
        <pc:chgData name="Mohamed Asim" userId="463e8671-0eec-4074-8616-21d10d9d1eab" providerId="ADAL" clId="{F166D04F-BF02-4F3C-AECA-05356950F5B9}" dt="2024-11-04T09:24:21.068" v="156"/>
        <pc:sldMasterMkLst>
          <pc:docMk/>
          <pc:sldMasterMk cId="537362470" sldId="2147483656"/>
        </pc:sldMasterMkLst>
        <pc:sldLayoutChg chg="del">
          <pc:chgData name="Mohamed Asim" userId="463e8671-0eec-4074-8616-21d10d9d1eab" providerId="ADAL" clId="{F166D04F-BF02-4F3C-AECA-05356950F5B9}" dt="2024-11-04T09:24:21.068" v="156"/>
          <pc:sldLayoutMkLst>
            <pc:docMk/>
            <pc:sldMasterMk cId="537362470" sldId="2147483656"/>
            <pc:sldLayoutMk cId="3130719715" sldId="2147483680"/>
          </pc:sldLayoutMkLst>
        </pc:sldLayoutChg>
      </pc:sldMasterChg>
      <pc:sldMasterChg chg="del delSldLayout">
        <pc:chgData name="Mohamed Asim" userId="463e8671-0eec-4074-8616-21d10d9d1eab" providerId="ADAL" clId="{F166D04F-BF02-4F3C-AECA-05356950F5B9}" dt="2024-11-04T09:24:21.074" v="166"/>
        <pc:sldMasterMkLst>
          <pc:docMk/>
          <pc:sldMasterMk cId="1800093731" sldId="2147483659"/>
        </pc:sldMasterMkLst>
        <pc:sldLayoutChg chg="del">
          <pc:chgData name="Mohamed Asim" userId="463e8671-0eec-4074-8616-21d10d9d1eab" providerId="ADAL" clId="{F166D04F-BF02-4F3C-AECA-05356950F5B9}" dt="2024-11-04T09:24:21.074" v="166"/>
          <pc:sldLayoutMkLst>
            <pc:docMk/>
            <pc:sldMasterMk cId="1800093731" sldId="2147483659"/>
            <pc:sldLayoutMk cId="1597148504" sldId="2147483684"/>
          </pc:sldLayoutMkLst>
        </pc:sldLayoutChg>
      </pc:sldMasterChg>
      <pc:sldMasterChg chg="del delSldLayout">
        <pc:chgData name="Mohamed Asim" userId="463e8671-0eec-4074-8616-21d10d9d1eab" providerId="ADAL" clId="{F166D04F-BF02-4F3C-AECA-05356950F5B9}" dt="2024-11-04T09:24:21.074" v="167"/>
        <pc:sldMasterMkLst>
          <pc:docMk/>
          <pc:sldMasterMk cId="2581267852" sldId="2147483662"/>
        </pc:sldMasterMkLst>
        <pc:sldLayoutChg chg="del">
          <pc:chgData name="Mohamed Asim" userId="463e8671-0eec-4074-8616-21d10d9d1eab" providerId="ADAL" clId="{F166D04F-BF02-4F3C-AECA-05356950F5B9}" dt="2024-11-04T09:24:21.074" v="167"/>
          <pc:sldLayoutMkLst>
            <pc:docMk/>
            <pc:sldMasterMk cId="2581267852" sldId="2147483662"/>
            <pc:sldLayoutMk cId="196634507" sldId="2147483686"/>
          </pc:sldLayoutMkLst>
        </pc:sldLayoutChg>
      </pc:sldMasterChg>
      <pc:sldMasterChg chg="del delSldLayout">
        <pc:chgData name="Mohamed Asim" userId="463e8671-0eec-4074-8616-21d10d9d1eab" providerId="ADAL" clId="{F166D04F-BF02-4F3C-AECA-05356950F5B9}" dt="2024-11-04T09:24:21.074" v="168"/>
        <pc:sldMasterMkLst>
          <pc:docMk/>
          <pc:sldMasterMk cId="754378712" sldId="2147483666"/>
        </pc:sldMasterMkLst>
        <pc:sldLayoutChg chg="del">
          <pc:chgData name="Mohamed Asim" userId="463e8671-0eec-4074-8616-21d10d9d1eab" providerId="ADAL" clId="{F166D04F-BF02-4F3C-AECA-05356950F5B9}" dt="2024-11-04T09:24:21.074" v="168"/>
          <pc:sldLayoutMkLst>
            <pc:docMk/>
            <pc:sldMasterMk cId="754378712" sldId="2147483666"/>
            <pc:sldLayoutMk cId="3132846485" sldId="2147483690"/>
          </pc:sldLayoutMkLst>
        </pc:sldLayoutChg>
        <pc:sldLayoutChg chg="del">
          <pc:chgData name="Mohamed Asim" userId="463e8671-0eec-4074-8616-21d10d9d1eab" providerId="ADAL" clId="{F166D04F-BF02-4F3C-AECA-05356950F5B9}" dt="2024-11-04T09:24:21.074" v="168"/>
          <pc:sldLayoutMkLst>
            <pc:docMk/>
            <pc:sldMasterMk cId="754378712" sldId="2147483666"/>
            <pc:sldLayoutMk cId="1638318787" sldId="2147483698"/>
          </pc:sldLayoutMkLst>
        </pc:sldLayoutChg>
        <pc:sldLayoutChg chg="del">
          <pc:chgData name="Mohamed Asim" userId="463e8671-0eec-4074-8616-21d10d9d1eab" providerId="ADAL" clId="{F166D04F-BF02-4F3C-AECA-05356950F5B9}" dt="2024-11-04T09:24:21.074" v="168"/>
          <pc:sldLayoutMkLst>
            <pc:docMk/>
            <pc:sldMasterMk cId="754378712" sldId="2147483666"/>
            <pc:sldLayoutMk cId="1988994691" sldId="2147483699"/>
          </pc:sldLayoutMkLst>
        </pc:sldLayoutChg>
        <pc:sldLayoutChg chg="del">
          <pc:chgData name="Mohamed Asim" userId="463e8671-0eec-4074-8616-21d10d9d1eab" providerId="ADAL" clId="{F166D04F-BF02-4F3C-AECA-05356950F5B9}" dt="2024-11-04T09:24:21.074" v="168"/>
          <pc:sldLayoutMkLst>
            <pc:docMk/>
            <pc:sldMasterMk cId="754378712" sldId="2147483666"/>
            <pc:sldLayoutMk cId="1668414652" sldId="2147483700"/>
          </pc:sldLayoutMkLst>
        </pc:sldLayoutChg>
        <pc:sldLayoutChg chg="del">
          <pc:chgData name="Mohamed Asim" userId="463e8671-0eec-4074-8616-21d10d9d1eab" providerId="ADAL" clId="{F166D04F-BF02-4F3C-AECA-05356950F5B9}" dt="2024-11-04T09:24:21.074" v="168"/>
          <pc:sldLayoutMkLst>
            <pc:docMk/>
            <pc:sldMasterMk cId="754378712" sldId="2147483666"/>
            <pc:sldLayoutMk cId="3376813219" sldId="2147483701"/>
          </pc:sldLayoutMkLst>
        </pc:sldLayoutChg>
        <pc:sldLayoutChg chg="del">
          <pc:chgData name="Mohamed Asim" userId="463e8671-0eec-4074-8616-21d10d9d1eab" providerId="ADAL" clId="{F166D04F-BF02-4F3C-AECA-05356950F5B9}" dt="2024-11-04T09:24:21.074" v="168"/>
          <pc:sldLayoutMkLst>
            <pc:docMk/>
            <pc:sldMasterMk cId="754378712" sldId="2147483666"/>
            <pc:sldLayoutMk cId="1322761775" sldId="2147483703"/>
          </pc:sldLayoutMkLst>
        </pc:sldLayoutChg>
        <pc:sldLayoutChg chg="del">
          <pc:chgData name="Mohamed Asim" userId="463e8671-0eec-4074-8616-21d10d9d1eab" providerId="ADAL" clId="{F166D04F-BF02-4F3C-AECA-05356950F5B9}" dt="2024-11-04T09:24:21.074" v="168"/>
          <pc:sldLayoutMkLst>
            <pc:docMk/>
            <pc:sldMasterMk cId="754378712" sldId="2147483666"/>
            <pc:sldLayoutMk cId="1402491513" sldId="2147483704"/>
          </pc:sldLayoutMkLst>
        </pc:sldLayoutChg>
        <pc:sldLayoutChg chg="del">
          <pc:chgData name="Mohamed Asim" userId="463e8671-0eec-4074-8616-21d10d9d1eab" providerId="ADAL" clId="{F166D04F-BF02-4F3C-AECA-05356950F5B9}" dt="2024-11-04T09:24:21.074" v="168"/>
          <pc:sldLayoutMkLst>
            <pc:docMk/>
            <pc:sldMasterMk cId="754378712" sldId="2147483666"/>
            <pc:sldLayoutMk cId="2661865558" sldId="2147483705"/>
          </pc:sldLayoutMkLst>
        </pc:sldLayoutChg>
      </pc:sldMasterChg>
      <pc:sldMasterChg chg="del delSldLayout">
        <pc:chgData name="Mohamed Asim" userId="463e8671-0eec-4074-8616-21d10d9d1eab" providerId="ADAL" clId="{F166D04F-BF02-4F3C-AECA-05356950F5B9}" dt="2024-11-04T09:24:21.068" v="157"/>
        <pc:sldMasterMkLst>
          <pc:docMk/>
          <pc:sldMasterMk cId="1466483333" sldId="2147483706"/>
        </pc:sldMasterMkLst>
        <pc:sldLayoutChg chg="del">
          <pc:chgData name="Mohamed Asim" userId="463e8671-0eec-4074-8616-21d10d9d1eab" providerId="ADAL" clId="{F166D04F-BF02-4F3C-AECA-05356950F5B9}" dt="2024-11-04T09:24:21.068" v="157"/>
          <pc:sldLayoutMkLst>
            <pc:docMk/>
            <pc:sldMasterMk cId="1466483333" sldId="2147483706"/>
            <pc:sldLayoutMk cId="1423767212" sldId="2147483707"/>
          </pc:sldLayoutMkLst>
        </pc:sldLayoutChg>
      </pc:sldMasterChg>
      <pc:sldMasterChg chg="del delSldLayout">
        <pc:chgData name="Mohamed Asim" userId="463e8671-0eec-4074-8616-21d10d9d1eab" providerId="ADAL" clId="{F166D04F-BF02-4F3C-AECA-05356950F5B9}" dt="2024-11-04T09:24:21.068" v="158"/>
        <pc:sldMasterMkLst>
          <pc:docMk/>
          <pc:sldMasterMk cId="897765364" sldId="2147483708"/>
        </pc:sldMasterMkLst>
        <pc:sldLayoutChg chg="del">
          <pc:chgData name="Mohamed Asim" userId="463e8671-0eec-4074-8616-21d10d9d1eab" providerId="ADAL" clId="{F166D04F-BF02-4F3C-AECA-05356950F5B9}" dt="2024-11-04T09:24:21.068" v="158"/>
          <pc:sldLayoutMkLst>
            <pc:docMk/>
            <pc:sldMasterMk cId="897765364" sldId="2147483708"/>
            <pc:sldLayoutMk cId="3262394580" sldId="2147483709"/>
          </pc:sldLayoutMkLst>
        </pc:sldLayoutChg>
      </pc:sldMasterChg>
      <pc:sldMasterChg chg="del delSldLayout">
        <pc:chgData name="Mohamed Asim" userId="463e8671-0eec-4074-8616-21d10d9d1eab" providerId="ADAL" clId="{F166D04F-BF02-4F3C-AECA-05356950F5B9}" dt="2024-11-04T09:24:21.068" v="159"/>
        <pc:sldMasterMkLst>
          <pc:docMk/>
          <pc:sldMasterMk cId="677080840" sldId="2147483710"/>
        </pc:sldMasterMkLst>
        <pc:sldLayoutChg chg="del">
          <pc:chgData name="Mohamed Asim" userId="463e8671-0eec-4074-8616-21d10d9d1eab" providerId="ADAL" clId="{F166D04F-BF02-4F3C-AECA-05356950F5B9}" dt="2024-11-04T09:24:21.068" v="159"/>
          <pc:sldLayoutMkLst>
            <pc:docMk/>
            <pc:sldMasterMk cId="677080840" sldId="2147483710"/>
            <pc:sldLayoutMk cId="3996945441" sldId="2147483711"/>
          </pc:sldLayoutMkLst>
        </pc:sldLayoutChg>
      </pc:sldMasterChg>
      <pc:sldMasterChg chg="del delSldLayout">
        <pc:chgData name="Mohamed Asim" userId="463e8671-0eec-4074-8616-21d10d9d1eab" providerId="ADAL" clId="{F166D04F-BF02-4F3C-AECA-05356950F5B9}" dt="2024-11-04T09:24:21.068" v="160"/>
        <pc:sldMasterMkLst>
          <pc:docMk/>
          <pc:sldMasterMk cId="298413319" sldId="2147483712"/>
        </pc:sldMasterMkLst>
        <pc:sldLayoutChg chg="del">
          <pc:chgData name="Mohamed Asim" userId="463e8671-0eec-4074-8616-21d10d9d1eab" providerId="ADAL" clId="{F166D04F-BF02-4F3C-AECA-05356950F5B9}" dt="2024-11-04T09:24:21.068" v="160"/>
          <pc:sldLayoutMkLst>
            <pc:docMk/>
            <pc:sldMasterMk cId="298413319" sldId="2147483712"/>
            <pc:sldLayoutMk cId="816941431" sldId="2147483713"/>
          </pc:sldLayoutMkLst>
        </pc:sldLayoutChg>
      </pc:sldMasterChg>
      <pc:sldMasterChg chg="del delSldLayout">
        <pc:chgData name="Mohamed Asim" userId="463e8671-0eec-4074-8616-21d10d9d1eab" providerId="ADAL" clId="{F166D04F-BF02-4F3C-AECA-05356950F5B9}" dt="2024-11-04T09:24:21.068" v="161"/>
        <pc:sldMasterMkLst>
          <pc:docMk/>
          <pc:sldMasterMk cId="3785228503" sldId="2147483714"/>
        </pc:sldMasterMkLst>
        <pc:sldLayoutChg chg="del">
          <pc:chgData name="Mohamed Asim" userId="463e8671-0eec-4074-8616-21d10d9d1eab" providerId="ADAL" clId="{F166D04F-BF02-4F3C-AECA-05356950F5B9}" dt="2024-11-04T09:24:21.068" v="161"/>
          <pc:sldLayoutMkLst>
            <pc:docMk/>
            <pc:sldMasterMk cId="3785228503" sldId="2147483714"/>
            <pc:sldLayoutMk cId="198213857" sldId="2147483715"/>
          </pc:sldLayoutMkLst>
        </pc:sldLayoutChg>
      </pc:sldMasterChg>
      <pc:sldMasterChg chg="del delSldLayout">
        <pc:chgData name="Mohamed Asim" userId="463e8671-0eec-4074-8616-21d10d9d1eab" providerId="ADAL" clId="{F166D04F-BF02-4F3C-AECA-05356950F5B9}" dt="2024-11-04T09:24:21.068" v="162"/>
        <pc:sldMasterMkLst>
          <pc:docMk/>
          <pc:sldMasterMk cId="1861407090" sldId="2147483716"/>
        </pc:sldMasterMkLst>
        <pc:sldLayoutChg chg="del">
          <pc:chgData name="Mohamed Asim" userId="463e8671-0eec-4074-8616-21d10d9d1eab" providerId="ADAL" clId="{F166D04F-BF02-4F3C-AECA-05356950F5B9}" dt="2024-11-04T09:24:21.068" v="162"/>
          <pc:sldLayoutMkLst>
            <pc:docMk/>
            <pc:sldMasterMk cId="1861407090" sldId="2147483716"/>
            <pc:sldLayoutMk cId="3638965304" sldId="2147483717"/>
          </pc:sldLayoutMkLst>
        </pc:sldLayoutChg>
      </pc:sldMasterChg>
      <pc:sldMasterChg chg="del delSldLayout">
        <pc:chgData name="Mohamed Asim" userId="463e8671-0eec-4074-8616-21d10d9d1eab" providerId="ADAL" clId="{F166D04F-BF02-4F3C-AECA-05356950F5B9}" dt="2024-11-04T09:24:21.074" v="163"/>
        <pc:sldMasterMkLst>
          <pc:docMk/>
          <pc:sldMasterMk cId="42203895" sldId="2147483718"/>
        </pc:sldMasterMkLst>
        <pc:sldLayoutChg chg="del">
          <pc:chgData name="Mohamed Asim" userId="463e8671-0eec-4074-8616-21d10d9d1eab" providerId="ADAL" clId="{F166D04F-BF02-4F3C-AECA-05356950F5B9}" dt="2024-11-04T09:24:21.074" v="163"/>
          <pc:sldLayoutMkLst>
            <pc:docMk/>
            <pc:sldMasterMk cId="42203895" sldId="2147483718"/>
            <pc:sldLayoutMk cId="1582093728" sldId="2147483719"/>
          </pc:sldLayoutMkLst>
        </pc:sldLayoutChg>
      </pc:sldMasterChg>
      <pc:sldMasterChg chg="del delSldLayout">
        <pc:chgData name="Mohamed Asim" userId="463e8671-0eec-4074-8616-21d10d9d1eab" providerId="ADAL" clId="{F166D04F-BF02-4F3C-AECA-05356950F5B9}" dt="2024-11-04T09:24:21.074" v="164"/>
        <pc:sldMasterMkLst>
          <pc:docMk/>
          <pc:sldMasterMk cId="3921216059" sldId="2147483720"/>
        </pc:sldMasterMkLst>
        <pc:sldLayoutChg chg="del">
          <pc:chgData name="Mohamed Asim" userId="463e8671-0eec-4074-8616-21d10d9d1eab" providerId="ADAL" clId="{F166D04F-BF02-4F3C-AECA-05356950F5B9}" dt="2024-11-04T09:24:21.074" v="164"/>
          <pc:sldLayoutMkLst>
            <pc:docMk/>
            <pc:sldMasterMk cId="3921216059" sldId="2147483720"/>
            <pc:sldLayoutMk cId="3706359216" sldId="2147483721"/>
          </pc:sldLayoutMkLst>
        </pc:sldLayoutChg>
      </pc:sldMasterChg>
      <pc:sldMasterChg chg="del delSldLayout">
        <pc:chgData name="Mohamed Asim" userId="463e8671-0eec-4074-8616-21d10d9d1eab" providerId="ADAL" clId="{F166D04F-BF02-4F3C-AECA-05356950F5B9}" dt="2024-11-04T09:24:21.074" v="165"/>
        <pc:sldMasterMkLst>
          <pc:docMk/>
          <pc:sldMasterMk cId="2412027871" sldId="2147483722"/>
        </pc:sldMasterMkLst>
        <pc:sldLayoutChg chg="del">
          <pc:chgData name="Mohamed Asim" userId="463e8671-0eec-4074-8616-21d10d9d1eab" providerId="ADAL" clId="{F166D04F-BF02-4F3C-AECA-05356950F5B9}" dt="2024-11-04T09:24:21.074" v="165"/>
          <pc:sldLayoutMkLst>
            <pc:docMk/>
            <pc:sldMasterMk cId="2412027871" sldId="2147483722"/>
            <pc:sldLayoutMk cId="3226134424" sldId="2147483723"/>
          </pc:sldLayoutMkLst>
        </pc:sldLayoutChg>
      </pc:sldMasterChg>
    </pc:docChg>
  </pc:docChgLst>
  <pc:docChgLst>
    <pc:chgData name="Mohamed Asim" userId="463e8671-0eec-4074-8616-21d10d9d1eab" providerId="ADAL" clId="{48C3F923-06AA-4D41-AB37-D507D83605AD}"/>
    <pc:docChg chg="custSel addSld modSld">
      <pc:chgData name="Mohamed Asim" userId="463e8671-0eec-4074-8616-21d10d9d1eab" providerId="ADAL" clId="{48C3F923-06AA-4D41-AB37-D507D83605AD}" dt="2023-10-15T11:54:01.799" v="722" actId="20577"/>
      <pc:docMkLst>
        <pc:docMk/>
      </pc:docMkLst>
      <pc:sldChg chg="modSp mod">
        <pc:chgData name="Mohamed Asim" userId="463e8671-0eec-4074-8616-21d10d9d1eab" providerId="ADAL" clId="{48C3F923-06AA-4D41-AB37-D507D83605AD}" dt="2023-10-15T11:41:22.387" v="79" actId="20577"/>
        <pc:sldMkLst>
          <pc:docMk/>
          <pc:sldMk cId="1720888879" sldId="258"/>
        </pc:sldMkLst>
        <pc:spChg chg="mod">
          <ac:chgData name="Mohamed Asim" userId="463e8671-0eec-4074-8616-21d10d9d1eab" providerId="ADAL" clId="{48C3F923-06AA-4D41-AB37-D507D83605AD}" dt="2023-10-15T11:41:22.387" v="79" actId="20577"/>
          <ac:spMkLst>
            <pc:docMk/>
            <pc:sldMk cId="1720888879" sldId="258"/>
            <ac:spMk id="3" creationId="{74D9E2CC-1AE0-9F1D-FAB0-0A1AD94712BA}"/>
          </ac:spMkLst>
        </pc:spChg>
      </pc:sldChg>
      <pc:sldChg chg="modSp mod">
        <pc:chgData name="Mohamed Asim" userId="463e8671-0eec-4074-8616-21d10d9d1eab" providerId="ADAL" clId="{48C3F923-06AA-4D41-AB37-D507D83605AD}" dt="2023-10-15T11:54:01.799" v="722" actId="20577"/>
        <pc:sldMkLst>
          <pc:docMk/>
          <pc:sldMk cId="675937917" sldId="263"/>
        </pc:sldMkLst>
        <pc:spChg chg="mod">
          <ac:chgData name="Mohamed Asim" userId="463e8671-0eec-4074-8616-21d10d9d1eab" providerId="ADAL" clId="{48C3F923-06AA-4D41-AB37-D507D83605AD}" dt="2023-10-15T11:45:52.632" v="475" actId="20577"/>
          <ac:spMkLst>
            <pc:docMk/>
            <pc:sldMk cId="675937917" sldId="263"/>
            <ac:spMk id="2" creationId="{F06D4C42-0D9B-9EA7-695C-4205B1C36E07}"/>
          </ac:spMkLst>
        </pc:spChg>
        <pc:spChg chg="mod">
          <ac:chgData name="Mohamed Asim" userId="463e8671-0eec-4074-8616-21d10d9d1eab" providerId="ADAL" clId="{48C3F923-06AA-4D41-AB37-D507D83605AD}" dt="2023-10-15T11:54:01.799" v="722" actId="20577"/>
          <ac:spMkLst>
            <pc:docMk/>
            <pc:sldMk cId="675937917" sldId="263"/>
            <ac:spMk id="3" creationId="{362B371C-EBE1-213F-C23F-EAC2867DAF8C}"/>
          </ac:spMkLst>
        </pc:spChg>
      </pc:sldChg>
      <pc:sldChg chg="modSp new mod">
        <pc:chgData name="Mohamed Asim" userId="463e8671-0eec-4074-8616-21d10d9d1eab" providerId="ADAL" clId="{48C3F923-06AA-4D41-AB37-D507D83605AD}" dt="2023-10-15T11:53:48.990" v="721" actId="20577"/>
        <pc:sldMkLst>
          <pc:docMk/>
          <pc:sldMk cId="1116631375" sldId="264"/>
        </pc:sldMkLst>
        <pc:spChg chg="mod">
          <ac:chgData name="Mohamed Asim" userId="463e8671-0eec-4074-8616-21d10d9d1eab" providerId="ADAL" clId="{48C3F923-06AA-4D41-AB37-D507D83605AD}" dt="2023-10-15T11:46:01.985" v="496" actId="20577"/>
          <ac:spMkLst>
            <pc:docMk/>
            <pc:sldMk cId="1116631375" sldId="264"/>
            <ac:spMk id="2" creationId="{DFB84F25-25C6-9BD5-742A-A50B606A0606}"/>
          </ac:spMkLst>
        </pc:spChg>
        <pc:spChg chg="mod">
          <ac:chgData name="Mohamed Asim" userId="463e8671-0eec-4074-8616-21d10d9d1eab" providerId="ADAL" clId="{48C3F923-06AA-4D41-AB37-D507D83605AD}" dt="2023-10-15T11:53:48.990" v="721" actId="20577"/>
          <ac:spMkLst>
            <pc:docMk/>
            <pc:sldMk cId="1116631375" sldId="264"/>
            <ac:spMk id="3" creationId="{882851C0-6472-8C4E-46B8-9AE82FBD8967}"/>
          </ac:spMkLst>
        </pc:spChg>
      </pc:sldChg>
    </pc:docChg>
  </pc:docChgLst>
  <pc:docChgLst>
    <pc:chgData name="Mohamed Asim" userId="463e8671-0eec-4074-8616-21d10d9d1eab" providerId="ADAL" clId="{22BEE584-E76A-48F8-B17A-4C2E66425416}"/>
    <pc:docChg chg="undo custSel addSld delSld modSld">
      <pc:chgData name="Mohamed Asim" userId="463e8671-0eec-4074-8616-21d10d9d1eab" providerId="ADAL" clId="{22BEE584-E76A-48F8-B17A-4C2E66425416}" dt="2023-10-14T11:48:21.329" v="4169" actId="14100"/>
      <pc:docMkLst>
        <pc:docMk/>
      </pc:docMkLst>
      <pc:sldChg chg="modSp mod">
        <pc:chgData name="Mohamed Asim" userId="463e8671-0eec-4074-8616-21d10d9d1eab" providerId="ADAL" clId="{22BEE584-E76A-48F8-B17A-4C2E66425416}" dt="2023-10-14T10:43:35.960" v="112" actId="255"/>
        <pc:sldMkLst>
          <pc:docMk/>
          <pc:sldMk cId="1720888879" sldId="258"/>
        </pc:sldMkLst>
        <pc:spChg chg="mod">
          <ac:chgData name="Mohamed Asim" userId="463e8671-0eec-4074-8616-21d10d9d1eab" providerId="ADAL" clId="{22BEE584-E76A-48F8-B17A-4C2E66425416}" dt="2023-10-14T10:43:35.960" v="112" actId="255"/>
          <ac:spMkLst>
            <pc:docMk/>
            <pc:sldMk cId="1720888879" sldId="258"/>
            <ac:spMk id="3" creationId="{74D9E2CC-1AE0-9F1D-FAB0-0A1AD94712BA}"/>
          </ac:spMkLst>
        </pc:spChg>
      </pc:sldChg>
      <pc:sldChg chg="modSp add del mod">
        <pc:chgData name="Mohamed Asim" userId="463e8671-0eec-4074-8616-21d10d9d1eab" providerId="ADAL" clId="{22BEE584-E76A-48F8-B17A-4C2E66425416}" dt="2023-10-14T11:37:53.614" v="3608" actId="20577"/>
        <pc:sldMkLst>
          <pc:docMk/>
          <pc:sldMk cId="675937917" sldId="263"/>
        </pc:sldMkLst>
        <pc:spChg chg="mod">
          <ac:chgData name="Mohamed Asim" userId="463e8671-0eec-4074-8616-21d10d9d1eab" providerId="ADAL" clId="{22BEE584-E76A-48F8-B17A-4C2E66425416}" dt="2023-10-14T10:44:12.711" v="151" actId="20577"/>
          <ac:spMkLst>
            <pc:docMk/>
            <pc:sldMk cId="675937917" sldId="263"/>
            <ac:spMk id="2" creationId="{F06D4C42-0D9B-9EA7-695C-4205B1C36E07}"/>
          </ac:spMkLst>
        </pc:spChg>
        <pc:spChg chg="mod">
          <ac:chgData name="Mohamed Asim" userId="463e8671-0eec-4074-8616-21d10d9d1eab" providerId="ADAL" clId="{22BEE584-E76A-48F8-B17A-4C2E66425416}" dt="2023-10-14T11:37:53.614" v="3608" actId="20577"/>
          <ac:spMkLst>
            <pc:docMk/>
            <pc:sldMk cId="675937917" sldId="263"/>
            <ac:spMk id="3" creationId="{362B371C-EBE1-213F-C23F-EAC2867DAF8C}"/>
          </ac:spMkLst>
        </pc:spChg>
      </pc:sldChg>
      <pc:sldChg chg="modSp mod">
        <pc:chgData name="Mohamed Asim" userId="463e8671-0eec-4074-8616-21d10d9d1eab" providerId="ADAL" clId="{22BEE584-E76A-48F8-B17A-4C2E66425416}" dt="2023-10-14T10:52:04.664" v="791" actId="20577"/>
        <pc:sldMkLst>
          <pc:docMk/>
          <pc:sldMk cId="4161678512" sldId="264"/>
        </pc:sldMkLst>
        <pc:spChg chg="mod">
          <ac:chgData name="Mohamed Asim" userId="463e8671-0eec-4074-8616-21d10d9d1eab" providerId="ADAL" clId="{22BEE584-E76A-48F8-B17A-4C2E66425416}" dt="2023-10-14T10:51:25.713" v="739" actId="20577"/>
          <ac:spMkLst>
            <pc:docMk/>
            <pc:sldMk cId="4161678512" sldId="264"/>
            <ac:spMk id="2" creationId="{D4C6B8F8-9B7D-4643-4E42-59DCD2950458}"/>
          </ac:spMkLst>
        </pc:spChg>
        <pc:spChg chg="mod">
          <ac:chgData name="Mohamed Asim" userId="463e8671-0eec-4074-8616-21d10d9d1eab" providerId="ADAL" clId="{22BEE584-E76A-48F8-B17A-4C2E66425416}" dt="2023-10-14T10:52:04.664" v="791" actId="20577"/>
          <ac:spMkLst>
            <pc:docMk/>
            <pc:sldMk cId="4161678512" sldId="264"/>
            <ac:spMk id="3" creationId="{3EF63BE5-C12D-7B9B-6465-05BC9C5D3AF9}"/>
          </ac:spMkLst>
        </pc:spChg>
      </pc:sldChg>
      <pc:sldChg chg="del">
        <pc:chgData name="Mohamed Asim" userId="463e8671-0eec-4074-8616-21d10d9d1eab" providerId="ADAL" clId="{22BEE584-E76A-48F8-B17A-4C2E66425416}" dt="2023-10-14T11:31:38.311" v="3528" actId="47"/>
        <pc:sldMkLst>
          <pc:docMk/>
          <pc:sldMk cId="3826750058" sldId="309"/>
        </pc:sldMkLst>
      </pc:sldChg>
      <pc:sldChg chg="del">
        <pc:chgData name="Mohamed Asim" userId="463e8671-0eec-4074-8616-21d10d9d1eab" providerId="ADAL" clId="{22BEE584-E76A-48F8-B17A-4C2E66425416}" dt="2023-10-14T11:31:34.878" v="3527" actId="47"/>
        <pc:sldMkLst>
          <pc:docMk/>
          <pc:sldMk cId="312681287" sldId="310"/>
        </pc:sldMkLst>
      </pc:sldChg>
      <pc:sldChg chg="del">
        <pc:chgData name="Mohamed Asim" userId="463e8671-0eec-4074-8616-21d10d9d1eab" providerId="ADAL" clId="{22BEE584-E76A-48F8-B17A-4C2E66425416}" dt="2023-10-14T11:31:32.641" v="3526" actId="47"/>
        <pc:sldMkLst>
          <pc:docMk/>
          <pc:sldMk cId="1377004702" sldId="311"/>
        </pc:sldMkLst>
      </pc:sldChg>
      <pc:sldChg chg="del">
        <pc:chgData name="Mohamed Asim" userId="463e8671-0eec-4074-8616-21d10d9d1eab" providerId="ADAL" clId="{22BEE584-E76A-48F8-B17A-4C2E66425416}" dt="2023-10-14T11:31:29.537" v="3525" actId="47"/>
        <pc:sldMkLst>
          <pc:docMk/>
          <pc:sldMk cId="998201168" sldId="312"/>
        </pc:sldMkLst>
      </pc:sldChg>
      <pc:sldChg chg="modSp new mod">
        <pc:chgData name="Mohamed Asim" userId="463e8671-0eec-4074-8616-21d10d9d1eab" providerId="ADAL" clId="{22BEE584-E76A-48F8-B17A-4C2E66425416}" dt="2023-10-14T11:38:08.524" v="3614" actId="20577"/>
        <pc:sldMkLst>
          <pc:docMk/>
          <pc:sldMk cId="1159406842" sldId="313"/>
        </pc:sldMkLst>
        <pc:spChg chg="mod">
          <ac:chgData name="Mohamed Asim" userId="463e8671-0eec-4074-8616-21d10d9d1eab" providerId="ADAL" clId="{22BEE584-E76A-48F8-B17A-4C2E66425416}" dt="2023-10-14T10:52:19.567" v="797" actId="20577"/>
          <ac:spMkLst>
            <pc:docMk/>
            <pc:sldMk cId="1159406842" sldId="313"/>
            <ac:spMk id="2" creationId="{DB39FAB0-BB50-0756-1135-A21E7E6E8FFF}"/>
          </ac:spMkLst>
        </pc:spChg>
        <pc:spChg chg="mod">
          <ac:chgData name="Mohamed Asim" userId="463e8671-0eec-4074-8616-21d10d9d1eab" providerId="ADAL" clId="{22BEE584-E76A-48F8-B17A-4C2E66425416}" dt="2023-10-14T11:38:08.524" v="3614" actId="20577"/>
          <ac:spMkLst>
            <pc:docMk/>
            <pc:sldMk cId="1159406842" sldId="313"/>
            <ac:spMk id="3" creationId="{0804AB11-ACE7-C954-2D4A-43BD1C38BFB6}"/>
          </ac:spMkLst>
        </pc:spChg>
      </pc:sldChg>
      <pc:sldChg chg="modSp new mod">
        <pc:chgData name="Mohamed Asim" userId="463e8671-0eec-4074-8616-21d10d9d1eab" providerId="ADAL" clId="{22BEE584-E76A-48F8-B17A-4C2E66425416}" dt="2023-10-14T10:58:09.364" v="1243" actId="14100"/>
        <pc:sldMkLst>
          <pc:docMk/>
          <pc:sldMk cId="1376560726" sldId="314"/>
        </pc:sldMkLst>
        <pc:spChg chg="mod">
          <ac:chgData name="Mohamed Asim" userId="463e8671-0eec-4074-8616-21d10d9d1eab" providerId="ADAL" clId="{22BEE584-E76A-48F8-B17A-4C2E66425416}" dt="2023-10-14T10:54:16.808" v="888" actId="20577"/>
          <ac:spMkLst>
            <pc:docMk/>
            <pc:sldMk cId="1376560726" sldId="314"/>
            <ac:spMk id="2" creationId="{097EE5AF-E8A6-7E1A-CFAB-1F2E7FDA342F}"/>
          </ac:spMkLst>
        </pc:spChg>
        <pc:spChg chg="mod">
          <ac:chgData name="Mohamed Asim" userId="463e8671-0eec-4074-8616-21d10d9d1eab" providerId="ADAL" clId="{22BEE584-E76A-48F8-B17A-4C2E66425416}" dt="2023-10-14T10:58:09.364" v="1243" actId="14100"/>
          <ac:spMkLst>
            <pc:docMk/>
            <pc:sldMk cId="1376560726" sldId="314"/>
            <ac:spMk id="3" creationId="{AEBD6F9B-0053-4787-006A-D40894C90571}"/>
          </ac:spMkLst>
        </pc:spChg>
      </pc:sldChg>
      <pc:sldChg chg="modSp new mod">
        <pc:chgData name="Mohamed Asim" userId="463e8671-0eec-4074-8616-21d10d9d1eab" providerId="ADAL" clId="{22BEE584-E76A-48F8-B17A-4C2E66425416}" dt="2023-10-14T11:03:36.738" v="1599" actId="20577"/>
        <pc:sldMkLst>
          <pc:docMk/>
          <pc:sldMk cId="2416413614" sldId="315"/>
        </pc:sldMkLst>
        <pc:spChg chg="mod">
          <ac:chgData name="Mohamed Asim" userId="463e8671-0eec-4074-8616-21d10d9d1eab" providerId="ADAL" clId="{22BEE584-E76A-48F8-B17A-4C2E66425416}" dt="2023-10-14T10:59:07.415" v="1344" actId="20577"/>
          <ac:spMkLst>
            <pc:docMk/>
            <pc:sldMk cId="2416413614" sldId="315"/>
            <ac:spMk id="2" creationId="{87F08696-B13A-E9E2-B417-0341EF0DCAB4}"/>
          </ac:spMkLst>
        </pc:spChg>
        <pc:spChg chg="mod">
          <ac:chgData name="Mohamed Asim" userId="463e8671-0eec-4074-8616-21d10d9d1eab" providerId="ADAL" clId="{22BEE584-E76A-48F8-B17A-4C2E66425416}" dt="2023-10-14T11:03:36.738" v="1599" actId="20577"/>
          <ac:spMkLst>
            <pc:docMk/>
            <pc:sldMk cId="2416413614" sldId="315"/>
            <ac:spMk id="3" creationId="{1BCF189C-1936-7FC7-25B1-9E14501718A9}"/>
          </ac:spMkLst>
        </pc:spChg>
      </pc:sldChg>
      <pc:sldChg chg="modSp new mod">
        <pc:chgData name="Mohamed Asim" userId="463e8671-0eec-4074-8616-21d10d9d1eab" providerId="ADAL" clId="{22BEE584-E76A-48F8-B17A-4C2E66425416}" dt="2023-10-14T11:06:16.147" v="1844" actId="20577"/>
        <pc:sldMkLst>
          <pc:docMk/>
          <pc:sldMk cId="1822984217" sldId="316"/>
        </pc:sldMkLst>
        <pc:spChg chg="mod">
          <ac:chgData name="Mohamed Asim" userId="463e8671-0eec-4074-8616-21d10d9d1eab" providerId="ADAL" clId="{22BEE584-E76A-48F8-B17A-4C2E66425416}" dt="2023-10-14T11:04:32.715" v="1716" actId="20577"/>
          <ac:spMkLst>
            <pc:docMk/>
            <pc:sldMk cId="1822984217" sldId="316"/>
            <ac:spMk id="2" creationId="{A0263649-EE4B-9246-8C23-5F409411AE1F}"/>
          </ac:spMkLst>
        </pc:spChg>
        <pc:spChg chg="mod">
          <ac:chgData name="Mohamed Asim" userId="463e8671-0eec-4074-8616-21d10d9d1eab" providerId="ADAL" clId="{22BEE584-E76A-48F8-B17A-4C2E66425416}" dt="2023-10-14T11:06:16.147" v="1844" actId="20577"/>
          <ac:spMkLst>
            <pc:docMk/>
            <pc:sldMk cId="1822984217" sldId="316"/>
            <ac:spMk id="3" creationId="{EA9374F2-F4DA-CA8A-1E9A-834FB7CA0C75}"/>
          </ac:spMkLst>
        </pc:spChg>
      </pc:sldChg>
      <pc:sldChg chg="addSp delSp modSp new mod setBg">
        <pc:chgData name="Mohamed Asim" userId="463e8671-0eec-4074-8616-21d10d9d1eab" providerId="ADAL" clId="{22BEE584-E76A-48F8-B17A-4C2E66425416}" dt="2023-10-14T11:08:10.782" v="1852" actId="1076"/>
        <pc:sldMkLst>
          <pc:docMk/>
          <pc:sldMk cId="4104450408" sldId="317"/>
        </pc:sldMkLst>
        <pc:spChg chg="del">
          <ac:chgData name="Mohamed Asim" userId="463e8671-0eec-4074-8616-21d10d9d1eab" providerId="ADAL" clId="{22BEE584-E76A-48F8-B17A-4C2E66425416}" dt="2023-10-14T11:07:40.834" v="1847" actId="26606"/>
          <ac:spMkLst>
            <pc:docMk/>
            <pc:sldMk cId="4104450408" sldId="317"/>
            <ac:spMk id="2" creationId="{8799A8B9-F925-DE6E-801D-5820F48688EC}"/>
          </ac:spMkLst>
        </pc:spChg>
        <pc:spChg chg="del">
          <ac:chgData name="Mohamed Asim" userId="463e8671-0eec-4074-8616-21d10d9d1eab" providerId="ADAL" clId="{22BEE584-E76A-48F8-B17A-4C2E66425416}" dt="2023-10-14T11:07:34.244" v="1846" actId="22"/>
          <ac:spMkLst>
            <pc:docMk/>
            <pc:sldMk cId="4104450408" sldId="317"/>
            <ac:spMk id="3" creationId="{A0F6E4B3-91C9-E080-AAFE-E7F613C691FF}"/>
          </ac:spMkLst>
        </pc:spChg>
        <pc:picChg chg="add mod ord">
          <ac:chgData name="Mohamed Asim" userId="463e8671-0eec-4074-8616-21d10d9d1eab" providerId="ADAL" clId="{22BEE584-E76A-48F8-B17A-4C2E66425416}" dt="2023-10-14T11:08:10.782" v="1852" actId="1076"/>
          <ac:picMkLst>
            <pc:docMk/>
            <pc:sldMk cId="4104450408" sldId="317"/>
            <ac:picMk id="5" creationId="{2EE20E88-5118-41DD-5D25-ED9061263C10}"/>
          </ac:picMkLst>
        </pc:picChg>
      </pc:sldChg>
      <pc:sldChg chg="modSp new mod">
        <pc:chgData name="Mohamed Asim" userId="463e8671-0eec-4074-8616-21d10d9d1eab" providerId="ADAL" clId="{22BEE584-E76A-48F8-B17A-4C2E66425416}" dt="2023-10-14T11:10:23.047" v="2084" actId="20577"/>
        <pc:sldMkLst>
          <pc:docMk/>
          <pc:sldMk cId="3066574648" sldId="318"/>
        </pc:sldMkLst>
        <pc:spChg chg="mod">
          <ac:chgData name="Mohamed Asim" userId="463e8671-0eec-4074-8616-21d10d9d1eab" providerId="ADAL" clId="{22BEE584-E76A-48F8-B17A-4C2E66425416}" dt="2023-10-14T11:08:40.143" v="1891" actId="20577"/>
          <ac:spMkLst>
            <pc:docMk/>
            <pc:sldMk cId="3066574648" sldId="318"/>
            <ac:spMk id="2" creationId="{3421106E-4985-2942-C4EA-A0272C5444B2}"/>
          </ac:spMkLst>
        </pc:spChg>
        <pc:spChg chg="mod">
          <ac:chgData name="Mohamed Asim" userId="463e8671-0eec-4074-8616-21d10d9d1eab" providerId="ADAL" clId="{22BEE584-E76A-48F8-B17A-4C2E66425416}" dt="2023-10-14T11:10:23.047" v="2084" actId="20577"/>
          <ac:spMkLst>
            <pc:docMk/>
            <pc:sldMk cId="3066574648" sldId="318"/>
            <ac:spMk id="3" creationId="{EA836D86-411B-B4C5-DFD8-A9402C99284E}"/>
          </ac:spMkLst>
        </pc:spChg>
      </pc:sldChg>
      <pc:sldChg chg="modSp new mod">
        <pc:chgData name="Mohamed Asim" userId="463e8671-0eec-4074-8616-21d10d9d1eab" providerId="ADAL" clId="{22BEE584-E76A-48F8-B17A-4C2E66425416}" dt="2023-10-14T11:12:57.258" v="2348" actId="20577"/>
        <pc:sldMkLst>
          <pc:docMk/>
          <pc:sldMk cId="1294615422" sldId="319"/>
        </pc:sldMkLst>
        <pc:spChg chg="mod">
          <ac:chgData name="Mohamed Asim" userId="463e8671-0eec-4074-8616-21d10d9d1eab" providerId="ADAL" clId="{22BEE584-E76A-48F8-B17A-4C2E66425416}" dt="2023-10-14T11:10:57.942" v="2126" actId="20577"/>
          <ac:spMkLst>
            <pc:docMk/>
            <pc:sldMk cId="1294615422" sldId="319"/>
            <ac:spMk id="2" creationId="{D81C7397-8D2B-8EC4-090A-C3D6EE3637DD}"/>
          </ac:spMkLst>
        </pc:spChg>
        <pc:spChg chg="mod">
          <ac:chgData name="Mohamed Asim" userId="463e8671-0eec-4074-8616-21d10d9d1eab" providerId="ADAL" clId="{22BEE584-E76A-48F8-B17A-4C2E66425416}" dt="2023-10-14T11:12:57.258" v="2348" actId="20577"/>
          <ac:spMkLst>
            <pc:docMk/>
            <pc:sldMk cId="1294615422" sldId="319"/>
            <ac:spMk id="3" creationId="{472324D8-8643-2F12-4570-FB04D9479DCA}"/>
          </ac:spMkLst>
        </pc:spChg>
      </pc:sldChg>
      <pc:sldChg chg="modSp new mod">
        <pc:chgData name="Mohamed Asim" userId="463e8671-0eec-4074-8616-21d10d9d1eab" providerId="ADAL" clId="{22BEE584-E76A-48F8-B17A-4C2E66425416}" dt="2023-10-14T11:14:18.539" v="2514" actId="20577"/>
        <pc:sldMkLst>
          <pc:docMk/>
          <pc:sldMk cId="3050232772" sldId="320"/>
        </pc:sldMkLst>
        <pc:spChg chg="mod">
          <ac:chgData name="Mohamed Asim" userId="463e8671-0eec-4074-8616-21d10d9d1eab" providerId="ADAL" clId="{22BEE584-E76A-48F8-B17A-4C2E66425416}" dt="2023-10-14T11:13:18.461" v="2388" actId="20577"/>
          <ac:spMkLst>
            <pc:docMk/>
            <pc:sldMk cId="3050232772" sldId="320"/>
            <ac:spMk id="2" creationId="{C6A9B46D-AC8E-A1FC-DE30-5CAF84AA325D}"/>
          </ac:spMkLst>
        </pc:spChg>
        <pc:spChg chg="mod">
          <ac:chgData name="Mohamed Asim" userId="463e8671-0eec-4074-8616-21d10d9d1eab" providerId="ADAL" clId="{22BEE584-E76A-48F8-B17A-4C2E66425416}" dt="2023-10-14T11:14:18.539" v="2514" actId="20577"/>
          <ac:spMkLst>
            <pc:docMk/>
            <pc:sldMk cId="3050232772" sldId="320"/>
            <ac:spMk id="3" creationId="{F5F2378C-7F1B-4978-DFD8-55497A87398B}"/>
          </ac:spMkLst>
        </pc:spChg>
      </pc:sldChg>
      <pc:sldChg chg="addSp delSp modSp new mod setBg">
        <pc:chgData name="Mohamed Asim" userId="463e8671-0eec-4074-8616-21d10d9d1eab" providerId="ADAL" clId="{22BEE584-E76A-48F8-B17A-4C2E66425416}" dt="2023-10-14T11:15:56.539" v="2518" actId="1076"/>
        <pc:sldMkLst>
          <pc:docMk/>
          <pc:sldMk cId="732267950" sldId="321"/>
        </pc:sldMkLst>
        <pc:spChg chg="del">
          <ac:chgData name="Mohamed Asim" userId="463e8671-0eec-4074-8616-21d10d9d1eab" providerId="ADAL" clId="{22BEE584-E76A-48F8-B17A-4C2E66425416}" dt="2023-10-14T11:15:47.359" v="2517" actId="26606"/>
          <ac:spMkLst>
            <pc:docMk/>
            <pc:sldMk cId="732267950" sldId="321"/>
            <ac:spMk id="2" creationId="{8E1FCBCE-31EF-3A05-C128-974E7E4752D4}"/>
          </ac:spMkLst>
        </pc:spChg>
        <pc:spChg chg="del">
          <ac:chgData name="Mohamed Asim" userId="463e8671-0eec-4074-8616-21d10d9d1eab" providerId="ADAL" clId="{22BEE584-E76A-48F8-B17A-4C2E66425416}" dt="2023-10-14T11:15:42.110" v="2516" actId="22"/>
          <ac:spMkLst>
            <pc:docMk/>
            <pc:sldMk cId="732267950" sldId="321"/>
            <ac:spMk id="3" creationId="{16E972F0-0E62-04FB-7EE1-2AB768B334F6}"/>
          </ac:spMkLst>
        </pc:spChg>
        <pc:picChg chg="add mod ord">
          <ac:chgData name="Mohamed Asim" userId="463e8671-0eec-4074-8616-21d10d9d1eab" providerId="ADAL" clId="{22BEE584-E76A-48F8-B17A-4C2E66425416}" dt="2023-10-14T11:15:56.539" v="2518" actId="1076"/>
          <ac:picMkLst>
            <pc:docMk/>
            <pc:sldMk cId="732267950" sldId="321"/>
            <ac:picMk id="5" creationId="{8B14C5F5-6528-BF96-F199-6DA041039E4C}"/>
          </ac:picMkLst>
        </pc:picChg>
      </pc:sldChg>
      <pc:sldChg chg="addSp delSp modSp new mod setBg">
        <pc:chgData name="Mohamed Asim" userId="463e8671-0eec-4074-8616-21d10d9d1eab" providerId="ADAL" clId="{22BEE584-E76A-48F8-B17A-4C2E66425416}" dt="2023-10-14T11:17:20.765" v="2522" actId="1076"/>
        <pc:sldMkLst>
          <pc:docMk/>
          <pc:sldMk cId="1185765440" sldId="322"/>
        </pc:sldMkLst>
        <pc:spChg chg="del">
          <ac:chgData name="Mohamed Asim" userId="463e8671-0eec-4074-8616-21d10d9d1eab" providerId="ADAL" clId="{22BEE584-E76A-48F8-B17A-4C2E66425416}" dt="2023-10-14T11:17:12.569" v="2521" actId="26606"/>
          <ac:spMkLst>
            <pc:docMk/>
            <pc:sldMk cId="1185765440" sldId="322"/>
            <ac:spMk id="2" creationId="{618DB83E-3D8C-58FE-3DC6-DD2D6251D289}"/>
          </ac:spMkLst>
        </pc:spChg>
        <pc:spChg chg="del">
          <ac:chgData name="Mohamed Asim" userId="463e8671-0eec-4074-8616-21d10d9d1eab" providerId="ADAL" clId="{22BEE584-E76A-48F8-B17A-4C2E66425416}" dt="2023-10-14T11:17:02.836" v="2520" actId="22"/>
          <ac:spMkLst>
            <pc:docMk/>
            <pc:sldMk cId="1185765440" sldId="322"/>
            <ac:spMk id="3" creationId="{0F094229-D844-11C9-FD8D-A66C76FA7381}"/>
          </ac:spMkLst>
        </pc:spChg>
        <pc:picChg chg="add mod ord">
          <ac:chgData name="Mohamed Asim" userId="463e8671-0eec-4074-8616-21d10d9d1eab" providerId="ADAL" clId="{22BEE584-E76A-48F8-B17A-4C2E66425416}" dt="2023-10-14T11:17:20.765" v="2522" actId="1076"/>
          <ac:picMkLst>
            <pc:docMk/>
            <pc:sldMk cId="1185765440" sldId="322"/>
            <ac:picMk id="5" creationId="{3697B778-70E4-F257-4D56-CD5DA83FBE69}"/>
          </ac:picMkLst>
        </pc:picChg>
      </pc:sldChg>
      <pc:sldChg chg="modSp new mod">
        <pc:chgData name="Mohamed Asim" userId="463e8671-0eec-4074-8616-21d10d9d1eab" providerId="ADAL" clId="{22BEE584-E76A-48F8-B17A-4C2E66425416}" dt="2023-10-14T11:23:59.910" v="3115" actId="20577"/>
        <pc:sldMkLst>
          <pc:docMk/>
          <pc:sldMk cId="3426860384" sldId="323"/>
        </pc:sldMkLst>
        <pc:spChg chg="mod">
          <ac:chgData name="Mohamed Asim" userId="463e8671-0eec-4074-8616-21d10d9d1eab" providerId="ADAL" clId="{22BEE584-E76A-48F8-B17A-4C2E66425416}" dt="2023-10-14T11:18:03.152" v="2554" actId="20577"/>
          <ac:spMkLst>
            <pc:docMk/>
            <pc:sldMk cId="3426860384" sldId="323"/>
            <ac:spMk id="2" creationId="{3EA10375-D9EA-83E7-6521-8CFB7D8226B2}"/>
          </ac:spMkLst>
        </pc:spChg>
        <pc:spChg chg="mod">
          <ac:chgData name="Mohamed Asim" userId="463e8671-0eec-4074-8616-21d10d9d1eab" providerId="ADAL" clId="{22BEE584-E76A-48F8-B17A-4C2E66425416}" dt="2023-10-14T11:23:59.910" v="3115" actId="20577"/>
          <ac:spMkLst>
            <pc:docMk/>
            <pc:sldMk cId="3426860384" sldId="323"/>
            <ac:spMk id="3" creationId="{E0E50BDA-0731-34FB-7632-77472514A6A0}"/>
          </ac:spMkLst>
        </pc:spChg>
      </pc:sldChg>
      <pc:sldChg chg="addSp delSp modSp new mod setBg">
        <pc:chgData name="Mohamed Asim" userId="463e8671-0eec-4074-8616-21d10d9d1eab" providerId="ADAL" clId="{22BEE584-E76A-48F8-B17A-4C2E66425416}" dt="2023-10-14T11:48:21.329" v="4169" actId="14100"/>
        <pc:sldMkLst>
          <pc:docMk/>
          <pc:sldMk cId="1853996211" sldId="324"/>
        </pc:sldMkLst>
        <pc:spChg chg="mod">
          <ac:chgData name="Mohamed Asim" userId="463e8671-0eec-4074-8616-21d10d9d1eab" providerId="ADAL" clId="{22BEE584-E76A-48F8-B17A-4C2E66425416}" dt="2023-10-14T11:48:15.102" v="4167" actId="20577"/>
          <ac:spMkLst>
            <pc:docMk/>
            <pc:sldMk cId="1853996211" sldId="324"/>
            <ac:spMk id="2" creationId="{D9D5D7DB-FB46-9E46-ACE1-B4BE6F276956}"/>
          </ac:spMkLst>
        </pc:spChg>
        <pc:spChg chg="del">
          <ac:chgData name="Mohamed Asim" userId="463e8671-0eec-4074-8616-21d10d9d1eab" providerId="ADAL" clId="{22BEE584-E76A-48F8-B17A-4C2E66425416}" dt="2023-10-14T11:25:12.885" v="3117" actId="22"/>
          <ac:spMkLst>
            <pc:docMk/>
            <pc:sldMk cId="1853996211" sldId="324"/>
            <ac:spMk id="3" creationId="{03BADAD3-7950-2809-C7C2-F26FE3C01523}"/>
          </ac:spMkLst>
        </pc:spChg>
        <pc:spChg chg="add mod">
          <ac:chgData name="Mohamed Asim" userId="463e8671-0eec-4074-8616-21d10d9d1eab" providerId="ADAL" clId="{22BEE584-E76A-48F8-B17A-4C2E66425416}" dt="2023-10-14T11:28:04.388" v="3325" actId="20577"/>
          <ac:spMkLst>
            <pc:docMk/>
            <pc:sldMk cId="1853996211" sldId="324"/>
            <ac:spMk id="9" creationId="{2F2C5B36-59F7-FA14-A8F2-C2EEC9C598AD}"/>
          </ac:spMkLst>
        </pc:spChg>
        <pc:spChg chg="add">
          <ac:chgData name="Mohamed Asim" userId="463e8671-0eec-4074-8616-21d10d9d1eab" providerId="ADAL" clId="{22BEE584-E76A-48F8-B17A-4C2E66425416}" dt="2023-10-14T11:25:25.126" v="3118" actId="26606"/>
          <ac:spMkLst>
            <pc:docMk/>
            <pc:sldMk cId="1853996211" sldId="324"/>
            <ac:spMk id="12" creationId="{F13C74B1-5B17-4795-BED0-7140497B445A}"/>
          </ac:spMkLst>
        </pc:spChg>
        <pc:spChg chg="add">
          <ac:chgData name="Mohamed Asim" userId="463e8671-0eec-4074-8616-21d10d9d1eab" providerId="ADAL" clId="{22BEE584-E76A-48F8-B17A-4C2E66425416}" dt="2023-10-14T11:25:25.126" v="3118" actId="26606"/>
          <ac:spMkLst>
            <pc:docMk/>
            <pc:sldMk cId="1853996211" sldId="324"/>
            <ac:spMk id="14" creationId="{D4974D33-8DC5-464E-8C6D-BE58F0669C17}"/>
          </ac:spMkLst>
        </pc:spChg>
        <pc:picChg chg="add mod ord">
          <ac:chgData name="Mohamed Asim" userId="463e8671-0eec-4074-8616-21d10d9d1eab" providerId="ADAL" clId="{22BEE584-E76A-48F8-B17A-4C2E66425416}" dt="2023-10-14T11:48:21.329" v="4169" actId="14100"/>
          <ac:picMkLst>
            <pc:docMk/>
            <pc:sldMk cId="1853996211" sldId="324"/>
            <ac:picMk id="5" creationId="{797E4F7B-A735-9D95-C4EE-DFFF683F59B4}"/>
          </ac:picMkLst>
        </pc:picChg>
      </pc:sldChg>
      <pc:sldChg chg="modSp new add del mod">
        <pc:chgData name="Mohamed Asim" userId="463e8671-0eec-4074-8616-21d10d9d1eab" providerId="ADAL" clId="{22BEE584-E76A-48F8-B17A-4C2E66425416}" dt="2023-10-14T11:31:23.586" v="3524" actId="2696"/>
        <pc:sldMkLst>
          <pc:docMk/>
          <pc:sldMk cId="3607252391" sldId="325"/>
        </pc:sldMkLst>
        <pc:spChg chg="mod">
          <ac:chgData name="Mohamed Asim" userId="463e8671-0eec-4074-8616-21d10d9d1eab" providerId="ADAL" clId="{22BEE584-E76A-48F8-B17A-4C2E66425416}" dt="2023-10-14T11:28:49.082" v="3357" actId="20577"/>
          <ac:spMkLst>
            <pc:docMk/>
            <pc:sldMk cId="3607252391" sldId="325"/>
            <ac:spMk id="2" creationId="{502D0D0D-7CED-6695-9812-E8023FFA8CDD}"/>
          </ac:spMkLst>
        </pc:spChg>
        <pc:spChg chg="mod">
          <ac:chgData name="Mohamed Asim" userId="463e8671-0eec-4074-8616-21d10d9d1eab" providerId="ADAL" clId="{22BEE584-E76A-48F8-B17A-4C2E66425416}" dt="2023-10-14T11:30:59.227" v="3522" actId="5793"/>
          <ac:spMkLst>
            <pc:docMk/>
            <pc:sldMk cId="3607252391" sldId="325"/>
            <ac:spMk id="3" creationId="{DEB35BC1-089C-EE6D-BC04-BCD8D3375114}"/>
          </ac:spMkLst>
        </pc:spChg>
      </pc:sldChg>
      <pc:sldChg chg="addSp delSp modSp new mod setBg">
        <pc:chgData name="Mohamed Asim" userId="463e8671-0eec-4074-8616-21d10d9d1eab" providerId="ADAL" clId="{22BEE584-E76A-48F8-B17A-4C2E66425416}" dt="2023-10-14T11:34:08.027" v="3558" actId="26606"/>
        <pc:sldMkLst>
          <pc:docMk/>
          <pc:sldMk cId="2741480056" sldId="326"/>
        </pc:sldMkLst>
        <pc:spChg chg="mod">
          <ac:chgData name="Mohamed Asim" userId="463e8671-0eec-4074-8616-21d10d9d1eab" providerId="ADAL" clId="{22BEE584-E76A-48F8-B17A-4C2E66425416}" dt="2023-10-14T11:34:08.027" v="3558" actId="26606"/>
          <ac:spMkLst>
            <pc:docMk/>
            <pc:sldMk cId="2741480056" sldId="326"/>
            <ac:spMk id="2" creationId="{026E70A0-952C-EEF5-BF40-FDA4E38ACEA4}"/>
          </ac:spMkLst>
        </pc:spChg>
        <pc:spChg chg="del">
          <ac:chgData name="Mohamed Asim" userId="463e8671-0eec-4074-8616-21d10d9d1eab" providerId="ADAL" clId="{22BEE584-E76A-48F8-B17A-4C2E66425416}" dt="2023-10-14T11:34:02.049" v="3557" actId="22"/>
          <ac:spMkLst>
            <pc:docMk/>
            <pc:sldMk cId="2741480056" sldId="326"/>
            <ac:spMk id="3" creationId="{59347A46-9D36-4975-A7F5-1DEE5824AECC}"/>
          </ac:spMkLst>
        </pc:spChg>
        <pc:spChg chg="add">
          <ac:chgData name="Mohamed Asim" userId="463e8671-0eec-4074-8616-21d10d9d1eab" providerId="ADAL" clId="{22BEE584-E76A-48F8-B17A-4C2E66425416}" dt="2023-10-14T11:34:08.027" v="3558" actId="26606"/>
          <ac:spMkLst>
            <pc:docMk/>
            <pc:sldMk cId="2741480056" sldId="326"/>
            <ac:spMk id="10" creationId="{665DBBEF-238B-476B-96AB-8AAC3224ECEA}"/>
          </ac:spMkLst>
        </pc:spChg>
        <pc:spChg chg="add">
          <ac:chgData name="Mohamed Asim" userId="463e8671-0eec-4074-8616-21d10d9d1eab" providerId="ADAL" clId="{22BEE584-E76A-48F8-B17A-4C2E66425416}" dt="2023-10-14T11:34:08.027" v="3558" actId="26606"/>
          <ac:spMkLst>
            <pc:docMk/>
            <pc:sldMk cId="2741480056" sldId="326"/>
            <ac:spMk id="12" creationId="{3FCFB1DE-0B7E-48CC-BA90-B2AB0889F9D6}"/>
          </ac:spMkLst>
        </pc:spChg>
        <pc:picChg chg="add mod ord">
          <ac:chgData name="Mohamed Asim" userId="463e8671-0eec-4074-8616-21d10d9d1eab" providerId="ADAL" clId="{22BEE584-E76A-48F8-B17A-4C2E66425416}" dt="2023-10-14T11:34:08.027" v="3558" actId="26606"/>
          <ac:picMkLst>
            <pc:docMk/>
            <pc:sldMk cId="2741480056" sldId="326"/>
            <ac:picMk id="5" creationId="{C1BEE09E-3C1D-B7E6-353A-22FCD98EB9E6}"/>
          </ac:picMkLst>
        </pc:picChg>
      </pc:sldChg>
      <pc:sldChg chg="modSp new mod">
        <pc:chgData name="Mohamed Asim" userId="463e8671-0eec-4074-8616-21d10d9d1eab" providerId="ADAL" clId="{22BEE584-E76A-48F8-B17A-4C2E66425416}" dt="2023-10-14T11:46:22.173" v="4134" actId="20577"/>
        <pc:sldMkLst>
          <pc:docMk/>
          <pc:sldMk cId="1341494757" sldId="327"/>
        </pc:sldMkLst>
        <pc:spChg chg="mod">
          <ac:chgData name="Mohamed Asim" userId="463e8671-0eec-4074-8616-21d10d9d1eab" providerId="ADAL" clId="{22BEE584-E76A-48F8-B17A-4C2E66425416}" dt="2023-10-14T11:46:22.173" v="4134" actId="20577"/>
          <ac:spMkLst>
            <pc:docMk/>
            <pc:sldMk cId="1341494757" sldId="327"/>
            <ac:spMk id="2" creationId="{8BEACA2C-5E3D-D1A9-20DE-51897DBB7370}"/>
          </ac:spMkLst>
        </pc:spChg>
        <pc:spChg chg="mod">
          <ac:chgData name="Mohamed Asim" userId="463e8671-0eec-4074-8616-21d10d9d1eab" providerId="ADAL" clId="{22BEE584-E76A-48F8-B17A-4C2E66425416}" dt="2023-10-14T11:44:09.090" v="4100" actId="207"/>
          <ac:spMkLst>
            <pc:docMk/>
            <pc:sldMk cId="1341494757" sldId="327"/>
            <ac:spMk id="3" creationId="{6566FCD9-78DD-071A-77BF-8ABDF602ACB3}"/>
          </ac:spMkLst>
        </pc:spChg>
      </pc:sldChg>
      <pc:sldChg chg="modSp mod delDesignElem">
        <pc:chgData name="Mohamed Asim" userId="463e8671-0eec-4074-8616-21d10d9d1eab" providerId="ADAL" clId="{22BEE584-E76A-48F8-B17A-4C2E66425416}" dt="2023-10-14T11:47:01.060" v="4161" actId="6549"/>
        <pc:sldMkLst>
          <pc:docMk/>
          <pc:sldMk cId="867362259" sldId="328"/>
        </pc:sldMkLst>
        <pc:spChg chg="mod">
          <ac:chgData name="Mohamed Asim" userId="463e8671-0eec-4074-8616-21d10d9d1eab" providerId="ADAL" clId="{22BEE584-E76A-48F8-B17A-4C2E66425416}" dt="2023-10-14T11:46:51.142" v="4159" actId="20577"/>
          <ac:spMkLst>
            <pc:docMk/>
            <pc:sldMk cId="867362259" sldId="328"/>
            <ac:spMk id="2" creationId="{D9D5D7DB-FB46-9E46-ACE1-B4BE6F276956}"/>
          </ac:spMkLst>
        </pc:spChg>
        <pc:spChg chg="mod">
          <ac:chgData name="Mohamed Asim" userId="463e8671-0eec-4074-8616-21d10d9d1eab" providerId="ADAL" clId="{22BEE584-E76A-48F8-B17A-4C2E66425416}" dt="2023-10-14T11:47:01.060" v="4161" actId="6549"/>
          <ac:spMkLst>
            <pc:docMk/>
            <pc:sldMk cId="867362259" sldId="328"/>
            <ac:spMk id="9" creationId="{2F2C5B36-59F7-FA14-A8F2-C2EEC9C598AD}"/>
          </ac:spMkLst>
        </pc:spChg>
      </pc:sldChg>
    </pc:docChg>
  </pc:docChgLst>
  <pc:docChgLst>
    <pc:chgData name="Mohamed Asim" userId="463e8671-0eec-4074-8616-21d10d9d1eab" providerId="ADAL" clId="{9670B96D-5088-49B3-84C0-47AE4C2449D3}"/>
    <pc:docChg chg="undo redo custSel addSld delSld modSld">
      <pc:chgData name="Mohamed Asim" userId="463e8671-0eec-4074-8616-21d10d9d1eab" providerId="ADAL" clId="{9670B96D-5088-49B3-84C0-47AE4C2449D3}" dt="2024-02-16T13:46:00.035" v="2177" actId="20577"/>
      <pc:docMkLst>
        <pc:docMk/>
      </pc:docMkLst>
      <pc:sldChg chg="modSp mod">
        <pc:chgData name="Mohamed Asim" userId="463e8671-0eec-4074-8616-21d10d9d1eab" providerId="ADAL" clId="{9670B96D-5088-49B3-84C0-47AE4C2449D3}" dt="2024-02-16T12:46:15.436" v="165" actId="255"/>
        <pc:sldMkLst>
          <pc:docMk/>
          <pc:sldMk cId="1720888879" sldId="258"/>
        </pc:sldMkLst>
        <pc:spChg chg="mod">
          <ac:chgData name="Mohamed Asim" userId="463e8671-0eec-4074-8616-21d10d9d1eab" providerId="ADAL" clId="{9670B96D-5088-49B3-84C0-47AE4C2449D3}" dt="2024-02-16T12:46:15.436" v="165" actId="255"/>
          <ac:spMkLst>
            <pc:docMk/>
            <pc:sldMk cId="1720888879" sldId="258"/>
            <ac:spMk id="3" creationId="{74D9E2CC-1AE0-9F1D-FAB0-0A1AD94712BA}"/>
          </ac:spMkLst>
        </pc:spChg>
      </pc:sldChg>
      <pc:sldChg chg="modSp mod">
        <pc:chgData name="Mohamed Asim" userId="463e8671-0eec-4074-8616-21d10d9d1eab" providerId="ADAL" clId="{9670B96D-5088-49B3-84C0-47AE4C2449D3}" dt="2024-02-16T13:14:18.743" v="1319" actId="27636"/>
        <pc:sldMkLst>
          <pc:docMk/>
          <pc:sldMk cId="1116631375" sldId="264"/>
        </pc:sldMkLst>
        <pc:spChg chg="mod">
          <ac:chgData name="Mohamed Asim" userId="463e8671-0eec-4074-8616-21d10d9d1eab" providerId="ADAL" clId="{9670B96D-5088-49B3-84C0-47AE4C2449D3}" dt="2024-02-16T13:01:12.025" v="260" actId="20577"/>
          <ac:spMkLst>
            <pc:docMk/>
            <pc:sldMk cId="1116631375" sldId="264"/>
            <ac:spMk id="2" creationId="{DFB84F25-25C6-9BD5-742A-A50B606A0606}"/>
          </ac:spMkLst>
        </pc:spChg>
        <pc:spChg chg="mod">
          <ac:chgData name="Mohamed Asim" userId="463e8671-0eec-4074-8616-21d10d9d1eab" providerId="ADAL" clId="{9670B96D-5088-49B3-84C0-47AE4C2449D3}" dt="2024-02-16T13:14:18.743" v="1319" actId="27636"/>
          <ac:spMkLst>
            <pc:docMk/>
            <pc:sldMk cId="1116631375" sldId="264"/>
            <ac:spMk id="3" creationId="{882851C0-6472-8C4E-46B8-9AE82FBD8967}"/>
          </ac:spMkLst>
        </pc:spChg>
      </pc:sldChg>
      <pc:sldChg chg="modSp mod">
        <pc:chgData name="Mohamed Asim" userId="463e8671-0eec-4074-8616-21d10d9d1eab" providerId="ADAL" clId="{9670B96D-5088-49B3-84C0-47AE4C2449D3}" dt="2024-02-16T13:30:23.160" v="1702" actId="20577"/>
        <pc:sldMkLst>
          <pc:docMk/>
          <pc:sldMk cId="3242883234" sldId="278"/>
        </pc:sldMkLst>
        <pc:spChg chg="mod">
          <ac:chgData name="Mohamed Asim" userId="463e8671-0eec-4074-8616-21d10d9d1eab" providerId="ADAL" clId="{9670B96D-5088-49B3-84C0-47AE4C2449D3}" dt="2024-02-16T13:30:23.160" v="1702" actId="20577"/>
          <ac:spMkLst>
            <pc:docMk/>
            <pc:sldMk cId="3242883234" sldId="278"/>
            <ac:spMk id="2" creationId="{8687C581-AF50-4EF1-EDED-B05863B73D58}"/>
          </ac:spMkLst>
        </pc:spChg>
        <pc:spChg chg="mod">
          <ac:chgData name="Mohamed Asim" userId="463e8671-0eec-4074-8616-21d10d9d1eab" providerId="ADAL" clId="{9670B96D-5088-49B3-84C0-47AE4C2449D3}" dt="2024-02-16T13:30:09.346" v="1676" actId="5793"/>
          <ac:spMkLst>
            <pc:docMk/>
            <pc:sldMk cId="3242883234" sldId="278"/>
            <ac:spMk id="3" creationId="{356CD0EB-C0FD-EC7F-671D-6CF28221804A}"/>
          </ac:spMkLst>
        </pc:spChg>
      </pc:sldChg>
      <pc:sldChg chg="del">
        <pc:chgData name="Mohamed Asim" userId="463e8671-0eec-4074-8616-21d10d9d1eab" providerId="ADAL" clId="{9670B96D-5088-49B3-84C0-47AE4C2449D3}" dt="2024-02-16T13:00:43.022" v="169" actId="47"/>
        <pc:sldMkLst>
          <pc:docMk/>
          <pc:sldMk cId="1612819537" sldId="279"/>
        </pc:sldMkLst>
      </pc:sldChg>
      <pc:sldChg chg="del">
        <pc:chgData name="Mohamed Asim" userId="463e8671-0eec-4074-8616-21d10d9d1eab" providerId="ADAL" clId="{9670B96D-5088-49B3-84C0-47AE4C2449D3}" dt="2024-02-16T13:00:43.227" v="170" actId="47"/>
        <pc:sldMkLst>
          <pc:docMk/>
          <pc:sldMk cId="1384428703" sldId="280"/>
        </pc:sldMkLst>
      </pc:sldChg>
      <pc:sldChg chg="del">
        <pc:chgData name="Mohamed Asim" userId="463e8671-0eec-4074-8616-21d10d9d1eab" providerId="ADAL" clId="{9670B96D-5088-49B3-84C0-47AE4C2449D3}" dt="2024-02-16T13:00:42.818" v="168" actId="47"/>
        <pc:sldMkLst>
          <pc:docMk/>
          <pc:sldMk cId="3465703010" sldId="281"/>
        </pc:sldMkLst>
      </pc:sldChg>
      <pc:sldChg chg="del">
        <pc:chgData name="Mohamed Asim" userId="463e8671-0eec-4074-8616-21d10d9d1eab" providerId="ADAL" clId="{9670B96D-5088-49B3-84C0-47AE4C2449D3}" dt="2024-02-16T13:00:43.415" v="171" actId="47"/>
        <pc:sldMkLst>
          <pc:docMk/>
          <pc:sldMk cId="3287313156" sldId="282"/>
        </pc:sldMkLst>
      </pc:sldChg>
      <pc:sldChg chg="del">
        <pc:chgData name="Mohamed Asim" userId="463e8671-0eec-4074-8616-21d10d9d1eab" providerId="ADAL" clId="{9670B96D-5088-49B3-84C0-47AE4C2449D3}" dt="2024-02-16T13:00:43.593" v="172" actId="47"/>
        <pc:sldMkLst>
          <pc:docMk/>
          <pc:sldMk cId="1962392154" sldId="283"/>
        </pc:sldMkLst>
      </pc:sldChg>
      <pc:sldChg chg="del">
        <pc:chgData name="Mohamed Asim" userId="463e8671-0eec-4074-8616-21d10d9d1eab" providerId="ADAL" clId="{9670B96D-5088-49B3-84C0-47AE4C2449D3}" dt="2024-02-16T13:00:42.459" v="167" actId="47"/>
        <pc:sldMkLst>
          <pc:docMk/>
          <pc:sldMk cId="90388182" sldId="284"/>
        </pc:sldMkLst>
      </pc:sldChg>
      <pc:sldChg chg="add del">
        <pc:chgData name="Mohamed Asim" userId="463e8671-0eec-4074-8616-21d10d9d1eab" providerId="ADAL" clId="{9670B96D-5088-49B3-84C0-47AE4C2449D3}" dt="2024-02-16T13:00:52.780" v="179" actId="47"/>
        <pc:sldMkLst>
          <pc:docMk/>
          <pc:sldMk cId="2348444318" sldId="285"/>
        </pc:sldMkLst>
      </pc:sldChg>
      <pc:sldChg chg="del">
        <pc:chgData name="Mohamed Asim" userId="463e8671-0eec-4074-8616-21d10d9d1eab" providerId="ADAL" clId="{9670B96D-5088-49B3-84C0-47AE4C2449D3}" dt="2024-02-16T13:00:43.808" v="173" actId="47"/>
        <pc:sldMkLst>
          <pc:docMk/>
          <pc:sldMk cId="1241525016" sldId="286"/>
        </pc:sldMkLst>
      </pc:sldChg>
      <pc:sldChg chg="del">
        <pc:chgData name="Mohamed Asim" userId="463e8671-0eec-4074-8616-21d10d9d1eab" providerId="ADAL" clId="{9670B96D-5088-49B3-84C0-47AE4C2449D3}" dt="2024-02-16T13:00:44.012" v="174" actId="47"/>
        <pc:sldMkLst>
          <pc:docMk/>
          <pc:sldMk cId="3441471996" sldId="287"/>
        </pc:sldMkLst>
      </pc:sldChg>
      <pc:sldChg chg="add del">
        <pc:chgData name="Mohamed Asim" userId="463e8671-0eec-4074-8616-21d10d9d1eab" providerId="ADAL" clId="{9670B96D-5088-49B3-84C0-47AE4C2449D3}" dt="2024-02-16T13:00:49.306" v="177" actId="47"/>
        <pc:sldMkLst>
          <pc:docMk/>
          <pc:sldMk cId="4288315320" sldId="288"/>
        </pc:sldMkLst>
      </pc:sldChg>
      <pc:sldChg chg="modSp new mod">
        <pc:chgData name="Mohamed Asim" userId="463e8671-0eec-4074-8616-21d10d9d1eab" providerId="ADAL" clId="{9670B96D-5088-49B3-84C0-47AE4C2449D3}" dt="2024-02-16T13:23:54.954" v="1515" actId="20577"/>
        <pc:sldMkLst>
          <pc:docMk/>
          <pc:sldMk cId="19791997" sldId="289"/>
        </pc:sldMkLst>
        <pc:spChg chg="mod">
          <ac:chgData name="Mohamed Asim" userId="463e8671-0eec-4074-8616-21d10d9d1eab" providerId="ADAL" clId="{9670B96D-5088-49B3-84C0-47AE4C2449D3}" dt="2024-02-16T13:21:29.149" v="1334" actId="20577"/>
          <ac:spMkLst>
            <pc:docMk/>
            <pc:sldMk cId="19791997" sldId="289"/>
            <ac:spMk id="2" creationId="{B5F448CA-5055-2E15-9B65-4610D5EBE3E9}"/>
          </ac:spMkLst>
        </pc:spChg>
        <pc:spChg chg="mod">
          <ac:chgData name="Mohamed Asim" userId="463e8671-0eec-4074-8616-21d10d9d1eab" providerId="ADAL" clId="{9670B96D-5088-49B3-84C0-47AE4C2449D3}" dt="2024-02-16T13:23:54.954" v="1515" actId="20577"/>
          <ac:spMkLst>
            <pc:docMk/>
            <pc:sldMk cId="19791997" sldId="289"/>
            <ac:spMk id="3" creationId="{D9818D03-EF6E-8D18-E46F-237601ED3562}"/>
          </ac:spMkLst>
        </pc:spChg>
      </pc:sldChg>
      <pc:sldChg chg="addSp delSp modSp new mod setBg">
        <pc:chgData name="Mohamed Asim" userId="463e8671-0eec-4074-8616-21d10d9d1eab" providerId="ADAL" clId="{9670B96D-5088-49B3-84C0-47AE4C2449D3}" dt="2024-02-16T13:31:53.479" v="1739" actId="14100"/>
        <pc:sldMkLst>
          <pc:docMk/>
          <pc:sldMk cId="485883576" sldId="290"/>
        </pc:sldMkLst>
        <pc:spChg chg="mod">
          <ac:chgData name="Mohamed Asim" userId="463e8671-0eec-4074-8616-21d10d9d1eab" providerId="ADAL" clId="{9670B96D-5088-49B3-84C0-47AE4C2449D3}" dt="2024-02-16T13:31:39.754" v="1736" actId="20577"/>
          <ac:spMkLst>
            <pc:docMk/>
            <pc:sldMk cId="485883576" sldId="290"/>
            <ac:spMk id="2" creationId="{DA502736-0652-EA7E-A54B-996980D15393}"/>
          </ac:spMkLst>
        </pc:spChg>
        <pc:spChg chg="del">
          <ac:chgData name="Mohamed Asim" userId="463e8671-0eec-4074-8616-21d10d9d1eab" providerId="ADAL" clId="{9670B96D-5088-49B3-84C0-47AE4C2449D3}" dt="2024-02-16T13:31:16.161" v="1704" actId="22"/>
          <ac:spMkLst>
            <pc:docMk/>
            <pc:sldMk cId="485883576" sldId="290"/>
            <ac:spMk id="3" creationId="{639E91B6-020F-6737-9A44-8E327BED6784}"/>
          </ac:spMkLst>
        </pc:spChg>
        <pc:spChg chg="add">
          <ac:chgData name="Mohamed Asim" userId="463e8671-0eec-4074-8616-21d10d9d1eab" providerId="ADAL" clId="{9670B96D-5088-49B3-84C0-47AE4C2449D3}" dt="2024-02-16T13:31:32.477" v="1705" actId="26606"/>
          <ac:spMkLst>
            <pc:docMk/>
            <pc:sldMk cId="485883576" sldId="290"/>
            <ac:spMk id="10" creationId="{D4771268-CB57-404A-9271-370EB28F6090}"/>
          </ac:spMkLst>
        </pc:spChg>
        <pc:picChg chg="add mod ord">
          <ac:chgData name="Mohamed Asim" userId="463e8671-0eec-4074-8616-21d10d9d1eab" providerId="ADAL" clId="{9670B96D-5088-49B3-84C0-47AE4C2449D3}" dt="2024-02-16T13:31:53.479" v="1739" actId="14100"/>
          <ac:picMkLst>
            <pc:docMk/>
            <pc:sldMk cId="485883576" sldId="290"/>
            <ac:picMk id="5" creationId="{9E5A0563-CD25-A2E9-8305-A73DD180E268}"/>
          </ac:picMkLst>
        </pc:picChg>
      </pc:sldChg>
      <pc:sldChg chg="addSp delSp modSp new mod setBg">
        <pc:chgData name="Mohamed Asim" userId="463e8671-0eec-4074-8616-21d10d9d1eab" providerId="ADAL" clId="{9670B96D-5088-49B3-84C0-47AE4C2449D3}" dt="2024-02-16T13:34:25.627" v="1744" actId="14100"/>
        <pc:sldMkLst>
          <pc:docMk/>
          <pc:sldMk cId="1265389504" sldId="291"/>
        </pc:sldMkLst>
        <pc:spChg chg="del">
          <ac:chgData name="Mohamed Asim" userId="463e8671-0eec-4074-8616-21d10d9d1eab" providerId="ADAL" clId="{9670B96D-5088-49B3-84C0-47AE4C2449D3}" dt="2024-02-16T13:34:10.798" v="1742" actId="26606"/>
          <ac:spMkLst>
            <pc:docMk/>
            <pc:sldMk cId="1265389504" sldId="291"/>
            <ac:spMk id="2" creationId="{33E1B417-F694-CAB3-2C69-1129E41979C8}"/>
          </ac:spMkLst>
        </pc:spChg>
        <pc:spChg chg="del">
          <ac:chgData name="Mohamed Asim" userId="463e8671-0eec-4074-8616-21d10d9d1eab" providerId="ADAL" clId="{9670B96D-5088-49B3-84C0-47AE4C2449D3}" dt="2024-02-16T13:34:03.955" v="1741" actId="22"/>
          <ac:spMkLst>
            <pc:docMk/>
            <pc:sldMk cId="1265389504" sldId="291"/>
            <ac:spMk id="3" creationId="{2D6C2BB7-CD3D-D6E9-51B1-0CD456F2DC99}"/>
          </ac:spMkLst>
        </pc:spChg>
        <pc:picChg chg="add mod ord">
          <ac:chgData name="Mohamed Asim" userId="463e8671-0eec-4074-8616-21d10d9d1eab" providerId="ADAL" clId="{9670B96D-5088-49B3-84C0-47AE4C2449D3}" dt="2024-02-16T13:34:25.627" v="1744" actId="14100"/>
          <ac:picMkLst>
            <pc:docMk/>
            <pc:sldMk cId="1265389504" sldId="291"/>
            <ac:picMk id="5" creationId="{95B02314-A8FE-480F-FA28-54FED84DBE2B}"/>
          </ac:picMkLst>
        </pc:picChg>
      </pc:sldChg>
      <pc:sldChg chg="addSp delSp modSp new mod setBg">
        <pc:chgData name="Mohamed Asim" userId="463e8671-0eec-4074-8616-21d10d9d1eab" providerId="ADAL" clId="{9670B96D-5088-49B3-84C0-47AE4C2449D3}" dt="2024-02-16T13:40:10.200" v="1750" actId="1076"/>
        <pc:sldMkLst>
          <pc:docMk/>
          <pc:sldMk cId="165070677" sldId="292"/>
        </pc:sldMkLst>
        <pc:spChg chg="add del">
          <ac:chgData name="Mohamed Asim" userId="463e8671-0eec-4074-8616-21d10d9d1eab" providerId="ADAL" clId="{9670B96D-5088-49B3-84C0-47AE4C2449D3}" dt="2024-02-16T13:40:05.801" v="1749" actId="26606"/>
          <ac:spMkLst>
            <pc:docMk/>
            <pc:sldMk cId="165070677" sldId="292"/>
            <ac:spMk id="2" creationId="{C4308EC0-008B-796B-7167-4E12AAFC8D31}"/>
          </ac:spMkLst>
        </pc:spChg>
        <pc:spChg chg="del">
          <ac:chgData name="Mohamed Asim" userId="463e8671-0eec-4074-8616-21d10d9d1eab" providerId="ADAL" clId="{9670B96D-5088-49B3-84C0-47AE4C2449D3}" dt="2024-02-16T13:39:58.001" v="1746" actId="22"/>
          <ac:spMkLst>
            <pc:docMk/>
            <pc:sldMk cId="165070677" sldId="292"/>
            <ac:spMk id="3" creationId="{945B8A5B-0434-BFE1-0C42-40A83C963A4C}"/>
          </ac:spMkLst>
        </pc:spChg>
        <pc:picChg chg="add mod ord">
          <ac:chgData name="Mohamed Asim" userId="463e8671-0eec-4074-8616-21d10d9d1eab" providerId="ADAL" clId="{9670B96D-5088-49B3-84C0-47AE4C2449D3}" dt="2024-02-16T13:40:10.200" v="1750" actId="1076"/>
          <ac:picMkLst>
            <pc:docMk/>
            <pc:sldMk cId="165070677" sldId="292"/>
            <ac:picMk id="5" creationId="{F90215FE-EA85-CC17-35B5-C82F1534CF2E}"/>
          </ac:picMkLst>
        </pc:picChg>
      </pc:sldChg>
      <pc:sldChg chg="modSp new mod">
        <pc:chgData name="Mohamed Asim" userId="463e8671-0eec-4074-8616-21d10d9d1eab" providerId="ADAL" clId="{9670B96D-5088-49B3-84C0-47AE4C2449D3}" dt="2024-02-16T13:44:49.831" v="2130" actId="20577"/>
        <pc:sldMkLst>
          <pc:docMk/>
          <pc:sldMk cId="182684411" sldId="293"/>
        </pc:sldMkLst>
        <pc:spChg chg="mod">
          <ac:chgData name="Mohamed Asim" userId="463e8671-0eec-4074-8616-21d10d9d1eab" providerId="ADAL" clId="{9670B96D-5088-49B3-84C0-47AE4C2449D3}" dt="2024-02-16T13:41:15.254" v="1797" actId="20577"/>
          <ac:spMkLst>
            <pc:docMk/>
            <pc:sldMk cId="182684411" sldId="293"/>
            <ac:spMk id="2" creationId="{89564F8B-BBA6-47F5-A5F5-5BA1F68F5BB5}"/>
          </ac:spMkLst>
        </pc:spChg>
        <pc:spChg chg="mod">
          <ac:chgData name="Mohamed Asim" userId="463e8671-0eec-4074-8616-21d10d9d1eab" providerId="ADAL" clId="{9670B96D-5088-49B3-84C0-47AE4C2449D3}" dt="2024-02-16T13:44:49.831" v="2130" actId="20577"/>
          <ac:spMkLst>
            <pc:docMk/>
            <pc:sldMk cId="182684411" sldId="293"/>
            <ac:spMk id="3" creationId="{7C6CCEDA-25A5-C0C4-3A7B-199598B51707}"/>
          </ac:spMkLst>
        </pc:spChg>
      </pc:sldChg>
      <pc:sldChg chg="modSp new mod">
        <pc:chgData name="Mohamed Asim" userId="463e8671-0eec-4074-8616-21d10d9d1eab" providerId="ADAL" clId="{9670B96D-5088-49B3-84C0-47AE4C2449D3}" dt="2024-02-16T13:46:00.035" v="2177" actId="20577"/>
        <pc:sldMkLst>
          <pc:docMk/>
          <pc:sldMk cId="2785037058" sldId="294"/>
        </pc:sldMkLst>
        <pc:spChg chg="mod">
          <ac:chgData name="Mohamed Asim" userId="463e8671-0eec-4074-8616-21d10d9d1eab" providerId="ADAL" clId="{9670B96D-5088-49B3-84C0-47AE4C2449D3}" dt="2024-02-16T13:45:55.658" v="2176" actId="13926"/>
          <ac:spMkLst>
            <pc:docMk/>
            <pc:sldMk cId="2785037058" sldId="294"/>
            <ac:spMk id="2" creationId="{E2202B06-1F37-F440-7ED8-2A954957FEE5}"/>
          </ac:spMkLst>
        </pc:spChg>
        <pc:spChg chg="mod">
          <ac:chgData name="Mohamed Asim" userId="463e8671-0eec-4074-8616-21d10d9d1eab" providerId="ADAL" clId="{9670B96D-5088-49B3-84C0-47AE4C2449D3}" dt="2024-02-16T13:46:00.035" v="2177" actId="20577"/>
          <ac:spMkLst>
            <pc:docMk/>
            <pc:sldMk cId="2785037058" sldId="294"/>
            <ac:spMk id="3" creationId="{1103B69D-9B93-2DEE-1921-4C87CBD6857F}"/>
          </ac:spMkLst>
        </pc:spChg>
      </pc:sldChg>
    </pc:docChg>
  </pc:docChgLst>
  <pc:docChgLst>
    <pc:chgData name="Mohamed Asim" userId="463e8671-0eec-4074-8616-21d10d9d1eab" providerId="ADAL" clId="{B9BDCD4D-F81B-4797-B471-08215EDEF9CC}"/>
    <pc:docChg chg="undo custSel addSld delSld modSld sldOrd">
      <pc:chgData name="Mohamed Asim" userId="463e8671-0eec-4074-8616-21d10d9d1eab" providerId="ADAL" clId="{B9BDCD4D-F81B-4797-B471-08215EDEF9CC}" dt="2024-02-15T14:13:11.774" v="3186" actId="20577"/>
      <pc:docMkLst>
        <pc:docMk/>
      </pc:docMkLst>
      <pc:sldChg chg="modSp mod">
        <pc:chgData name="Mohamed Asim" userId="463e8671-0eec-4074-8616-21d10d9d1eab" providerId="ADAL" clId="{B9BDCD4D-F81B-4797-B471-08215EDEF9CC}" dt="2024-02-13T14:11:59.260" v="180" actId="20577"/>
        <pc:sldMkLst>
          <pc:docMk/>
          <pc:sldMk cId="1720888879" sldId="258"/>
        </pc:sldMkLst>
        <pc:spChg chg="mod">
          <ac:chgData name="Mohamed Asim" userId="463e8671-0eec-4074-8616-21d10d9d1eab" providerId="ADAL" clId="{B9BDCD4D-F81B-4797-B471-08215EDEF9CC}" dt="2024-02-13T14:11:59.260" v="180" actId="20577"/>
          <ac:spMkLst>
            <pc:docMk/>
            <pc:sldMk cId="1720888879" sldId="258"/>
            <ac:spMk id="3" creationId="{74D9E2CC-1AE0-9F1D-FAB0-0A1AD94712BA}"/>
          </ac:spMkLst>
        </pc:spChg>
      </pc:sldChg>
      <pc:sldChg chg="del">
        <pc:chgData name="Mohamed Asim" userId="463e8671-0eec-4074-8616-21d10d9d1eab" providerId="ADAL" clId="{B9BDCD4D-F81B-4797-B471-08215EDEF9CC}" dt="2024-02-13T14:15:50.108" v="326" actId="47"/>
        <pc:sldMkLst>
          <pc:docMk/>
          <pc:sldMk cId="675937917" sldId="263"/>
        </pc:sldMkLst>
      </pc:sldChg>
      <pc:sldChg chg="modSp add del mod">
        <pc:chgData name="Mohamed Asim" userId="463e8671-0eec-4074-8616-21d10d9d1eab" providerId="ADAL" clId="{B9BDCD4D-F81B-4797-B471-08215EDEF9CC}" dt="2024-02-14T12:14:00.210" v="2752" actId="255"/>
        <pc:sldMkLst>
          <pc:docMk/>
          <pc:sldMk cId="1116631375" sldId="264"/>
        </pc:sldMkLst>
        <pc:spChg chg="mod">
          <ac:chgData name="Mohamed Asim" userId="463e8671-0eec-4074-8616-21d10d9d1eab" providerId="ADAL" clId="{B9BDCD4D-F81B-4797-B471-08215EDEF9CC}" dt="2024-02-13T14:16:25.990" v="344" actId="27636"/>
          <ac:spMkLst>
            <pc:docMk/>
            <pc:sldMk cId="1116631375" sldId="264"/>
            <ac:spMk id="2" creationId="{DFB84F25-25C6-9BD5-742A-A50B606A0606}"/>
          </ac:spMkLst>
        </pc:spChg>
        <pc:spChg chg="mod">
          <ac:chgData name="Mohamed Asim" userId="463e8671-0eec-4074-8616-21d10d9d1eab" providerId="ADAL" clId="{B9BDCD4D-F81B-4797-B471-08215EDEF9CC}" dt="2024-02-14T12:14:00.210" v="2752" actId="255"/>
          <ac:spMkLst>
            <pc:docMk/>
            <pc:sldMk cId="1116631375" sldId="264"/>
            <ac:spMk id="3" creationId="{882851C0-6472-8C4E-46B8-9AE82FBD8967}"/>
          </ac:spMkLst>
        </pc:spChg>
      </pc:sldChg>
      <pc:sldChg chg="del">
        <pc:chgData name="Mohamed Asim" userId="463e8671-0eec-4074-8616-21d10d9d1eab" providerId="ADAL" clId="{B9BDCD4D-F81B-4797-B471-08215EDEF9CC}" dt="2024-02-13T14:15:50.969" v="327" actId="47"/>
        <pc:sldMkLst>
          <pc:docMk/>
          <pc:sldMk cId="3116902116" sldId="265"/>
        </pc:sldMkLst>
      </pc:sldChg>
      <pc:sldChg chg="del">
        <pc:chgData name="Mohamed Asim" userId="463e8671-0eec-4074-8616-21d10d9d1eab" providerId="ADAL" clId="{B9BDCD4D-F81B-4797-B471-08215EDEF9CC}" dt="2024-02-13T14:15:51.485" v="328" actId="47"/>
        <pc:sldMkLst>
          <pc:docMk/>
          <pc:sldMk cId="1389466257" sldId="266"/>
        </pc:sldMkLst>
      </pc:sldChg>
      <pc:sldChg chg="del">
        <pc:chgData name="Mohamed Asim" userId="463e8671-0eec-4074-8616-21d10d9d1eab" providerId="ADAL" clId="{B9BDCD4D-F81B-4797-B471-08215EDEF9CC}" dt="2024-02-13T14:15:52.151" v="330" actId="47"/>
        <pc:sldMkLst>
          <pc:docMk/>
          <pc:sldMk cId="2425646004" sldId="267"/>
        </pc:sldMkLst>
      </pc:sldChg>
      <pc:sldChg chg="del">
        <pc:chgData name="Mohamed Asim" userId="463e8671-0eec-4074-8616-21d10d9d1eab" providerId="ADAL" clId="{B9BDCD4D-F81B-4797-B471-08215EDEF9CC}" dt="2024-02-13T14:15:51.827" v="329" actId="47"/>
        <pc:sldMkLst>
          <pc:docMk/>
          <pc:sldMk cId="1511305649" sldId="268"/>
        </pc:sldMkLst>
      </pc:sldChg>
      <pc:sldChg chg="del">
        <pc:chgData name="Mohamed Asim" userId="463e8671-0eec-4074-8616-21d10d9d1eab" providerId="ADAL" clId="{B9BDCD4D-F81B-4797-B471-08215EDEF9CC}" dt="2024-02-13T14:15:52.438" v="331" actId="47"/>
        <pc:sldMkLst>
          <pc:docMk/>
          <pc:sldMk cId="4146544261" sldId="269"/>
        </pc:sldMkLst>
      </pc:sldChg>
      <pc:sldChg chg="del">
        <pc:chgData name="Mohamed Asim" userId="463e8671-0eec-4074-8616-21d10d9d1eab" providerId="ADAL" clId="{B9BDCD4D-F81B-4797-B471-08215EDEF9CC}" dt="2024-02-13T14:15:52.720" v="332" actId="47"/>
        <pc:sldMkLst>
          <pc:docMk/>
          <pc:sldMk cId="1308847154" sldId="270"/>
        </pc:sldMkLst>
      </pc:sldChg>
      <pc:sldChg chg="del">
        <pc:chgData name="Mohamed Asim" userId="463e8671-0eec-4074-8616-21d10d9d1eab" providerId="ADAL" clId="{B9BDCD4D-F81B-4797-B471-08215EDEF9CC}" dt="2024-02-13T14:15:52.971" v="333" actId="47"/>
        <pc:sldMkLst>
          <pc:docMk/>
          <pc:sldMk cId="1691690398" sldId="271"/>
        </pc:sldMkLst>
      </pc:sldChg>
      <pc:sldChg chg="del">
        <pc:chgData name="Mohamed Asim" userId="463e8671-0eec-4074-8616-21d10d9d1eab" providerId="ADAL" clId="{B9BDCD4D-F81B-4797-B471-08215EDEF9CC}" dt="2024-02-13T14:15:53.219" v="334" actId="47"/>
        <pc:sldMkLst>
          <pc:docMk/>
          <pc:sldMk cId="271629956" sldId="272"/>
        </pc:sldMkLst>
      </pc:sldChg>
      <pc:sldChg chg="del">
        <pc:chgData name="Mohamed Asim" userId="463e8671-0eec-4074-8616-21d10d9d1eab" providerId="ADAL" clId="{B9BDCD4D-F81B-4797-B471-08215EDEF9CC}" dt="2024-02-13T14:15:53.500" v="335" actId="47"/>
        <pc:sldMkLst>
          <pc:docMk/>
          <pc:sldMk cId="2901255118" sldId="273"/>
        </pc:sldMkLst>
      </pc:sldChg>
      <pc:sldChg chg="del">
        <pc:chgData name="Mohamed Asim" userId="463e8671-0eec-4074-8616-21d10d9d1eab" providerId="ADAL" clId="{B9BDCD4D-F81B-4797-B471-08215EDEF9CC}" dt="2024-02-13T14:15:53.785" v="336" actId="47"/>
        <pc:sldMkLst>
          <pc:docMk/>
          <pc:sldMk cId="3616253459" sldId="274"/>
        </pc:sldMkLst>
      </pc:sldChg>
      <pc:sldChg chg="del">
        <pc:chgData name="Mohamed Asim" userId="463e8671-0eec-4074-8616-21d10d9d1eab" providerId="ADAL" clId="{B9BDCD4D-F81B-4797-B471-08215EDEF9CC}" dt="2024-02-13T14:15:54.052" v="337" actId="47"/>
        <pc:sldMkLst>
          <pc:docMk/>
          <pc:sldMk cId="3470438892" sldId="275"/>
        </pc:sldMkLst>
      </pc:sldChg>
      <pc:sldChg chg="del">
        <pc:chgData name="Mohamed Asim" userId="463e8671-0eec-4074-8616-21d10d9d1eab" providerId="ADAL" clId="{B9BDCD4D-F81B-4797-B471-08215EDEF9CC}" dt="2024-02-13T14:15:54.324" v="338" actId="47"/>
        <pc:sldMkLst>
          <pc:docMk/>
          <pc:sldMk cId="141692553" sldId="276"/>
        </pc:sldMkLst>
      </pc:sldChg>
      <pc:sldChg chg="del">
        <pc:chgData name="Mohamed Asim" userId="463e8671-0eec-4074-8616-21d10d9d1eab" providerId="ADAL" clId="{B9BDCD4D-F81B-4797-B471-08215EDEF9CC}" dt="2024-02-13T14:15:54.615" v="339" actId="47"/>
        <pc:sldMkLst>
          <pc:docMk/>
          <pc:sldMk cId="3267734555" sldId="277"/>
        </pc:sldMkLst>
      </pc:sldChg>
      <pc:sldChg chg="modSp mod">
        <pc:chgData name="Mohamed Asim" userId="463e8671-0eec-4074-8616-21d10d9d1eab" providerId="ADAL" clId="{B9BDCD4D-F81B-4797-B471-08215EDEF9CC}" dt="2024-02-14T12:17:48.052" v="2906" actId="20577"/>
        <pc:sldMkLst>
          <pc:docMk/>
          <pc:sldMk cId="3242883234" sldId="278"/>
        </pc:sldMkLst>
        <pc:spChg chg="mod">
          <ac:chgData name="Mohamed Asim" userId="463e8671-0eec-4074-8616-21d10d9d1eab" providerId="ADAL" clId="{B9BDCD4D-F81B-4797-B471-08215EDEF9CC}" dt="2024-02-14T12:10:43.536" v="2713" actId="20577"/>
          <ac:spMkLst>
            <pc:docMk/>
            <pc:sldMk cId="3242883234" sldId="278"/>
            <ac:spMk id="2" creationId="{8687C581-AF50-4EF1-EDED-B05863B73D58}"/>
          </ac:spMkLst>
        </pc:spChg>
        <pc:spChg chg="mod">
          <ac:chgData name="Mohamed Asim" userId="463e8671-0eec-4074-8616-21d10d9d1eab" providerId="ADAL" clId="{B9BDCD4D-F81B-4797-B471-08215EDEF9CC}" dt="2024-02-14T12:17:48.052" v="2906" actId="20577"/>
          <ac:spMkLst>
            <pc:docMk/>
            <pc:sldMk cId="3242883234" sldId="278"/>
            <ac:spMk id="3" creationId="{356CD0EB-C0FD-EC7F-671D-6CF28221804A}"/>
          </ac:spMkLst>
        </pc:spChg>
      </pc:sldChg>
      <pc:sldChg chg="modSp new mod">
        <pc:chgData name="Mohamed Asim" userId="463e8671-0eec-4074-8616-21d10d9d1eab" providerId="ADAL" clId="{B9BDCD4D-F81B-4797-B471-08215EDEF9CC}" dt="2024-02-13T14:19:43.078" v="468" actId="13926"/>
        <pc:sldMkLst>
          <pc:docMk/>
          <pc:sldMk cId="1612819537" sldId="279"/>
        </pc:sldMkLst>
        <pc:spChg chg="mod">
          <ac:chgData name="Mohamed Asim" userId="463e8671-0eec-4074-8616-21d10d9d1eab" providerId="ADAL" clId="{B9BDCD4D-F81B-4797-B471-08215EDEF9CC}" dt="2024-02-13T14:18:38.787" v="391" actId="27636"/>
          <ac:spMkLst>
            <pc:docMk/>
            <pc:sldMk cId="1612819537" sldId="279"/>
            <ac:spMk id="2" creationId="{7EE8FD98-D859-A4BB-FE48-A1140D029015}"/>
          </ac:spMkLst>
        </pc:spChg>
        <pc:spChg chg="mod">
          <ac:chgData name="Mohamed Asim" userId="463e8671-0eec-4074-8616-21d10d9d1eab" providerId="ADAL" clId="{B9BDCD4D-F81B-4797-B471-08215EDEF9CC}" dt="2024-02-13T14:19:43.078" v="468" actId="13926"/>
          <ac:spMkLst>
            <pc:docMk/>
            <pc:sldMk cId="1612819537" sldId="279"/>
            <ac:spMk id="3" creationId="{C02EAD50-CDB7-7728-5D6F-C2917CB89145}"/>
          </ac:spMkLst>
        </pc:spChg>
      </pc:sldChg>
      <pc:sldChg chg="modSp new mod">
        <pc:chgData name="Mohamed Asim" userId="463e8671-0eec-4074-8616-21d10d9d1eab" providerId="ADAL" clId="{B9BDCD4D-F81B-4797-B471-08215EDEF9CC}" dt="2024-02-14T12:15:36.989" v="2759" actId="20577"/>
        <pc:sldMkLst>
          <pc:docMk/>
          <pc:sldMk cId="1384428703" sldId="280"/>
        </pc:sldMkLst>
        <pc:spChg chg="mod">
          <ac:chgData name="Mohamed Asim" userId="463e8671-0eec-4074-8616-21d10d9d1eab" providerId="ADAL" clId="{B9BDCD4D-F81B-4797-B471-08215EDEF9CC}" dt="2024-02-13T14:20:05.253" v="497" actId="20577"/>
          <ac:spMkLst>
            <pc:docMk/>
            <pc:sldMk cId="1384428703" sldId="280"/>
            <ac:spMk id="2" creationId="{4292C27C-C5FE-514A-8066-B63FA9A4DE82}"/>
          </ac:spMkLst>
        </pc:spChg>
        <pc:spChg chg="mod">
          <ac:chgData name="Mohamed Asim" userId="463e8671-0eec-4074-8616-21d10d9d1eab" providerId="ADAL" clId="{B9BDCD4D-F81B-4797-B471-08215EDEF9CC}" dt="2024-02-14T12:15:36.989" v="2759" actId="20577"/>
          <ac:spMkLst>
            <pc:docMk/>
            <pc:sldMk cId="1384428703" sldId="280"/>
            <ac:spMk id="3" creationId="{2642B582-CBE0-FA05-FE36-0073999FB13B}"/>
          </ac:spMkLst>
        </pc:spChg>
      </pc:sldChg>
      <pc:sldChg chg="modSp new mod ord">
        <pc:chgData name="Mohamed Asim" userId="463e8671-0eec-4074-8616-21d10d9d1eab" providerId="ADAL" clId="{B9BDCD4D-F81B-4797-B471-08215EDEF9CC}" dt="2024-02-14T11:34:27.222" v="1868"/>
        <pc:sldMkLst>
          <pc:docMk/>
          <pc:sldMk cId="3465703010" sldId="281"/>
        </pc:sldMkLst>
        <pc:spChg chg="mod">
          <ac:chgData name="Mohamed Asim" userId="463e8671-0eec-4074-8616-21d10d9d1eab" providerId="ADAL" clId="{B9BDCD4D-F81B-4797-B471-08215EDEF9CC}" dt="2024-02-13T14:27:40.091" v="1195" actId="122"/>
          <ac:spMkLst>
            <pc:docMk/>
            <pc:sldMk cId="3465703010" sldId="281"/>
            <ac:spMk id="2" creationId="{1C327A7A-2081-8CB8-8C63-E58838056CFB}"/>
          </ac:spMkLst>
        </pc:spChg>
        <pc:spChg chg="mod">
          <ac:chgData name="Mohamed Asim" userId="463e8671-0eec-4074-8616-21d10d9d1eab" providerId="ADAL" clId="{B9BDCD4D-F81B-4797-B471-08215EDEF9CC}" dt="2024-02-14T11:32:02.517" v="1866" actId="20577"/>
          <ac:spMkLst>
            <pc:docMk/>
            <pc:sldMk cId="3465703010" sldId="281"/>
            <ac:spMk id="3" creationId="{837AC134-4E38-A604-2748-31E7D4000430}"/>
          </ac:spMkLst>
        </pc:spChg>
      </pc:sldChg>
      <pc:sldChg chg="modSp new mod">
        <pc:chgData name="Mohamed Asim" userId="463e8671-0eec-4074-8616-21d10d9d1eab" providerId="ADAL" clId="{B9BDCD4D-F81B-4797-B471-08215EDEF9CC}" dt="2024-02-13T15:16:42.679" v="1381" actId="20577"/>
        <pc:sldMkLst>
          <pc:docMk/>
          <pc:sldMk cId="3287313156" sldId="282"/>
        </pc:sldMkLst>
        <pc:spChg chg="mod">
          <ac:chgData name="Mohamed Asim" userId="463e8671-0eec-4074-8616-21d10d9d1eab" providerId="ADAL" clId="{B9BDCD4D-F81B-4797-B471-08215EDEF9CC}" dt="2024-02-13T15:13:25.691" v="1309" actId="14100"/>
          <ac:spMkLst>
            <pc:docMk/>
            <pc:sldMk cId="3287313156" sldId="282"/>
            <ac:spMk id="2" creationId="{0E1033DB-D35E-F42A-F64D-FBA70D7C0C00}"/>
          </ac:spMkLst>
        </pc:spChg>
        <pc:spChg chg="mod">
          <ac:chgData name="Mohamed Asim" userId="463e8671-0eec-4074-8616-21d10d9d1eab" providerId="ADAL" clId="{B9BDCD4D-F81B-4797-B471-08215EDEF9CC}" dt="2024-02-13T15:16:42.679" v="1381" actId="20577"/>
          <ac:spMkLst>
            <pc:docMk/>
            <pc:sldMk cId="3287313156" sldId="282"/>
            <ac:spMk id="3" creationId="{8726DC45-9A96-90CF-7BF3-9A87F4661D0F}"/>
          </ac:spMkLst>
        </pc:spChg>
      </pc:sldChg>
      <pc:sldChg chg="modSp new mod">
        <pc:chgData name="Mohamed Asim" userId="463e8671-0eec-4074-8616-21d10d9d1eab" providerId="ADAL" clId="{B9BDCD4D-F81B-4797-B471-08215EDEF9CC}" dt="2024-02-13T15:17:06.768" v="1399" actId="20577"/>
        <pc:sldMkLst>
          <pc:docMk/>
          <pc:sldMk cId="1962392154" sldId="283"/>
        </pc:sldMkLst>
        <pc:spChg chg="mod">
          <ac:chgData name="Mohamed Asim" userId="463e8671-0eec-4074-8616-21d10d9d1eab" providerId="ADAL" clId="{B9BDCD4D-F81B-4797-B471-08215EDEF9CC}" dt="2024-02-13T15:14:59.486" v="1349" actId="20577"/>
          <ac:spMkLst>
            <pc:docMk/>
            <pc:sldMk cId="1962392154" sldId="283"/>
            <ac:spMk id="2" creationId="{8D6CEFD8-4896-356A-E8FC-BD72BA1109B5}"/>
          </ac:spMkLst>
        </pc:spChg>
        <pc:spChg chg="mod">
          <ac:chgData name="Mohamed Asim" userId="463e8671-0eec-4074-8616-21d10d9d1eab" providerId="ADAL" clId="{B9BDCD4D-F81B-4797-B471-08215EDEF9CC}" dt="2024-02-13T15:17:06.768" v="1399" actId="20577"/>
          <ac:spMkLst>
            <pc:docMk/>
            <pc:sldMk cId="1962392154" sldId="283"/>
            <ac:spMk id="3" creationId="{1519A461-B270-5E9F-1E97-27CF3D1501A3}"/>
          </ac:spMkLst>
        </pc:spChg>
      </pc:sldChg>
      <pc:sldChg chg="modSp new mod">
        <pc:chgData name="Mohamed Asim" userId="463e8671-0eec-4074-8616-21d10d9d1eab" providerId="ADAL" clId="{B9BDCD4D-F81B-4797-B471-08215EDEF9CC}" dt="2024-02-14T11:35:30.198" v="1881" actId="20577"/>
        <pc:sldMkLst>
          <pc:docMk/>
          <pc:sldMk cId="90388182" sldId="284"/>
        </pc:sldMkLst>
        <pc:spChg chg="mod">
          <ac:chgData name="Mohamed Asim" userId="463e8671-0eec-4074-8616-21d10d9d1eab" providerId="ADAL" clId="{B9BDCD4D-F81B-4797-B471-08215EDEF9CC}" dt="2024-02-13T15:27:19.315" v="1426" actId="20577"/>
          <ac:spMkLst>
            <pc:docMk/>
            <pc:sldMk cId="90388182" sldId="284"/>
            <ac:spMk id="2" creationId="{E291973F-0190-4ED2-B477-C687918B3132}"/>
          </ac:spMkLst>
        </pc:spChg>
        <pc:spChg chg="mod">
          <ac:chgData name="Mohamed Asim" userId="463e8671-0eec-4074-8616-21d10d9d1eab" providerId="ADAL" clId="{B9BDCD4D-F81B-4797-B471-08215EDEF9CC}" dt="2024-02-14T11:35:30.198" v="1881" actId="20577"/>
          <ac:spMkLst>
            <pc:docMk/>
            <pc:sldMk cId="90388182" sldId="284"/>
            <ac:spMk id="3" creationId="{B57CD721-8B37-B5D2-382B-D0ABB3031B89}"/>
          </ac:spMkLst>
        </pc:spChg>
      </pc:sldChg>
      <pc:sldChg chg="addSp delSp modSp new mod setBg">
        <pc:chgData name="Mohamed Asim" userId="463e8671-0eec-4074-8616-21d10d9d1eab" providerId="ADAL" clId="{B9BDCD4D-F81B-4797-B471-08215EDEF9CC}" dt="2024-02-14T11:54:54.479" v="1896" actId="14100"/>
        <pc:sldMkLst>
          <pc:docMk/>
          <pc:sldMk cId="2348444318" sldId="285"/>
        </pc:sldMkLst>
        <pc:spChg chg="add del">
          <ac:chgData name="Mohamed Asim" userId="463e8671-0eec-4074-8616-21d10d9d1eab" providerId="ADAL" clId="{B9BDCD4D-F81B-4797-B471-08215EDEF9CC}" dt="2024-02-14T11:53:42.778" v="1888" actId="26606"/>
          <ac:spMkLst>
            <pc:docMk/>
            <pc:sldMk cId="2348444318" sldId="285"/>
            <ac:spMk id="2" creationId="{A7275C22-493A-6AFE-2750-004226F7F6A4}"/>
          </ac:spMkLst>
        </pc:spChg>
        <pc:spChg chg="add del">
          <ac:chgData name="Mohamed Asim" userId="463e8671-0eec-4074-8616-21d10d9d1eab" providerId="ADAL" clId="{B9BDCD4D-F81B-4797-B471-08215EDEF9CC}" dt="2024-02-14T11:53:42.778" v="1888" actId="26606"/>
          <ac:spMkLst>
            <pc:docMk/>
            <pc:sldMk cId="2348444318" sldId="285"/>
            <ac:spMk id="3" creationId="{64FB7EBC-4F1C-3462-52E6-68ACACEFB202}"/>
          </ac:spMkLst>
        </pc:spChg>
        <pc:spChg chg="add del">
          <ac:chgData name="Mohamed Asim" userId="463e8671-0eec-4074-8616-21d10d9d1eab" providerId="ADAL" clId="{B9BDCD4D-F81B-4797-B471-08215EDEF9CC}" dt="2024-02-14T11:53:20.047" v="1885" actId="26606"/>
          <ac:spMkLst>
            <pc:docMk/>
            <pc:sldMk cId="2348444318" sldId="285"/>
            <ac:spMk id="10" creationId="{42A4FC2C-047E-45A5-965D-8E1E3BF09BC6}"/>
          </ac:spMkLst>
        </pc:spChg>
        <pc:spChg chg="add">
          <ac:chgData name="Mohamed Asim" userId="463e8671-0eec-4074-8616-21d10d9d1eab" providerId="ADAL" clId="{B9BDCD4D-F81B-4797-B471-08215EDEF9CC}" dt="2024-02-14T11:53:42.778" v="1888" actId="26606"/>
          <ac:spMkLst>
            <pc:docMk/>
            <pc:sldMk cId="2348444318" sldId="285"/>
            <ac:spMk id="12" creationId="{F3060C83-F051-4F0E-ABAD-AA0DFC48B218}"/>
          </ac:spMkLst>
        </pc:spChg>
        <pc:spChg chg="add">
          <ac:chgData name="Mohamed Asim" userId="463e8671-0eec-4074-8616-21d10d9d1eab" providerId="ADAL" clId="{B9BDCD4D-F81B-4797-B471-08215EDEF9CC}" dt="2024-02-14T11:53:42.778" v="1888" actId="26606"/>
          <ac:spMkLst>
            <pc:docMk/>
            <pc:sldMk cId="2348444318" sldId="285"/>
            <ac:spMk id="14" creationId="{83C98ABE-055B-441F-B07E-44F97F083C39}"/>
          </ac:spMkLst>
        </pc:spChg>
        <pc:spChg chg="add">
          <ac:chgData name="Mohamed Asim" userId="463e8671-0eec-4074-8616-21d10d9d1eab" providerId="ADAL" clId="{B9BDCD4D-F81B-4797-B471-08215EDEF9CC}" dt="2024-02-14T11:53:42.778" v="1888" actId="26606"/>
          <ac:spMkLst>
            <pc:docMk/>
            <pc:sldMk cId="2348444318" sldId="285"/>
            <ac:spMk id="16" creationId="{29FDB030-9B49-4CED-8CCD-4D99382388AC}"/>
          </ac:spMkLst>
        </pc:spChg>
        <pc:spChg chg="add">
          <ac:chgData name="Mohamed Asim" userId="463e8671-0eec-4074-8616-21d10d9d1eab" providerId="ADAL" clId="{B9BDCD4D-F81B-4797-B471-08215EDEF9CC}" dt="2024-02-14T11:53:42.778" v="1888" actId="26606"/>
          <ac:spMkLst>
            <pc:docMk/>
            <pc:sldMk cId="2348444318" sldId="285"/>
            <ac:spMk id="18" creationId="{3783CA14-24A1-485C-8B30-D6A5D87987AD}"/>
          </ac:spMkLst>
        </pc:spChg>
        <pc:spChg chg="add">
          <ac:chgData name="Mohamed Asim" userId="463e8671-0eec-4074-8616-21d10d9d1eab" providerId="ADAL" clId="{B9BDCD4D-F81B-4797-B471-08215EDEF9CC}" dt="2024-02-14T11:53:42.778" v="1888" actId="26606"/>
          <ac:spMkLst>
            <pc:docMk/>
            <pc:sldMk cId="2348444318" sldId="285"/>
            <ac:spMk id="20" creationId="{9A97C86A-04D6-40F7-AE84-31AB43E6A846}"/>
          </ac:spMkLst>
        </pc:spChg>
        <pc:spChg chg="add">
          <ac:chgData name="Mohamed Asim" userId="463e8671-0eec-4074-8616-21d10d9d1eab" providerId="ADAL" clId="{B9BDCD4D-F81B-4797-B471-08215EDEF9CC}" dt="2024-02-14T11:53:42.778" v="1888" actId="26606"/>
          <ac:spMkLst>
            <pc:docMk/>
            <pc:sldMk cId="2348444318" sldId="285"/>
            <ac:spMk id="22" creationId="{FF9F2414-84E8-453E-B1F3-389FDE8192D9}"/>
          </ac:spMkLst>
        </pc:spChg>
        <pc:spChg chg="add">
          <ac:chgData name="Mohamed Asim" userId="463e8671-0eec-4074-8616-21d10d9d1eab" providerId="ADAL" clId="{B9BDCD4D-F81B-4797-B471-08215EDEF9CC}" dt="2024-02-14T11:53:42.778" v="1888" actId="26606"/>
          <ac:spMkLst>
            <pc:docMk/>
            <pc:sldMk cId="2348444318" sldId="285"/>
            <ac:spMk id="24" creationId="{3ECA69A1-7536-43AC-85EF-C7106179F5ED}"/>
          </ac:spMkLst>
        </pc:spChg>
        <pc:picChg chg="add del mod">
          <ac:chgData name="Mohamed Asim" userId="463e8671-0eec-4074-8616-21d10d9d1eab" providerId="ADAL" clId="{B9BDCD4D-F81B-4797-B471-08215EDEF9CC}" dt="2024-02-14T11:53:32.537" v="1886" actId="22"/>
          <ac:picMkLst>
            <pc:docMk/>
            <pc:sldMk cId="2348444318" sldId="285"/>
            <ac:picMk id="5" creationId="{10DFAB61-76AD-4A6D-D43A-307CC7497B30}"/>
          </ac:picMkLst>
        </pc:picChg>
        <pc:picChg chg="add mod">
          <ac:chgData name="Mohamed Asim" userId="463e8671-0eec-4074-8616-21d10d9d1eab" providerId="ADAL" clId="{B9BDCD4D-F81B-4797-B471-08215EDEF9CC}" dt="2024-02-14T11:54:54.479" v="1896" actId="14100"/>
          <ac:picMkLst>
            <pc:docMk/>
            <pc:sldMk cId="2348444318" sldId="285"/>
            <ac:picMk id="7" creationId="{B645E384-5DE1-2866-F015-3D3F9647AA33}"/>
          </ac:picMkLst>
        </pc:picChg>
      </pc:sldChg>
      <pc:sldChg chg="modSp new mod">
        <pc:chgData name="Mohamed Asim" userId="463e8671-0eec-4074-8616-21d10d9d1eab" providerId="ADAL" clId="{B9BDCD4D-F81B-4797-B471-08215EDEF9CC}" dt="2024-02-14T12:01:44.855" v="2204" actId="14100"/>
        <pc:sldMkLst>
          <pc:docMk/>
          <pc:sldMk cId="1241525016" sldId="286"/>
        </pc:sldMkLst>
        <pc:spChg chg="mod">
          <ac:chgData name="Mohamed Asim" userId="463e8671-0eec-4074-8616-21d10d9d1eab" providerId="ADAL" clId="{B9BDCD4D-F81B-4797-B471-08215EDEF9CC}" dt="2024-02-14T12:01:44.855" v="2204" actId="14100"/>
          <ac:spMkLst>
            <pc:docMk/>
            <pc:sldMk cId="1241525016" sldId="286"/>
            <ac:spMk id="2" creationId="{54CE0BDC-2259-9ECC-C0D3-AD2CA5ECD160}"/>
          </ac:spMkLst>
        </pc:spChg>
        <pc:spChg chg="mod">
          <ac:chgData name="Mohamed Asim" userId="463e8671-0eec-4074-8616-21d10d9d1eab" providerId="ADAL" clId="{B9BDCD4D-F81B-4797-B471-08215EDEF9CC}" dt="2024-02-14T12:01:36.866" v="2202" actId="20577"/>
          <ac:spMkLst>
            <pc:docMk/>
            <pc:sldMk cId="1241525016" sldId="286"/>
            <ac:spMk id="3" creationId="{A2780A47-F91B-EFD0-E53D-AAAF8571623D}"/>
          </ac:spMkLst>
        </pc:spChg>
      </pc:sldChg>
      <pc:sldChg chg="addSp delSp modSp new mod setBg">
        <pc:chgData name="Mohamed Asim" userId="463e8671-0eec-4074-8616-21d10d9d1eab" providerId="ADAL" clId="{B9BDCD4D-F81B-4797-B471-08215EDEF9CC}" dt="2024-02-14T12:03:14.062" v="2208" actId="1076"/>
        <pc:sldMkLst>
          <pc:docMk/>
          <pc:sldMk cId="3441471996" sldId="287"/>
        </pc:sldMkLst>
        <pc:spChg chg="del">
          <ac:chgData name="Mohamed Asim" userId="463e8671-0eec-4074-8616-21d10d9d1eab" providerId="ADAL" clId="{B9BDCD4D-F81B-4797-B471-08215EDEF9CC}" dt="2024-02-14T12:03:10.389" v="2207" actId="26606"/>
          <ac:spMkLst>
            <pc:docMk/>
            <pc:sldMk cId="3441471996" sldId="287"/>
            <ac:spMk id="2" creationId="{6798B821-9FBB-A211-A8B7-687375605BF4}"/>
          </ac:spMkLst>
        </pc:spChg>
        <pc:spChg chg="del">
          <ac:chgData name="Mohamed Asim" userId="463e8671-0eec-4074-8616-21d10d9d1eab" providerId="ADAL" clId="{B9BDCD4D-F81B-4797-B471-08215EDEF9CC}" dt="2024-02-14T12:03:10.389" v="2207" actId="26606"/>
          <ac:spMkLst>
            <pc:docMk/>
            <pc:sldMk cId="3441471996" sldId="287"/>
            <ac:spMk id="3" creationId="{82E3FE78-F643-332E-2653-6002D3C6AE8D}"/>
          </ac:spMkLst>
        </pc:spChg>
        <pc:picChg chg="add mod">
          <ac:chgData name="Mohamed Asim" userId="463e8671-0eec-4074-8616-21d10d9d1eab" providerId="ADAL" clId="{B9BDCD4D-F81B-4797-B471-08215EDEF9CC}" dt="2024-02-14T12:03:14.062" v="2208" actId="1076"/>
          <ac:picMkLst>
            <pc:docMk/>
            <pc:sldMk cId="3441471996" sldId="287"/>
            <ac:picMk id="5" creationId="{24DB902D-ED78-E0E6-3F1B-017A88711CAD}"/>
          </ac:picMkLst>
        </pc:picChg>
      </pc:sldChg>
      <pc:sldChg chg="addSp delSp modSp new mod setBg">
        <pc:chgData name="Mohamed Asim" userId="463e8671-0eec-4074-8616-21d10d9d1eab" providerId="ADAL" clId="{B9BDCD4D-F81B-4797-B471-08215EDEF9CC}" dt="2024-02-15T14:13:11.774" v="3186" actId="20577"/>
        <pc:sldMkLst>
          <pc:docMk/>
          <pc:sldMk cId="4288315320" sldId="288"/>
        </pc:sldMkLst>
        <pc:spChg chg="mod">
          <ac:chgData name="Mohamed Asim" userId="463e8671-0eec-4074-8616-21d10d9d1eab" providerId="ADAL" clId="{B9BDCD4D-F81B-4797-B471-08215EDEF9CC}" dt="2024-02-15T14:13:11.774" v="3186" actId="20577"/>
          <ac:spMkLst>
            <pc:docMk/>
            <pc:sldMk cId="4288315320" sldId="288"/>
            <ac:spMk id="2" creationId="{9377191A-E9CC-FC8F-DC4A-16B6C41D5F30}"/>
          </ac:spMkLst>
        </pc:spChg>
        <pc:spChg chg="add del mod">
          <ac:chgData name="Mohamed Asim" userId="463e8671-0eec-4074-8616-21d10d9d1eab" providerId="ADAL" clId="{B9BDCD4D-F81B-4797-B471-08215EDEF9CC}" dt="2024-02-14T12:10:18.962" v="2646" actId="26606"/>
          <ac:spMkLst>
            <pc:docMk/>
            <pc:sldMk cId="4288315320" sldId="288"/>
            <ac:spMk id="3" creationId="{E80C1945-C4EB-17F4-51CB-5AABA4834A2C}"/>
          </ac:spMkLst>
        </pc:spChg>
        <pc:spChg chg="add del">
          <ac:chgData name="Mohamed Asim" userId="463e8671-0eec-4074-8616-21d10d9d1eab" providerId="ADAL" clId="{B9BDCD4D-F81B-4797-B471-08215EDEF9CC}" dt="2024-02-14T12:10:16.237" v="2643" actId="26606"/>
          <ac:spMkLst>
            <pc:docMk/>
            <pc:sldMk cId="4288315320" sldId="288"/>
            <ac:spMk id="9" creationId="{C0763A76-9F1C-4FC5-82B7-DD475DA461B2}"/>
          </ac:spMkLst>
        </pc:spChg>
        <pc:spChg chg="add del">
          <ac:chgData name="Mohamed Asim" userId="463e8671-0eec-4074-8616-21d10d9d1eab" providerId="ADAL" clId="{B9BDCD4D-F81B-4797-B471-08215EDEF9CC}" dt="2024-02-14T12:10:16.237" v="2643" actId="26606"/>
          <ac:spMkLst>
            <pc:docMk/>
            <pc:sldMk cId="4288315320" sldId="288"/>
            <ac:spMk id="10" creationId="{E80C1945-C4EB-17F4-51CB-5AABA4834A2C}"/>
          </ac:spMkLst>
        </pc:spChg>
        <pc:spChg chg="add del">
          <ac:chgData name="Mohamed Asim" userId="463e8671-0eec-4074-8616-21d10d9d1eab" providerId="ADAL" clId="{B9BDCD4D-F81B-4797-B471-08215EDEF9CC}" dt="2024-02-14T12:10:16.237" v="2643" actId="26606"/>
          <ac:spMkLst>
            <pc:docMk/>
            <pc:sldMk cId="4288315320" sldId="288"/>
            <ac:spMk id="11" creationId="{E81BF4F6-F2CF-4984-9D14-D6966D92F99F}"/>
          </ac:spMkLst>
        </pc:spChg>
        <pc:spChg chg="add del">
          <ac:chgData name="Mohamed Asim" userId="463e8671-0eec-4074-8616-21d10d9d1eab" providerId="ADAL" clId="{B9BDCD4D-F81B-4797-B471-08215EDEF9CC}" dt="2024-02-14T12:10:18.946" v="2645" actId="26606"/>
          <ac:spMkLst>
            <pc:docMk/>
            <pc:sldMk cId="4288315320" sldId="288"/>
            <ac:spMk id="13" creationId="{9DECDBF4-02B6-4BB4-B65B-B8107AD6A9E8}"/>
          </ac:spMkLst>
        </pc:spChg>
        <pc:spChg chg="add del">
          <ac:chgData name="Mohamed Asim" userId="463e8671-0eec-4074-8616-21d10d9d1eab" providerId="ADAL" clId="{B9BDCD4D-F81B-4797-B471-08215EDEF9CC}" dt="2024-02-14T12:10:18.946" v="2645" actId="26606"/>
          <ac:spMkLst>
            <pc:docMk/>
            <pc:sldMk cId="4288315320" sldId="288"/>
            <ac:spMk id="14" creationId="{53B021B3-DE93-4AB7-8A18-CF5F1CED88B8}"/>
          </ac:spMkLst>
        </pc:spChg>
        <pc:spChg chg="add del">
          <ac:chgData name="Mohamed Asim" userId="463e8671-0eec-4074-8616-21d10d9d1eab" providerId="ADAL" clId="{B9BDCD4D-F81B-4797-B471-08215EDEF9CC}" dt="2024-02-14T12:10:18.946" v="2645" actId="26606"/>
          <ac:spMkLst>
            <pc:docMk/>
            <pc:sldMk cId="4288315320" sldId="288"/>
            <ac:spMk id="15" creationId="{52D502E5-F6B4-4D58-B4AE-FC466FF15EE8}"/>
          </ac:spMkLst>
        </pc:spChg>
        <pc:spChg chg="add">
          <ac:chgData name="Mohamed Asim" userId="463e8671-0eec-4074-8616-21d10d9d1eab" providerId="ADAL" clId="{B9BDCD4D-F81B-4797-B471-08215EDEF9CC}" dt="2024-02-14T12:10:18.962" v="2646" actId="26606"/>
          <ac:spMkLst>
            <pc:docMk/>
            <pc:sldMk cId="4288315320" sldId="288"/>
            <ac:spMk id="18" creationId="{C0763A76-9F1C-4FC5-82B7-DD475DA461B2}"/>
          </ac:spMkLst>
        </pc:spChg>
        <pc:spChg chg="add">
          <ac:chgData name="Mohamed Asim" userId="463e8671-0eec-4074-8616-21d10d9d1eab" providerId="ADAL" clId="{B9BDCD4D-F81B-4797-B471-08215EDEF9CC}" dt="2024-02-14T12:10:18.962" v="2646" actId="26606"/>
          <ac:spMkLst>
            <pc:docMk/>
            <pc:sldMk cId="4288315320" sldId="288"/>
            <ac:spMk id="19" creationId="{E81BF4F6-F2CF-4984-9D14-D6966D92F99F}"/>
          </ac:spMkLst>
        </pc:spChg>
        <pc:spChg chg="add mod">
          <ac:chgData name="Mohamed Asim" userId="463e8671-0eec-4074-8616-21d10d9d1eab" providerId="ADAL" clId="{B9BDCD4D-F81B-4797-B471-08215EDEF9CC}" dt="2024-02-15T14:12:49.909" v="3169" actId="20577"/>
          <ac:spMkLst>
            <pc:docMk/>
            <pc:sldMk cId="4288315320" sldId="288"/>
            <ac:spMk id="20" creationId="{E80C1945-C4EB-17F4-51CB-5AABA4834A2C}"/>
          </ac:spMkLst>
        </pc:spChg>
        <pc:graphicFrameChg chg="add del">
          <ac:chgData name="Mohamed Asim" userId="463e8671-0eec-4074-8616-21d10d9d1eab" providerId="ADAL" clId="{B9BDCD4D-F81B-4797-B471-08215EDEF9CC}" dt="2024-02-14T12:09:59.280" v="2639" actId="26606"/>
          <ac:graphicFrameMkLst>
            <pc:docMk/>
            <pc:sldMk cId="4288315320" sldId="288"/>
            <ac:graphicFrameMk id="5" creationId="{1CFD0AF4-B2B7-210D-4DD3-C475FC55FD0B}"/>
          </ac:graphicFrameMkLst>
        </pc:graphicFrameChg>
        <pc:graphicFrameChg chg="add del">
          <ac:chgData name="Mohamed Asim" userId="463e8671-0eec-4074-8616-21d10d9d1eab" providerId="ADAL" clId="{B9BDCD4D-F81B-4797-B471-08215EDEF9CC}" dt="2024-02-14T12:10:07.741" v="2641" actId="26606"/>
          <ac:graphicFrameMkLst>
            <pc:docMk/>
            <pc:sldMk cId="4288315320" sldId="288"/>
            <ac:graphicFrameMk id="7" creationId="{12C2FDA1-D299-F14D-40E0-CA8197553B48}"/>
          </ac:graphicFrameMkLst>
        </pc:graphicFrameChg>
        <pc:graphicFrameChg chg="add del">
          <ac:chgData name="Mohamed Asim" userId="463e8671-0eec-4074-8616-21d10d9d1eab" providerId="ADAL" clId="{B9BDCD4D-F81B-4797-B471-08215EDEF9CC}" dt="2024-02-14T12:10:18.946" v="2645" actId="26606"/>
          <ac:graphicFrameMkLst>
            <pc:docMk/>
            <pc:sldMk cId="4288315320" sldId="288"/>
            <ac:graphicFrameMk id="16" creationId="{C062201B-602A-1117-2D2C-D887094A4715}"/>
          </ac:graphicFrameMkLst>
        </pc:graphicFrameChg>
        <pc:picChg chg="add del">
          <ac:chgData name="Mohamed Asim" userId="463e8671-0eec-4074-8616-21d10d9d1eab" providerId="ADAL" clId="{B9BDCD4D-F81B-4797-B471-08215EDEF9CC}" dt="2024-02-14T12:10:16.237" v="2643" actId="26606"/>
          <ac:picMkLst>
            <pc:docMk/>
            <pc:sldMk cId="4288315320" sldId="288"/>
            <ac:picMk id="12" creationId="{5DBF06C0-411A-DB45-2CB9-ED2B0CCCDEDC}"/>
          </ac:picMkLst>
        </pc:picChg>
        <pc:picChg chg="add">
          <ac:chgData name="Mohamed Asim" userId="463e8671-0eec-4074-8616-21d10d9d1eab" providerId="ADAL" clId="{B9BDCD4D-F81B-4797-B471-08215EDEF9CC}" dt="2024-02-14T12:10:18.962" v="2646" actId="26606"/>
          <ac:picMkLst>
            <pc:docMk/>
            <pc:sldMk cId="4288315320" sldId="288"/>
            <ac:picMk id="21" creationId="{5DBF06C0-411A-DB45-2CB9-ED2B0CCCDEDC}"/>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917D39-44C8-4CB7-9073-D4C64472DAE0}" type="datetimeFigureOut">
              <a:rPr lang="en-GB" smtClean="0"/>
              <a:t>04/11/2024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F38699-4B03-4757-A8E8-1F2266124752}" type="slidenum">
              <a:rPr lang="en-GB" smtClean="0"/>
              <a:t>‹#›</a:t>
            </a:fld>
            <a:endParaRPr lang="en-GB"/>
          </a:p>
        </p:txBody>
      </p:sp>
    </p:spTree>
    <p:extLst>
      <p:ext uri="{BB962C8B-B14F-4D97-AF65-F5344CB8AC3E}">
        <p14:creationId xmlns:p14="http://schemas.microsoft.com/office/powerpoint/2010/main" val="3063802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Fill in the relevant information for the cohort</a:t>
            </a:r>
          </a:p>
        </p:txBody>
      </p:sp>
      <p:sp>
        <p:nvSpPr>
          <p:cNvPr id="4" name="Slide Number Placeholder 3"/>
          <p:cNvSpPr>
            <a:spLocks noGrp="1"/>
          </p:cNvSpPr>
          <p:nvPr>
            <p:ph type="sldNum" sz="quarter" idx="5"/>
          </p:nvPr>
        </p:nvSpPr>
        <p:spPr/>
        <p:txBody>
          <a:bodyPr/>
          <a:lstStyle/>
          <a:p>
            <a:fld id="{58F38699-4B03-4757-A8E8-1F2266124752}" type="slidenum">
              <a:rPr lang="en-GB" smtClean="0"/>
              <a:t>1</a:t>
            </a:fld>
            <a:endParaRPr lang="en-GB"/>
          </a:p>
        </p:txBody>
      </p:sp>
    </p:spTree>
    <p:extLst>
      <p:ext uri="{BB962C8B-B14F-4D97-AF65-F5344CB8AC3E}">
        <p14:creationId xmlns:p14="http://schemas.microsoft.com/office/powerpoint/2010/main" val="22344795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BB4A9-E407-BB4D-BC16-5B1E5B48B57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5AC3E1F-4995-134C-AE55-0A3532E0E29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77C903F-74BD-E942-9253-D2B8FD075855}"/>
              </a:ext>
            </a:extLst>
          </p:cNvPr>
          <p:cNvSpPr>
            <a:spLocks noGrp="1"/>
          </p:cNvSpPr>
          <p:nvPr>
            <p:ph type="dt" sz="half" idx="10"/>
          </p:nvPr>
        </p:nvSpPr>
        <p:spPr/>
        <p:txBody>
          <a:bodyPr/>
          <a:lstStyle/>
          <a:p>
            <a:fld id="{E10496D2-9476-49CE-8CF1-A12CD1EB0FAD}" type="datetime1">
              <a:rPr lang="en-SG" smtClean="0"/>
              <a:t>4/11/2024</a:t>
            </a:fld>
            <a:endParaRPr lang="en-US"/>
          </a:p>
        </p:txBody>
      </p:sp>
      <p:sp>
        <p:nvSpPr>
          <p:cNvPr id="5" name="Footer Placeholder 4">
            <a:extLst>
              <a:ext uri="{FF2B5EF4-FFF2-40B4-BE49-F238E27FC236}">
                <a16:creationId xmlns:a16="http://schemas.microsoft.com/office/drawing/2014/main" id="{43B474AC-9BBA-FA4B-80BA-CAE58D9FBFD5}"/>
              </a:ext>
            </a:extLst>
          </p:cNvPr>
          <p:cNvSpPr>
            <a:spLocks noGrp="1"/>
          </p:cNvSpPr>
          <p:nvPr>
            <p:ph type="ftr" sz="quarter" idx="11"/>
          </p:nvPr>
        </p:nvSpPr>
        <p:spPr/>
        <p:txBody>
          <a:bodyPr/>
          <a:lstStyle/>
          <a:p>
            <a:r>
              <a:rPr lang="en-US"/>
              <a:t>Converting Research into Pracice</a:t>
            </a:r>
          </a:p>
        </p:txBody>
      </p:sp>
      <p:sp>
        <p:nvSpPr>
          <p:cNvPr id="6" name="Slide Number Placeholder 5">
            <a:extLst>
              <a:ext uri="{FF2B5EF4-FFF2-40B4-BE49-F238E27FC236}">
                <a16:creationId xmlns:a16="http://schemas.microsoft.com/office/drawing/2014/main" id="{26D4EEC8-D335-DB40-8B53-641AEA6BA9D8}"/>
              </a:ext>
            </a:extLst>
          </p:cNvPr>
          <p:cNvSpPr>
            <a:spLocks noGrp="1"/>
          </p:cNvSpPr>
          <p:nvPr>
            <p:ph type="sldNum" sz="quarter" idx="12"/>
          </p:nvPr>
        </p:nvSpPr>
        <p:spPr/>
        <p:txBody>
          <a:bodyPr/>
          <a:lstStyle/>
          <a:p>
            <a:fld id="{0F3DFE97-DDC9-1D47-98E4-729917A1C860}" type="slidenum">
              <a:rPr lang="en-US" smtClean="0"/>
              <a:t>‹#›</a:t>
            </a:fld>
            <a:endParaRPr lang="en-US"/>
          </a:p>
        </p:txBody>
      </p:sp>
    </p:spTree>
    <p:extLst>
      <p:ext uri="{BB962C8B-B14F-4D97-AF65-F5344CB8AC3E}">
        <p14:creationId xmlns:p14="http://schemas.microsoft.com/office/powerpoint/2010/main" val="152793569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725"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hyperlink" Target="https://www.qsrinternational.com/nvivo-qualitative-data-analysis-software/home" TargetMode="External"/><Relationship Id="rId2" Type="http://schemas.openxmlformats.org/officeDocument/2006/relationships/hyperlink" Target="https://atlasti.com/" TargetMode="Externa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v=nzF48qLy2kg" TargetMode="External"/><Relationship Id="rId2" Type="http://schemas.openxmlformats.org/officeDocument/2006/relationships/hyperlink" Target="https://www.youtube.com/watch?v=J-g1c7FriFE" TargetMode="Externa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D9E2CC-1AE0-9F1D-FAB0-0A1AD94712BA}"/>
              </a:ext>
            </a:extLst>
          </p:cNvPr>
          <p:cNvSpPr>
            <a:spLocks noGrp="1"/>
          </p:cNvSpPr>
          <p:nvPr>
            <p:ph idx="1"/>
          </p:nvPr>
        </p:nvSpPr>
        <p:spPr>
          <a:xfrm>
            <a:off x="882191" y="486116"/>
            <a:ext cx="5213809" cy="3118339"/>
          </a:xfrm>
        </p:spPr>
        <p:txBody>
          <a:bodyPr/>
          <a:lstStyle/>
          <a:p>
            <a:pPr marL="0" indent="0" algn="ctr">
              <a:buNone/>
            </a:pPr>
            <a:endParaRPr lang="en-GB" sz="4000" dirty="0"/>
          </a:p>
          <a:p>
            <a:pPr marL="0" indent="0">
              <a:buNone/>
            </a:pPr>
            <a:r>
              <a:rPr lang="en-GB" sz="4000" dirty="0"/>
              <a:t>      </a:t>
            </a:r>
            <a:r>
              <a:rPr lang="en-GB" sz="2400" dirty="0"/>
              <a:t>Converting Research into Practice LCDB 7010</a:t>
            </a:r>
          </a:p>
          <a:p>
            <a:pPr marL="0" indent="0" algn="ctr">
              <a:buNone/>
            </a:pPr>
            <a:endParaRPr lang="en-GB" sz="4000" dirty="0"/>
          </a:p>
          <a:p>
            <a:pPr marL="0" indent="0">
              <a:buNone/>
            </a:pPr>
            <a:r>
              <a:rPr lang="en-GB" sz="4000" dirty="0"/>
              <a:t>      </a:t>
            </a:r>
            <a:r>
              <a:rPr lang="en-GB" dirty="0"/>
              <a:t>Week 5 </a:t>
            </a:r>
            <a:r>
              <a:rPr lang="en-GB"/>
              <a:t>– Coding &amp;Qualitative </a:t>
            </a:r>
            <a:r>
              <a:rPr lang="en-GB" dirty="0"/>
              <a:t>Analysis </a:t>
            </a:r>
          </a:p>
          <a:p>
            <a:pPr marL="0" indent="0">
              <a:buNone/>
            </a:pPr>
            <a:r>
              <a:rPr lang="en-GB" dirty="0"/>
              <a:t>				</a:t>
            </a:r>
          </a:p>
          <a:p>
            <a:pPr marL="0" indent="0">
              <a:buNone/>
            </a:pPr>
            <a:r>
              <a:rPr lang="en-GB" sz="4000" dirty="0"/>
              <a:t>			</a:t>
            </a:r>
          </a:p>
        </p:txBody>
      </p:sp>
    </p:spTree>
    <p:extLst>
      <p:ext uri="{BB962C8B-B14F-4D97-AF65-F5344CB8AC3E}">
        <p14:creationId xmlns:p14="http://schemas.microsoft.com/office/powerpoint/2010/main" val="17208888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84F25-25C6-9BD5-742A-A50B606A0606}"/>
              </a:ext>
            </a:extLst>
          </p:cNvPr>
          <p:cNvSpPr>
            <a:spLocks noGrp="1"/>
          </p:cNvSpPr>
          <p:nvPr>
            <p:ph type="title"/>
          </p:nvPr>
        </p:nvSpPr>
        <p:spPr>
          <a:xfrm>
            <a:off x="358219" y="365125"/>
            <a:ext cx="11481847" cy="508635"/>
          </a:xfrm>
        </p:spPr>
        <p:txBody>
          <a:bodyPr>
            <a:normAutofit fontScale="90000"/>
          </a:bodyPr>
          <a:lstStyle/>
          <a:p>
            <a:r>
              <a:rPr lang="en-GB" dirty="0">
                <a:highlight>
                  <a:srgbClr val="00FFFF"/>
                </a:highlight>
              </a:rPr>
              <a:t>Session Plan</a:t>
            </a:r>
          </a:p>
        </p:txBody>
      </p:sp>
      <p:sp>
        <p:nvSpPr>
          <p:cNvPr id="3" name="Content Placeholder 2">
            <a:extLst>
              <a:ext uri="{FF2B5EF4-FFF2-40B4-BE49-F238E27FC236}">
                <a16:creationId xmlns:a16="http://schemas.microsoft.com/office/drawing/2014/main" id="{882851C0-6472-8C4E-46B8-9AE82FBD8967}"/>
              </a:ext>
            </a:extLst>
          </p:cNvPr>
          <p:cNvSpPr>
            <a:spLocks noGrp="1"/>
          </p:cNvSpPr>
          <p:nvPr>
            <p:ph idx="1"/>
          </p:nvPr>
        </p:nvSpPr>
        <p:spPr>
          <a:xfrm>
            <a:off x="358219" y="731520"/>
            <a:ext cx="11481847" cy="5049520"/>
          </a:xfrm>
        </p:spPr>
        <p:txBody>
          <a:bodyPr>
            <a:normAutofit fontScale="92500" lnSpcReduction="20000"/>
          </a:bodyPr>
          <a:lstStyle/>
          <a:p>
            <a:pPr marL="0" indent="0">
              <a:buNone/>
            </a:pPr>
            <a:r>
              <a:rPr lang="en-GB" dirty="0"/>
              <a:t>  </a:t>
            </a:r>
          </a:p>
          <a:p>
            <a:pPr marL="514350" indent="-514350">
              <a:buAutoNum type="arabicPeriod"/>
            </a:pPr>
            <a:r>
              <a:rPr lang="en-GB" dirty="0"/>
              <a:t>Review progress on your article (review and feedback) </a:t>
            </a:r>
          </a:p>
          <a:p>
            <a:pPr marL="457200" lvl="1" indent="0">
              <a:buNone/>
            </a:pPr>
            <a:r>
              <a:rPr lang="en-GB" dirty="0" err="1"/>
              <a:t>Siddartha</a:t>
            </a:r>
            <a:r>
              <a:rPr lang="en-GB" dirty="0"/>
              <a:t>, Magda</a:t>
            </a:r>
            <a:r>
              <a:rPr lang="en-GB"/>
              <a:t>, Yajing</a:t>
            </a:r>
            <a:endParaRPr lang="en-GB" dirty="0"/>
          </a:p>
          <a:p>
            <a:pPr marL="514350" indent="-514350">
              <a:buAutoNum type="arabicPeriod"/>
            </a:pPr>
            <a:endParaRPr lang="en-GB" dirty="0"/>
          </a:p>
          <a:p>
            <a:pPr marL="514350" indent="-514350">
              <a:buAutoNum type="arabicPeriod"/>
            </a:pPr>
            <a:r>
              <a:rPr lang="en-GB" u="sng" dirty="0"/>
              <a:t>Focus Group </a:t>
            </a:r>
            <a:r>
              <a:rPr lang="en-GB" dirty="0"/>
              <a:t>exercise  ( completion )  </a:t>
            </a:r>
          </a:p>
          <a:p>
            <a:pPr marL="514350" indent="-514350">
              <a:buAutoNum type="arabicPeriod"/>
            </a:pPr>
            <a:endParaRPr lang="en-GB" dirty="0"/>
          </a:p>
          <a:p>
            <a:pPr marL="514350" indent="-514350">
              <a:buAutoNum type="arabicPeriod"/>
            </a:pPr>
            <a:r>
              <a:rPr lang="en-GB" dirty="0"/>
              <a:t>Lecture &amp; Discussion on Coding ( 11 - 12)</a:t>
            </a:r>
          </a:p>
          <a:p>
            <a:pPr marL="514350" indent="-514350">
              <a:buAutoNum type="arabicPeriod"/>
            </a:pPr>
            <a:endParaRPr lang="en-GB" dirty="0"/>
          </a:p>
          <a:p>
            <a:pPr marL="514350" indent="-514350">
              <a:buAutoNum type="arabicPeriod"/>
            </a:pPr>
            <a:r>
              <a:rPr lang="en-GB" dirty="0"/>
              <a:t>Jason Harcourt – AI guidelines and Academic Integrity – 2pm   </a:t>
            </a:r>
          </a:p>
          <a:p>
            <a:pPr marL="514350" indent="-514350">
              <a:buAutoNum type="arabicPeriod"/>
            </a:pPr>
            <a:endParaRPr lang="en-GB" dirty="0"/>
          </a:p>
          <a:p>
            <a:pPr marL="514350" indent="-514350">
              <a:buAutoNum type="arabicPeriod" startAt="3"/>
            </a:pPr>
            <a:r>
              <a:rPr lang="en-GB" dirty="0"/>
              <a:t>Activity on coding manually Excel or </a:t>
            </a:r>
            <a:r>
              <a:rPr lang="en-GB" dirty="0" err="1"/>
              <a:t>Nvivo</a:t>
            </a:r>
            <a:endParaRPr lang="en-GB" dirty="0"/>
          </a:p>
          <a:p>
            <a:pPr marL="0" indent="0">
              <a:buNone/>
            </a:pPr>
            <a:r>
              <a:rPr lang="en-GB" dirty="0"/>
              <a:t>	( 2 – 4 pm)</a:t>
            </a:r>
          </a:p>
          <a:p>
            <a:pPr marL="514350" indent="-514350">
              <a:buAutoNum type="arabicPeriod"/>
            </a:pPr>
            <a:endParaRPr lang="en-GB" dirty="0"/>
          </a:p>
          <a:p>
            <a:pPr marL="514350" indent="-514350">
              <a:buAutoNum type="arabicPeriod"/>
            </a:pPr>
            <a:endParaRPr lang="en-GB" dirty="0"/>
          </a:p>
          <a:p>
            <a:pPr marL="514350" indent="-514350">
              <a:buAutoNum type="arabicPeriod"/>
            </a:pPr>
            <a:endParaRPr lang="en-GB" dirty="0"/>
          </a:p>
          <a:p>
            <a:pPr marL="514350" indent="-514350">
              <a:buAutoNum type="arabicPeriod"/>
            </a:pPr>
            <a:endParaRPr lang="en-GB" dirty="0"/>
          </a:p>
        </p:txBody>
      </p:sp>
    </p:spTree>
    <p:extLst>
      <p:ext uri="{BB962C8B-B14F-4D97-AF65-F5344CB8AC3E}">
        <p14:creationId xmlns:p14="http://schemas.microsoft.com/office/powerpoint/2010/main" val="1116631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3B236-8CC6-664A-A41B-9AE76EDCFDBF}"/>
              </a:ext>
            </a:extLst>
          </p:cNvPr>
          <p:cNvSpPr>
            <a:spLocks noGrp="1"/>
          </p:cNvSpPr>
          <p:nvPr>
            <p:ph type="title"/>
          </p:nvPr>
        </p:nvSpPr>
        <p:spPr/>
        <p:txBody>
          <a:bodyPr/>
          <a:lstStyle/>
          <a:p>
            <a:r>
              <a:rPr lang="en-US" dirty="0"/>
              <a:t>Activities involved in qualitative analysis</a:t>
            </a:r>
          </a:p>
        </p:txBody>
      </p:sp>
      <p:sp>
        <p:nvSpPr>
          <p:cNvPr id="3" name="Content Placeholder 2">
            <a:extLst>
              <a:ext uri="{FF2B5EF4-FFF2-40B4-BE49-F238E27FC236}">
                <a16:creationId xmlns:a16="http://schemas.microsoft.com/office/drawing/2014/main" id="{38566A04-E3DD-8048-A805-75896E046C7C}"/>
              </a:ext>
            </a:extLst>
          </p:cNvPr>
          <p:cNvSpPr>
            <a:spLocks noGrp="1"/>
          </p:cNvSpPr>
          <p:nvPr>
            <p:ph idx="1"/>
          </p:nvPr>
        </p:nvSpPr>
        <p:spPr/>
        <p:txBody>
          <a:bodyPr/>
          <a:lstStyle/>
          <a:p>
            <a:pPr marL="0" indent="0">
              <a:buNone/>
            </a:pPr>
            <a:r>
              <a:rPr lang="en-SG" dirty="0"/>
              <a:t>	■ categorisation;</a:t>
            </a:r>
          </a:p>
          <a:p>
            <a:pPr marL="0" indent="0">
              <a:buNone/>
            </a:pPr>
            <a:r>
              <a:rPr lang="en-SG" dirty="0"/>
              <a:t>	■ recognising relationships and developing the categories you 	are 	using to facilitate this;</a:t>
            </a:r>
          </a:p>
          <a:p>
            <a:pPr marL="0" indent="0">
              <a:buNone/>
            </a:pPr>
            <a:r>
              <a:rPr lang="en-SG" dirty="0"/>
              <a:t>		- recognising patterns/trends</a:t>
            </a:r>
          </a:p>
          <a:p>
            <a:pPr marL="0" indent="0">
              <a:buNone/>
            </a:pPr>
            <a:r>
              <a:rPr lang="en-SG" dirty="0"/>
              <a:t>	■ developing and testing theories to reach conclusions.</a:t>
            </a:r>
          </a:p>
          <a:p>
            <a:endParaRPr lang="en-US" dirty="0"/>
          </a:p>
        </p:txBody>
      </p:sp>
      <p:sp>
        <p:nvSpPr>
          <p:cNvPr id="4" name="Footer Placeholder 3">
            <a:extLst>
              <a:ext uri="{FF2B5EF4-FFF2-40B4-BE49-F238E27FC236}">
                <a16:creationId xmlns:a16="http://schemas.microsoft.com/office/drawing/2014/main" id="{9EE9D457-647F-1941-800A-4FB60D00BADA}"/>
              </a:ext>
            </a:extLst>
          </p:cNvPr>
          <p:cNvSpPr>
            <a:spLocks noGrp="1"/>
          </p:cNvSpPr>
          <p:nvPr>
            <p:ph type="ftr" sz="quarter" idx="11"/>
          </p:nvPr>
        </p:nvSpPr>
        <p:spPr/>
        <p:txBody>
          <a:bodyPr/>
          <a:lstStyle/>
          <a:p>
            <a:r>
              <a:rPr lang="en-US" dirty="0"/>
              <a:t>Converting Research into </a:t>
            </a:r>
            <a:r>
              <a:rPr lang="en-US" dirty="0" err="1"/>
              <a:t>Pracice</a:t>
            </a:r>
            <a:endParaRPr lang="en-US" dirty="0"/>
          </a:p>
        </p:txBody>
      </p:sp>
      <p:sp>
        <p:nvSpPr>
          <p:cNvPr id="5" name="Slide Number Placeholder 4">
            <a:extLst>
              <a:ext uri="{FF2B5EF4-FFF2-40B4-BE49-F238E27FC236}">
                <a16:creationId xmlns:a16="http://schemas.microsoft.com/office/drawing/2014/main" id="{746D41F1-6EA6-C640-A63A-D37851E257C8}"/>
              </a:ext>
            </a:extLst>
          </p:cNvPr>
          <p:cNvSpPr>
            <a:spLocks noGrp="1"/>
          </p:cNvSpPr>
          <p:nvPr>
            <p:ph type="sldNum" sz="quarter" idx="12"/>
          </p:nvPr>
        </p:nvSpPr>
        <p:spPr/>
        <p:txBody>
          <a:bodyPr/>
          <a:lstStyle/>
          <a:p>
            <a:fld id="{0F3DFE97-DDC9-1D47-98E4-729917A1C860}" type="slidenum">
              <a:rPr lang="en-US" smtClean="0"/>
              <a:t>3</a:t>
            </a:fld>
            <a:endParaRPr lang="en-US"/>
          </a:p>
        </p:txBody>
      </p:sp>
    </p:spTree>
    <p:extLst>
      <p:ext uri="{BB962C8B-B14F-4D97-AF65-F5344CB8AC3E}">
        <p14:creationId xmlns:p14="http://schemas.microsoft.com/office/powerpoint/2010/main" val="30263302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84674-7EB4-56C8-BBD3-4F1AA5B44A63}"/>
              </a:ext>
            </a:extLst>
          </p:cNvPr>
          <p:cNvSpPr>
            <a:spLocks noGrp="1"/>
          </p:cNvSpPr>
          <p:nvPr>
            <p:ph type="title"/>
          </p:nvPr>
        </p:nvSpPr>
        <p:spPr/>
        <p:txBody>
          <a:bodyPr/>
          <a:lstStyle/>
          <a:p>
            <a:r>
              <a:rPr lang="en-US" dirty="0"/>
              <a:t>Saldana – Coding Manual for Qualitative Research – Introduction to Codes</a:t>
            </a:r>
          </a:p>
        </p:txBody>
      </p:sp>
      <p:sp>
        <p:nvSpPr>
          <p:cNvPr id="3" name="Content Placeholder 2">
            <a:extLst>
              <a:ext uri="{FF2B5EF4-FFF2-40B4-BE49-F238E27FC236}">
                <a16:creationId xmlns:a16="http://schemas.microsoft.com/office/drawing/2014/main" id="{62AD0A41-9E2A-C3FF-29AB-8F5C0122AA76}"/>
              </a:ext>
            </a:extLst>
          </p:cNvPr>
          <p:cNvSpPr>
            <a:spLocks noGrp="1"/>
          </p:cNvSpPr>
          <p:nvPr>
            <p:ph idx="1"/>
          </p:nvPr>
        </p:nvSpPr>
        <p:spPr/>
        <p:txBody>
          <a:bodyPr/>
          <a:lstStyle/>
          <a:p>
            <a:endParaRPr lang="en-US" dirty="0"/>
          </a:p>
          <a:p>
            <a:endParaRPr lang="en-US" dirty="0"/>
          </a:p>
          <a:p>
            <a:pPr marL="0" indent="0">
              <a:buNone/>
            </a:pPr>
            <a:endParaRPr lang="en-US" dirty="0"/>
          </a:p>
        </p:txBody>
      </p:sp>
      <p:sp>
        <p:nvSpPr>
          <p:cNvPr id="4" name="Footer Placeholder 3">
            <a:extLst>
              <a:ext uri="{FF2B5EF4-FFF2-40B4-BE49-F238E27FC236}">
                <a16:creationId xmlns:a16="http://schemas.microsoft.com/office/drawing/2014/main" id="{28250057-7A43-A295-591B-693FC56BD9AC}"/>
              </a:ext>
            </a:extLst>
          </p:cNvPr>
          <p:cNvSpPr>
            <a:spLocks noGrp="1"/>
          </p:cNvSpPr>
          <p:nvPr>
            <p:ph type="ftr" sz="quarter" idx="11"/>
          </p:nvPr>
        </p:nvSpPr>
        <p:spPr/>
        <p:txBody>
          <a:bodyPr/>
          <a:lstStyle/>
          <a:p>
            <a:r>
              <a:rPr lang="en-US"/>
              <a:t>Converting Research into Pracice</a:t>
            </a:r>
          </a:p>
        </p:txBody>
      </p:sp>
      <p:sp>
        <p:nvSpPr>
          <p:cNvPr id="5" name="Slide Number Placeholder 4">
            <a:extLst>
              <a:ext uri="{FF2B5EF4-FFF2-40B4-BE49-F238E27FC236}">
                <a16:creationId xmlns:a16="http://schemas.microsoft.com/office/drawing/2014/main" id="{51BA4463-A32F-F338-3A76-4E9FAAF9138E}"/>
              </a:ext>
            </a:extLst>
          </p:cNvPr>
          <p:cNvSpPr>
            <a:spLocks noGrp="1"/>
          </p:cNvSpPr>
          <p:nvPr>
            <p:ph type="sldNum" sz="quarter" idx="12"/>
          </p:nvPr>
        </p:nvSpPr>
        <p:spPr/>
        <p:txBody>
          <a:bodyPr/>
          <a:lstStyle/>
          <a:p>
            <a:fld id="{0F3DFE97-DDC9-1D47-98E4-729917A1C860}" type="slidenum">
              <a:rPr lang="en-US" smtClean="0"/>
              <a:t>4</a:t>
            </a:fld>
            <a:endParaRPr lang="en-US"/>
          </a:p>
        </p:txBody>
      </p:sp>
    </p:spTree>
    <p:extLst>
      <p:ext uri="{BB962C8B-B14F-4D97-AF65-F5344CB8AC3E}">
        <p14:creationId xmlns:p14="http://schemas.microsoft.com/office/powerpoint/2010/main" val="9456171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0AAF5-867A-BCB8-1A5E-25C1BD5EC2B4}"/>
              </a:ext>
            </a:extLst>
          </p:cNvPr>
          <p:cNvSpPr>
            <a:spLocks noGrp="1"/>
          </p:cNvSpPr>
          <p:nvPr>
            <p:ph type="title"/>
          </p:nvPr>
        </p:nvSpPr>
        <p:spPr/>
        <p:txBody>
          <a:bodyPr/>
          <a:lstStyle/>
          <a:p>
            <a:r>
              <a:rPr lang="en-GB" dirty="0"/>
              <a:t>What is a code?</a:t>
            </a:r>
          </a:p>
        </p:txBody>
      </p:sp>
      <p:sp>
        <p:nvSpPr>
          <p:cNvPr id="3" name="Content Placeholder 2">
            <a:extLst>
              <a:ext uri="{FF2B5EF4-FFF2-40B4-BE49-F238E27FC236}">
                <a16:creationId xmlns:a16="http://schemas.microsoft.com/office/drawing/2014/main" id="{DBF9CB38-A621-3075-4BAE-2470A878E341}"/>
              </a:ext>
            </a:extLst>
          </p:cNvPr>
          <p:cNvSpPr>
            <a:spLocks noGrp="1"/>
          </p:cNvSpPr>
          <p:nvPr>
            <p:ph idx="1"/>
          </p:nvPr>
        </p:nvSpPr>
        <p:spPr/>
        <p:txBody>
          <a:bodyPr/>
          <a:lstStyle/>
          <a:p>
            <a:r>
              <a:rPr lang="en-GB" dirty="0"/>
              <a:t>According to Saldana</a:t>
            </a:r>
          </a:p>
          <a:p>
            <a:pPr marL="457200" lvl="1" indent="0">
              <a:buNone/>
            </a:pPr>
            <a:r>
              <a:rPr lang="en-GB" dirty="0"/>
              <a:t>A code in qualitative inquiry is most often a </a:t>
            </a:r>
            <a:r>
              <a:rPr lang="en-GB" dirty="0">
                <a:highlight>
                  <a:srgbClr val="FFFF00"/>
                </a:highlight>
              </a:rPr>
              <a:t>word or short phrase </a:t>
            </a:r>
            <a:r>
              <a:rPr lang="en-GB" dirty="0"/>
              <a:t>that symbolically assigns a summative, salient, essence-capturing, and/or evocative attribute for a portion of language-based or visual data</a:t>
            </a:r>
          </a:p>
          <a:p>
            <a:r>
              <a:rPr lang="en-GB" dirty="0"/>
              <a:t>In qualitative data analysis, a code is a </a:t>
            </a:r>
            <a:r>
              <a:rPr lang="en-GB" b="1" dirty="0"/>
              <a:t>researcher-generated construct </a:t>
            </a:r>
            <a:r>
              <a:rPr lang="en-GB" dirty="0"/>
              <a:t>that symbolizes or “translates” data (Vogt, Vogt, Gardner, &amp; </a:t>
            </a:r>
            <a:r>
              <a:rPr lang="en-GB" dirty="0" err="1"/>
              <a:t>Haeffele</a:t>
            </a:r>
            <a:r>
              <a:rPr lang="en-GB" dirty="0"/>
              <a:t>, 2014, p. 13) and thus attributes interpreted meaning to each individual datum for later purposes of pattern detection, categorization, assertion or proposition development, theory building, and other analytic processes</a:t>
            </a:r>
          </a:p>
        </p:txBody>
      </p:sp>
      <p:sp>
        <p:nvSpPr>
          <p:cNvPr id="4" name="Footer Placeholder 3">
            <a:extLst>
              <a:ext uri="{FF2B5EF4-FFF2-40B4-BE49-F238E27FC236}">
                <a16:creationId xmlns:a16="http://schemas.microsoft.com/office/drawing/2014/main" id="{CDE74ADE-36DB-9DDE-04D6-F1D2810F2F6B}"/>
              </a:ext>
            </a:extLst>
          </p:cNvPr>
          <p:cNvSpPr>
            <a:spLocks noGrp="1"/>
          </p:cNvSpPr>
          <p:nvPr>
            <p:ph type="ftr" sz="quarter" idx="11"/>
          </p:nvPr>
        </p:nvSpPr>
        <p:spPr/>
        <p:txBody>
          <a:bodyPr/>
          <a:lstStyle/>
          <a:p>
            <a:r>
              <a:rPr lang="en-US"/>
              <a:t>Converting Research into Pracice</a:t>
            </a:r>
          </a:p>
        </p:txBody>
      </p:sp>
      <p:sp>
        <p:nvSpPr>
          <p:cNvPr id="5" name="Slide Number Placeholder 4">
            <a:extLst>
              <a:ext uri="{FF2B5EF4-FFF2-40B4-BE49-F238E27FC236}">
                <a16:creationId xmlns:a16="http://schemas.microsoft.com/office/drawing/2014/main" id="{D484E99E-AFB2-4861-9B66-75006EC36695}"/>
              </a:ext>
            </a:extLst>
          </p:cNvPr>
          <p:cNvSpPr>
            <a:spLocks noGrp="1"/>
          </p:cNvSpPr>
          <p:nvPr>
            <p:ph type="sldNum" sz="quarter" idx="12"/>
          </p:nvPr>
        </p:nvSpPr>
        <p:spPr/>
        <p:txBody>
          <a:bodyPr/>
          <a:lstStyle/>
          <a:p>
            <a:fld id="{0F3DFE97-DDC9-1D47-98E4-729917A1C860}" type="slidenum">
              <a:rPr lang="en-US" smtClean="0"/>
              <a:t>5</a:t>
            </a:fld>
            <a:endParaRPr lang="en-US"/>
          </a:p>
        </p:txBody>
      </p:sp>
    </p:spTree>
    <p:extLst>
      <p:ext uri="{BB962C8B-B14F-4D97-AF65-F5344CB8AC3E}">
        <p14:creationId xmlns:p14="http://schemas.microsoft.com/office/powerpoint/2010/main" val="5696116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3EBE0-753D-F3BC-C3F5-F4E69C5806E0}"/>
              </a:ext>
            </a:extLst>
          </p:cNvPr>
          <p:cNvSpPr>
            <a:spLocks noGrp="1"/>
          </p:cNvSpPr>
          <p:nvPr>
            <p:ph type="title"/>
          </p:nvPr>
        </p:nvSpPr>
        <p:spPr/>
        <p:txBody>
          <a:bodyPr/>
          <a:lstStyle/>
          <a:p>
            <a:r>
              <a:rPr lang="en-GB" dirty="0"/>
              <a:t>Coding examples</a:t>
            </a:r>
          </a:p>
        </p:txBody>
      </p:sp>
      <p:sp>
        <p:nvSpPr>
          <p:cNvPr id="3" name="Content Placeholder 2">
            <a:extLst>
              <a:ext uri="{FF2B5EF4-FFF2-40B4-BE49-F238E27FC236}">
                <a16:creationId xmlns:a16="http://schemas.microsoft.com/office/drawing/2014/main" id="{3C0ABCA5-54BF-17B8-74FB-9706BA6296B0}"/>
              </a:ext>
            </a:extLst>
          </p:cNvPr>
          <p:cNvSpPr>
            <a:spLocks noGrp="1"/>
          </p:cNvSpPr>
          <p:nvPr>
            <p:ph idx="1"/>
          </p:nvPr>
        </p:nvSpPr>
        <p:spPr/>
        <p:txBody>
          <a:bodyPr/>
          <a:lstStyle/>
          <a:p>
            <a:pPr marL="0" indent="0">
              <a:buNone/>
            </a:pPr>
            <a:r>
              <a:rPr lang="en-GB" dirty="0"/>
              <a:t>I notice that the grand majority of homes have chain link fences in front of them. There are many dogs (mostly German shepherds) with signs on fences that say “Beware of the Dog.” </a:t>
            </a:r>
          </a:p>
          <a:p>
            <a:endParaRPr lang="en-GB" dirty="0"/>
          </a:p>
          <a:p>
            <a:pPr marL="0" indent="0">
              <a:buNone/>
            </a:pPr>
            <a:r>
              <a:rPr lang="en-GB" dirty="0"/>
              <a:t>1 security</a:t>
            </a:r>
          </a:p>
        </p:txBody>
      </p:sp>
      <p:sp>
        <p:nvSpPr>
          <p:cNvPr id="4" name="Footer Placeholder 3">
            <a:extLst>
              <a:ext uri="{FF2B5EF4-FFF2-40B4-BE49-F238E27FC236}">
                <a16:creationId xmlns:a16="http://schemas.microsoft.com/office/drawing/2014/main" id="{8EAB7314-D3BD-64B7-4B96-61E8314A681B}"/>
              </a:ext>
            </a:extLst>
          </p:cNvPr>
          <p:cNvSpPr>
            <a:spLocks noGrp="1"/>
          </p:cNvSpPr>
          <p:nvPr>
            <p:ph type="ftr" sz="quarter" idx="11"/>
          </p:nvPr>
        </p:nvSpPr>
        <p:spPr/>
        <p:txBody>
          <a:bodyPr/>
          <a:lstStyle/>
          <a:p>
            <a:r>
              <a:rPr lang="en-US"/>
              <a:t>Converting Research into Pracice</a:t>
            </a:r>
          </a:p>
        </p:txBody>
      </p:sp>
      <p:sp>
        <p:nvSpPr>
          <p:cNvPr id="5" name="Slide Number Placeholder 4">
            <a:extLst>
              <a:ext uri="{FF2B5EF4-FFF2-40B4-BE49-F238E27FC236}">
                <a16:creationId xmlns:a16="http://schemas.microsoft.com/office/drawing/2014/main" id="{272CD78B-DF26-C6C9-6B1F-12CFEA08EE6C}"/>
              </a:ext>
            </a:extLst>
          </p:cNvPr>
          <p:cNvSpPr>
            <a:spLocks noGrp="1"/>
          </p:cNvSpPr>
          <p:nvPr>
            <p:ph type="sldNum" sz="quarter" idx="12"/>
          </p:nvPr>
        </p:nvSpPr>
        <p:spPr/>
        <p:txBody>
          <a:bodyPr/>
          <a:lstStyle/>
          <a:p>
            <a:fld id="{0F3DFE97-DDC9-1D47-98E4-729917A1C860}" type="slidenum">
              <a:rPr lang="en-US" smtClean="0"/>
              <a:t>6</a:t>
            </a:fld>
            <a:endParaRPr lang="en-US"/>
          </a:p>
        </p:txBody>
      </p:sp>
    </p:spTree>
    <p:extLst>
      <p:ext uri="{BB962C8B-B14F-4D97-AF65-F5344CB8AC3E}">
        <p14:creationId xmlns:p14="http://schemas.microsoft.com/office/powerpoint/2010/main" val="20012441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E04C6C-9362-C8D2-D060-EDDD67CE17CB}"/>
              </a:ext>
            </a:extLst>
          </p:cNvPr>
          <p:cNvSpPr>
            <a:spLocks noGrp="1"/>
          </p:cNvSpPr>
          <p:nvPr>
            <p:ph type="title"/>
          </p:nvPr>
        </p:nvSpPr>
        <p:spPr/>
        <p:txBody>
          <a:bodyPr/>
          <a:lstStyle/>
          <a:p>
            <a:r>
              <a:rPr lang="en-GB" dirty="0"/>
              <a:t>Example of several codes</a:t>
            </a:r>
          </a:p>
        </p:txBody>
      </p:sp>
      <p:sp>
        <p:nvSpPr>
          <p:cNvPr id="3" name="Content Placeholder 2">
            <a:extLst>
              <a:ext uri="{FF2B5EF4-FFF2-40B4-BE49-F238E27FC236}">
                <a16:creationId xmlns:a16="http://schemas.microsoft.com/office/drawing/2014/main" id="{C8B3B3AD-48D1-793F-FFD9-53EB85976737}"/>
              </a:ext>
            </a:extLst>
          </p:cNvPr>
          <p:cNvSpPr>
            <a:spLocks noGrp="1"/>
          </p:cNvSpPr>
          <p:nvPr>
            <p:ph idx="1"/>
          </p:nvPr>
        </p:nvSpPr>
        <p:spPr/>
        <p:txBody>
          <a:bodyPr>
            <a:normAutofit fontScale="92500" lnSpcReduction="10000"/>
          </a:bodyPr>
          <a:lstStyle/>
          <a:p>
            <a:pPr marL="0" indent="0">
              <a:buNone/>
            </a:pPr>
            <a:r>
              <a:rPr lang="en-GB" dirty="0"/>
              <a:t>1. He cares about me. He has never told me but he does. </a:t>
            </a:r>
          </a:p>
          <a:p>
            <a:pPr marL="0" indent="0">
              <a:buNone/>
            </a:pPr>
            <a:r>
              <a:rPr lang="en-GB" dirty="0"/>
              <a:t>2. He’s always been there for me, even when my parents were not. He’s one of the few things that I hold as a constant in my life. So it’s nice. </a:t>
            </a:r>
          </a:p>
          <a:p>
            <a:pPr marL="0" indent="0">
              <a:buNone/>
            </a:pPr>
            <a:r>
              <a:rPr lang="en-GB" dirty="0"/>
              <a:t>3. I really feel comfortable around him. </a:t>
            </a:r>
          </a:p>
          <a:p>
            <a:endParaRPr lang="en-GB" dirty="0"/>
          </a:p>
          <a:p>
            <a:pPr marL="0" indent="0">
              <a:buNone/>
            </a:pPr>
            <a:r>
              <a:rPr lang="en-GB" dirty="0"/>
              <a:t>1 sense of self-worth </a:t>
            </a:r>
          </a:p>
          <a:p>
            <a:pPr marL="0" indent="0">
              <a:buNone/>
            </a:pPr>
            <a:r>
              <a:rPr lang="en-GB" dirty="0"/>
              <a:t>2 stability </a:t>
            </a:r>
          </a:p>
          <a:p>
            <a:pPr marL="0" indent="0">
              <a:buNone/>
            </a:pPr>
            <a:r>
              <a:rPr lang="en-GB" dirty="0"/>
              <a:t>3 “comfortable”</a:t>
            </a:r>
          </a:p>
        </p:txBody>
      </p:sp>
      <p:sp>
        <p:nvSpPr>
          <p:cNvPr id="4" name="Footer Placeholder 3">
            <a:extLst>
              <a:ext uri="{FF2B5EF4-FFF2-40B4-BE49-F238E27FC236}">
                <a16:creationId xmlns:a16="http://schemas.microsoft.com/office/drawing/2014/main" id="{FA0A685D-094F-CBA4-B661-1649C73CEA7D}"/>
              </a:ext>
            </a:extLst>
          </p:cNvPr>
          <p:cNvSpPr>
            <a:spLocks noGrp="1"/>
          </p:cNvSpPr>
          <p:nvPr>
            <p:ph type="ftr" sz="quarter" idx="11"/>
          </p:nvPr>
        </p:nvSpPr>
        <p:spPr/>
        <p:txBody>
          <a:bodyPr/>
          <a:lstStyle/>
          <a:p>
            <a:r>
              <a:rPr lang="en-US"/>
              <a:t>Converting Research into Pracice</a:t>
            </a:r>
          </a:p>
        </p:txBody>
      </p:sp>
      <p:sp>
        <p:nvSpPr>
          <p:cNvPr id="5" name="Slide Number Placeholder 4">
            <a:extLst>
              <a:ext uri="{FF2B5EF4-FFF2-40B4-BE49-F238E27FC236}">
                <a16:creationId xmlns:a16="http://schemas.microsoft.com/office/drawing/2014/main" id="{4B0CE6CF-47F6-5776-9B2E-FCEE231A299F}"/>
              </a:ext>
            </a:extLst>
          </p:cNvPr>
          <p:cNvSpPr>
            <a:spLocks noGrp="1"/>
          </p:cNvSpPr>
          <p:nvPr>
            <p:ph type="sldNum" sz="quarter" idx="12"/>
          </p:nvPr>
        </p:nvSpPr>
        <p:spPr/>
        <p:txBody>
          <a:bodyPr/>
          <a:lstStyle/>
          <a:p>
            <a:fld id="{0F3DFE97-DDC9-1D47-98E4-729917A1C860}" type="slidenum">
              <a:rPr lang="en-US" smtClean="0"/>
              <a:t>7</a:t>
            </a:fld>
            <a:endParaRPr lang="en-US"/>
          </a:p>
        </p:txBody>
      </p:sp>
    </p:spTree>
    <p:extLst>
      <p:ext uri="{BB962C8B-B14F-4D97-AF65-F5344CB8AC3E}">
        <p14:creationId xmlns:p14="http://schemas.microsoft.com/office/powerpoint/2010/main" val="112948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4EEE6-5F41-62C6-B810-A49225AB1A5E}"/>
              </a:ext>
            </a:extLst>
          </p:cNvPr>
          <p:cNvSpPr>
            <a:spLocks noGrp="1"/>
          </p:cNvSpPr>
          <p:nvPr>
            <p:ph type="title"/>
          </p:nvPr>
        </p:nvSpPr>
        <p:spPr>
          <a:xfrm>
            <a:off x="358219" y="365125"/>
            <a:ext cx="11481847" cy="793115"/>
          </a:xfrm>
        </p:spPr>
        <p:txBody>
          <a:bodyPr/>
          <a:lstStyle/>
          <a:p>
            <a:r>
              <a:rPr lang="en-GB" dirty="0"/>
              <a:t>More examples…</a:t>
            </a:r>
          </a:p>
        </p:txBody>
      </p:sp>
      <p:sp>
        <p:nvSpPr>
          <p:cNvPr id="3" name="Content Placeholder 2">
            <a:extLst>
              <a:ext uri="{FF2B5EF4-FFF2-40B4-BE49-F238E27FC236}">
                <a16:creationId xmlns:a16="http://schemas.microsoft.com/office/drawing/2014/main" id="{DF0BB61F-AE2A-AE70-2274-C33C168D7FC0}"/>
              </a:ext>
            </a:extLst>
          </p:cNvPr>
          <p:cNvSpPr>
            <a:spLocks noGrp="1"/>
          </p:cNvSpPr>
          <p:nvPr>
            <p:ph idx="1"/>
          </p:nvPr>
        </p:nvSpPr>
        <p:spPr>
          <a:xfrm>
            <a:off x="358219" y="1056640"/>
            <a:ext cx="11481847" cy="4344919"/>
          </a:xfrm>
        </p:spPr>
        <p:txBody>
          <a:bodyPr>
            <a:normAutofit fontScale="62500" lnSpcReduction="20000"/>
          </a:bodyPr>
          <a:lstStyle/>
          <a:p>
            <a:pPr marL="0" indent="0">
              <a:buNone/>
            </a:pPr>
            <a:r>
              <a:rPr lang="en-GB" dirty="0"/>
              <a:t>1 My son, Barry, went through a really tough time about, probably started the end of fifth grade and went into sixth grade. </a:t>
            </a:r>
          </a:p>
          <a:p>
            <a:pPr marL="0" indent="0">
              <a:buNone/>
            </a:pPr>
            <a:r>
              <a:rPr lang="en-GB" dirty="0"/>
              <a:t>2 When he was growing up young in school he was a people-pleaser and his teachers loved him to death. </a:t>
            </a:r>
          </a:p>
          <a:p>
            <a:pPr marL="0" indent="0">
              <a:buNone/>
            </a:pPr>
            <a:r>
              <a:rPr lang="en-GB" dirty="0"/>
              <a:t>3 Two boys in particular that he chose to try to emulate, wouldn’t, were not very good for him. </a:t>
            </a:r>
          </a:p>
          <a:p>
            <a:pPr marL="0" indent="0">
              <a:buNone/>
            </a:pPr>
            <a:r>
              <a:rPr lang="en-GB" dirty="0"/>
              <a:t>4 They were very critical of him, they put him down all the time, and he kind of just took that and really kind of internalized it, I think, for a long time. </a:t>
            </a:r>
          </a:p>
          <a:p>
            <a:pPr marL="0" indent="0">
              <a:buNone/>
            </a:pPr>
            <a:r>
              <a:rPr lang="en-GB" dirty="0"/>
              <a:t>5 In that time period, in the fifth grade, early sixth grade, they really just kind of shunned him all together, and so his network as he knew it was gone. </a:t>
            </a:r>
          </a:p>
          <a:p>
            <a:endParaRPr lang="en-GB" dirty="0"/>
          </a:p>
          <a:p>
            <a:pPr marL="0" indent="0">
              <a:buNone/>
            </a:pPr>
            <a:r>
              <a:rPr lang="en-GB" dirty="0"/>
              <a:t>1 middle-school hell </a:t>
            </a:r>
          </a:p>
          <a:p>
            <a:pPr marL="0" indent="0">
              <a:buNone/>
            </a:pPr>
            <a:r>
              <a:rPr lang="en-GB" dirty="0"/>
              <a:t>2 teacher’s pet </a:t>
            </a:r>
          </a:p>
          <a:p>
            <a:pPr marL="0" indent="0">
              <a:buNone/>
            </a:pPr>
            <a:r>
              <a:rPr lang="en-GB" dirty="0"/>
              <a:t>3 bad influences </a:t>
            </a:r>
          </a:p>
          <a:p>
            <a:pPr marL="0" indent="0">
              <a:buNone/>
            </a:pPr>
            <a:r>
              <a:rPr lang="en-GB" dirty="0"/>
              <a:t>4 teen angst (teenage worries and anxieties)</a:t>
            </a:r>
          </a:p>
          <a:p>
            <a:pPr marL="0" indent="0">
              <a:buNone/>
            </a:pPr>
            <a:r>
              <a:rPr lang="en-GB" dirty="0"/>
              <a:t>5 the lost boy</a:t>
            </a:r>
          </a:p>
        </p:txBody>
      </p:sp>
      <p:sp>
        <p:nvSpPr>
          <p:cNvPr id="4" name="Footer Placeholder 3">
            <a:extLst>
              <a:ext uri="{FF2B5EF4-FFF2-40B4-BE49-F238E27FC236}">
                <a16:creationId xmlns:a16="http://schemas.microsoft.com/office/drawing/2014/main" id="{3DC10A3C-D564-D268-91F0-76729A67FB76}"/>
              </a:ext>
            </a:extLst>
          </p:cNvPr>
          <p:cNvSpPr>
            <a:spLocks noGrp="1"/>
          </p:cNvSpPr>
          <p:nvPr>
            <p:ph type="ftr" sz="quarter" idx="11"/>
          </p:nvPr>
        </p:nvSpPr>
        <p:spPr/>
        <p:txBody>
          <a:bodyPr/>
          <a:lstStyle/>
          <a:p>
            <a:r>
              <a:rPr lang="en-US"/>
              <a:t>Converting Research into Pracice</a:t>
            </a:r>
          </a:p>
        </p:txBody>
      </p:sp>
      <p:sp>
        <p:nvSpPr>
          <p:cNvPr id="5" name="Slide Number Placeholder 4">
            <a:extLst>
              <a:ext uri="{FF2B5EF4-FFF2-40B4-BE49-F238E27FC236}">
                <a16:creationId xmlns:a16="http://schemas.microsoft.com/office/drawing/2014/main" id="{2C54C9CA-6464-825C-EF5C-6ABC0BF507CD}"/>
              </a:ext>
            </a:extLst>
          </p:cNvPr>
          <p:cNvSpPr>
            <a:spLocks noGrp="1"/>
          </p:cNvSpPr>
          <p:nvPr>
            <p:ph type="sldNum" sz="quarter" idx="12"/>
          </p:nvPr>
        </p:nvSpPr>
        <p:spPr/>
        <p:txBody>
          <a:bodyPr/>
          <a:lstStyle/>
          <a:p>
            <a:fld id="{0F3DFE97-DDC9-1D47-98E4-729917A1C860}" type="slidenum">
              <a:rPr lang="en-US" smtClean="0"/>
              <a:t>8</a:t>
            </a:fld>
            <a:endParaRPr lang="en-US"/>
          </a:p>
        </p:txBody>
      </p:sp>
    </p:spTree>
    <p:extLst>
      <p:ext uri="{BB962C8B-B14F-4D97-AF65-F5344CB8AC3E}">
        <p14:creationId xmlns:p14="http://schemas.microsoft.com/office/powerpoint/2010/main" val="34261945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1DE0D1-AC0D-83B8-A71D-0664040922F7}"/>
              </a:ext>
            </a:extLst>
          </p:cNvPr>
          <p:cNvSpPr>
            <a:spLocks noGrp="1"/>
          </p:cNvSpPr>
          <p:nvPr>
            <p:ph type="title"/>
          </p:nvPr>
        </p:nvSpPr>
        <p:spPr/>
        <p:txBody>
          <a:bodyPr/>
          <a:lstStyle/>
          <a:p>
            <a:r>
              <a:rPr lang="en-GB" dirty="0"/>
              <a:t>From codes to categories</a:t>
            </a:r>
          </a:p>
        </p:txBody>
      </p:sp>
      <p:sp>
        <p:nvSpPr>
          <p:cNvPr id="3" name="Content Placeholder 2">
            <a:extLst>
              <a:ext uri="{FF2B5EF4-FFF2-40B4-BE49-F238E27FC236}">
                <a16:creationId xmlns:a16="http://schemas.microsoft.com/office/drawing/2014/main" id="{2B1E40CB-B85C-FD00-502D-F7CEC63D8240}"/>
              </a:ext>
            </a:extLst>
          </p:cNvPr>
          <p:cNvSpPr>
            <a:spLocks noGrp="1"/>
          </p:cNvSpPr>
          <p:nvPr>
            <p:ph idx="1"/>
          </p:nvPr>
        </p:nvSpPr>
        <p:spPr/>
        <p:txBody>
          <a:bodyPr/>
          <a:lstStyle/>
          <a:p>
            <a:r>
              <a:rPr lang="en-GB" dirty="0"/>
              <a:t>data initially coded as classroom materials, computers, and textbooks were categorized under the major heading</a:t>
            </a:r>
            <a:r>
              <a:rPr lang="en-GB" b="1" dirty="0"/>
              <a:t>, Resources. </a:t>
            </a:r>
          </a:p>
          <a:p>
            <a:r>
              <a:rPr lang="en-GB" dirty="0"/>
              <a:t>As their study continued, another major category emerged labelled </a:t>
            </a:r>
          </a:p>
          <a:p>
            <a:pPr marL="457200" lvl="1" indent="0">
              <a:buNone/>
            </a:pPr>
            <a:r>
              <a:rPr lang="en-GB" b="1" dirty="0"/>
              <a:t>Teacher Skills </a:t>
            </a:r>
            <a:r>
              <a:rPr lang="en-GB" dirty="0"/>
              <a:t>with the subcategories </a:t>
            </a:r>
          </a:p>
          <a:p>
            <a:pPr marL="457200" lvl="1" indent="0">
              <a:buNone/>
            </a:pPr>
            <a:r>
              <a:rPr lang="en-GB" dirty="0"/>
              <a:t>	</a:t>
            </a:r>
            <a:r>
              <a:rPr lang="en-GB" u="sng" dirty="0"/>
              <a:t>Instructional Skills </a:t>
            </a:r>
            <a:r>
              <a:rPr lang="en-GB" dirty="0"/>
              <a:t>and </a:t>
            </a:r>
            <a:r>
              <a:rPr lang="en-GB" u="sng" dirty="0"/>
              <a:t>Management Skills. </a:t>
            </a:r>
          </a:p>
          <a:p>
            <a:pPr marL="457200" lvl="1" indent="0">
              <a:buNone/>
            </a:pPr>
            <a:endParaRPr lang="en-GB" u="sng" dirty="0"/>
          </a:p>
        </p:txBody>
      </p:sp>
      <p:sp>
        <p:nvSpPr>
          <p:cNvPr id="4" name="Footer Placeholder 3">
            <a:extLst>
              <a:ext uri="{FF2B5EF4-FFF2-40B4-BE49-F238E27FC236}">
                <a16:creationId xmlns:a16="http://schemas.microsoft.com/office/drawing/2014/main" id="{14808DF6-0886-A0E0-9A0A-DD17FD07824B}"/>
              </a:ext>
            </a:extLst>
          </p:cNvPr>
          <p:cNvSpPr>
            <a:spLocks noGrp="1"/>
          </p:cNvSpPr>
          <p:nvPr>
            <p:ph type="ftr" sz="quarter" idx="11"/>
          </p:nvPr>
        </p:nvSpPr>
        <p:spPr/>
        <p:txBody>
          <a:bodyPr/>
          <a:lstStyle/>
          <a:p>
            <a:r>
              <a:rPr lang="en-US" dirty="0"/>
              <a:t>Converting Research into </a:t>
            </a:r>
            <a:r>
              <a:rPr lang="en-US" dirty="0" err="1"/>
              <a:t>Pracice</a:t>
            </a:r>
            <a:endParaRPr lang="en-US" dirty="0"/>
          </a:p>
        </p:txBody>
      </p:sp>
      <p:sp>
        <p:nvSpPr>
          <p:cNvPr id="5" name="Slide Number Placeholder 4">
            <a:extLst>
              <a:ext uri="{FF2B5EF4-FFF2-40B4-BE49-F238E27FC236}">
                <a16:creationId xmlns:a16="http://schemas.microsoft.com/office/drawing/2014/main" id="{1C53C487-57E7-9BA4-3D14-143E9DD6C672}"/>
              </a:ext>
            </a:extLst>
          </p:cNvPr>
          <p:cNvSpPr>
            <a:spLocks noGrp="1"/>
          </p:cNvSpPr>
          <p:nvPr>
            <p:ph type="sldNum" sz="quarter" idx="12"/>
          </p:nvPr>
        </p:nvSpPr>
        <p:spPr/>
        <p:txBody>
          <a:bodyPr/>
          <a:lstStyle/>
          <a:p>
            <a:fld id="{0F3DFE97-DDC9-1D47-98E4-729917A1C860}" type="slidenum">
              <a:rPr lang="en-US" smtClean="0"/>
              <a:t>9</a:t>
            </a:fld>
            <a:endParaRPr lang="en-US" dirty="0"/>
          </a:p>
        </p:txBody>
      </p:sp>
    </p:spTree>
    <p:extLst>
      <p:ext uri="{BB962C8B-B14F-4D97-AF65-F5344CB8AC3E}">
        <p14:creationId xmlns:p14="http://schemas.microsoft.com/office/powerpoint/2010/main" val="2157975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FB1F8-ADC6-C315-C143-24EFEBCC65F4}"/>
              </a:ext>
            </a:extLst>
          </p:cNvPr>
          <p:cNvSpPr>
            <a:spLocks noGrp="1"/>
          </p:cNvSpPr>
          <p:nvPr>
            <p:ph type="title"/>
          </p:nvPr>
        </p:nvSpPr>
        <p:spPr/>
        <p:txBody>
          <a:bodyPr/>
          <a:lstStyle/>
          <a:p>
            <a:r>
              <a:rPr lang="en-GB" dirty="0"/>
              <a:t>.</a:t>
            </a:r>
          </a:p>
        </p:txBody>
      </p:sp>
      <p:sp>
        <p:nvSpPr>
          <p:cNvPr id="3" name="Content Placeholder 2">
            <a:extLst>
              <a:ext uri="{FF2B5EF4-FFF2-40B4-BE49-F238E27FC236}">
                <a16:creationId xmlns:a16="http://schemas.microsoft.com/office/drawing/2014/main" id="{68E8AFDF-7EC6-B9BB-C272-DEFE5C41A21B}"/>
              </a:ext>
            </a:extLst>
          </p:cNvPr>
          <p:cNvSpPr>
            <a:spLocks noGrp="1"/>
          </p:cNvSpPr>
          <p:nvPr>
            <p:ph idx="1"/>
          </p:nvPr>
        </p:nvSpPr>
        <p:spPr/>
        <p:txBody>
          <a:bodyPr/>
          <a:lstStyle/>
          <a:p>
            <a:pPr marL="0" indent="0">
              <a:buNone/>
            </a:pPr>
            <a:r>
              <a:rPr lang="en-GB" dirty="0"/>
              <a:t>.</a:t>
            </a:r>
          </a:p>
        </p:txBody>
      </p:sp>
      <p:sp>
        <p:nvSpPr>
          <p:cNvPr id="4" name="Footer Placeholder 3">
            <a:extLst>
              <a:ext uri="{FF2B5EF4-FFF2-40B4-BE49-F238E27FC236}">
                <a16:creationId xmlns:a16="http://schemas.microsoft.com/office/drawing/2014/main" id="{B3594C94-823B-4215-F67D-8A2B6617631B}"/>
              </a:ext>
            </a:extLst>
          </p:cNvPr>
          <p:cNvSpPr>
            <a:spLocks noGrp="1"/>
          </p:cNvSpPr>
          <p:nvPr>
            <p:ph type="ftr" sz="quarter" idx="11"/>
          </p:nvPr>
        </p:nvSpPr>
        <p:spPr/>
        <p:txBody>
          <a:bodyPr/>
          <a:lstStyle/>
          <a:p>
            <a:r>
              <a:rPr lang="en-US"/>
              <a:t>Converting Research into Pracice</a:t>
            </a:r>
          </a:p>
        </p:txBody>
      </p:sp>
      <p:sp>
        <p:nvSpPr>
          <p:cNvPr id="5" name="Slide Number Placeholder 4">
            <a:extLst>
              <a:ext uri="{FF2B5EF4-FFF2-40B4-BE49-F238E27FC236}">
                <a16:creationId xmlns:a16="http://schemas.microsoft.com/office/drawing/2014/main" id="{7121D719-BCA0-C61B-352D-770376A60694}"/>
              </a:ext>
            </a:extLst>
          </p:cNvPr>
          <p:cNvSpPr>
            <a:spLocks noGrp="1"/>
          </p:cNvSpPr>
          <p:nvPr>
            <p:ph type="sldNum" sz="quarter" idx="12"/>
          </p:nvPr>
        </p:nvSpPr>
        <p:spPr/>
        <p:txBody>
          <a:bodyPr/>
          <a:lstStyle/>
          <a:p>
            <a:fld id="{0F3DFE97-DDC9-1D47-98E4-729917A1C860}" type="slidenum">
              <a:rPr lang="en-US" smtClean="0"/>
              <a:t>10</a:t>
            </a:fld>
            <a:endParaRPr lang="en-US"/>
          </a:p>
        </p:txBody>
      </p:sp>
      <p:sp>
        <p:nvSpPr>
          <p:cNvPr id="7" name="TextBox 6">
            <a:extLst>
              <a:ext uri="{FF2B5EF4-FFF2-40B4-BE49-F238E27FC236}">
                <a16:creationId xmlns:a16="http://schemas.microsoft.com/office/drawing/2014/main" id="{65953FB9-C33C-785F-E18E-46436FC5A594}"/>
              </a:ext>
            </a:extLst>
          </p:cNvPr>
          <p:cNvSpPr txBox="1"/>
          <p:nvPr/>
        </p:nvSpPr>
        <p:spPr>
          <a:xfrm>
            <a:off x="1686560" y="161925"/>
            <a:ext cx="9235440" cy="5016758"/>
          </a:xfrm>
          <a:prstGeom prst="rect">
            <a:avLst/>
          </a:prstGeom>
          <a:noFill/>
        </p:spPr>
        <p:txBody>
          <a:bodyPr wrap="square">
            <a:spAutoFit/>
          </a:bodyPr>
          <a:lstStyle/>
          <a:p>
            <a:r>
              <a:rPr lang="en-GB" sz="3200" b="1" dirty="0"/>
              <a:t>Category: Teacher Skills </a:t>
            </a:r>
          </a:p>
          <a:p>
            <a:r>
              <a:rPr lang="en-GB" sz="2400" u="sng" dirty="0"/>
              <a:t>Subcategory 1: Instructional Skills </a:t>
            </a:r>
          </a:p>
          <a:p>
            <a:r>
              <a:rPr lang="en-GB" sz="2400" dirty="0"/>
              <a:t>	Code: PEDAGOGICAL </a:t>
            </a:r>
          </a:p>
          <a:p>
            <a:r>
              <a:rPr lang="en-GB" sz="2400" dirty="0"/>
              <a:t>	Code: SOCIO-EMOTIONAL </a:t>
            </a:r>
          </a:p>
          <a:p>
            <a:r>
              <a:rPr lang="en-GB" sz="2400" dirty="0"/>
              <a:t>	Code: STYLE/PERSONAL EXPRESSION </a:t>
            </a:r>
          </a:p>
          <a:p>
            <a:r>
              <a:rPr lang="en-GB" sz="2400" dirty="0"/>
              <a:t>	Code: TECHNICAL </a:t>
            </a:r>
          </a:p>
          <a:p>
            <a:endParaRPr lang="en-GB" sz="2400" dirty="0"/>
          </a:p>
          <a:p>
            <a:r>
              <a:rPr lang="en-GB" sz="2400" u="sng" dirty="0"/>
              <a:t>Subcategory 2: Management Skills </a:t>
            </a:r>
          </a:p>
          <a:p>
            <a:r>
              <a:rPr lang="en-GB" sz="2400" dirty="0"/>
              <a:t>Code: BEHAVIORIST TECHNIQUES </a:t>
            </a:r>
          </a:p>
          <a:p>
            <a:r>
              <a:rPr lang="en-GB" sz="2400" dirty="0"/>
              <a:t>Code: GROUP MANAGEMENT </a:t>
            </a:r>
          </a:p>
          <a:p>
            <a:r>
              <a:rPr lang="en-GB" sz="2400" dirty="0"/>
              <a:t>Code: SOCIO-EMOTIONAL </a:t>
            </a:r>
          </a:p>
          <a:p>
            <a:r>
              <a:rPr lang="en-GB" sz="2400" dirty="0"/>
              <a:t>Code: STYLE (overlaps with instructional style) </a:t>
            </a:r>
          </a:p>
          <a:p>
            <a:r>
              <a:rPr lang="en-GB" sz="2400" dirty="0"/>
              <a:t>Code: UNWRITTEN CURRICULUM</a:t>
            </a:r>
          </a:p>
        </p:txBody>
      </p:sp>
    </p:spTree>
    <p:extLst>
      <p:ext uri="{BB962C8B-B14F-4D97-AF65-F5344CB8AC3E}">
        <p14:creationId xmlns:p14="http://schemas.microsoft.com/office/powerpoint/2010/main" val="31601299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AE43E-B9FA-190F-82C8-5A1416CB8179}"/>
              </a:ext>
            </a:extLst>
          </p:cNvPr>
          <p:cNvSpPr>
            <a:spLocks noGrp="1"/>
          </p:cNvSpPr>
          <p:nvPr>
            <p:ph type="title"/>
          </p:nvPr>
        </p:nvSpPr>
        <p:spPr/>
        <p:txBody>
          <a:bodyPr/>
          <a:lstStyle/>
          <a:p>
            <a:r>
              <a:rPr lang="en-GB" dirty="0"/>
              <a:t>.</a:t>
            </a:r>
          </a:p>
        </p:txBody>
      </p:sp>
      <p:sp>
        <p:nvSpPr>
          <p:cNvPr id="3" name="Content Placeholder 2">
            <a:extLst>
              <a:ext uri="{FF2B5EF4-FFF2-40B4-BE49-F238E27FC236}">
                <a16:creationId xmlns:a16="http://schemas.microsoft.com/office/drawing/2014/main" id="{2345F767-3084-C2BA-73F1-F138917CDA6D}"/>
              </a:ext>
            </a:extLst>
          </p:cNvPr>
          <p:cNvSpPr>
            <a:spLocks noGrp="1"/>
          </p:cNvSpPr>
          <p:nvPr>
            <p:ph idx="1"/>
          </p:nvPr>
        </p:nvSpPr>
        <p:spPr/>
        <p:txBody>
          <a:bodyPr/>
          <a:lstStyle/>
          <a:p>
            <a:pPr marL="0" indent="0">
              <a:buNone/>
            </a:pPr>
            <a:r>
              <a:rPr lang="en-GB" dirty="0"/>
              <a:t>.</a:t>
            </a:r>
          </a:p>
        </p:txBody>
      </p:sp>
      <p:sp>
        <p:nvSpPr>
          <p:cNvPr id="4" name="Footer Placeholder 3">
            <a:extLst>
              <a:ext uri="{FF2B5EF4-FFF2-40B4-BE49-F238E27FC236}">
                <a16:creationId xmlns:a16="http://schemas.microsoft.com/office/drawing/2014/main" id="{32828B44-DB73-E24B-CCC2-7DE8F2F96E2A}"/>
              </a:ext>
            </a:extLst>
          </p:cNvPr>
          <p:cNvSpPr>
            <a:spLocks noGrp="1"/>
          </p:cNvSpPr>
          <p:nvPr>
            <p:ph type="ftr" sz="quarter" idx="11"/>
          </p:nvPr>
        </p:nvSpPr>
        <p:spPr/>
        <p:txBody>
          <a:bodyPr/>
          <a:lstStyle/>
          <a:p>
            <a:r>
              <a:rPr lang="en-US"/>
              <a:t>Converting Research into Pracice</a:t>
            </a:r>
          </a:p>
        </p:txBody>
      </p:sp>
      <p:sp>
        <p:nvSpPr>
          <p:cNvPr id="5" name="Slide Number Placeholder 4">
            <a:extLst>
              <a:ext uri="{FF2B5EF4-FFF2-40B4-BE49-F238E27FC236}">
                <a16:creationId xmlns:a16="http://schemas.microsoft.com/office/drawing/2014/main" id="{ECD24156-618C-4348-F82A-AE768009D784}"/>
              </a:ext>
            </a:extLst>
          </p:cNvPr>
          <p:cNvSpPr>
            <a:spLocks noGrp="1"/>
          </p:cNvSpPr>
          <p:nvPr>
            <p:ph type="sldNum" sz="quarter" idx="12"/>
          </p:nvPr>
        </p:nvSpPr>
        <p:spPr/>
        <p:txBody>
          <a:bodyPr/>
          <a:lstStyle/>
          <a:p>
            <a:fld id="{0F3DFE97-DDC9-1D47-98E4-729917A1C860}" type="slidenum">
              <a:rPr lang="en-US" smtClean="0"/>
              <a:t>11</a:t>
            </a:fld>
            <a:endParaRPr lang="en-US"/>
          </a:p>
        </p:txBody>
      </p:sp>
      <p:sp>
        <p:nvSpPr>
          <p:cNvPr id="7" name="TextBox 6">
            <a:extLst>
              <a:ext uri="{FF2B5EF4-FFF2-40B4-BE49-F238E27FC236}">
                <a16:creationId xmlns:a16="http://schemas.microsoft.com/office/drawing/2014/main" id="{2155F832-10C9-65F8-67F8-6273DAC01FE5}"/>
              </a:ext>
            </a:extLst>
          </p:cNvPr>
          <p:cNvSpPr txBox="1"/>
          <p:nvPr/>
        </p:nvSpPr>
        <p:spPr>
          <a:xfrm>
            <a:off x="3642360" y="36175"/>
            <a:ext cx="6167120" cy="5632311"/>
          </a:xfrm>
          <a:prstGeom prst="rect">
            <a:avLst/>
          </a:prstGeom>
          <a:noFill/>
        </p:spPr>
        <p:txBody>
          <a:bodyPr wrap="square">
            <a:spAutoFit/>
          </a:bodyPr>
          <a:lstStyle/>
          <a:p>
            <a:r>
              <a:rPr lang="en-GB" sz="3600" b="1" dirty="0"/>
              <a:t>Category: Physical Oppression </a:t>
            </a:r>
          </a:p>
          <a:p>
            <a:endParaRPr lang="en-GB" sz="3600" dirty="0"/>
          </a:p>
          <a:p>
            <a:r>
              <a:rPr lang="en-GB" sz="3600" dirty="0"/>
              <a:t>Code: PUSHING </a:t>
            </a:r>
          </a:p>
          <a:p>
            <a:r>
              <a:rPr lang="en-GB" sz="3600" dirty="0"/>
              <a:t>Code: FIGHTING </a:t>
            </a:r>
          </a:p>
          <a:p>
            <a:r>
              <a:rPr lang="en-GB" sz="3600" dirty="0"/>
              <a:t>Code: SCRATCHING </a:t>
            </a:r>
          </a:p>
          <a:p>
            <a:endParaRPr lang="en-GB" sz="3600" dirty="0"/>
          </a:p>
          <a:p>
            <a:r>
              <a:rPr lang="en-GB" sz="3600" dirty="0"/>
              <a:t>Category: Verbal Oppression Code: NAME-CALLING </a:t>
            </a:r>
          </a:p>
          <a:p>
            <a:r>
              <a:rPr lang="en-GB" sz="3600" dirty="0"/>
              <a:t>Code: THREATENING </a:t>
            </a:r>
          </a:p>
          <a:p>
            <a:r>
              <a:rPr lang="en-GB" sz="3600" dirty="0"/>
              <a:t>Code: LAUGHING AT</a:t>
            </a:r>
          </a:p>
        </p:txBody>
      </p:sp>
    </p:spTree>
    <p:extLst>
      <p:ext uri="{BB962C8B-B14F-4D97-AF65-F5344CB8AC3E}">
        <p14:creationId xmlns:p14="http://schemas.microsoft.com/office/powerpoint/2010/main" val="6413604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18620-1E1C-E7EE-1438-B41FF3ADCFF4}"/>
              </a:ext>
            </a:extLst>
          </p:cNvPr>
          <p:cNvSpPr>
            <a:spLocks noGrp="1"/>
          </p:cNvSpPr>
          <p:nvPr>
            <p:ph type="title"/>
          </p:nvPr>
        </p:nvSpPr>
        <p:spPr/>
        <p:txBody>
          <a:bodyPr/>
          <a:lstStyle/>
          <a:p>
            <a:r>
              <a:rPr lang="en-GB" dirty="0"/>
              <a:t>.</a:t>
            </a:r>
          </a:p>
        </p:txBody>
      </p:sp>
      <p:sp>
        <p:nvSpPr>
          <p:cNvPr id="3" name="Content Placeholder 2">
            <a:extLst>
              <a:ext uri="{FF2B5EF4-FFF2-40B4-BE49-F238E27FC236}">
                <a16:creationId xmlns:a16="http://schemas.microsoft.com/office/drawing/2014/main" id="{414A1949-C35E-3F0E-F580-C068C079821A}"/>
              </a:ext>
            </a:extLst>
          </p:cNvPr>
          <p:cNvSpPr>
            <a:spLocks noGrp="1"/>
          </p:cNvSpPr>
          <p:nvPr>
            <p:ph idx="1"/>
          </p:nvPr>
        </p:nvSpPr>
        <p:spPr/>
        <p:txBody>
          <a:bodyPr/>
          <a:lstStyle/>
          <a:p>
            <a:pPr marL="0" indent="0">
              <a:buNone/>
            </a:pPr>
            <a:r>
              <a:rPr lang="en-GB" dirty="0"/>
              <a:t>.</a:t>
            </a:r>
          </a:p>
        </p:txBody>
      </p:sp>
      <p:sp>
        <p:nvSpPr>
          <p:cNvPr id="4" name="Footer Placeholder 3">
            <a:extLst>
              <a:ext uri="{FF2B5EF4-FFF2-40B4-BE49-F238E27FC236}">
                <a16:creationId xmlns:a16="http://schemas.microsoft.com/office/drawing/2014/main" id="{EA3BCC7C-6741-B5E9-0CAB-9CEB3F917E22}"/>
              </a:ext>
            </a:extLst>
          </p:cNvPr>
          <p:cNvSpPr>
            <a:spLocks noGrp="1"/>
          </p:cNvSpPr>
          <p:nvPr>
            <p:ph type="ftr" sz="quarter" idx="11"/>
          </p:nvPr>
        </p:nvSpPr>
        <p:spPr/>
        <p:txBody>
          <a:bodyPr/>
          <a:lstStyle/>
          <a:p>
            <a:r>
              <a:rPr lang="en-US"/>
              <a:t>Converting Research into Pracice</a:t>
            </a:r>
          </a:p>
        </p:txBody>
      </p:sp>
      <p:sp>
        <p:nvSpPr>
          <p:cNvPr id="5" name="Slide Number Placeholder 4">
            <a:extLst>
              <a:ext uri="{FF2B5EF4-FFF2-40B4-BE49-F238E27FC236}">
                <a16:creationId xmlns:a16="http://schemas.microsoft.com/office/drawing/2014/main" id="{3364245E-B7EF-FD14-34B3-9033CD4CBBFD}"/>
              </a:ext>
            </a:extLst>
          </p:cNvPr>
          <p:cNvSpPr>
            <a:spLocks noGrp="1"/>
          </p:cNvSpPr>
          <p:nvPr>
            <p:ph type="sldNum" sz="quarter" idx="12"/>
          </p:nvPr>
        </p:nvSpPr>
        <p:spPr/>
        <p:txBody>
          <a:bodyPr/>
          <a:lstStyle/>
          <a:p>
            <a:fld id="{0F3DFE97-DDC9-1D47-98E4-729917A1C860}" type="slidenum">
              <a:rPr lang="en-US" smtClean="0"/>
              <a:t>12</a:t>
            </a:fld>
            <a:endParaRPr lang="en-US"/>
          </a:p>
        </p:txBody>
      </p:sp>
      <p:sp>
        <p:nvSpPr>
          <p:cNvPr id="7" name="TextBox 6">
            <a:extLst>
              <a:ext uri="{FF2B5EF4-FFF2-40B4-BE49-F238E27FC236}">
                <a16:creationId xmlns:a16="http://schemas.microsoft.com/office/drawing/2014/main" id="{3D4F6796-0408-F709-9058-270DADD600E6}"/>
              </a:ext>
            </a:extLst>
          </p:cNvPr>
          <p:cNvSpPr txBox="1"/>
          <p:nvPr/>
        </p:nvSpPr>
        <p:spPr>
          <a:xfrm>
            <a:off x="1334603" y="622635"/>
            <a:ext cx="9011920" cy="4524315"/>
          </a:xfrm>
          <a:prstGeom prst="rect">
            <a:avLst/>
          </a:prstGeom>
          <a:noFill/>
        </p:spPr>
        <p:txBody>
          <a:bodyPr wrap="square">
            <a:spAutoFit/>
          </a:bodyPr>
          <a:lstStyle/>
          <a:p>
            <a:r>
              <a:rPr lang="en-GB" sz="3600" dirty="0"/>
              <a:t>Coding is not a precise science; it is primarily an interpretive act. </a:t>
            </a:r>
          </a:p>
          <a:p>
            <a:r>
              <a:rPr lang="en-GB" sz="3600" dirty="0"/>
              <a:t>Also be aware that a code can sometimes summarize, distil, or condense data, not simply reduce them. </a:t>
            </a:r>
          </a:p>
          <a:p>
            <a:r>
              <a:rPr lang="en-GB" sz="3600" dirty="0"/>
              <a:t>Madden (2010) notes that such analytic work does not diminish but “value adds” to the research story (p. 10).</a:t>
            </a:r>
          </a:p>
        </p:txBody>
      </p:sp>
    </p:spTree>
    <p:extLst>
      <p:ext uri="{BB962C8B-B14F-4D97-AF65-F5344CB8AC3E}">
        <p14:creationId xmlns:p14="http://schemas.microsoft.com/office/powerpoint/2010/main" val="877430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55AFF-D881-6FD8-76B7-E4300C97DF02}"/>
              </a:ext>
            </a:extLst>
          </p:cNvPr>
          <p:cNvSpPr>
            <a:spLocks noGrp="1"/>
          </p:cNvSpPr>
          <p:nvPr>
            <p:ph type="title"/>
          </p:nvPr>
        </p:nvSpPr>
        <p:spPr>
          <a:xfrm>
            <a:off x="453110" y="-175671"/>
            <a:ext cx="11481847" cy="1325563"/>
          </a:xfrm>
        </p:spPr>
        <p:txBody>
          <a:bodyPr/>
          <a:lstStyle/>
          <a:p>
            <a:r>
              <a:rPr lang="en-GB" dirty="0">
                <a:highlight>
                  <a:srgbClr val="00FFFF"/>
                </a:highlight>
              </a:rPr>
              <a:t>Patterns !</a:t>
            </a:r>
          </a:p>
        </p:txBody>
      </p:sp>
      <p:sp>
        <p:nvSpPr>
          <p:cNvPr id="3" name="Content Placeholder 2">
            <a:extLst>
              <a:ext uri="{FF2B5EF4-FFF2-40B4-BE49-F238E27FC236}">
                <a16:creationId xmlns:a16="http://schemas.microsoft.com/office/drawing/2014/main" id="{8CAFAC23-A01F-1D6D-2250-B5F9BD8DCEF9}"/>
              </a:ext>
            </a:extLst>
          </p:cNvPr>
          <p:cNvSpPr>
            <a:spLocks noGrp="1"/>
          </p:cNvSpPr>
          <p:nvPr>
            <p:ph idx="1"/>
          </p:nvPr>
        </p:nvSpPr>
        <p:spPr>
          <a:xfrm>
            <a:off x="358219" y="1129824"/>
            <a:ext cx="11481847" cy="4598352"/>
          </a:xfrm>
        </p:spPr>
        <p:txBody>
          <a:bodyPr>
            <a:normAutofit lnSpcReduction="10000"/>
          </a:bodyPr>
          <a:lstStyle/>
          <a:p>
            <a:r>
              <a:rPr lang="en-GB" dirty="0"/>
              <a:t>A pattern can be characterized by: </a:t>
            </a:r>
          </a:p>
          <a:p>
            <a:pPr marL="457200" lvl="1" indent="0">
              <a:buNone/>
            </a:pPr>
            <a:r>
              <a:rPr lang="en-GB" dirty="0"/>
              <a:t>• similarity (things happen the same way) </a:t>
            </a:r>
          </a:p>
          <a:p>
            <a:pPr marL="457200" lvl="1" indent="0">
              <a:buNone/>
            </a:pPr>
            <a:endParaRPr lang="en-GB" dirty="0"/>
          </a:p>
          <a:p>
            <a:pPr marL="457200" lvl="1" indent="0">
              <a:buNone/>
            </a:pPr>
            <a:r>
              <a:rPr lang="en-GB" dirty="0"/>
              <a:t>• difference (they happen in predictably different ways) </a:t>
            </a:r>
          </a:p>
          <a:p>
            <a:pPr marL="457200" lvl="1" indent="0">
              <a:buNone/>
            </a:pPr>
            <a:endParaRPr lang="en-GB" dirty="0"/>
          </a:p>
          <a:p>
            <a:pPr marL="457200" lvl="1" indent="0">
              <a:buNone/>
            </a:pPr>
            <a:r>
              <a:rPr lang="en-GB" dirty="0"/>
              <a:t>• frequency (they happen often or seldom) </a:t>
            </a:r>
          </a:p>
          <a:p>
            <a:pPr marL="457200" lvl="1" indent="0">
              <a:buNone/>
            </a:pPr>
            <a:endParaRPr lang="en-GB" dirty="0"/>
          </a:p>
          <a:p>
            <a:pPr marL="457200" lvl="1" indent="0">
              <a:buNone/>
            </a:pPr>
            <a:r>
              <a:rPr lang="en-GB" dirty="0"/>
              <a:t>• sequence (they happen in a certain order) </a:t>
            </a:r>
          </a:p>
          <a:p>
            <a:pPr marL="457200" lvl="1" indent="0">
              <a:buNone/>
            </a:pPr>
            <a:endParaRPr lang="en-GB" dirty="0"/>
          </a:p>
          <a:p>
            <a:pPr marL="457200" lvl="1" indent="0">
              <a:buNone/>
            </a:pPr>
            <a:r>
              <a:rPr lang="en-GB" dirty="0"/>
              <a:t>• correspondence (they happen in relation to other activities or events) </a:t>
            </a:r>
          </a:p>
          <a:p>
            <a:pPr marL="457200" lvl="1" indent="0">
              <a:buNone/>
            </a:pPr>
            <a:endParaRPr lang="en-GB" dirty="0"/>
          </a:p>
          <a:p>
            <a:pPr marL="457200" lvl="1" indent="0">
              <a:buNone/>
            </a:pPr>
            <a:r>
              <a:rPr lang="en-GB" dirty="0"/>
              <a:t>• causation (one appears to cause another) (p. 155)</a:t>
            </a:r>
          </a:p>
        </p:txBody>
      </p:sp>
      <p:sp>
        <p:nvSpPr>
          <p:cNvPr id="4" name="Footer Placeholder 3">
            <a:extLst>
              <a:ext uri="{FF2B5EF4-FFF2-40B4-BE49-F238E27FC236}">
                <a16:creationId xmlns:a16="http://schemas.microsoft.com/office/drawing/2014/main" id="{F8830401-A1DC-432A-7171-60336C8ECA4F}"/>
              </a:ext>
            </a:extLst>
          </p:cNvPr>
          <p:cNvSpPr>
            <a:spLocks noGrp="1"/>
          </p:cNvSpPr>
          <p:nvPr>
            <p:ph type="ftr" sz="quarter" idx="11"/>
          </p:nvPr>
        </p:nvSpPr>
        <p:spPr/>
        <p:txBody>
          <a:bodyPr/>
          <a:lstStyle/>
          <a:p>
            <a:r>
              <a:rPr lang="en-US"/>
              <a:t>Converting Research into Pracice</a:t>
            </a:r>
          </a:p>
        </p:txBody>
      </p:sp>
      <p:sp>
        <p:nvSpPr>
          <p:cNvPr id="5" name="Slide Number Placeholder 4">
            <a:extLst>
              <a:ext uri="{FF2B5EF4-FFF2-40B4-BE49-F238E27FC236}">
                <a16:creationId xmlns:a16="http://schemas.microsoft.com/office/drawing/2014/main" id="{6A4E3181-56DC-194E-5BCD-F45DA342250D}"/>
              </a:ext>
            </a:extLst>
          </p:cNvPr>
          <p:cNvSpPr>
            <a:spLocks noGrp="1"/>
          </p:cNvSpPr>
          <p:nvPr>
            <p:ph type="sldNum" sz="quarter" idx="12"/>
          </p:nvPr>
        </p:nvSpPr>
        <p:spPr/>
        <p:txBody>
          <a:bodyPr/>
          <a:lstStyle/>
          <a:p>
            <a:fld id="{0F3DFE97-DDC9-1D47-98E4-729917A1C860}" type="slidenum">
              <a:rPr lang="en-US" smtClean="0"/>
              <a:t>13</a:t>
            </a:fld>
            <a:endParaRPr lang="en-US"/>
          </a:p>
        </p:txBody>
      </p:sp>
    </p:spTree>
    <p:extLst>
      <p:ext uri="{BB962C8B-B14F-4D97-AF65-F5344CB8AC3E}">
        <p14:creationId xmlns:p14="http://schemas.microsoft.com/office/powerpoint/2010/main" val="19789262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F1138-8031-1695-9C0E-EBE4FC2EDEB6}"/>
              </a:ext>
            </a:extLst>
          </p:cNvPr>
          <p:cNvSpPr>
            <a:spLocks noGrp="1"/>
          </p:cNvSpPr>
          <p:nvPr>
            <p:ph type="title"/>
          </p:nvPr>
        </p:nvSpPr>
        <p:spPr/>
        <p:txBody>
          <a:bodyPr/>
          <a:lstStyle/>
          <a:p>
            <a:r>
              <a:rPr lang="en-GB" dirty="0"/>
              <a:t>From codes to theories</a:t>
            </a:r>
          </a:p>
        </p:txBody>
      </p:sp>
      <p:sp>
        <p:nvSpPr>
          <p:cNvPr id="3" name="Content Placeholder 2">
            <a:extLst>
              <a:ext uri="{FF2B5EF4-FFF2-40B4-BE49-F238E27FC236}">
                <a16:creationId xmlns:a16="http://schemas.microsoft.com/office/drawing/2014/main" id="{98789287-3E74-CC49-8484-E2D76E61540B}"/>
              </a:ext>
            </a:extLst>
          </p:cNvPr>
          <p:cNvSpPr>
            <a:spLocks noGrp="1"/>
          </p:cNvSpPr>
          <p:nvPr>
            <p:ph idx="1"/>
          </p:nvPr>
        </p:nvSpPr>
        <p:spPr/>
        <p:txBody>
          <a:bodyPr/>
          <a:lstStyle/>
          <a:p>
            <a:pPr marL="0" indent="0">
              <a:buNone/>
            </a:pPr>
            <a:endParaRPr lang="en-GB" dirty="0"/>
          </a:p>
        </p:txBody>
      </p:sp>
      <p:sp>
        <p:nvSpPr>
          <p:cNvPr id="4" name="Footer Placeholder 3">
            <a:extLst>
              <a:ext uri="{FF2B5EF4-FFF2-40B4-BE49-F238E27FC236}">
                <a16:creationId xmlns:a16="http://schemas.microsoft.com/office/drawing/2014/main" id="{031D80DC-BF89-CDEB-B8C3-CB57DA4D9EF9}"/>
              </a:ext>
            </a:extLst>
          </p:cNvPr>
          <p:cNvSpPr>
            <a:spLocks noGrp="1"/>
          </p:cNvSpPr>
          <p:nvPr>
            <p:ph type="ftr" sz="quarter" idx="11"/>
          </p:nvPr>
        </p:nvSpPr>
        <p:spPr/>
        <p:txBody>
          <a:bodyPr/>
          <a:lstStyle/>
          <a:p>
            <a:r>
              <a:rPr lang="en-US"/>
              <a:t>Converting Research into Pracice</a:t>
            </a:r>
          </a:p>
        </p:txBody>
      </p:sp>
      <p:sp>
        <p:nvSpPr>
          <p:cNvPr id="5" name="Slide Number Placeholder 4">
            <a:extLst>
              <a:ext uri="{FF2B5EF4-FFF2-40B4-BE49-F238E27FC236}">
                <a16:creationId xmlns:a16="http://schemas.microsoft.com/office/drawing/2014/main" id="{46480912-9566-2F38-1B54-1260113C068E}"/>
              </a:ext>
            </a:extLst>
          </p:cNvPr>
          <p:cNvSpPr>
            <a:spLocks noGrp="1"/>
          </p:cNvSpPr>
          <p:nvPr>
            <p:ph type="sldNum" sz="quarter" idx="12"/>
          </p:nvPr>
        </p:nvSpPr>
        <p:spPr/>
        <p:txBody>
          <a:bodyPr/>
          <a:lstStyle/>
          <a:p>
            <a:fld id="{0F3DFE97-DDC9-1D47-98E4-729917A1C860}" type="slidenum">
              <a:rPr lang="en-US" smtClean="0"/>
              <a:t>14</a:t>
            </a:fld>
            <a:endParaRPr lang="en-US"/>
          </a:p>
        </p:txBody>
      </p:sp>
    </p:spTree>
    <p:extLst>
      <p:ext uri="{BB962C8B-B14F-4D97-AF65-F5344CB8AC3E}">
        <p14:creationId xmlns:p14="http://schemas.microsoft.com/office/powerpoint/2010/main" val="15692525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7C476-65E7-C960-4EF8-411EDC6C13D2}"/>
              </a:ext>
            </a:extLst>
          </p:cNvPr>
          <p:cNvSpPr>
            <a:spLocks noGrp="1"/>
          </p:cNvSpPr>
          <p:nvPr>
            <p:ph type="title"/>
          </p:nvPr>
        </p:nvSpPr>
        <p:spPr>
          <a:xfrm>
            <a:off x="630936" y="639520"/>
            <a:ext cx="3429000" cy="615157"/>
          </a:xfrm>
        </p:spPr>
        <p:txBody>
          <a:bodyPr anchor="b">
            <a:normAutofit/>
          </a:bodyPr>
          <a:lstStyle/>
          <a:p>
            <a:r>
              <a:rPr lang="en-US" sz="3600" dirty="0">
                <a:highlight>
                  <a:srgbClr val="00FFFF"/>
                </a:highlight>
              </a:rPr>
              <a:t>Coding examples</a:t>
            </a:r>
          </a:p>
        </p:txBody>
      </p:sp>
      <p:sp>
        <p:nvSpPr>
          <p:cNvPr id="3" name="Content Placeholder 2">
            <a:extLst>
              <a:ext uri="{FF2B5EF4-FFF2-40B4-BE49-F238E27FC236}">
                <a16:creationId xmlns:a16="http://schemas.microsoft.com/office/drawing/2014/main" id="{041704B7-0377-617D-74AD-D975DED5FFE2}"/>
              </a:ext>
            </a:extLst>
          </p:cNvPr>
          <p:cNvSpPr>
            <a:spLocks noGrp="1"/>
          </p:cNvSpPr>
          <p:nvPr>
            <p:ph idx="1"/>
          </p:nvPr>
        </p:nvSpPr>
        <p:spPr>
          <a:xfrm>
            <a:off x="320585" y="1552978"/>
            <a:ext cx="3739351" cy="4593694"/>
          </a:xfrm>
        </p:spPr>
        <p:txBody>
          <a:bodyPr anchor="t">
            <a:normAutofit fontScale="32500" lnSpcReduction="20000"/>
          </a:bodyPr>
          <a:lstStyle/>
          <a:p>
            <a:r>
              <a:rPr lang="en-US" sz="2200" dirty="0"/>
              <a:t>Sage journal examples</a:t>
            </a:r>
          </a:p>
          <a:p>
            <a:r>
              <a:rPr lang="en-SG" sz="5500" dirty="0" err="1"/>
              <a:t>Snelson</a:t>
            </a:r>
            <a:r>
              <a:rPr lang="en-SG" sz="5500" dirty="0"/>
              <a:t> (2015) investigated school-related vlogging on YouTube. </a:t>
            </a:r>
          </a:p>
          <a:p>
            <a:r>
              <a:rPr lang="en-SG" sz="5500" dirty="0"/>
              <a:t>One portion of her study examined viewer comments posted online about other young people’s vlogs. “Of the 3457 comments, 53% were coded as positive, 12% were coded as negative, 29% were coded as neutral, and 6% were coded as mixed” (p. 335). </a:t>
            </a:r>
          </a:p>
          <a:p>
            <a:r>
              <a:rPr lang="en-SG" sz="5500" dirty="0"/>
              <a:t>The study “used comments as a reflective lens from the viewing audi­ence to help illuminate vlogger culture and perhaps suggest additional motivations for vlogging, such as positive attention or community interaction” (p. 328)</a:t>
            </a:r>
            <a:endParaRPr lang="en-US" sz="5500" dirty="0"/>
          </a:p>
          <a:p>
            <a:endParaRPr lang="en-US" sz="2200" dirty="0"/>
          </a:p>
        </p:txBody>
      </p:sp>
      <p:pic>
        <p:nvPicPr>
          <p:cNvPr id="1026" name="Picture 2" descr="Table 1">
            <a:extLst>
              <a:ext uri="{FF2B5EF4-FFF2-40B4-BE49-F238E27FC236}">
                <a16:creationId xmlns:a16="http://schemas.microsoft.com/office/drawing/2014/main" id="{E25A4F4D-2DE4-22CB-14F7-AFC8D1F1434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389120" y="254437"/>
            <a:ext cx="7528560" cy="5452288"/>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3">
            <a:extLst>
              <a:ext uri="{FF2B5EF4-FFF2-40B4-BE49-F238E27FC236}">
                <a16:creationId xmlns:a16="http://schemas.microsoft.com/office/drawing/2014/main" id="{E358E4B2-68B6-E155-6FD7-4E5C49E61A93}"/>
              </a:ext>
            </a:extLst>
          </p:cNvPr>
          <p:cNvSpPr>
            <a:spLocks noGrp="1"/>
          </p:cNvSpPr>
          <p:nvPr>
            <p:ph type="ftr" sz="quarter" idx="11"/>
          </p:nvPr>
        </p:nvSpPr>
        <p:spPr>
          <a:xfrm>
            <a:off x="4038600" y="6356350"/>
            <a:ext cx="4114800" cy="365125"/>
          </a:xfrm>
        </p:spPr>
        <p:txBody>
          <a:bodyPr>
            <a:normAutofit/>
          </a:bodyPr>
          <a:lstStyle/>
          <a:p>
            <a:pPr>
              <a:lnSpc>
                <a:spcPct val="90000"/>
              </a:lnSpc>
              <a:spcAft>
                <a:spcPts val="600"/>
              </a:spcAft>
            </a:pPr>
            <a:r>
              <a:rPr lang="en-US" sz="300"/>
              <a:t>Converting Research into Pracice</a:t>
            </a:r>
          </a:p>
        </p:txBody>
      </p:sp>
      <p:sp>
        <p:nvSpPr>
          <p:cNvPr id="5" name="Slide Number Placeholder 4">
            <a:extLst>
              <a:ext uri="{FF2B5EF4-FFF2-40B4-BE49-F238E27FC236}">
                <a16:creationId xmlns:a16="http://schemas.microsoft.com/office/drawing/2014/main" id="{D35868FE-AB92-560C-9565-A0174317F1AF}"/>
              </a:ext>
            </a:extLst>
          </p:cNvPr>
          <p:cNvSpPr>
            <a:spLocks noGrp="1"/>
          </p:cNvSpPr>
          <p:nvPr>
            <p:ph type="sldNum" sz="quarter" idx="12"/>
          </p:nvPr>
        </p:nvSpPr>
        <p:spPr>
          <a:xfrm>
            <a:off x="8610600" y="6356350"/>
            <a:ext cx="2743200" cy="365125"/>
          </a:xfrm>
        </p:spPr>
        <p:txBody>
          <a:bodyPr>
            <a:normAutofit lnSpcReduction="10000"/>
          </a:bodyPr>
          <a:lstStyle/>
          <a:p>
            <a:pPr>
              <a:spcAft>
                <a:spcPts val="600"/>
              </a:spcAft>
            </a:pPr>
            <a:fld id="{0F3DFE97-DDC9-1D47-98E4-729917A1C860}" type="slidenum">
              <a:rPr lang="en-US" smtClean="0"/>
              <a:pPr>
                <a:spcAft>
                  <a:spcPts val="600"/>
                </a:spcAft>
              </a:pPr>
              <a:t>15</a:t>
            </a:fld>
            <a:endParaRPr lang="en-US"/>
          </a:p>
        </p:txBody>
      </p:sp>
    </p:spTree>
    <p:extLst>
      <p:ext uri="{BB962C8B-B14F-4D97-AF65-F5344CB8AC3E}">
        <p14:creationId xmlns:p14="http://schemas.microsoft.com/office/powerpoint/2010/main" val="29411095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68284-D32E-4E46-8811-44D2C0EF2090}"/>
              </a:ext>
            </a:extLst>
          </p:cNvPr>
          <p:cNvSpPr>
            <a:spLocks noGrp="1"/>
          </p:cNvSpPr>
          <p:nvPr>
            <p:ph type="title"/>
          </p:nvPr>
        </p:nvSpPr>
        <p:spPr>
          <a:xfrm>
            <a:off x="630936" y="639520"/>
            <a:ext cx="3429000" cy="1719072"/>
          </a:xfrm>
        </p:spPr>
        <p:txBody>
          <a:bodyPr anchor="b">
            <a:normAutofit/>
          </a:bodyPr>
          <a:lstStyle/>
          <a:p>
            <a:r>
              <a:rPr lang="en-US" sz="3400"/>
              <a:t>Coding, categorisation, themes/concepts</a:t>
            </a:r>
          </a:p>
        </p:txBody>
      </p:sp>
      <p:sp>
        <p:nvSpPr>
          <p:cNvPr id="3" name="Content Placeholder 2">
            <a:extLst>
              <a:ext uri="{FF2B5EF4-FFF2-40B4-BE49-F238E27FC236}">
                <a16:creationId xmlns:a16="http://schemas.microsoft.com/office/drawing/2014/main" id="{199E41F0-235C-4B4C-AA62-3E3CE38BAB06}"/>
              </a:ext>
            </a:extLst>
          </p:cNvPr>
          <p:cNvSpPr>
            <a:spLocks noGrp="1"/>
          </p:cNvSpPr>
          <p:nvPr>
            <p:ph idx="1"/>
          </p:nvPr>
        </p:nvSpPr>
        <p:spPr>
          <a:xfrm>
            <a:off x="630936" y="2807208"/>
            <a:ext cx="3429000" cy="3410712"/>
          </a:xfrm>
        </p:spPr>
        <p:txBody>
          <a:bodyPr anchor="t">
            <a:normAutofit/>
          </a:bodyPr>
          <a:lstStyle/>
          <a:p>
            <a:pPr marL="0" indent="0">
              <a:buNone/>
            </a:pPr>
            <a:endParaRPr lang="en-SG" sz="2200"/>
          </a:p>
          <a:p>
            <a:pPr marL="0" indent="0">
              <a:buNone/>
            </a:pPr>
            <a:r>
              <a:rPr lang="en-SG" sz="2200"/>
              <a:t>	</a:t>
            </a:r>
            <a:endParaRPr lang="en-US" sz="2200"/>
          </a:p>
        </p:txBody>
      </p:sp>
      <p:pic>
        <p:nvPicPr>
          <p:cNvPr id="6" name="Picture 5">
            <a:extLst>
              <a:ext uri="{FF2B5EF4-FFF2-40B4-BE49-F238E27FC236}">
                <a16:creationId xmlns:a16="http://schemas.microsoft.com/office/drawing/2014/main" id="{041AA308-944E-BCC3-A398-C50B0C6D003E}"/>
              </a:ext>
            </a:extLst>
          </p:cNvPr>
          <p:cNvPicPr>
            <a:picLocks noChangeAspect="1"/>
          </p:cNvPicPr>
          <p:nvPr/>
        </p:nvPicPr>
        <p:blipFill>
          <a:blip r:embed="rId2"/>
          <a:stretch>
            <a:fillRect/>
          </a:stretch>
        </p:blipFill>
        <p:spPr>
          <a:xfrm>
            <a:off x="4251960" y="209677"/>
            <a:ext cx="7543800" cy="6511797"/>
          </a:xfrm>
          <a:prstGeom prst="rect">
            <a:avLst/>
          </a:prstGeom>
        </p:spPr>
      </p:pic>
      <p:sp>
        <p:nvSpPr>
          <p:cNvPr id="4" name="Footer Placeholder 3">
            <a:extLst>
              <a:ext uri="{FF2B5EF4-FFF2-40B4-BE49-F238E27FC236}">
                <a16:creationId xmlns:a16="http://schemas.microsoft.com/office/drawing/2014/main" id="{241154F9-B535-CC40-9C61-262A199106C5}"/>
              </a:ext>
            </a:extLst>
          </p:cNvPr>
          <p:cNvSpPr>
            <a:spLocks noGrp="1"/>
          </p:cNvSpPr>
          <p:nvPr>
            <p:ph type="ftr" sz="quarter" idx="11"/>
          </p:nvPr>
        </p:nvSpPr>
        <p:spPr>
          <a:xfrm>
            <a:off x="4038600" y="6356350"/>
            <a:ext cx="4114800" cy="365125"/>
          </a:xfrm>
        </p:spPr>
        <p:txBody>
          <a:bodyPr>
            <a:normAutofit/>
          </a:bodyPr>
          <a:lstStyle/>
          <a:p>
            <a:pPr>
              <a:lnSpc>
                <a:spcPct val="90000"/>
              </a:lnSpc>
              <a:spcAft>
                <a:spcPts val="600"/>
              </a:spcAft>
            </a:pPr>
            <a:r>
              <a:rPr lang="en-US" sz="300"/>
              <a:t>Converting Research into Pracice</a:t>
            </a:r>
          </a:p>
        </p:txBody>
      </p:sp>
      <p:sp>
        <p:nvSpPr>
          <p:cNvPr id="5" name="Slide Number Placeholder 4">
            <a:extLst>
              <a:ext uri="{FF2B5EF4-FFF2-40B4-BE49-F238E27FC236}">
                <a16:creationId xmlns:a16="http://schemas.microsoft.com/office/drawing/2014/main" id="{C0CFC3BF-C8E4-6646-8802-10A6A63F28BE}"/>
              </a:ext>
            </a:extLst>
          </p:cNvPr>
          <p:cNvSpPr>
            <a:spLocks noGrp="1"/>
          </p:cNvSpPr>
          <p:nvPr>
            <p:ph type="sldNum" sz="quarter" idx="12"/>
          </p:nvPr>
        </p:nvSpPr>
        <p:spPr>
          <a:xfrm>
            <a:off x="8610600" y="6356350"/>
            <a:ext cx="2743200" cy="365125"/>
          </a:xfrm>
        </p:spPr>
        <p:txBody>
          <a:bodyPr>
            <a:normAutofit lnSpcReduction="10000"/>
          </a:bodyPr>
          <a:lstStyle/>
          <a:p>
            <a:pPr>
              <a:spcAft>
                <a:spcPts val="600"/>
              </a:spcAft>
            </a:pPr>
            <a:fld id="{0F3DFE97-DDC9-1D47-98E4-729917A1C860}" type="slidenum">
              <a:rPr lang="en-US" smtClean="0"/>
              <a:pPr>
                <a:spcAft>
                  <a:spcPts val="600"/>
                </a:spcAft>
              </a:pPr>
              <a:t>16</a:t>
            </a:fld>
            <a:endParaRPr lang="en-US"/>
          </a:p>
        </p:txBody>
      </p:sp>
    </p:spTree>
    <p:extLst>
      <p:ext uri="{BB962C8B-B14F-4D97-AF65-F5344CB8AC3E}">
        <p14:creationId xmlns:p14="http://schemas.microsoft.com/office/powerpoint/2010/main" val="18149571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092D6-03FA-F061-DF38-2821A6111840}"/>
              </a:ext>
            </a:extLst>
          </p:cNvPr>
          <p:cNvSpPr>
            <a:spLocks noGrp="1"/>
          </p:cNvSpPr>
          <p:nvPr>
            <p:ph type="title"/>
          </p:nvPr>
        </p:nvSpPr>
        <p:spPr/>
        <p:txBody>
          <a:bodyPr/>
          <a:lstStyle/>
          <a:p>
            <a:r>
              <a:rPr lang="en-GB" dirty="0"/>
              <a:t>Coding techniques</a:t>
            </a:r>
          </a:p>
        </p:txBody>
      </p:sp>
      <p:sp>
        <p:nvSpPr>
          <p:cNvPr id="3" name="Content Placeholder 2">
            <a:extLst>
              <a:ext uri="{FF2B5EF4-FFF2-40B4-BE49-F238E27FC236}">
                <a16:creationId xmlns:a16="http://schemas.microsoft.com/office/drawing/2014/main" id="{C83618AC-EA5B-37D3-F862-6C0E44BA9F71}"/>
              </a:ext>
            </a:extLst>
          </p:cNvPr>
          <p:cNvSpPr>
            <a:spLocks noGrp="1"/>
          </p:cNvSpPr>
          <p:nvPr>
            <p:ph idx="1"/>
          </p:nvPr>
        </p:nvSpPr>
        <p:spPr/>
        <p:txBody>
          <a:bodyPr/>
          <a:lstStyle/>
          <a:p>
            <a:r>
              <a:rPr lang="en-GB" dirty="0"/>
              <a:t>Refer to Saldana (material uploaded)</a:t>
            </a:r>
          </a:p>
        </p:txBody>
      </p:sp>
      <p:sp>
        <p:nvSpPr>
          <p:cNvPr id="4" name="Footer Placeholder 3">
            <a:extLst>
              <a:ext uri="{FF2B5EF4-FFF2-40B4-BE49-F238E27FC236}">
                <a16:creationId xmlns:a16="http://schemas.microsoft.com/office/drawing/2014/main" id="{80411F6B-F79C-42FD-7801-79D4E93F4B76}"/>
              </a:ext>
            </a:extLst>
          </p:cNvPr>
          <p:cNvSpPr>
            <a:spLocks noGrp="1"/>
          </p:cNvSpPr>
          <p:nvPr>
            <p:ph type="ftr" sz="quarter" idx="11"/>
          </p:nvPr>
        </p:nvSpPr>
        <p:spPr/>
        <p:txBody>
          <a:bodyPr/>
          <a:lstStyle/>
          <a:p>
            <a:r>
              <a:rPr lang="en-US"/>
              <a:t>Converting Research into Pracice</a:t>
            </a:r>
          </a:p>
        </p:txBody>
      </p:sp>
      <p:sp>
        <p:nvSpPr>
          <p:cNvPr id="5" name="Slide Number Placeholder 4">
            <a:extLst>
              <a:ext uri="{FF2B5EF4-FFF2-40B4-BE49-F238E27FC236}">
                <a16:creationId xmlns:a16="http://schemas.microsoft.com/office/drawing/2014/main" id="{3C50263D-8830-A438-681C-75E801508AF3}"/>
              </a:ext>
            </a:extLst>
          </p:cNvPr>
          <p:cNvSpPr>
            <a:spLocks noGrp="1"/>
          </p:cNvSpPr>
          <p:nvPr>
            <p:ph type="sldNum" sz="quarter" idx="12"/>
          </p:nvPr>
        </p:nvSpPr>
        <p:spPr/>
        <p:txBody>
          <a:bodyPr/>
          <a:lstStyle/>
          <a:p>
            <a:fld id="{0F3DFE97-DDC9-1D47-98E4-729917A1C860}" type="slidenum">
              <a:rPr lang="en-US" smtClean="0"/>
              <a:t>17</a:t>
            </a:fld>
            <a:endParaRPr lang="en-US"/>
          </a:p>
        </p:txBody>
      </p:sp>
    </p:spTree>
    <p:extLst>
      <p:ext uri="{BB962C8B-B14F-4D97-AF65-F5344CB8AC3E}">
        <p14:creationId xmlns:p14="http://schemas.microsoft.com/office/powerpoint/2010/main" val="37430913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13FD56-07DB-E444-6C65-3FDFA2C3B710}"/>
              </a:ext>
            </a:extLst>
          </p:cNvPr>
          <p:cNvSpPr>
            <a:spLocks noGrp="1"/>
          </p:cNvSpPr>
          <p:nvPr>
            <p:ph type="title"/>
          </p:nvPr>
        </p:nvSpPr>
        <p:spPr/>
        <p:txBody>
          <a:bodyPr>
            <a:normAutofit/>
          </a:bodyPr>
          <a:lstStyle/>
          <a:p>
            <a:r>
              <a:rPr lang="en-US" b="1" dirty="0">
                <a:highlight>
                  <a:srgbClr val="00FFFF"/>
                </a:highlight>
              </a:rPr>
              <a:t>Electronic coding</a:t>
            </a:r>
          </a:p>
        </p:txBody>
      </p:sp>
      <p:sp>
        <p:nvSpPr>
          <p:cNvPr id="3" name="Content Placeholder 2">
            <a:extLst>
              <a:ext uri="{FF2B5EF4-FFF2-40B4-BE49-F238E27FC236}">
                <a16:creationId xmlns:a16="http://schemas.microsoft.com/office/drawing/2014/main" id="{AEE89753-1608-46EF-412C-C90E9FAF44AB}"/>
              </a:ext>
            </a:extLst>
          </p:cNvPr>
          <p:cNvSpPr>
            <a:spLocks noGrp="1"/>
          </p:cNvSpPr>
          <p:nvPr>
            <p:ph idx="1"/>
          </p:nvPr>
        </p:nvSpPr>
        <p:spPr/>
        <p:txBody>
          <a:bodyPr/>
          <a:lstStyle/>
          <a:p>
            <a:pPr marL="0" indent="0">
              <a:buNone/>
            </a:pPr>
            <a:r>
              <a:rPr lang="en-US" sz="3600" dirty="0">
                <a:highlight>
                  <a:srgbClr val="C0C0C0"/>
                </a:highlight>
              </a:rPr>
              <a:t>Using </a:t>
            </a:r>
            <a:r>
              <a:rPr lang="en-SG" dirty="0">
                <a:highlight>
                  <a:srgbClr val="C0C0C0"/>
                </a:highlight>
              </a:rPr>
              <a:t>CAQDAS</a:t>
            </a:r>
            <a:r>
              <a:rPr lang="en-US" sz="3600" dirty="0">
                <a:highlight>
                  <a:srgbClr val="C0C0C0"/>
                </a:highlight>
              </a:rPr>
              <a:t> (computer assisted qualitative data analysis)</a:t>
            </a:r>
          </a:p>
          <a:p>
            <a:pPr marL="0" indent="0">
              <a:buNone/>
            </a:pPr>
            <a:r>
              <a:rPr lang="en-US" sz="3600" dirty="0" err="1"/>
              <a:t>Eg</a:t>
            </a:r>
            <a:r>
              <a:rPr lang="en-US" sz="3600" dirty="0"/>
              <a:t>:</a:t>
            </a:r>
          </a:p>
          <a:p>
            <a:pPr lvl="1"/>
            <a:r>
              <a:rPr lang="en-US" sz="3600" dirty="0" err="1"/>
              <a:t>Atlasti</a:t>
            </a:r>
            <a:r>
              <a:rPr lang="en-US" sz="3600" dirty="0"/>
              <a:t>  (</a:t>
            </a:r>
            <a:r>
              <a:rPr lang="en-US" sz="3600" dirty="0">
                <a:hlinkClick r:id="rId2">
                  <a:extLst>
                    <a:ext uri="{A12FA001-AC4F-418D-AE19-62706E023703}">
                      <ahyp:hlinkClr xmlns:ahyp="http://schemas.microsoft.com/office/drawing/2018/hyperlinkcolor" val="tx"/>
                    </a:ext>
                  </a:extLst>
                </a:hlinkClick>
              </a:rPr>
              <a:t>https://atlasti</a:t>
            </a:r>
            <a:r>
              <a:rPr lang="en-US" sz="3600" dirty="0">
                <a:solidFill>
                  <a:srgbClr val="0563C1"/>
                </a:solidFill>
                <a:hlinkClick r:id="rId2">
                  <a:extLst>
                    <a:ext uri="{A12FA001-AC4F-418D-AE19-62706E023703}">
                      <ahyp:hlinkClr xmlns:ahyp="http://schemas.microsoft.com/office/drawing/2018/hyperlinkcolor" val="tx"/>
                    </a:ext>
                  </a:extLst>
                </a:hlinkClick>
              </a:rPr>
              <a:t>.</a:t>
            </a:r>
            <a:r>
              <a:rPr lang="en-US" sz="3600" dirty="0">
                <a:hlinkClick r:id="rId2">
                  <a:extLst>
                    <a:ext uri="{A12FA001-AC4F-418D-AE19-62706E023703}">
                      <ahyp:hlinkClr xmlns:ahyp="http://schemas.microsoft.com/office/drawing/2018/hyperlinkcolor" val="tx"/>
                    </a:ext>
                  </a:extLst>
                </a:hlinkClick>
              </a:rPr>
              <a:t>com</a:t>
            </a:r>
            <a:r>
              <a:rPr lang="en-US" sz="3600" dirty="0"/>
              <a:t>)</a:t>
            </a:r>
          </a:p>
          <a:p>
            <a:pPr marL="457200" lvl="1" indent="0">
              <a:buNone/>
            </a:pPr>
            <a:endParaRPr lang="en-US" sz="3600" dirty="0"/>
          </a:p>
          <a:p>
            <a:pPr lvl="1"/>
            <a:r>
              <a:rPr lang="en-US" sz="3600" dirty="0" err="1"/>
              <a:t>Nvivo</a:t>
            </a:r>
            <a:r>
              <a:rPr lang="en-US" sz="3600" dirty="0"/>
              <a:t> (</a:t>
            </a:r>
            <a:r>
              <a:rPr lang="en-US" sz="3600" dirty="0">
                <a:hlinkClick r:id="rId3">
                  <a:extLst>
                    <a:ext uri="{A12FA001-AC4F-418D-AE19-62706E023703}">
                      <ahyp:hlinkClr xmlns:ahyp="http://schemas.microsoft.com/office/drawing/2018/hyperlinkcolor" val="tx"/>
                    </a:ext>
                  </a:extLst>
                </a:hlinkClick>
              </a:rPr>
              <a:t>https://www.qsrinternational.com/nvivo-qualitative-data-analysis-software/home</a:t>
            </a:r>
            <a:r>
              <a:rPr lang="en-US" sz="3600" dirty="0"/>
              <a:t>)</a:t>
            </a:r>
          </a:p>
          <a:p>
            <a:pPr lvl="1"/>
            <a:endParaRPr lang="en-US" dirty="0"/>
          </a:p>
        </p:txBody>
      </p:sp>
      <p:sp>
        <p:nvSpPr>
          <p:cNvPr id="4" name="Footer Placeholder 3">
            <a:extLst>
              <a:ext uri="{FF2B5EF4-FFF2-40B4-BE49-F238E27FC236}">
                <a16:creationId xmlns:a16="http://schemas.microsoft.com/office/drawing/2014/main" id="{46468F14-4C65-14AF-BBBA-0091DC610B89}"/>
              </a:ext>
            </a:extLst>
          </p:cNvPr>
          <p:cNvSpPr>
            <a:spLocks noGrp="1"/>
          </p:cNvSpPr>
          <p:nvPr>
            <p:ph type="ftr" sz="quarter" idx="11"/>
          </p:nvPr>
        </p:nvSpPr>
        <p:spPr/>
        <p:txBody>
          <a:bodyPr/>
          <a:lstStyle/>
          <a:p>
            <a:r>
              <a:rPr lang="en-US"/>
              <a:t>Converting Research into Pracice</a:t>
            </a:r>
          </a:p>
        </p:txBody>
      </p:sp>
      <p:sp>
        <p:nvSpPr>
          <p:cNvPr id="5" name="Slide Number Placeholder 4">
            <a:extLst>
              <a:ext uri="{FF2B5EF4-FFF2-40B4-BE49-F238E27FC236}">
                <a16:creationId xmlns:a16="http://schemas.microsoft.com/office/drawing/2014/main" id="{9DF887C3-B9D1-DAA3-9EDC-F0B01B165A0A}"/>
              </a:ext>
            </a:extLst>
          </p:cNvPr>
          <p:cNvSpPr>
            <a:spLocks noGrp="1"/>
          </p:cNvSpPr>
          <p:nvPr>
            <p:ph type="sldNum" sz="quarter" idx="12"/>
          </p:nvPr>
        </p:nvSpPr>
        <p:spPr/>
        <p:txBody>
          <a:bodyPr/>
          <a:lstStyle/>
          <a:p>
            <a:fld id="{0F3DFE97-DDC9-1D47-98E4-729917A1C860}" type="slidenum">
              <a:rPr lang="en-US" smtClean="0"/>
              <a:t>18</a:t>
            </a:fld>
            <a:endParaRPr lang="en-US"/>
          </a:p>
        </p:txBody>
      </p:sp>
    </p:spTree>
    <p:extLst>
      <p:ext uri="{BB962C8B-B14F-4D97-AF65-F5344CB8AC3E}">
        <p14:creationId xmlns:p14="http://schemas.microsoft.com/office/powerpoint/2010/main" val="10041058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4ECC75-BFFD-397F-789B-DFB98A975EF4}"/>
              </a:ext>
            </a:extLst>
          </p:cNvPr>
          <p:cNvSpPr>
            <a:spLocks noGrp="1"/>
          </p:cNvSpPr>
          <p:nvPr>
            <p:ph type="title"/>
          </p:nvPr>
        </p:nvSpPr>
        <p:spPr/>
        <p:txBody>
          <a:bodyPr/>
          <a:lstStyle/>
          <a:p>
            <a:r>
              <a:rPr lang="en-US" dirty="0"/>
              <a:t>Basis for Coding and NVivo in Action</a:t>
            </a:r>
          </a:p>
        </p:txBody>
      </p:sp>
      <p:sp>
        <p:nvSpPr>
          <p:cNvPr id="3" name="Content Placeholder 2">
            <a:extLst>
              <a:ext uri="{FF2B5EF4-FFF2-40B4-BE49-F238E27FC236}">
                <a16:creationId xmlns:a16="http://schemas.microsoft.com/office/drawing/2014/main" id="{F2D64575-5A8E-804C-5CA6-7A294FA39B45}"/>
              </a:ext>
            </a:extLst>
          </p:cNvPr>
          <p:cNvSpPr>
            <a:spLocks noGrp="1"/>
          </p:cNvSpPr>
          <p:nvPr>
            <p:ph idx="1"/>
          </p:nvPr>
        </p:nvSpPr>
        <p:spPr/>
        <p:txBody>
          <a:bodyPr/>
          <a:lstStyle/>
          <a:p>
            <a:endParaRPr lang="en-SG" dirty="0"/>
          </a:p>
          <a:p>
            <a:endParaRPr lang="en-SG" dirty="0">
              <a:highlight>
                <a:srgbClr val="00FFFF"/>
              </a:highlight>
            </a:endParaRPr>
          </a:p>
          <a:p>
            <a:r>
              <a:rPr lang="en-GB" u="sng" dirty="0">
                <a:highlight>
                  <a:srgbClr val="00FFFF"/>
                </a:highlight>
                <a:hlinkClick r:id="rId2"/>
              </a:rPr>
              <a:t>https://www.youtube.com/watch?v=J-g1c7FriFE</a:t>
            </a:r>
            <a:endParaRPr lang="en-SG" dirty="0">
              <a:highlight>
                <a:srgbClr val="00FFFF"/>
              </a:highlight>
            </a:endParaRPr>
          </a:p>
          <a:p>
            <a:pPr marL="0" indent="0">
              <a:buNone/>
            </a:pPr>
            <a:endParaRPr lang="en-GB" u="sng" dirty="0">
              <a:highlight>
                <a:srgbClr val="00FFFF"/>
              </a:highlight>
              <a:hlinkClick r:id="rId3"/>
            </a:endParaRPr>
          </a:p>
          <a:p>
            <a:endParaRPr lang="en-GB" u="sng" dirty="0">
              <a:highlight>
                <a:srgbClr val="00FFFF"/>
              </a:highlight>
              <a:hlinkClick r:id="rId3"/>
            </a:endParaRPr>
          </a:p>
          <a:p>
            <a:r>
              <a:rPr lang="en-GB" u="sng" dirty="0">
                <a:highlight>
                  <a:srgbClr val="00FFFF"/>
                </a:highlight>
                <a:hlinkClick r:id="rId3"/>
              </a:rPr>
              <a:t>https://www.youtube.com/watch?v=nzF48qLy2kg</a:t>
            </a:r>
            <a:endParaRPr lang="en-SG" dirty="0">
              <a:highlight>
                <a:srgbClr val="00FFFF"/>
              </a:highlight>
            </a:endParaRPr>
          </a:p>
          <a:p>
            <a:endParaRPr lang="en-SG" dirty="0">
              <a:highlight>
                <a:srgbClr val="00FFFF"/>
              </a:highlight>
            </a:endParaRPr>
          </a:p>
          <a:p>
            <a:endParaRPr lang="en-SG" dirty="0">
              <a:highlight>
                <a:srgbClr val="00FFFF"/>
              </a:highlight>
            </a:endParaRPr>
          </a:p>
          <a:p>
            <a:endParaRPr lang="en-SG" dirty="0">
              <a:highlight>
                <a:srgbClr val="00FFFF"/>
              </a:highlight>
            </a:endParaRPr>
          </a:p>
          <a:p>
            <a:endParaRPr lang="en-SG" dirty="0"/>
          </a:p>
          <a:p>
            <a:endParaRPr lang="en-US" dirty="0"/>
          </a:p>
        </p:txBody>
      </p:sp>
      <p:sp>
        <p:nvSpPr>
          <p:cNvPr id="4" name="Footer Placeholder 3">
            <a:extLst>
              <a:ext uri="{FF2B5EF4-FFF2-40B4-BE49-F238E27FC236}">
                <a16:creationId xmlns:a16="http://schemas.microsoft.com/office/drawing/2014/main" id="{41DA8CFD-3F6E-0DA3-4421-8AAD3210D759}"/>
              </a:ext>
            </a:extLst>
          </p:cNvPr>
          <p:cNvSpPr>
            <a:spLocks noGrp="1"/>
          </p:cNvSpPr>
          <p:nvPr>
            <p:ph type="ftr" sz="quarter" idx="11"/>
          </p:nvPr>
        </p:nvSpPr>
        <p:spPr/>
        <p:txBody>
          <a:bodyPr/>
          <a:lstStyle/>
          <a:p>
            <a:r>
              <a:rPr lang="en-US"/>
              <a:t>Converting Research into Pracice</a:t>
            </a:r>
          </a:p>
        </p:txBody>
      </p:sp>
      <p:sp>
        <p:nvSpPr>
          <p:cNvPr id="5" name="Slide Number Placeholder 4">
            <a:extLst>
              <a:ext uri="{FF2B5EF4-FFF2-40B4-BE49-F238E27FC236}">
                <a16:creationId xmlns:a16="http://schemas.microsoft.com/office/drawing/2014/main" id="{DA1BD854-A99D-3FB3-0443-FF4EEFD498F5}"/>
              </a:ext>
            </a:extLst>
          </p:cNvPr>
          <p:cNvSpPr>
            <a:spLocks noGrp="1"/>
          </p:cNvSpPr>
          <p:nvPr>
            <p:ph type="sldNum" sz="quarter" idx="12"/>
          </p:nvPr>
        </p:nvSpPr>
        <p:spPr/>
        <p:txBody>
          <a:bodyPr/>
          <a:lstStyle/>
          <a:p>
            <a:fld id="{0F3DFE97-DDC9-1D47-98E4-729917A1C860}" type="slidenum">
              <a:rPr lang="en-US" smtClean="0"/>
              <a:t>19</a:t>
            </a:fld>
            <a:endParaRPr lang="en-US"/>
          </a:p>
        </p:txBody>
      </p:sp>
    </p:spTree>
    <p:extLst>
      <p:ext uri="{BB962C8B-B14F-4D97-AF65-F5344CB8AC3E}">
        <p14:creationId xmlns:p14="http://schemas.microsoft.com/office/powerpoint/2010/main" val="16484749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DD0AA-5FA4-4535-E248-0778F85DBD23}"/>
              </a:ext>
            </a:extLst>
          </p:cNvPr>
          <p:cNvSpPr>
            <a:spLocks noGrp="1"/>
          </p:cNvSpPr>
          <p:nvPr>
            <p:ph type="title"/>
          </p:nvPr>
        </p:nvSpPr>
        <p:spPr/>
        <p:txBody>
          <a:bodyPr/>
          <a:lstStyle/>
          <a:p>
            <a:r>
              <a:rPr lang="en-US" dirty="0"/>
              <a:t>Activity (group work)</a:t>
            </a:r>
          </a:p>
        </p:txBody>
      </p:sp>
      <p:sp>
        <p:nvSpPr>
          <p:cNvPr id="3" name="Content Placeholder 2">
            <a:extLst>
              <a:ext uri="{FF2B5EF4-FFF2-40B4-BE49-F238E27FC236}">
                <a16:creationId xmlns:a16="http://schemas.microsoft.com/office/drawing/2014/main" id="{FF7E3AB9-A800-00B4-95A3-D43AEBEB2866}"/>
              </a:ext>
            </a:extLst>
          </p:cNvPr>
          <p:cNvSpPr>
            <a:spLocks noGrp="1"/>
          </p:cNvSpPr>
          <p:nvPr>
            <p:ph idx="1"/>
          </p:nvPr>
        </p:nvSpPr>
        <p:spPr/>
        <p:txBody>
          <a:bodyPr/>
          <a:lstStyle/>
          <a:p>
            <a:pPr marL="0" indent="0">
              <a:buNone/>
            </a:pPr>
            <a:endParaRPr lang="en-SG" dirty="0"/>
          </a:p>
          <a:p>
            <a:r>
              <a:rPr lang="en-US" dirty="0"/>
              <a:t>Code and </a:t>
            </a:r>
            <a:r>
              <a:rPr lang="en-US" dirty="0" err="1"/>
              <a:t>categorise</a:t>
            </a:r>
            <a:r>
              <a:rPr lang="en-US" dirty="0"/>
              <a:t> your focus group discussion data manually OR</a:t>
            </a:r>
          </a:p>
          <a:p>
            <a:r>
              <a:rPr lang="en-US" dirty="0"/>
              <a:t>Use Excel OR Download </a:t>
            </a:r>
            <a:r>
              <a:rPr lang="en-US" dirty="0" err="1"/>
              <a:t>Nvivo</a:t>
            </a:r>
            <a:r>
              <a:rPr lang="en-US" dirty="0"/>
              <a:t> (free trail version) </a:t>
            </a:r>
          </a:p>
          <a:p>
            <a:r>
              <a:rPr lang="en-US" dirty="0"/>
              <a:t>Obtain a transcript of your choice to identify/develop codes and categories. </a:t>
            </a:r>
          </a:p>
          <a:p>
            <a:pPr marL="1828800" lvl="4" indent="0">
              <a:buNone/>
            </a:pPr>
            <a:endParaRPr lang="en-US" dirty="0"/>
          </a:p>
          <a:p>
            <a:pPr marL="0" indent="0">
              <a:buNone/>
            </a:pPr>
            <a:endParaRPr lang="en-US" dirty="0"/>
          </a:p>
        </p:txBody>
      </p:sp>
      <p:sp>
        <p:nvSpPr>
          <p:cNvPr id="4" name="Footer Placeholder 3">
            <a:extLst>
              <a:ext uri="{FF2B5EF4-FFF2-40B4-BE49-F238E27FC236}">
                <a16:creationId xmlns:a16="http://schemas.microsoft.com/office/drawing/2014/main" id="{555D1DAC-0EEC-33F1-C36E-119A94F3F215}"/>
              </a:ext>
            </a:extLst>
          </p:cNvPr>
          <p:cNvSpPr>
            <a:spLocks noGrp="1"/>
          </p:cNvSpPr>
          <p:nvPr>
            <p:ph type="ftr" sz="quarter" idx="11"/>
          </p:nvPr>
        </p:nvSpPr>
        <p:spPr/>
        <p:txBody>
          <a:bodyPr/>
          <a:lstStyle/>
          <a:p>
            <a:r>
              <a:rPr lang="en-US"/>
              <a:t>Converting Research into Pracice</a:t>
            </a:r>
          </a:p>
        </p:txBody>
      </p:sp>
      <p:sp>
        <p:nvSpPr>
          <p:cNvPr id="5" name="Slide Number Placeholder 4">
            <a:extLst>
              <a:ext uri="{FF2B5EF4-FFF2-40B4-BE49-F238E27FC236}">
                <a16:creationId xmlns:a16="http://schemas.microsoft.com/office/drawing/2014/main" id="{7B9ABE22-C58A-A988-6C39-AFE661B9B819}"/>
              </a:ext>
            </a:extLst>
          </p:cNvPr>
          <p:cNvSpPr>
            <a:spLocks noGrp="1"/>
          </p:cNvSpPr>
          <p:nvPr>
            <p:ph type="sldNum" sz="quarter" idx="12"/>
          </p:nvPr>
        </p:nvSpPr>
        <p:spPr/>
        <p:txBody>
          <a:bodyPr/>
          <a:lstStyle/>
          <a:p>
            <a:fld id="{0F3DFE97-DDC9-1D47-98E4-729917A1C860}" type="slidenum">
              <a:rPr lang="en-US" smtClean="0"/>
              <a:t>20</a:t>
            </a:fld>
            <a:endParaRPr lang="en-US"/>
          </a:p>
        </p:txBody>
      </p:sp>
    </p:spTree>
    <p:extLst>
      <p:ext uri="{BB962C8B-B14F-4D97-AF65-F5344CB8AC3E}">
        <p14:creationId xmlns:p14="http://schemas.microsoft.com/office/powerpoint/2010/main" val="26410839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02B06-1F37-F440-7ED8-2A954957FEE5}"/>
              </a:ext>
            </a:extLst>
          </p:cNvPr>
          <p:cNvSpPr>
            <a:spLocks noGrp="1"/>
          </p:cNvSpPr>
          <p:nvPr>
            <p:ph type="title"/>
          </p:nvPr>
        </p:nvSpPr>
        <p:spPr/>
        <p:txBody>
          <a:bodyPr/>
          <a:lstStyle/>
          <a:p>
            <a:r>
              <a:rPr lang="en-GB" dirty="0">
                <a:highlight>
                  <a:srgbClr val="00FFFF"/>
                </a:highlight>
              </a:rPr>
              <a:t>Remember next week’s FORUM Question!</a:t>
            </a:r>
          </a:p>
        </p:txBody>
      </p:sp>
      <p:sp>
        <p:nvSpPr>
          <p:cNvPr id="3" name="Content Placeholder 2">
            <a:extLst>
              <a:ext uri="{FF2B5EF4-FFF2-40B4-BE49-F238E27FC236}">
                <a16:creationId xmlns:a16="http://schemas.microsoft.com/office/drawing/2014/main" id="{1103B69D-9B93-2DEE-1921-4C87CBD6857F}"/>
              </a:ext>
            </a:extLst>
          </p:cNvPr>
          <p:cNvSpPr>
            <a:spLocks noGrp="1"/>
          </p:cNvSpPr>
          <p:nvPr>
            <p:ph idx="1"/>
          </p:nvPr>
        </p:nvSpPr>
        <p:spPr/>
        <p:txBody>
          <a:bodyPr/>
          <a:lstStyle/>
          <a:p>
            <a:pPr marL="0" indent="0">
              <a:buNone/>
            </a:pPr>
            <a:r>
              <a:rPr lang="en-GB"/>
              <a:t>.</a:t>
            </a:r>
            <a:endParaRPr lang="en-GB" dirty="0"/>
          </a:p>
        </p:txBody>
      </p:sp>
    </p:spTree>
    <p:extLst>
      <p:ext uri="{BB962C8B-B14F-4D97-AF65-F5344CB8AC3E}">
        <p14:creationId xmlns:p14="http://schemas.microsoft.com/office/powerpoint/2010/main" val="2785037058"/>
      </p:ext>
    </p:extLst>
  </p:cSld>
  <p:clrMapOvr>
    <a:masterClrMapping/>
  </p:clrMapOvr>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8fca413-3b36-4298-af2b-d24aa1f4750f">
      <Terms xmlns="http://schemas.microsoft.com/office/infopath/2007/PartnerControls"/>
    </lcf76f155ced4ddcb4097134ff3c332f>
    <TaxCatchAll xmlns="1084fe36-8241-4751-a893-1fa9f44ff207" xsi:nil="true"/>
    <SharedWithUsers xmlns="1084fe36-8241-4751-a893-1fa9f44ff207">
      <UserInfo>
        <DisplayName>Kyle Erickson</DisplayName>
        <AccountId>17</AccountId>
        <AccountType/>
      </UserInfo>
      <UserInfo>
        <DisplayName>Magdalena Ohrman</DisplayName>
        <AccountId>13</AccountId>
        <AccountType/>
      </UserInfo>
      <UserInfo>
        <DisplayName>Errietta Bissa</DisplayName>
        <AccountId>12</AccountId>
        <AccountType/>
      </UserInfo>
      <UserInfo>
        <DisplayName>Joanne Price</DisplayName>
        <AccountId>134</AccountId>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BE7DBDF00C77446A3212AEFF4577A21" ma:contentTypeVersion="15" ma:contentTypeDescription="Create a new document." ma:contentTypeScope="" ma:versionID="88d377bbb04589a03e167bb4dce2ed9b">
  <xsd:schema xmlns:xsd="http://www.w3.org/2001/XMLSchema" xmlns:xs="http://www.w3.org/2001/XMLSchema" xmlns:p="http://schemas.microsoft.com/office/2006/metadata/properties" xmlns:ns2="58fca413-3b36-4298-af2b-d24aa1f4750f" xmlns:ns3="1084fe36-8241-4751-a893-1fa9f44ff207" targetNamespace="http://schemas.microsoft.com/office/2006/metadata/properties" ma:root="true" ma:fieldsID="a83c89f097d3dbb612ba75a0c85ec0f4" ns2:_="" ns3:_="">
    <xsd:import namespace="58fca413-3b36-4298-af2b-d24aa1f4750f"/>
    <xsd:import namespace="1084fe36-8241-4751-a893-1fa9f44ff207"/>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SearchProperties" minOccurs="0"/>
                <xsd:element ref="ns3:SharedWithUsers" minOccurs="0"/>
                <xsd:element ref="ns3:SharedWithDetails" minOccurs="0"/>
                <xsd:element ref="ns2:MediaServiceDateTaken" minOccurs="0"/>
                <xsd:element ref="ns2:MediaLengthInSeconds" minOccurs="0"/>
                <xsd:element ref="ns2:MediaServiceLocation"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fca413-3b36-4298-af2b-d24aa1f475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SearchProperties" ma:index="16" nillable="true" ma:displayName="MediaServiceSearchProperties" ma:hidden="true" ma:internalName="MediaServiceSearchProperties" ma:readOnly="true">
      <xsd:simpleType>
        <xsd:restriction base="dms:Note"/>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dexed="true" ma:internalName="MediaServiceLocation" ma:readOnly="true">
      <xsd:simpleType>
        <xsd:restriction base="dms:Text"/>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084fe36-8241-4751-a893-1fa9f44ff207"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57825e2e-b4cb-4c0a-9f8d-3bc57ca7aae6}" ma:internalName="TaxCatchAll" ma:showField="CatchAllData" ma:web="1084fe36-8241-4751-a893-1fa9f44ff207">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5AC00B7-894A-4FF9-8954-5C11DD8B84A2}">
  <ds:schemaRefs>
    <ds:schemaRef ds:uri="http://schemas.microsoft.com/office/2006/documentManagement/types"/>
    <ds:schemaRef ds:uri="http://purl.org/dc/elements/1.1/"/>
    <ds:schemaRef ds:uri="http://www.w3.org/XML/1998/namespace"/>
    <ds:schemaRef ds:uri="58fca413-3b36-4298-af2b-d24aa1f4750f"/>
    <ds:schemaRef ds:uri="http://schemas.microsoft.com/office/infopath/2007/PartnerControls"/>
    <ds:schemaRef ds:uri="http://schemas.microsoft.com/office/2006/metadata/properties"/>
    <ds:schemaRef ds:uri="http://purl.org/dc/terms/"/>
    <ds:schemaRef ds:uri="http://schemas.openxmlformats.org/package/2006/metadata/core-properties"/>
    <ds:schemaRef ds:uri="1084fe36-8241-4751-a893-1fa9f44ff207"/>
    <ds:schemaRef ds:uri="http://purl.org/dc/dcmitype/"/>
  </ds:schemaRefs>
</ds:datastoreItem>
</file>

<file path=customXml/itemProps2.xml><?xml version="1.0" encoding="utf-8"?>
<ds:datastoreItem xmlns:ds="http://schemas.openxmlformats.org/officeDocument/2006/customXml" ds:itemID="{215FB024-880A-4974-8524-70C44E6D2B1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8fca413-3b36-4298-af2b-d24aa1f4750f"/>
    <ds:schemaRef ds:uri="1084fe36-8241-4751-a893-1fa9f44ff20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1EB36A1-00A8-4A82-8553-77C9455E5C4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Induction Slides DBA Oct 23 intake</Template>
  <TotalTime>0</TotalTime>
  <Words>1145</Words>
  <Application>Microsoft Office PowerPoint</Application>
  <PresentationFormat>Widescreen</PresentationFormat>
  <Paragraphs>177</Paragraphs>
  <Slides>21</Slides>
  <Notes>1</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21</vt:i4>
      </vt:variant>
    </vt:vector>
  </HeadingPairs>
  <TitlesOfParts>
    <vt:vector size="26" baseType="lpstr">
      <vt:lpstr>Arial</vt:lpstr>
      <vt:lpstr>Calibri</vt:lpstr>
      <vt:lpstr>Calibri Light</vt:lpstr>
      <vt:lpstr>UWTSD 200_Title Page</vt:lpstr>
      <vt:lpstr>UWTSD 200_Text 1</vt:lpstr>
      <vt:lpstr>PowerPoint Presentation</vt:lpstr>
      <vt:lpstr>Session Plan</vt:lpstr>
      <vt:lpstr>Activities involved in qualitative analysis</vt:lpstr>
      <vt:lpstr>Saldana – Coding Manual for Qualitative Research – Introduction to Codes</vt:lpstr>
      <vt:lpstr>What is a code?</vt:lpstr>
      <vt:lpstr>Coding examples</vt:lpstr>
      <vt:lpstr>Example of several codes</vt:lpstr>
      <vt:lpstr>More examples…</vt:lpstr>
      <vt:lpstr>From codes to categories</vt:lpstr>
      <vt:lpstr>.</vt:lpstr>
      <vt:lpstr>.</vt:lpstr>
      <vt:lpstr>.</vt:lpstr>
      <vt:lpstr>Patterns !</vt:lpstr>
      <vt:lpstr>From codes to theories</vt:lpstr>
      <vt:lpstr>Coding examples</vt:lpstr>
      <vt:lpstr>Coding, categorisation, themes/concepts</vt:lpstr>
      <vt:lpstr>Coding techniques</vt:lpstr>
      <vt:lpstr>Electronic coding</vt:lpstr>
      <vt:lpstr>Basis for Coding and NVivo in Action</vt:lpstr>
      <vt:lpstr>Activity (group work)</vt:lpstr>
      <vt:lpstr>Remember next week’s FORUM Question!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Asim</dc:creator>
  <cp:lastModifiedBy>Mohamed Asim</cp:lastModifiedBy>
  <cp:revision>1</cp:revision>
  <dcterms:created xsi:type="dcterms:W3CDTF">2023-10-08T18:11:10Z</dcterms:created>
  <dcterms:modified xsi:type="dcterms:W3CDTF">2024-11-04T10:06:34Z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0x0101000BE7DBDF00C77446A3212AEFF4577A21</vt:lpwstr>
  </property>
  <property fmtid="{D5CDD505-2E9C-101B-9397-08002B2CF9AE}" pid="3" name="MediaServiceImageTags">
    <vt:lpwstr/>
  </property>
</Properties>
</file>