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20" r:id="rId4"/>
  </p:sldMasterIdLst>
  <p:notesMasterIdLst>
    <p:notesMasterId r:id="rId7"/>
  </p:notesMasterIdLst>
  <p:sldIdLst>
    <p:sldId id="266" r:id="rId5"/>
    <p:sldId id="265" r:id="rId6"/>
  </p:sldIdLst>
  <p:sldSz cx="12801600" cy="9601200" type="A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678DE3"/>
    <a:srgbClr val="7BE038"/>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32427A8-D47C-4589-B3D7-A402D96254A3}" v="44" dt="2020-08-20T19:18:24.17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p:scale>
          <a:sx n="75" d="100"/>
          <a:sy n="75" d="100"/>
        </p:scale>
        <p:origin x="802" y="-104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presProps" Target="presProps.xml"/><Relationship Id="rId3" Type="http://schemas.openxmlformats.org/officeDocument/2006/relationships/customXml" Target="../customXml/item3.xml"/><Relationship Id="rId7" Type="http://schemas.openxmlformats.org/officeDocument/2006/relationships/notesMaster" Target="notesMasters/notesMaster1.xml"/><Relationship Id="rId12" Type="http://schemas.microsoft.com/office/2015/10/relationships/revisionInfo" Target="revisionInfo.xml"/><Relationship Id="rId2" Type="http://schemas.openxmlformats.org/officeDocument/2006/relationships/customXml" Target="../customXml/item2.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tableStyles" Target="tableStyles.xml"/><Relationship Id="rId5" Type="http://schemas.openxmlformats.org/officeDocument/2006/relationships/slide" Target="slides/slide1.xml"/><Relationship Id="rId10"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5D12E3F-F3ED-425E-BB10-74D38DB30C26}" type="datetimeFigureOut">
              <a:rPr lang="en-GB" smtClean="0"/>
              <a:t>20/08/2020</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CE1E988-9700-4BAC-B313-8D27AF7FCC95}" type="slidenum">
              <a:rPr lang="en-GB" smtClean="0"/>
              <a:t>‹#›</a:t>
            </a:fld>
            <a:endParaRPr lang="en-GB"/>
          </a:p>
        </p:txBody>
      </p:sp>
    </p:spTree>
    <p:extLst>
      <p:ext uri="{BB962C8B-B14F-4D97-AF65-F5344CB8AC3E}">
        <p14:creationId xmlns:p14="http://schemas.microsoft.com/office/powerpoint/2010/main" val="130101817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CE1E988-9700-4BAC-B313-8D27AF7FCC95}" type="slidenum">
              <a:rPr lang="en-GB" smtClean="0"/>
              <a:t>1</a:t>
            </a:fld>
            <a:endParaRPr lang="en-GB"/>
          </a:p>
        </p:txBody>
      </p:sp>
    </p:spTree>
    <p:extLst>
      <p:ext uri="{BB962C8B-B14F-4D97-AF65-F5344CB8AC3E}">
        <p14:creationId xmlns:p14="http://schemas.microsoft.com/office/powerpoint/2010/main" val="304738598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42CDD3-65FE-4550-BB4C-30E487D760BD}"/>
              </a:ext>
            </a:extLst>
          </p:cNvPr>
          <p:cNvSpPr>
            <a:spLocks noGrp="1"/>
          </p:cNvSpPr>
          <p:nvPr>
            <p:ph type="ctrTitle"/>
          </p:nvPr>
        </p:nvSpPr>
        <p:spPr>
          <a:xfrm>
            <a:off x="1600200" y="1571308"/>
            <a:ext cx="9601200" cy="3342640"/>
          </a:xfrm>
        </p:spPr>
        <p:txBody>
          <a:bodyPr anchor="b"/>
          <a:lstStyle>
            <a:lvl1pPr algn="ctr">
              <a:defRPr sz="6300"/>
            </a:lvl1pPr>
          </a:lstStyle>
          <a:p>
            <a:r>
              <a:rPr lang="en-US"/>
              <a:t>Click to edit Master title style</a:t>
            </a:r>
            <a:endParaRPr lang="en-GB"/>
          </a:p>
        </p:txBody>
      </p:sp>
      <p:sp>
        <p:nvSpPr>
          <p:cNvPr id="3" name="Subtitle 2">
            <a:extLst>
              <a:ext uri="{FF2B5EF4-FFF2-40B4-BE49-F238E27FC236}">
                <a16:creationId xmlns:a16="http://schemas.microsoft.com/office/drawing/2014/main" id="{688D74C7-CF29-46F8-B4B4-A7DDA955E067}"/>
              </a:ext>
            </a:extLst>
          </p:cNvPr>
          <p:cNvSpPr>
            <a:spLocks noGrp="1"/>
          </p:cNvSpPr>
          <p:nvPr>
            <p:ph type="subTitle" idx="1"/>
          </p:nvPr>
        </p:nvSpPr>
        <p:spPr>
          <a:xfrm>
            <a:off x="1600200" y="5042853"/>
            <a:ext cx="9601200" cy="2318067"/>
          </a:xfrm>
        </p:spPr>
        <p:txBody>
          <a:bodyPr/>
          <a:lstStyle>
            <a:lvl1pPr marL="0" indent="0" algn="ctr">
              <a:buNone/>
              <a:defRPr sz="2520"/>
            </a:lvl1pPr>
            <a:lvl2pPr marL="480060" indent="0" algn="ctr">
              <a:buNone/>
              <a:defRPr sz="2100"/>
            </a:lvl2pPr>
            <a:lvl3pPr marL="960120" indent="0" algn="ctr">
              <a:buNone/>
              <a:defRPr sz="1890"/>
            </a:lvl3pPr>
            <a:lvl4pPr marL="1440180" indent="0" algn="ctr">
              <a:buNone/>
              <a:defRPr sz="1680"/>
            </a:lvl4pPr>
            <a:lvl5pPr marL="1920240" indent="0" algn="ctr">
              <a:buNone/>
              <a:defRPr sz="1680"/>
            </a:lvl5pPr>
            <a:lvl6pPr marL="2400300" indent="0" algn="ctr">
              <a:buNone/>
              <a:defRPr sz="1680"/>
            </a:lvl6pPr>
            <a:lvl7pPr marL="2880360" indent="0" algn="ctr">
              <a:buNone/>
              <a:defRPr sz="1680"/>
            </a:lvl7pPr>
            <a:lvl8pPr marL="3360420" indent="0" algn="ctr">
              <a:buNone/>
              <a:defRPr sz="1680"/>
            </a:lvl8pPr>
            <a:lvl9pPr marL="3840480" indent="0" algn="ctr">
              <a:buNone/>
              <a:defRPr sz="168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0EED2C6-B8E4-4EC3-A730-E781534F65F4}"/>
              </a:ext>
            </a:extLst>
          </p:cNvPr>
          <p:cNvSpPr>
            <a:spLocks noGrp="1"/>
          </p:cNvSpPr>
          <p:nvPr>
            <p:ph type="dt" sz="half" idx="10"/>
          </p:nvPr>
        </p:nvSpPr>
        <p:spPr/>
        <p:txBody>
          <a:bodyPr/>
          <a:lstStyle/>
          <a:p>
            <a:fld id="{C764DE79-268F-4C1A-8933-263129D2AF90}" type="datetimeFigureOut">
              <a:rPr lang="en-US" smtClean="0"/>
              <a:t>8/20/2020</a:t>
            </a:fld>
            <a:endParaRPr lang="en-US"/>
          </a:p>
        </p:txBody>
      </p:sp>
      <p:sp>
        <p:nvSpPr>
          <p:cNvPr id="5" name="Footer Placeholder 4">
            <a:extLst>
              <a:ext uri="{FF2B5EF4-FFF2-40B4-BE49-F238E27FC236}">
                <a16:creationId xmlns:a16="http://schemas.microsoft.com/office/drawing/2014/main" id="{1ADD9FC0-B150-40C9-83EB-89C4FC88F12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6D7DD99-3BC1-4822-9D33-785524D153FA}"/>
              </a:ext>
            </a:extLst>
          </p:cNvPr>
          <p:cNvSpPr>
            <a:spLocks noGrp="1"/>
          </p:cNvSpPr>
          <p:nvPr>
            <p:ph type="sldNum" sz="quarter" idx="12"/>
          </p:nvPr>
        </p:nvSpPr>
        <p:spPr/>
        <p:txBody>
          <a:bodyPr/>
          <a:lstStyle/>
          <a:p>
            <a:fld id="{48F63A3B-78C7-47BE-AE5E-E10140E04643}" type="slidenum">
              <a:rPr lang="en-US" smtClean="0"/>
              <a:t>‹#›</a:t>
            </a:fld>
            <a:endParaRPr lang="en-US"/>
          </a:p>
        </p:txBody>
      </p:sp>
    </p:spTree>
    <p:extLst>
      <p:ext uri="{BB962C8B-B14F-4D97-AF65-F5344CB8AC3E}">
        <p14:creationId xmlns:p14="http://schemas.microsoft.com/office/powerpoint/2010/main" val="147265743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F7DB01-E2E1-4810-8D3D-BF4F71B70039}"/>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2D5FEBDE-9BAA-4831-805B-6562012A14C0}"/>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E516ADF-E234-40F2-A1FD-A9787E364B34}"/>
              </a:ext>
            </a:extLst>
          </p:cNvPr>
          <p:cNvSpPr>
            <a:spLocks noGrp="1"/>
          </p:cNvSpPr>
          <p:nvPr>
            <p:ph type="dt" sz="half" idx="10"/>
          </p:nvPr>
        </p:nvSpPr>
        <p:spPr/>
        <p:txBody>
          <a:bodyPr/>
          <a:lstStyle/>
          <a:p>
            <a:fld id="{C764DE79-268F-4C1A-8933-263129D2AF90}" type="datetimeFigureOut">
              <a:rPr lang="en-US" smtClean="0"/>
              <a:t>8/20/2020</a:t>
            </a:fld>
            <a:endParaRPr lang="en-US"/>
          </a:p>
        </p:txBody>
      </p:sp>
      <p:sp>
        <p:nvSpPr>
          <p:cNvPr id="5" name="Footer Placeholder 4">
            <a:extLst>
              <a:ext uri="{FF2B5EF4-FFF2-40B4-BE49-F238E27FC236}">
                <a16:creationId xmlns:a16="http://schemas.microsoft.com/office/drawing/2014/main" id="{70246AD8-7D68-4BB3-B60D-D939465DCEB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443878B-525F-4EFA-91F2-DFFD3C046782}"/>
              </a:ext>
            </a:extLst>
          </p:cNvPr>
          <p:cNvSpPr>
            <a:spLocks noGrp="1"/>
          </p:cNvSpPr>
          <p:nvPr>
            <p:ph type="sldNum" sz="quarter" idx="12"/>
          </p:nvPr>
        </p:nvSpPr>
        <p:spPr/>
        <p:txBody>
          <a:bodyPr/>
          <a:lstStyle/>
          <a:p>
            <a:fld id="{48F63A3B-78C7-47BE-AE5E-E10140E04643}" type="slidenum">
              <a:rPr lang="en-US" smtClean="0"/>
              <a:t>‹#›</a:t>
            </a:fld>
            <a:endParaRPr lang="en-US"/>
          </a:p>
        </p:txBody>
      </p:sp>
    </p:spTree>
    <p:extLst>
      <p:ext uri="{BB962C8B-B14F-4D97-AF65-F5344CB8AC3E}">
        <p14:creationId xmlns:p14="http://schemas.microsoft.com/office/powerpoint/2010/main" val="27771793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71B6A7-0FAE-45E4-BA52-3932654E9F5C}"/>
              </a:ext>
            </a:extLst>
          </p:cNvPr>
          <p:cNvSpPr>
            <a:spLocks noGrp="1"/>
          </p:cNvSpPr>
          <p:nvPr>
            <p:ph type="title"/>
          </p:nvPr>
        </p:nvSpPr>
        <p:spPr>
          <a:xfrm>
            <a:off x="873443" y="2393634"/>
            <a:ext cx="11041380" cy="3993832"/>
          </a:xfrm>
        </p:spPr>
        <p:txBody>
          <a:bodyPr anchor="b"/>
          <a:lstStyle>
            <a:lvl1pPr>
              <a:defRPr sz="63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B9FE34FE-060E-4938-B628-3C9836089DC0}"/>
              </a:ext>
            </a:extLst>
          </p:cNvPr>
          <p:cNvSpPr>
            <a:spLocks noGrp="1"/>
          </p:cNvSpPr>
          <p:nvPr>
            <p:ph type="body" idx="1"/>
          </p:nvPr>
        </p:nvSpPr>
        <p:spPr>
          <a:xfrm>
            <a:off x="873443" y="6425249"/>
            <a:ext cx="11041380" cy="2100262"/>
          </a:xfrm>
        </p:spPr>
        <p:txBody>
          <a:bodyPr/>
          <a:lstStyle>
            <a:lvl1pPr marL="0" indent="0">
              <a:buNone/>
              <a:defRPr sz="2520">
                <a:solidFill>
                  <a:schemeClr val="tx1">
                    <a:tint val="75000"/>
                  </a:schemeClr>
                </a:solidFill>
              </a:defRPr>
            </a:lvl1pPr>
            <a:lvl2pPr marL="480060" indent="0">
              <a:buNone/>
              <a:defRPr sz="2100">
                <a:solidFill>
                  <a:schemeClr val="tx1">
                    <a:tint val="75000"/>
                  </a:schemeClr>
                </a:solidFill>
              </a:defRPr>
            </a:lvl2pPr>
            <a:lvl3pPr marL="960120" indent="0">
              <a:buNone/>
              <a:defRPr sz="1890">
                <a:solidFill>
                  <a:schemeClr val="tx1">
                    <a:tint val="75000"/>
                  </a:schemeClr>
                </a:solidFill>
              </a:defRPr>
            </a:lvl3pPr>
            <a:lvl4pPr marL="1440180" indent="0">
              <a:buNone/>
              <a:defRPr sz="1680">
                <a:solidFill>
                  <a:schemeClr val="tx1">
                    <a:tint val="75000"/>
                  </a:schemeClr>
                </a:solidFill>
              </a:defRPr>
            </a:lvl4pPr>
            <a:lvl5pPr marL="1920240" indent="0">
              <a:buNone/>
              <a:defRPr sz="1680">
                <a:solidFill>
                  <a:schemeClr val="tx1">
                    <a:tint val="75000"/>
                  </a:schemeClr>
                </a:solidFill>
              </a:defRPr>
            </a:lvl5pPr>
            <a:lvl6pPr marL="2400300" indent="0">
              <a:buNone/>
              <a:defRPr sz="1680">
                <a:solidFill>
                  <a:schemeClr val="tx1">
                    <a:tint val="75000"/>
                  </a:schemeClr>
                </a:solidFill>
              </a:defRPr>
            </a:lvl6pPr>
            <a:lvl7pPr marL="2880360" indent="0">
              <a:buNone/>
              <a:defRPr sz="1680">
                <a:solidFill>
                  <a:schemeClr val="tx1">
                    <a:tint val="75000"/>
                  </a:schemeClr>
                </a:solidFill>
              </a:defRPr>
            </a:lvl7pPr>
            <a:lvl8pPr marL="3360420" indent="0">
              <a:buNone/>
              <a:defRPr sz="1680">
                <a:solidFill>
                  <a:schemeClr val="tx1">
                    <a:tint val="75000"/>
                  </a:schemeClr>
                </a:solidFill>
              </a:defRPr>
            </a:lvl8pPr>
            <a:lvl9pPr marL="3840480" indent="0">
              <a:buNone/>
              <a:defRPr sz="168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2DF4EF4E-167C-4C90-AA19-743C09CB56B0}"/>
              </a:ext>
            </a:extLst>
          </p:cNvPr>
          <p:cNvSpPr>
            <a:spLocks noGrp="1"/>
          </p:cNvSpPr>
          <p:nvPr>
            <p:ph type="dt" sz="half" idx="10"/>
          </p:nvPr>
        </p:nvSpPr>
        <p:spPr/>
        <p:txBody>
          <a:bodyPr/>
          <a:lstStyle/>
          <a:p>
            <a:fld id="{C764DE79-268F-4C1A-8933-263129D2AF90}" type="datetimeFigureOut">
              <a:rPr lang="en-US" smtClean="0"/>
              <a:t>8/20/2020</a:t>
            </a:fld>
            <a:endParaRPr lang="en-US"/>
          </a:p>
        </p:txBody>
      </p:sp>
      <p:sp>
        <p:nvSpPr>
          <p:cNvPr id="5" name="Footer Placeholder 4">
            <a:extLst>
              <a:ext uri="{FF2B5EF4-FFF2-40B4-BE49-F238E27FC236}">
                <a16:creationId xmlns:a16="http://schemas.microsoft.com/office/drawing/2014/main" id="{75FA713F-FAE7-4420-A4C8-CE484498640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7C36130-D103-4D67-8E7E-C638E94C6FD0}"/>
              </a:ext>
            </a:extLst>
          </p:cNvPr>
          <p:cNvSpPr>
            <a:spLocks noGrp="1"/>
          </p:cNvSpPr>
          <p:nvPr>
            <p:ph type="sldNum" sz="quarter" idx="12"/>
          </p:nvPr>
        </p:nvSpPr>
        <p:spPr/>
        <p:txBody>
          <a:bodyPr/>
          <a:lstStyle/>
          <a:p>
            <a:fld id="{48F63A3B-78C7-47BE-AE5E-E10140E04643}" type="slidenum">
              <a:rPr lang="en-US" smtClean="0"/>
              <a:t>‹#›</a:t>
            </a:fld>
            <a:endParaRPr lang="en-US"/>
          </a:p>
        </p:txBody>
      </p:sp>
    </p:spTree>
    <p:extLst>
      <p:ext uri="{BB962C8B-B14F-4D97-AF65-F5344CB8AC3E}">
        <p14:creationId xmlns:p14="http://schemas.microsoft.com/office/powerpoint/2010/main" val="279118205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E6AC1A-8966-4E22-BD1B-7946ABF45B46}"/>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CF3B0835-E7E7-4A4B-9206-D20EB67152DA}"/>
              </a:ext>
            </a:extLst>
          </p:cNvPr>
          <p:cNvSpPr>
            <a:spLocks noGrp="1"/>
          </p:cNvSpPr>
          <p:nvPr>
            <p:ph sz="half" idx="1"/>
          </p:nvPr>
        </p:nvSpPr>
        <p:spPr>
          <a:xfrm>
            <a:off x="880110" y="2555875"/>
            <a:ext cx="5440680" cy="60918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577996AC-4101-47B7-87F6-94748675C43F}"/>
              </a:ext>
            </a:extLst>
          </p:cNvPr>
          <p:cNvSpPr>
            <a:spLocks noGrp="1"/>
          </p:cNvSpPr>
          <p:nvPr>
            <p:ph sz="half" idx="2"/>
          </p:nvPr>
        </p:nvSpPr>
        <p:spPr>
          <a:xfrm>
            <a:off x="6480810" y="2555875"/>
            <a:ext cx="5440680" cy="60918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DCDB95BA-DD6A-4AB4-83DC-B0C7C2DCC4F2}"/>
              </a:ext>
            </a:extLst>
          </p:cNvPr>
          <p:cNvSpPr>
            <a:spLocks noGrp="1"/>
          </p:cNvSpPr>
          <p:nvPr>
            <p:ph type="dt" sz="half" idx="10"/>
          </p:nvPr>
        </p:nvSpPr>
        <p:spPr/>
        <p:txBody>
          <a:bodyPr/>
          <a:lstStyle/>
          <a:p>
            <a:fld id="{C764DE79-268F-4C1A-8933-263129D2AF90}" type="datetimeFigureOut">
              <a:rPr lang="en-US" smtClean="0"/>
              <a:t>8/20/2020</a:t>
            </a:fld>
            <a:endParaRPr lang="en-US"/>
          </a:p>
        </p:txBody>
      </p:sp>
      <p:sp>
        <p:nvSpPr>
          <p:cNvPr id="6" name="Footer Placeholder 5">
            <a:extLst>
              <a:ext uri="{FF2B5EF4-FFF2-40B4-BE49-F238E27FC236}">
                <a16:creationId xmlns:a16="http://schemas.microsoft.com/office/drawing/2014/main" id="{A380BDF1-93FF-4AA9-A3D4-34ADDC7764E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003B5ED7-7C99-4D4D-99A7-1EA601A7C37B}"/>
              </a:ext>
            </a:extLst>
          </p:cNvPr>
          <p:cNvSpPr>
            <a:spLocks noGrp="1"/>
          </p:cNvSpPr>
          <p:nvPr>
            <p:ph type="sldNum" sz="quarter" idx="12"/>
          </p:nvPr>
        </p:nvSpPr>
        <p:spPr/>
        <p:txBody>
          <a:bodyPr/>
          <a:lstStyle/>
          <a:p>
            <a:fld id="{48F63A3B-78C7-47BE-AE5E-E10140E04643}" type="slidenum">
              <a:rPr lang="en-US" smtClean="0"/>
              <a:t>‹#›</a:t>
            </a:fld>
            <a:endParaRPr lang="en-US"/>
          </a:p>
        </p:txBody>
      </p:sp>
    </p:spTree>
    <p:extLst>
      <p:ext uri="{BB962C8B-B14F-4D97-AF65-F5344CB8AC3E}">
        <p14:creationId xmlns:p14="http://schemas.microsoft.com/office/powerpoint/2010/main" val="257084554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11554E-6FBB-4F25-AF32-838265A7DEB9}"/>
              </a:ext>
            </a:extLst>
          </p:cNvPr>
          <p:cNvSpPr>
            <a:spLocks noGrp="1"/>
          </p:cNvSpPr>
          <p:nvPr>
            <p:ph type="title"/>
          </p:nvPr>
        </p:nvSpPr>
        <p:spPr>
          <a:xfrm>
            <a:off x="881777" y="511176"/>
            <a:ext cx="11041380" cy="1855788"/>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190B6D38-A344-4916-8617-B4C800B155C3}"/>
              </a:ext>
            </a:extLst>
          </p:cNvPr>
          <p:cNvSpPr>
            <a:spLocks noGrp="1"/>
          </p:cNvSpPr>
          <p:nvPr>
            <p:ph type="body" idx="1"/>
          </p:nvPr>
        </p:nvSpPr>
        <p:spPr>
          <a:xfrm>
            <a:off x="881778" y="2353628"/>
            <a:ext cx="5415676" cy="1153477"/>
          </a:xfrm>
        </p:spPr>
        <p:txBody>
          <a:bodyPr anchor="b"/>
          <a:lstStyle>
            <a:lvl1pPr marL="0" indent="0">
              <a:buNone/>
              <a:defRPr sz="2520" b="1"/>
            </a:lvl1pPr>
            <a:lvl2pPr marL="480060" indent="0">
              <a:buNone/>
              <a:defRPr sz="2100" b="1"/>
            </a:lvl2pPr>
            <a:lvl3pPr marL="960120" indent="0">
              <a:buNone/>
              <a:defRPr sz="1890" b="1"/>
            </a:lvl3pPr>
            <a:lvl4pPr marL="1440180" indent="0">
              <a:buNone/>
              <a:defRPr sz="1680" b="1"/>
            </a:lvl4pPr>
            <a:lvl5pPr marL="1920240" indent="0">
              <a:buNone/>
              <a:defRPr sz="1680" b="1"/>
            </a:lvl5pPr>
            <a:lvl6pPr marL="2400300" indent="0">
              <a:buNone/>
              <a:defRPr sz="1680" b="1"/>
            </a:lvl6pPr>
            <a:lvl7pPr marL="2880360" indent="0">
              <a:buNone/>
              <a:defRPr sz="1680" b="1"/>
            </a:lvl7pPr>
            <a:lvl8pPr marL="3360420" indent="0">
              <a:buNone/>
              <a:defRPr sz="1680" b="1"/>
            </a:lvl8pPr>
            <a:lvl9pPr marL="3840480" indent="0">
              <a:buNone/>
              <a:defRPr sz="1680" b="1"/>
            </a:lvl9pPr>
          </a:lstStyle>
          <a:p>
            <a:pPr lvl="0"/>
            <a:r>
              <a:rPr lang="en-US"/>
              <a:t>Click to edit Master text styles</a:t>
            </a:r>
          </a:p>
        </p:txBody>
      </p:sp>
      <p:sp>
        <p:nvSpPr>
          <p:cNvPr id="4" name="Content Placeholder 3">
            <a:extLst>
              <a:ext uri="{FF2B5EF4-FFF2-40B4-BE49-F238E27FC236}">
                <a16:creationId xmlns:a16="http://schemas.microsoft.com/office/drawing/2014/main" id="{AA09799D-5FEB-41C9-8931-A73523ABD083}"/>
              </a:ext>
            </a:extLst>
          </p:cNvPr>
          <p:cNvSpPr>
            <a:spLocks noGrp="1"/>
          </p:cNvSpPr>
          <p:nvPr>
            <p:ph sz="half" idx="2"/>
          </p:nvPr>
        </p:nvSpPr>
        <p:spPr>
          <a:xfrm>
            <a:off x="881778" y="3507105"/>
            <a:ext cx="5415676" cy="515842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C8E6E585-84E8-4501-8421-E8C3D5B80BB2}"/>
              </a:ext>
            </a:extLst>
          </p:cNvPr>
          <p:cNvSpPr>
            <a:spLocks noGrp="1"/>
          </p:cNvSpPr>
          <p:nvPr>
            <p:ph type="body" sz="quarter" idx="3"/>
          </p:nvPr>
        </p:nvSpPr>
        <p:spPr>
          <a:xfrm>
            <a:off x="6480810" y="2353628"/>
            <a:ext cx="5442347" cy="1153477"/>
          </a:xfrm>
        </p:spPr>
        <p:txBody>
          <a:bodyPr anchor="b"/>
          <a:lstStyle>
            <a:lvl1pPr marL="0" indent="0">
              <a:buNone/>
              <a:defRPr sz="2520" b="1"/>
            </a:lvl1pPr>
            <a:lvl2pPr marL="480060" indent="0">
              <a:buNone/>
              <a:defRPr sz="2100" b="1"/>
            </a:lvl2pPr>
            <a:lvl3pPr marL="960120" indent="0">
              <a:buNone/>
              <a:defRPr sz="1890" b="1"/>
            </a:lvl3pPr>
            <a:lvl4pPr marL="1440180" indent="0">
              <a:buNone/>
              <a:defRPr sz="1680" b="1"/>
            </a:lvl4pPr>
            <a:lvl5pPr marL="1920240" indent="0">
              <a:buNone/>
              <a:defRPr sz="1680" b="1"/>
            </a:lvl5pPr>
            <a:lvl6pPr marL="2400300" indent="0">
              <a:buNone/>
              <a:defRPr sz="1680" b="1"/>
            </a:lvl6pPr>
            <a:lvl7pPr marL="2880360" indent="0">
              <a:buNone/>
              <a:defRPr sz="1680" b="1"/>
            </a:lvl7pPr>
            <a:lvl8pPr marL="3360420" indent="0">
              <a:buNone/>
              <a:defRPr sz="1680" b="1"/>
            </a:lvl8pPr>
            <a:lvl9pPr marL="3840480" indent="0">
              <a:buNone/>
              <a:defRPr sz="1680" b="1"/>
            </a:lvl9pPr>
          </a:lstStyle>
          <a:p>
            <a:pPr lvl="0"/>
            <a:r>
              <a:rPr lang="en-US"/>
              <a:t>Click to edit Master text styles</a:t>
            </a:r>
          </a:p>
        </p:txBody>
      </p:sp>
      <p:sp>
        <p:nvSpPr>
          <p:cNvPr id="6" name="Content Placeholder 5">
            <a:extLst>
              <a:ext uri="{FF2B5EF4-FFF2-40B4-BE49-F238E27FC236}">
                <a16:creationId xmlns:a16="http://schemas.microsoft.com/office/drawing/2014/main" id="{0C8FA240-76AB-4BAD-B094-8FFDA95039ED}"/>
              </a:ext>
            </a:extLst>
          </p:cNvPr>
          <p:cNvSpPr>
            <a:spLocks noGrp="1"/>
          </p:cNvSpPr>
          <p:nvPr>
            <p:ph sz="quarter" idx="4"/>
          </p:nvPr>
        </p:nvSpPr>
        <p:spPr>
          <a:xfrm>
            <a:off x="6480810" y="3507105"/>
            <a:ext cx="5442347" cy="515842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7004030D-0AC3-4542-A91F-62C9682EEF5F}"/>
              </a:ext>
            </a:extLst>
          </p:cNvPr>
          <p:cNvSpPr>
            <a:spLocks noGrp="1"/>
          </p:cNvSpPr>
          <p:nvPr>
            <p:ph type="dt" sz="half" idx="10"/>
          </p:nvPr>
        </p:nvSpPr>
        <p:spPr/>
        <p:txBody>
          <a:bodyPr/>
          <a:lstStyle/>
          <a:p>
            <a:fld id="{C764DE79-268F-4C1A-8933-263129D2AF90}" type="datetimeFigureOut">
              <a:rPr lang="en-US" smtClean="0"/>
              <a:t>8/20/2020</a:t>
            </a:fld>
            <a:endParaRPr lang="en-US"/>
          </a:p>
        </p:txBody>
      </p:sp>
      <p:sp>
        <p:nvSpPr>
          <p:cNvPr id="8" name="Footer Placeholder 7">
            <a:extLst>
              <a:ext uri="{FF2B5EF4-FFF2-40B4-BE49-F238E27FC236}">
                <a16:creationId xmlns:a16="http://schemas.microsoft.com/office/drawing/2014/main" id="{46791CE0-D6A1-4203-A352-69D1E72C4262}"/>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AF3E211A-8DF5-49FD-97B1-6F2EDF346D1C}"/>
              </a:ext>
            </a:extLst>
          </p:cNvPr>
          <p:cNvSpPr>
            <a:spLocks noGrp="1"/>
          </p:cNvSpPr>
          <p:nvPr>
            <p:ph type="sldNum" sz="quarter" idx="12"/>
          </p:nvPr>
        </p:nvSpPr>
        <p:spPr/>
        <p:txBody>
          <a:bodyPr/>
          <a:lstStyle/>
          <a:p>
            <a:fld id="{48F63A3B-78C7-47BE-AE5E-E10140E04643}" type="slidenum">
              <a:rPr lang="en-US" smtClean="0"/>
              <a:t>‹#›</a:t>
            </a:fld>
            <a:endParaRPr lang="en-US"/>
          </a:p>
        </p:txBody>
      </p:sp>
    </p:spTree>
    <p:extLst>
      <p:ext uri="{BB962C8B-B14F-4D97-AF65-F5344CB8AC3E}">
        <p14:creationId xmlns:p14="http://schemas.microsoft.com/office/powerpoint/2010/main" val="386627863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5518D4-848F-4B36-B4BE-E7D6687E84E6}"/>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271EB571-6837-4BBF-B861-441D428E58DD}"/>
              </a:ext>
            </a:extLst>
          </p:cNvPr>
          <p:cNvSpPr>
            <a:spLocks noGrp="1"/>
          </p:cNvSpPr>
          <p:nvPr>
            <p:ph type="dt" sz="half" idx="10"/>
          </p:nvPr>
        </p:nvSpPr>
        <p:spPr/>
        <p:txBody>
          <a:bodyPr/>
          <a:lstStyle/>
          <a:p>
            <a:fld id="{C764DE79-268F-4C1A-8933-263129D2AF90}" type="datetimeFigureOut">
              <a:rPr lang="en-US" smtClean="0"/>
              <a:t>8/20/2020</a:t>
            </a:fld>
            <a:endParaRPr lang="en-US"/>
          </a:p>
        </p:txBody>
      </p:sp>
      <p:sp>
        <p:nvSpPr>
          <p:cNvPr id="4" name="Footer Placeholder 3">
            <a:extLst>
              <a:ext uri="{FF2B5EF4-FFF2-40B4-BE49-F238E27FC236}">
                <a16:creationId xmlns:a16="http://schemas.microsoft.com/office/drawing/2014/main" id="{B991B3FF-28B5-452D-B089-64B7BC919E05}"/>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AFC5FF08-01A1-4BC9-9E75-BC81B319BC6E}"/>
              </a:ext>
            </a:extLst>
          </p:cNvPr>
          <p:cNvSpPr>
            <a:spLocks noGrp="1"/>
          </p:cNvSpPr>
          <p:nvPr>
            <p:ph type="sldNum" sz="quarter" idx="12"/>
          </p:nvPr>
        </p:nvSpPr>
        <p:spPr/>
        <p:txBody>
          <a:bodyPr/>
          <a:lstStyle/>
          <a:p>
            <a:fld id="{48F63A3B-78C7-47BE-AE5E-E10140E04643}" type="slidenum">
              <a:rPr lang="en-US" smtClean="0"/>
              <a:t>‹#›</a:t>
            </a:fld>
            <a:endParaRPr lang="en-US"/>
          </a:p>
        </p:txBody>
      </p:sp>
    </p:spTree>
    <p:extLst>
      <p:ext uri="{BB962C8B-B14F-4D97-AF65-F5344CB8AC3E}">
        <p14:creationId xmlns:p14="http://schemas.microsoft.com/office/powerpoint/2010/main" val="271983664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35EF82F-4993-43E6-A6AF-5702AA61FE40}"/>
              </a:ext>
            </a:extLst>
          </p:cNvPr>
          <p:cNvSpPr>
            <a:spLocks noGrp="1"/>
          </p:cNvSpPr>
          <p:nvPr>
            <p:ph type="dt" sz="half" idx="10"/>
          </p:nvPr>
        </p:nvSpPr>
        <p:spPr/>
        <p:txBody>
          <a:bodyPr/>
          <a:lstStyle/>
          <a:p>
            <a:fld id="{C764DE79-268F-4C1A-8933-263129D2AF90}" type="datetimeFigureOut">
              <a:rPr lang="en-US" smtClean="0"/>
              <a:t>8/20/2020</a:t>
            </a:fld>
            <a:endParaRPr lang="en-US"/>
          </a:p>
        </p:txBody>
      </p:sp>
      <p:sp>
        <p:nvSpPr>
          <p:cNvPr id="3" name="Footer Placeholder 2">
            <a:extLst>
              <a:ext uri="{FF2B5EF4-FFF2-40B4-BE49-F238E27FC236}">
                <a16:creationId xmlns:a16="http://schemas.microsoft.com/office/drawing/2014/main" id="{5ADBBB60-9726-4308-811C-B044302B62CC}"/>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73A55FB1-0264-4949-A67F-227CCF8070AD}"/>
              </a:ext>
            </a:extLst>
          </p:cNvPr>
          <p:cNvSpPr>
            <a:spLocks noGrp="1"/>
          </p:cNvSpPr>
          <p:nvPr>
            <p:ph type="sldNum" sz="quarter" idx="12"/>
          </p:nvPr>
        </p:nvSpPr>
        <p:spPr/>
        <p:txBody>
          <a:bodyPr/>
          <a:lstStyle/>
          <a:p>
            <a:fld id="{48F63A3B-78C7-47BE-AE5E-E10140E04643}" type="slidenum">
              <a:rPr lang="en-US" smtClean="0"/>
              <a:t>‹#›</a:t>
            </a:fld>
            <a:endParaRPr lang="en-US"/>
          </a:p>
        </p:txBody>
      </p:sp>
    </p:spTree>
    <p:extLst>
      <p:ext uri="{BB962C8B-B14F-4D97-AF65-F5344CB8AC3E}">
        <p14:creationId xmlns:p14="http://schemas.microsoft.com/office/powerpoint/2010/main" val="15430797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B081A5-A71F-442F-A6D3-9477DE4CFE64}"/>
              </a:ext>
            </a:extLst>
          </p:cNvPr>
          <p:cNvSpPr>
            <a:spLocks noGrp="1"/>
          </p:cNvSpPr>
          <p:nvPr>
            <p:ph type="title"/>
          </p:nvPr>
        </p:nvSpPr>
        <p:spPr>
          <a:xfrm>
            <a:off x="881778" y="640080"/>
            <a:ext cx="4128849" cy="2240280"/>
          </a:xfrm>
        </p:spPr>
        <p:txBody>
          <a:bodyPr anchor="b"/>
          <a:lstStyle>
            <a:lvl1pPr>
              <a:defRPr sz="336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AAC91FAC-7059-403C-B458-B4F58BCD67AB}"/>
              </a:ext>
            </a:extLst>
          </p:cNvPr>
          <p:cNvSpPr>
            <a:spLocks noGrp="1"/>
          </p:cNvSpPr>
          <p:nvPr>
            <p:ph idx="1"/>
          </p:nvPr>
        </p:nvSpPr>
        <p:spPr>
          <a:xfrm>
            <a:off x="5442347" y="1382396"/>
            <a:ext cx="6480810" cy="6823075"/>
          </a:xfrm>
        </p:spPr>
        <p:txBody>
          <a:bodyPr/>
          <a:lstStyle>
            <a:lvl1pPr>
              <a:defRPr sz="3360"/>
            </a:lvl1pPr>
            <a:lvl2pPr>
              <a:defRPr sz="2940"/>
            </a:lvl2pPr>
            <a:lvl3pPr>
              <a:defRPr sz="2520"/>
            </a:lvl3pPr>
            <a:lvl4pPr>
              <a:defRPr sz="2100"/>
            </a:lvl4pPr>
            <a:lvl5pPr>
              <a:defRPr sz="2100"/>
            </a:lvl5pPr>
            <a:lvl6pPr>
              <a:defRPr sz="2100"/>
            </a:lvl6pPr>
            <a:lvl7pPr>
              <a:defRPr sz="2100"/>
            </a:lvl7pPr>
            <a:lvl8pPr>
              <a:defRPr sz="2100"/>
            </a:lvl8pPr>
            <a:lvl9pPr>
              <a:defRPr sz="21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2389F91C-490F-4A72-A128-DCA228DA5004}"/>
              </a:ext>
            </a:extLst>
          </p:cNvPr>
          <p:cNvSpPr>
            <a:spLocks noGrp="1"/>
          </p:cNvSpPr>
          <p:nvPr>
            <p:ph type="body" sz="half" idx="2"/>
          </p:nvPr>
        </p:nvSpPr>
        <p:spPr>
          <a:xfrm>
            <a:off x="881778" y="2880360"/>
            <a:ext cx="4128849" cy="5336223"/>
          </a:xfrm>
        </p:spPr>
        <p:txBody>
          <a:bodyPr/>
          <a:lstStyle>
            <a:lvl1pPr marL="0" indent="0">
              <a:buNone/>
              <a:defRPr sz="1680"/>
            </a:lvl1pPr>
            <a:lvl2pPr marL="480060" indent="0">
              <a:buNone/>
              <a:defRPr sz="1470"/>
            </a:lvl2pPr>
            <a:lvl3pPr marL="960120" indent="0">
              <a:buNone/>
              <a:defRPr sz="1260"/>
            </a:lvl3pPr>
            <a:lvl4pPr marL="1440180" indent="0">
              <a:buNone/>
              <a:defRPr sz="1050"/>
            </a:lvl4pPr>
            <a:lvl5pPr marL="1920240" indent="0">
              <a:buNone/>
              <a:defRPr sz="1050"/>
            </a:lvl5pPr>
            <a:lvl6pPr marL="2400300" indent="0">
              <a:buNone/>
              <a:defRPr sz="1050"/>
            </a:lvl6pPr>
            <a:lvl7pPr marL="2880360" indent="0">
              <a:buNone/>
              <a:defRPr sz="1050"/>
            </a:lvl7pPr>
            <a:lvl8pPr marL="3360420" indent="0">
              <a:buNone/>
              <a:defRPr sz="1050"/>
            </a:lvl8pPr>
            <a:lvl9pPr marL="3840480" indent="0">
              <a:buNone/>
              <a:defRPr sz="1050"/>
            </a:lvl9pPr>
          </a:lstStyle>
          <a:p>
            <a:pPr lvl="0"/>
            <a:r>
              <a:rPr lang="en-US"/>
              <a:t>Click to edit Master text styles</a:t>
            </a:r>
          </a:p>
        </p:txBody>
      </p:sp>
      <p:sp>
        <p:nvSpPr>
          <p:cNvPr id="5" name="Date Placeholder 4">
            <a:extLst>
              <a:ext uri="{FF2B5EF4-FFF2-40B4-BE49-F238E27FC236}">
                <a16:creationId xmlns:a16="http://schemas.microsoft.com/office/drawing/2014/main" id="{F86A34F7-0A59-4102-97AF-355C3E53D7A5}"/>
              </a:ext>
            </a:extLst>
          </p:cNvPr>
          <p:cNvSpPr>
            <a:spLocks noGrp="1"/>
          </p:cNvSpPr>
          <p:nvPr>
            <p:ph type="dt" sz="half" idx="10"/>
          </p:nvPr>
        </p:nvSpPr>
        <p:spPr/>
        <p:txBody>
          <a:bodyPr/>
          <a:lstStyle/>
          <a:p>
            <a:fld id="{C764DE79-268F-4C1A-8933-263129D2AF90}" type="datetimeFigureOut">
              <a:rPr lang="en-US" smtClean="0"/>
              <a:t>8/20/2020</a:t>
            </a:fld>
            <a:endParaRPr lang="en-US"/>
          </a:p>
        </p:txBody>
      </p:sp>
      <p:sp>
        <p:nvSpPr>
          <p:cNvPr id="6" name="Footer Placeholder 5">
            <a:extLst>
              <a:ext uri="{FF2B5EF4-FFF2-40B4-BE49-F238E27FC236}">
                <a16:creationId xmlns:a16="http://schemas.microsoft.com/office/drawing/2014/main" id="{61E80839-1E6B-4DAB-B05E-06FC01FBAD79}"/>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3F3CB3A8-1D52-4F76-B8AA-78AB360A759F}"/>
              </a:ext>
            </a:extLst>
          </p:cNvPr>
          <p:cNvSpPr>
            <a:spLocks noGrp="1"/>
          </p:cNvSpPr>
          <p:nvPr>
            <p:ph type="sldNum" sz="quarter" idx="12"/>
          </p:nvPr>
        </p:nvSpPr>
        <p:spPr/>
        <p:txBody>
          <a:bodyPr/>
          <a:lstStyle/>
          <a:p>
            <a:fld id="{48F63A3B-78C7-47BE-AE5E-E10140E04643}" type="slidenum">
              <a:rPr lang="en-US" smtClean="0"/>
              <a:t>‹#›</a:t>
            </a:fld>
            <a:endParaRPr lang="en-US"/>
          </a:p>
        </p:txBody>
      </p:sp>
    </p:spTree>
    <p:extLst>
      <p:ext uri="{BB962C8B-B14F-4D97-AF65-F5344CB8AC3E}">
        <p14:creationId xmlns:p14="http://schemas.microsoft.com/office/powerpoint/2010/main" val="58549029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10F3F4-21A7-4724-9691-163329C4CEEF}"/>
              </a:ext>
            </a:extLst>
          </p:cNvPr>
          <p:cNvSpPr>
            <a:spLocks noGrp="1"/>
          </p:cNvSpPr>
          <p:nvPr>
            <p:ph type="title"/>
          </p:nvPr>
        </p:nvSpPr>
        <p:spPr>
          <a:xfrm>
            <a:off x="881778" y="640080"/>
            <a:ext cx="4128849" cy="2240280"/>
          </a:xfrm>
        </p:spPr>
        <p:txBody>
          <a:bodyPr anchor="b"/>
          <a:lstStyle>
            <a:lvl1pPr>
              <a:defRPr sz="336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B6F40BFD-EAAB-4C66-B355-F6F98CFFA543}"/>
              </a:ext>
            </a:extLst>
          </p:cNvPr>
          <p:cNvSpPr>
            <a:spLocks noGrp="1"/>
          </p:cNvSpPr>
          <p:nvPr>
            <p:ph type="pic" idx="1"/>
          </p:nvPr>
        </p:nvSpPr>
        <p:spPr>
          <a:xfrm>
            <a:off x="5442347" y="1382396"/>
            <a:ext cx="6480810" cy="6823075"/>
          </a:xfrm>
        </p:spPr>
        <p:txBody>
          <a:bodyPr/>
          <a:lstStyle>
            <a:lvl1pPr marL="0" indent="0">
              <a:buNone/>
              <a:defRPr sz="3360"/>
            </a:lvl1pPr>
            <a:lvl2pPr marL="480060" indent="0">
              <a:buNone/>
              <a:defRPr sz="2940"/>
            </a:lvl2pPr>
            <a:lvl3pPr marL="960120" indent="0">
              <a:buNone/>
              <a:defRPr sz="2520"/>
            </a:lvl3pPr>
            <a:lvl4pPr marL="1440180" indent="0">
              <a:buNone/>
              <a:defRPr sz="2100"/>
            </a:lvl4pPr>
            <a:lvl5pPr marL="1920240" indent="0">
              <a:buNone/>
              <a:defRPr sz="2100"/>
            </a:lvl5pPr>
            <a:lvl6pPr marL="2400300" indent="0">
              <a:buNone/>
              <a:defRPr sz="2100"/>
            </a:lvl6pPr>
            <a:lvl7pPr marL="2880360" indent="0">
              <a:buNone/>
              <a:defRPr sz="2100"/>
            </a:lvl7pPr>
            <a:lvl8pPr marL="3360420" indent="0">
              <a:buNone/>
              <a:defRPr sz="2100"/>
            </a:lvl8pPr>
            <a:lvl9pPr marL="3840480" indent="0">
              <a:buNone/>
              <a:defRPr sz="2100"/>
            </a:lvl9pPr>
          </a:lstStyle>
          <a:p>
            <a:endParaRPr lang="en-GB"/>
          </a:p>
        </p:txBody>
      </p:sp>
      <p:sp>
        <p:nvSpPr>
          <p:cNvPr id="4" name="Text Placeholder 3">
            <a:extLst>
              <a:ext uri="{FF2B5EF4-FFF2-40B4-BE49-F238E27FC236}">
                <a16:creationId xmlns:a16="http://schemas.microsoft.com/office/drawing/2014/main" id="{56494C3E-5E97-44D5-A586-A5E721D318B8}"/>
              </a:ext>
            </a:extLst>
          </p:cNvPr>
          <p:cNvSpPr>
            <a:spLocks noGrp="1"/>
          </p:cNvSpPr>
          <p:nvPr>
            <p:ph type="body" sz="half" idx="2"/>
          </p:nvPr>
        </p:nvSpPr>
        <p:spPr>
          <a:xfrm>
            <a:off x="881778" y="2880360"/>
            <a:ext cx="4128849" cy="5336223"/>
          </a:xfrm>
        </p:spPr>
        <p:txBody>
          <a:bodyPr/>
          <a:lstStyle>
            <a:lvl1pPr marL="0" indent="0">
              <a:buNone/>
              <a:defRPr sz="1680"/>
            </a:lvl1pPr>
            <a:lvl2pPr marL="480060" indent="0">
              <a:buNone/>
              <a:defRPr sz="1470"/>
            </a:lvl2pPr>
            <a:lvl3pPr marL="960120" indent="0">
              <a:buNone/>
              <a:defRPr sz="1260"/>
            </a:lvl3pPr>
            <a:lvl4pPr marL="1440180" indent="0">
              <a:buNone/>
              <a:defRPr sz="1050"/>
            </a:lvl4pPr>
            <a:lvl5pPr marL="1920240" indent="0">
              <a:buNone/>
              <a:defRPr sz="1050"/>
            </a:lvl5pPr>
            <a:lvl6pPr marL="2400300" indent="0">
              <a:buNone/>
              <a:defRPr sz="1050"/>
            </a:lvl6pPr>
            <a:lvl7pPr marL="2880360" indent="0">
              <a:buNone/>
              <a:defRPr sz="1050"/>
            </a:lvl7pPr>
            <a:lvl8pPr marL="3360420" indent="0">
              <a:buNone/>
              <a:defRPr sz="1050"/>
            </a:lvl8pPr>
            <a:lvl9pPr marL="3840480" indent="0">
              <a:buNone/>
              <a:defRPr sz="1050"/>
            </a:lvl9pPr>
          </a:lstStyle>
          <a:p>
            <a:pPr lvl="0"/>
            <a:r>
              <a:rPr lang="en-US"/>
              <a:t>Click to edit Master text styles</a:t>
            </a:r>
          </a:p>
        </p:txBody>
      </p:sp>
      <p:sp>
        <p:nvSpPr>
          <p:cNvPr id="5" name="Date Placeholder 4">
            <a:extLst>
              <a:ext uri="{FF2B5EF4-FFF2-40B4-BE49-F238E27FC236}">
                <a16:creationId xmlns:a16="http://schemas.microsoft.com/office/drawing/2014/main" id="{386E29C9-4FC7-42C2-B063-A1290EFEB6B8}"/>
              </a:ext>
            </a:extLst>
          </p:cNvPr>
          <p:cNvSpPr>
            <a:spLocks noGrp="1"/>
          </p:cNvSpPr>
          <p:nvPr>
            <p:ph type="dt" sz="half" idx="10"/>
          </p:nvPr>
        </p:nvSpPr>
        <p:spPr/>
        <p:txBody>
          <a:bodyPr/>
          <a:lstStyle/>
          <a:p>
            <a:fld id="{C764DE79-268F-4C1A-8933-263129D2AF90}" type="datetimeFigureOut">
              <a:rPr lang="en-US" smtClean="0"/>
              <a:t>8/20/2020</a:t>
            </a:fld>
            <a:endParaRPr lang="en-US"/>
          </a:p>
        </p:txBody>
      </p:sp>
      <p:sp>
        <p:nvSpPr>
          <p:cNvPr id="6" name="Footer Placeholder 5">
            <a:extLst>
              <a:ext uri="{FF2B5EF4-FFF2-40B4-BE49-F238E27FC236}">
                <a16:creationId xmlns:a16="http://schemas.microsoft.com/office/drawing/2014/main" id="{52E5EBA4-744C-40D9-92C4-67D03F2B947B}"/>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C97CF07B-1631-4F4C-923A-DBCE29EB698D}"/>
              </a:ext>
            </a:extLst>
          </p:cNvPr>
          <p:cNvSpPr>
            <a:spLocks noGrp="1"/>
          </p:cNvSpPr>
          <p:nvPr>
            <p:ph type="sldNum" sz="quarter" idx="12"/>
          </p:nvPr>
        </p:nvSpPr>
        <p:spPr/>
        <p:txBody>
          <a:bodyPr/>
          <a:lstStyle/>
          <a:p>
            <a:fld id="{48F63A3B-78C7-47BE-AE5E-E10140E04643}" type="slidenum">
              <a:rPr lang="en-US" smtClean="0"/>
              <a:t>‹#›</a:t>
            </a:fld>
            <a:endParaRPr lang="en-US"/>
          </a:p>
        </p:txBody>
      </p:sp>
    </p:spTree>
    <p:extLst>
      <p:ext uri="{BB962C8B-B14F-4D97-AF65-F5344CB8AC3E}">
        <p14:creationId xmlns:p14="http://schemas.microsoft.com/office/powerpoint/2010/main" val="238716106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DDB7DD-7D63-4096-91DD-57413038A4FC}"/>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73A4F15-B376-4666-9DB8-CC242136627F}"/>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8C9848C-D062-45C5-BA23-317C64D371D2}"/>
              </a:ext>
            </a:extLst>
          </p:cNvPr>
          <p:cNvSpPr>
            <a:spLocks noGrp="1"/>
          </p:cNvSpPr>
          <p:nvPr>
            <p:ph type="dt" sz="half" idx="10"/>
          </p:nvPr>
        </p:nvSpPr>
        <p:spPr/>
        <p:txBody>
          <a:bodyPr/>
          <a:lstStyle/>
          <a:p>
            <a:fld id="{C764DE79-268F-4C1A-8933-263129D2AF90}" type="datetimeFigureOut">
              <a:rPr lang="en-US" smtClean="0"/>
              <a:t>8/20/2020</a:t>
            </a:fld>
            <a:endParaRPr lang="en-US"/>
          </a:p>
        </p:txBody>
      </p:sp>
      <p:sp>
        <p:nvSpPr>
          <p:cNvPr id="5" name="Footer Placeholder 4">
            <a:extLst>
              <a:ext uri="{FF2B5EF4-FFF2-40B4-BE49-F238E27FC236}">
                <a16:creationId xmlns:a16="http://schemas.microsoft.com/office/drawing/2014/main" id="{A9647931-6B63-4A0C-9BAD-972A52526A4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F4FB676-E94F-4240-9E87-275A371E1248}"/>
              </a:ext>
            </a:extLst>
          </p:cNvPr>
          <p:cNvSpPr>
            <a:spLocks noGrp="1"/>
          </p:cNvSpPr>
          <p:nvPr>
            <p:ph type="sldNum" sz="quarter" idx="12"/>
          </p:nvPr>
        </p:nvSpPr>
        <p:spPr/>
        <p:txBody>
          <a:bodyPr/>
          <a:lstStyle/>
          <a:p>
            <a:fld id="{48F63A3B-78C7-47BE-AE5E-E10140E04643}" type="slidenum">
              <a:rPr lang="en-US" smtClean="0"/>
              <a:t>‹#›</a:t>
            </a:fld>
            <a:endParaRPr lang="en-US"/>
          </a:p>
        </p:txBody>
      </p:sp>
    </p:spTree>
    <p:extLst>
      <p:ext uri="{BB962C8B-B14F-4D97-AF65-F5344CB8AC3E}">
        <p14:creationId xmlns:p14="http://schemas.microsoft.com/office/powerpoint/2010/main" val="171397881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5FB219F-E8C2-4D2D-9C66-DD7151BFA12D}"/>
              </a:ext>
            </a:extLst>
          </p:cNvPr>
          <p:cNvSpPr>
            <a:spLocks noGrp="1"/>
          </p:cNvSpPr>
          <p:nvPr>
            <p:ph type="title" orient="vert"/>
          </p:nvPr>
        </p:nvSpPr>
        <p:spPr>
          <a:xfrm>
            <a:off x="9161145" y="511175"/>
            <a:ext cx="2760345" cy="8136573"/>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22CB0087-1AB1-493A-8BB2-53B1FF0000AB}"/>
              </a:ext>
            </a:extLst>
          </p:cNvPr>
          <p:cNvSpPr>
            <a:spLocks noGrp="1"/>
          </p:cNvSpPr>
          <p:nvPr>
            <p:ph type="body" orient="vert" idx="1"/>
          </p:nvPr>
        </p:nvSpPr>
        <p:spPr>
          <a:xfrm>
            <a:off x="880110" y="511175"/>
            <a:ext cx="8121015" cy="8136573"/>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6F1F7E7-C3E8-498B-87E8-E02B8C9DC0B9}"/>
              </a:ext>
            </a:extLst>
          </p:cNvPr>
          <p:cNvSpPr>
            <a:spLocks noGrp="1"/>
          </p:cNvSpPr>
          <p:nvPr>
            <p:ph type="dt" sz="half" idx="10"/>
          </p:nvPr>
        </p:nvSpPr>
        <p:spPr/>
        <p:txBody>
          <a:bodyPr/>
          <a:lstStyle/>
          <a:p>
            <a:fld id="{C764DE79-268F-4C1A-8933-263129D2AF90}" type="datetimeFigureOut">
              <a:rPr lang="en-US" smtClean="0"/>
              <a:t>8/20/2020</a:t>
            </a:fld>
            <a:endParaRPr lang="en-US"/>
          </a:p>
        </p:txBody>
      </p:sp>
      <p:sp>
        <p:nvSpPr>
          <p:cNvPr id="5" name="Footer Placeholder 4">
            <a:extLst>
              <a:ext uri="{FF2B5EF4-FFF2-40B4-BE49-F238E27FC236}">
                <a16:creationId xmlns:a16="http://schemas.microsoft.com/office/drawing/2014/main" id="{4B7E9BAA-2212-4761-A3A4-4F0E7938DE6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2996570-A411-4E1E-AF3B-71BDB5EE1890}"/>
              </a:ext>
            </a:extLst>
          </p:cNvPr>
          <p:cNvSpPr>
            <a:spLocks noGrp="1"/>
          </p:cNvSpPr>
          <p:nvPr>
            <p:ph type="sldNum" sz="quarter" idx="12"/>
          </p:nvPr>
        </p:nvSpPr>
        <p:spPr/>
        <p:txBody>
          <a:bodyPr/>
          <a:lstStyle/>
          <a:p>
            <a:fld id="{48F63A3B-78C7-47BE-AE5E-E10140E04643}" type="slidenum">
              <a:rPr lang="en-US" smtClean="0"/>
              <a:t>‹#›</a:t>
            </a:fld>
            <a:endParaRPr lang="en-US"/>
          </a:p>
        </p:txBody>
      </p:sp>
    </p:spTree>
    <p:extLst>
      <p:ext uri="{BB962C8B-B14F-4D97-AF65-F5344CB8AC3E}">
        <p14:creationId xmlns:p14="http://schemas.microsoft.com/office/powerpoint/2010/main" val="392012197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2631F35-323F-4BF4-AEC8-9357A3D883A1}"/>
              </a:ext>
            </a:extLst>
          </p:cNvPr>
          <p:cNvSpPr>
            <a:spLocks noGrp="1"/>
          </p:cNvSpPr>
          <p:nvPr>
            <p:ph type="title"/>
          </p:nvPr>
        </p:nvSpPr>
        <p:spPr>
          <a:xfrm>
            <a:off x="880110" y="511176"/>
            <a:ext cx="11041380" cy="1855788"/>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1A28539-86F4-4A0E-8038-AFB8A62555E6}"/>
              </a:ext>
            </a:extLst>
          </p:cNvPr>
          <p:cNvSpPr>
            <a:spLocks noGrp="1"/>
          </p:cNvSpPr>
          <p:nvPr>
            <p:ph type="body" idx="1"/>
          </p:nvPr>
        </p:nvSpPr>
        <p:spPr>
          <a:xfrm>
            <a:off x="880110" y="2555875"/>
            <a:ext cx="11041380" cy="60918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28F8074-FED7-4FB3-B833-64A5D99EE78E}"/>
              </a:ext>
            </a:extLst>
          </p:cNvPr>
          <p:cNvSpPr>
            <a:spLocks noGrp="1"/>
          </p:cNvSpPr>
          <p:nvPr>
            <p:ph type="dt" sz="half" idx="2"/>
          </p:nvPr>
        </p:nvSpPr>
        <p:spPr>
          <a:xfrm>
            <a:off x="880110" y="8898891"/>
            <a:ext cx="2880360" cy="511175"/>
          </a:xfrm>
          <a:prstGeom prst="rect">
            <a:avLst/>
          </a:prstGeom>
        </p:spPr>
        <p:txBody>
          <a:bodyPr vert="horz" lIns="91440" tIns="45720" rIns="91440" bIns="45720" rtlCol="0" anchor="ctr"/>
          <a:lstStyle>
            <a:lvl1pPr algn="l">
              <a:defRPr sz="1260">
                <a:solidFill>
                  <a:schemeClr val="tx1">
                    <a:tint val="75000"/>
                  </a:schemeClr>
                </a:solidFill>
              </a:defRPr>
            </a:lvl1pPr>
          </a:lstStyle>
          <a:p>
            <a:fld id="{C764DE79-268F-4C1A-8933-263129D2AF90}" type="datetimeFigureOut">
              <a:rPr lang="en-US" smtClean="0"/>
              <a:t>8/20/2020</a:t>
            </a:fld>
            <a:endParaRPr lang="en-US"/>
          </a:p>
        </p:txBody>
      </p:sp>
      <p:sp>
        <p:nvSpPr>
          <p:cNvPr id="5" name="Footer Placeholder 4">
            <a:extLst>
              <a:ext uri="{FF2B5EF4-FFF2-40B4-BE49-F238E27FC236}">
                <a16:creationId xmlns:a16="http://schemas.microsoft.com/office/drawing/2014/main" id="{D801AF41-46FA-4E19-9717-1D30C63688B6}"/>
              </a:ext>
            </a:extLst>
          </p:cNvPr>
          <p:cNvSpPr>
            <a:spLocks noGrp="1"/>
          </p:cNvSpPr>
          <p:nvPr>
            <p:ph type="ftr" sz="quarter" idx="3"/>
          </p:nvPr>
        </p:nvSpPr>
        <p:spPr>
          <a:xfrm>
            <a:off x="4240530" y="8898891"/>
            <a:ext cx="4320540" cy="511175"/>
          </a:xfrm>
          <a:prstGeom prst="rect">
            <a:avLst/>
          </a:prstGeom>
        </p:spPr>
        <p:txBody>
          <a:bodyPr vert="horz" lIns="91440" tIns="45720" rIns="91440" bIns="45720" rtlCol="0" anchor="ctr"/>
          <a:lstStyle>
            <a:lvl1pPr algn="ctr">
              <a:defRPr sz="126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93B5E6D6-1ECC-43F4-AD0F-EA4FAFA3A51A}"/>
              </a:ext>
            </a:extLst>
          </p:cNvPr>
          <p:cNvSpPr>
            <a:spLocks noGrp="1"/>
          </p:cNvSpPr>
          <p:nvPr>
            <p:ph type="sldNum" sz="quarter" idx="4"/>
          </p:nvPr>
        </p:nvSpPr>
        <p:spPr>
          <a:xfrm>
            <a:off x="9041130" y="8898891"/>
            <a:ext cx="2880360" cy="511175"/>
          </a:xfrm>
          <a:prstGeom prst="rect">
            <a:avLst/>
          </a:prstGeom>
        </p:spPr>
        <p:txBody>
          <a:bodyPr vert="horz" lIns="91440" tIns="45720" rIns="91440" bIns="45720" rtlCol="0" anchor="ctr"/>
          <a:lstStyle>
            <a:lvl1pPr algn="r">
              <a:defRPr sz="1260">
                <a:solidFill>
                  <a:schemeClr val="tx1">
                    <a:tint val="75000"/>
                  </a:schemeClr>
                </a:solidFill>
              </a:defRPr>
            </a:lvl1pPr>
          </a:lstStyle>
          <a:p>
            <a:fld id="{48F63A3B-78C7-47BE-AE5E-E10140E04643}" type="slidenum">
              <a:rPr lang="en-US" smtClean="0"/>
              <a:t>‹#›</a:t>
            </a:fld>
            <a:endParaRPr lang="en-US"/>
          </a:p>
        </p:txBody>
      </p:sp>
    </p:spTree>
    <p:extLst>
      <p:ext uri="{BB962C8B-B14F-4D97-AF65-F5344CB8AC3E}">
        <p14:creationId xmlns:p14="http://schemas.microsoft.com/office/powerpoint/2010/main" val="1182418167"/>
      </p:ext>
    </p:extLst>
  </p:cSld>
  <p:clrMap bg1="lt1" tx1="dk1" bg2="lt2" tx2="dk2" accent1="accent1" accent2="accent2" accent3="accent3" accent4="accent4" accent5="accent5" accent6="accent6" hlink="hlink" folHlink="folHlink"/>
  <p:sldLayoutIdLst>
    <p:sldLayoutId id="2147483721" r:id="rId1"/>
    <p:sldLayoutId id="2147483722" r:id="rId2"/>
    <p:sldLayoutId id="2147483723" r:id="rId3"/>
    <p:sldLayoutId id="2147483724" r:id="rId4"/>
    <p:sldLayoutId id="2147483725" r:id="rId5"/>
    <p:sldLayoutId id="2147483726" r:id="rId6"/>
    <p:sldLayoutId id="2147483727" r:id="rId7"/>
    <p:sldLayoutId id="2147483728" r:id="rId8"/>
    <p:sldLayoutId id="2147483729" r:id="rId9"/>
    <p:sldLayoutId id="2147483730" r:id="rId10"/>
    <p:sldLayoutId id="2147483731" r:id="rId11"/>
  </p:sldLayoutIdLst>
  <p:txStyles>
    <p:titleStyle>
      <a:lvl1pPr algn="l" defTabSz="960120" rtl="0" eaLnBrk="1" latinLnBrk="0" hangingPunct="1">
        <a:lnSpc>
          <a:spcPct val="90000"/>
        </a:lnSpc>
        <a:spcBef>
          <a:spcPct val="0"/>
        </a:spcBef>
        <a:buNone/>
        <a:defRPr sz="4620" kern="1200">
          <a:solidFill>
            <a:schemeClr val="tx1"/>
          </a:solidFill>
          <a:latin typeface="+mj-lt"/>
          <a:ea typeface="+mj-ea"/>
          <a:cs typeface="+mj-cs"/>
        </a:defRPr>
      </a:lvl1pPr>
    </p:titleStyle>
    <p:bodyStyle>
      <a:lvl1pPr marL="240030" indent="-240030" algn="l" defTabSz="960120" rtl="0" eaLnBrk="1" latinLnBrk="0" hangingPunct="1">
        <a:lnSpc>
          <a:spcPct val="90000"/>
        </a:lnSpc>
        <a:spcBef>
          <a:spcPts val="1050"/>
        </a:spcBef>
        <a:buFont typeface="Arial" panose="020B0604020202020204" pitchFamily="34" charset="0"/>
        <a:buChar char="•"/>
        <a:defRPr sz="2940" kern="1200">
          <a:solidFill>
            <a:schemeClr val="tx1"/>
          </a:solidFill>
          <a:latin typeface="+mn-lt"/>
          <a:ea typeface="+mn-ea"/>
          <a:cs typeface="+mn-cs"/>
        </a:defRPr>
      </a:lvl1pPr>
      <a:lvl2pPr marL="720090" indent="-240030" algn="l" defTabSz="960120" rtl="0" eaLnBrk="1" latinLnBrk="0" hangingPunct="1">
        <a:lnSpc>
          <a:spcPct val="90000"/>
        </a:lnSpc>
        <a:spcBef>
          <a:spcPts val="525"/>
        </a:spcBef>
        <a:buFont typeface="Arial" panose="020B0604020202020204" pitchFamily="34" charset="0"/>
        <a:buChar char="•"/>
        <a:defRPr sz="2520" kern="1200">
          <a:solidFill>
            <a:schemeClr val="tx1"/>
          </a:solidFill>
          <a:latin typeface="+mn-lt"/>
          <a:ea typeface="+mn-ea"/>
          <a:cs typeface="+mn-cs"/>
        </a:defRPr>
      </a:lvl2pPr>
      <a:lvl3pPr marL="1200150" indent="-240030" algn="l" defTabSz="960120" rtl="0" eaLnBrk="1" latinLnBrk="0" hangingPunct="1">
        <a:lnSpc>
          <a:spcPct val="90000"/>
        </a:lnSpc>
        <a:spcBef>
          <a:spcPts val="525"/>
        </a:spcBef>
        <a:buFont typeface="Arial" panose="020B0604020202020204" pitchFamily="34" charset="0"/>
        <a:buChar char="•"/>
        <a:defRPr sz="2100" kern="1200">
          <a:solidFill>
            <a:schemeClr val="tx1"/>
          </a:solidFill>
          <a:latin typeface="+mn-lt"/>
          <a:ea typeface="+mn-ea"/>
          <a:cs typeface="+mn-cs"/>
        </a:defRPr>
      </a:lvl3pPr>
      <a:lvl4pPr marL="1680210" indent="-240030" algn="l" defTabSz="960120" rtl="0" eaLnBrk="1" latinLnBrk="0" hangingPunct="1">
        <a:lnSpc>
          <a:spcPct val="90000"/>
        </a:lnSpc>
        <a:spcBef>
          <a:spcPts val="525"/>
        </a:spcBef>
        <a:buFont typeface="Arial" panose="020B0604020202020204" pitchFamily="34" charset="0"/>
        <a:buChar char="•"/>
        <a:defRPr sz="1890" kern="1200">
          <a:solidFill>
            <a:schemeClr val="tx1"/>
          </a:solidFill>
          <a:latin typeface="+mn-lt"/>
          <a:ea typeface="+mn-ea"/>
          <a:cs typeface="+mn-cs"/>
        </a:defRPr>
      </a:lvl4pPr>
      <a:lvl5pPr marL="2160270" indent="-240030" algn="l" defTabSz="960120" rtl="0" eaLnBrk="1" latinLnBrk="0" hangingPunct="1">
        <a:lnSpc>
          <a:spcPct val="90000"/>
        </a:lnSpc>
        <a:spcBef>
          <a:spcPts val="525"/>
        </a:spcBef>
        <a:buFont typeface="Arial" panose="020B0604020202020204" pitchFamily="34" charset="0"/>
        <a:buChar char="•"/>
        <a:defRPr sz="1890" kern="1200">
          <a:solidFill>
            <a:schemeClr val="tx1"/>
          </a:solidFill>
          <a:latin typeface="+mn-lt"/>
          <a:ea typeface="+mn-ea"/>
          <a:cs typeface="+mn-cs"/>
        </a:defRPr>
      </a:lvl5pPr>
      <a:lvl6pPr marL="2640330" indent="-240030" algn="l" defTabSz="960120" rtl="0" eaLnBrk="1" latinLnBrk="0" hangingPunct="1">
        <a:lnSpc>
          <a:spcPct val="90000"/>
        </a:lnSpc>
        <a:spcBef>
          <a:spcPts val="525"/>
        </a:spcBef>
        <a:buFont typeface="Arial" panose="020B0604020202020204" pitchFamily="34" charset="0"/>
        <a:buChar char="•"/>
        <a:defRPr sz="1890" kern="1200">
          <a:solidFill>
            <a:schemeClr val="tx1"/>
          </a:solidFill>
          <a:latin typeface="+mn-lt"/>
          <a:ea typeface="+mn-ea"/>
          <a:cs typeface="+mn-cs"/>
        </a:defRPr>
      </a:lvl6pPr>
      <a:lvl7pPr marL="3120390" indent="-240030" algn="l" defTabSz="960120" rtl="0" eaLnBrk="1" latinLnBrk="0" hangingPunct="1">
        <a:lnSpc>
          <a:spcPct val="90000"/>
        </a:lnSpc>
        <a:spcBef>
          <a:spcPts val="525"/>
        </a:spcBef>
        <a:buFont typeface="Arial" panose="020B0604020202020204" pitchFamily="34" charset="0"/>
        <a:buChar char="•"/>
        <a:defRPr sz="1890" kern="1200">
          <a:solidFill>
            <a:schemeClr val="tx1"/>
          </a:solidFill>
          <a:latin typeface="+mn-lt"/>
          <a:ea typeface="+mn-ea"/>
          <a:cs typeface="+mn-cs"/>
        </a:defRPr>
      </a:lvl7pPr>
      <a:lvl8pPr marL="3600450" indent="-240030" algn="l" defTabSz="960120" rtl="0" eaLnBrk="1" latinLnBrk="0" hangingPunct="1">
        <a:lnSpc>
          <a:spcPct val="90000"/>
        </a:lnSpc>
        <a:spcBef>
          <a:spcPts val="525"/>
        </a:spcBef>
        <a:buFont typeface="Arial" panose="020B0604020202020204" pitchFamily="34" charset="0"/>
        <a:buChar char="•"/>
        <a:defRPr sz="1890" kern="1200">
          <a:solidFill>
            <a:schemeClr val="tx1"/>
          </a:solidFill>
          <a:latin typeface="+mn-lt"/>
          <a:ea typeface="+mn-ea"/>
          <a:cs typeface="+mn-cs"/>
        </a:defRPr>
      </a:lvl8pPr>
      <a:lvl9pPr marL="4080510" indent="-240030" algn="l" defTabSz="960120" rtl="0" eaLnBrk="1" latinLnBrk="0" hangingPunct="1">
        <a:lnSpc>
          <a:spcPct val="90000"/>
        </a:lnSpc>
        <a:spcBef>
          <a:spcPts val="525"/>
        </a:spcBef>
        <a:buFont typeface="Arial" panose="020B0604020202020204" pitchFamily="34" charset="0"/>
        <a:buChar char="•"/>
        <a:defRPr sz="1890" kern="1200">
          <a:solidFill>
            <a:schemeClr val="tx1"/>
          </a:solidFill>
          <a:latin typeface="+mn-lt"/>
          <a:ea typeface="+mn-ea"/>
          <a:cs typeface="+mn-cs"/>
        </a:defRPr>
      </a:lvl9pPr>
    </p:bodyStyle>
    <p:otherStyle>
      <a:defPPr>
        <a:defRPr lang="en-US"/>
      </a:defPPr>
      <a:lvl1pPr marL="0" algn="l" defTabSz="960120" rtl="0" eaLnBrk="1" latinLnBrk="0" hangingPunct="1">
        <a:defRPr sz="1890" kern="1200">
          <a:solidFill>
            <a:schemeClr val="tx1"/>
          </a:solidFill>
          <a:latin typeface="+mn-lt"/>
          <a:ea typeface="+mn-ea"/>
          <a:cs typeface="+mn-cs"/>
        </a:defRPr>
      </a:lvl1pPr>
      <a:lvl2pPr marL="480060" algn="l" defTabSz="960120" rtl="0" eaLnBrk="1" latinLnBrk="0" hangingPunct="1">
        <a:defRPr sz="1890" kern="1200">
          <a:solidFill>
            <a:schemeClr val="tx1"/>
          </a:solidFill>
          <a:latin typeface="+mn-lt"/>
          <a:ea typeface="+mn-ea"/>
          <a:cs typeface="+mn-cs"/>
        </a:defRPr>
      </a:lvl2pPr>
      <a:lvl3pPr marL="960120" algn="l" defTabSz="960120" rtl="0" eaLnBrk="1" latinLnBrk="0" hangingPunct="1">
        <a:defRPr sz="1890" kern="1200">
          <a:solidFill>
            <a:schemeClr val="tx1"/>
          </a:solidFill>
          <a:latin typeface="+mn-lt"/>
          <a:ea typeface="+mn-ea"/>
          <a:cs typeface="+mn-cs"/>
        </a:defRPr>
      </a:lvl3pPr>
      <a:lvl4pPr marL="1440180" algn="l" defTabSz="960120" rtl="0" eaLnBrk="1" latinLnBrk="0" hangingPunct="1">
        <a:defRPr sz="1890" kern="1200">
          <a:solidFill>
            <a:schemeClr val="tx1"/>
          </a:solidFill>
          <a:latin typeface="+mn-lt"/>
          <a:ea typeface="+mn-ea"/>
          <a:cs typeface="+mn-cs"/>
        </a:defRPr>
      </a:lvl4pPr>
      <a:lvl5pPr marL="1920240" algn="l" defTabSz="960120" rtl="0" eaLnBrk="1" latinLnBrk="0" hangingPunct="1">
        <a:defRPr sz="1890" kern="1200">
          <a:solidFill>
            <a:schemeClr val="tx1"/>
          </a:solidFill>
          <a:latin typeface="+mn-lt"/>
          <a:ea typeface="+mn-ea"/>
          <a:cs typeface="+mn-cs"/>
        </a:defRPr>
      </a:lvl5pPr>
      <a:lvl6pPr marL="2400300" algn="l" defTabSz="960120" rtl="0" eaLnBrk="1" latinLnBrk="0" hangingPunct="1">
        <a:defRPr sz="1890" kern="1200">
          <a:solidFill>
            <a:schemeClr val="tx1"/>
          </a:solidFill>
          <a:latin typeface="+mn-lt"/>
          <a:ea typeface="+mn-ea"/>
          <a:cs typeface="+mn-cs"/>
        </a:defRPr>
      </a:lvl6pPr>
      <a:lvl7pPr marL="2880360" algn="l" defTabSz="960120" rtl="0" eaLnBrk="1" latinLnBrk="0" hangingPunct="1">
        <a:defRPr sz="1890" kern="1200">
          <a:solidFill>
            <a:schemeClr val="tx1"/>
          </a:solidFill>
          <a:latin typeface="+mn-lt"/>
          <a:ea typeface="+mn-ea"/>
          <a:cs typeface="+mn-cs"/>
        </a:defRPr>
      </a:lvl7pPr>
      <a:lvl8pPr marL="3360420" algn="l" defTabSz="960120" rtl="0" eaLnBrk="1" latinLnBrk="0" hangingPunct="1">
        <a:defRPr sz="1890" kern="1200">
          <a:solidFill>
            <a:schemeClr val="tx1"/>
          </a:solidFill>
          <a:latin typeface="+mn-lt"/>
          <a:ea typeface="+mn-ea"/>
          <a:cs typeface="+mn-cs"/>
        </a:defRPr>
      </a:lvl8pPr>
      <a:lvl9pPr marL="3840480" algn="l" defTabSz="960120" rtl="0" eaLnBrk="1" latinLnBrk="0" hangingPunct="1">
        <a:defRPr sz="189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6.png"/><Relationship Id="rId13" Type="http://schemas.openxmlformats.org/officeDocument/2006/relationships/image" Target="../media/image11.png"/><Relationship Id="rId3" Type="http://schemas.openxmlformats.org/officeDocument/2006/relationships/image" Target="../media/image1.jpeg"/><Relationship Id="rId7" Type="http://schemas.openxmlformats.org/officeDocument/2006/relationships/image" Target="../media/image5.png"/><Relationship Id="rId12" Type="http://schemas.openxmlformats.org/officeDocument/2006/relationships/image" Target="../media/image10.svg"/><Relationship Id="rId2" Type="http://schemas.openxmlformats.org/officeDocument/2006/relationships/notesSlide" Target="../notesSlides/notesSlide1.xml"/><Relationship Id="rId1" Type="http://schemas.openxmlformats.org/officeDocument/2006/relationships/slideLayout" Target="../slideLayouts/slideLayout7.xml"/><Relationship Id="rId6" Type="http://schemas.openxmlformats.org/officeDocument/2006/relationships/image" Target="../media/image4.svg"/><Relationship Id="rId11" Type="http://schemas.openxmlformats.org/officeDocument/2006/relationships/image" Target="../media/image9.png"/><Relationship Id="rId5" Type="http://schemas.openxmlformats.org/officeDocument/2006/relationships/image" Target="../media/image3.png"/><Relationship Id="rId10" Type="http://schemas.openxmlformats.org/officeDocument/2006/relationships/image" Target="../media/image8.svg"/><Relationship Id="rId4" Type="http://schemas.openxmlformats.org/officeDocument/2006/relationships/image" Target="../media/image2.jpeg"/><Relationship Id="rId9" Type="http://schemas.openxmlformats.org/officeDocument/2006/relationships/image" Target="../media/image7.png"/><Relationship Id="rId14" Type="http://schemas.openxmlformats.org/officeDocument/2006/relationships/image" Target="../media/image12.sv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00B0F0"/>
        </a:solidFill>
        <a:effectLst/>
      </p:bgPr>
    </p:bg>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FF2014BE-9995-42EF-BD2E-D95C46887351}"/>
              </a:ext>
            </a:extLst>
          </p:cNvPr>
          <p:cNvSpPr txBox="1"/>
          <p:nvPr/>
        </p:nvSpPr>
        <p:spPr>
          <a:xfrm>
            <a:off x="139645" y="-4396"/>
            <a:ext cx="12498521" cy="500137"/>
          </a:xfrm>
          <a:prstGeom prst="rect">
            <a:avLst/>
          </a:prstGeom>
          <a:noFill/>
        </p:spPr>
        <p:txBody>
          <a:bodyPr rot="0" spcFirstLastPara="0" vertOverflow="overflow" horzOverflow="overflow" vert="horz" wrap="square" lIns="68580" tIns="34290" rIns="68580" bIns="34290" numCol="1" spcCol="0" rtlCol="0" fromWordArt="0" anchor="t" anchorCtr="0" forceAA="0" compatLnSpc="1">
            <a:prstTxWarp prst="textNoShape">
              <a:avLst/>
            </a:prstTxWarp>
            <a:spAutoFit/>
          </a:bodyPr>
          <a:lstStyle/>
          <a:p>
            <a:pPr algn="ctr"/>
            <a:r>
              <a:rPr lang="en-US" sz="2800" b="1" dirty="0">
                <a:solidFill>
                  <a:srgbClr val="0070C0"/>
                </a:solidFill>
                <a:cs typeface="AngsanaUPC"/>
              </a:rPr>
              <a:t>THE PUPIL DEVELOPMENT GRANT.....PLEASE MIND THE  GAP.</a:t>
            </a:r>
          </a:p>
        </p:txBody>
      </p:sp>
      <p:sp>
        <p:nvSpPr>
          <p:cNvPr id="3" name="Rectangle: Rounded Corners 2">
            <a:extLst>
              <a:ext uri="{FF2B5EF4-FFF2-40B4-BE49-F238E27FC236}">
                <a16:creationId xmlns:a16="http://schemas.microsoft.com/office/drawing/2014/main" id="{906D7A33-6C38-446B-B2CE-4A3E71A878DE}"/>
              </a:ext>
            </a:extLst>
          </p:cNvPr>
          <p:cNvSpPr/>
          <p:nvPr/>
        </p:nvSpPr>
        <p:spPr>
          <a:xfrm>
            <a:off x="146648" y="493520"/>
            <a:ext cx="3945146" cy="9009293"/>
          </a:xfrm>
          <a:prstGeom prst="roundRect">
            <a:avLst/>
          </a:prstGeom>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Rectangle: Rounded Corners 3">
            <a:extLst>
              <a:ext uri="{FF2B5EF4-FFF2-40B4-BE49-F238E27FC236}">
                <a16:creationId xmlns:a16="http://schemas.microsoft.com/office/drawing/2014/main" id="{C8DF5584-50A0-46F1-8528-5BA71DD5DA0B}"/>
              </a:ext>
            </a:extLst>
          </p:cNvPr>
          <p:cNvSpPr/>
          <p:nvPr/>
        </p:nvSpPr>
        <p:spPr>
          <a:xfrm>
            <a:off x="4266575" y="399101"/>
            <a:ext cx="4046516" cy="9103713"/>
          </a:xfrm>
          <a:prstGeom prst="roundRect">
            <a:avLst/>
          </a:prstGeom>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Rectangle: Rounded Corners 4">
            <a:extLst>
              <a:ext uri="{FF2B5EF4-FFF2-40B4-BE49-F238E27FC236}">
                <a16:creationId xmlns:a16="http://schemas.microsoft.com/office/drawing/2014/main" id="{A3A564BF-B3DF-4841-8FE7-A776BC4D1244}"/>
              </a:ext>
            </a:extLst>
          </p:cNvPr>
          <p:cNvSpPr/>
          <p:nvPr/>
        </p:nvSpPr>
        <p:spPr>
          <a:xfrm>
            <a:off x="8474697" y="500469"/>
            <a:ext cx="4176849" cy="9002343"/>
          </a:xfrm>
          <a:prstGeom prst="roundRect">
            <a:avLst/>
          </a:prstGeom>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Rectangle: Rounded Corners 5">
            <a:extLst>
              <a:ext uri="{FF2B5EF4-FFF2-40B4-BE49-F238E27FC236}">
                <a16:creationId xmlns:a16="http://schemas.microsoft.com/office/drawing/2014/main" id="{167ECB84-1707-49A7-939C-CD8954F43EF2}"/>
              </a:ext>
            </a:extLst>
          </p:cNvPr>
          <p:cNvSpPr/>
          <p:nvPr/>
        </p:nvSpPr>
        <p:spPr>
          <a:xfrm>
            <a:off x="254738" y="592436"/>
            <a:ext cx="3759800" cy="2962228"/>
          </a:xfrm>
          <a:prstGeom prst="roundRect">
            <a:avLst/>
          </a:prstGeom>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TextBox 6">
            <a:extLst>
              <a:ext uri="{FF2B5EF4-FFF2-40B4-BE49-F238E27FC236}">
                <a16:creationId xmlns:a16="http://schemas.microsoft.com/office/drawing/2014/main" id="{30A0AEB4-8696-40D9-B51E-C5BCA4E11032}"/>
              </a:ext>
            </a:extLst>
          </p:cNvPr>
          <p:cNvSpPr txBox="1"/>
          <p:nvPr/>
        </p:nvSpPr>
        <p:spPr>
          <a:xfrm>
            <a:off x="257092" y="523192"/>
            <a:ext cx="3757446" cy="31700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b="1" u="sng" dirty="0">
                <a:solidFill>
                  <a:srgbClr val="4472C4"/>
                </a:solidFill>
                <a:cs typeface="Calibri"/>
              </a:rPr>
              <a:t>BACKGROUND</a:t>
            </a:r>
          </a:p>
          <a:p>
            <a:pPr marL="285750" indent="-285750" algn="just">
              <a:buFont typeface="Arial"/>
              <a:buChar char="•"/>
            </a:pPr>
            <a:r>
              <a:rPr lang="en-US" sz="1200" dirty="0">
                <a:solidFill>
                  <a:srgbClr val="4472C4"/>
                </a:solidFill>
                <a:cs typeface="Calibri"/>
              </a:rPr>
              <a:t>The Pupil Development Grant (PDG),formerly the Pupil Deprivation Grant,  was formulated in 2012 by Welsh Government(WG) to try and diminish the link between poverty and low attainment in welsh education. </a:t>
            </a:r>
          </a:p>
          <a:p>
            <a:pPr marL="285750" indent="-285750" algn="just">
              <a:buFont typeface="Arial"/>
              <a:buChar char="•"/>
            </a:pPr>
            <a:r>
              <a:rPr lang="en-US" sz="1200" dirty="0">
                <a:solidFill>
                  <a:srgbClr val="4472C4"/>
                </a:solidFill>
                <a:cs typeface="Calibri"/>
              </a:rPr>
              <a:t>Looked after children (LAC) and children eligible for free school meals (FSM) are considered the most vulnerable learners and therefore require targeted support to help them achieve the same educational outcomes as their peers from more affluent backgrounds (Dauncey, 2018).</a:t>
            </a:r>
            <a:endParaRPr lang="en-US" sz="1200" dirty="0">
              <a:solidFill>
                <a:srgbClr val="000000"/>
              </a:solidFill>
              <a:cs typeface="Calibri"/>
            </a:endParaRPr>
          </a:p>
          <a:p>
            <a:pPr marL="285750" indent="-285750" algn="just">
              <a:buFont typeface="Arial"/>
              <a:buChar char="•"/>
            </a:pPr>
            <a:r>
              <a:rPr lang="en-US" sz="1200" dirty="0">
                <a:solidFill>
                  <a:srgbClr val="4472C4"/>
                </a:solidFill>
                <a:cs typeface="Calibri"/>
              </a:rPr>
              <a:t> The PDG is around 6% of WG education budget, valued at around 94million pounds, this is an increase of 62 million since 2013(Donovan,2018).</a:t>
            </a:r>
          </a:p>
          <a:p>
            <a:pPr marL="285750" indent="-285750" algn="just">
              <a:buFont typeface="Arial"/>
              <a:buChar char="•"/>
            </a:pPr>
            <a:endParaRPr lang="en-US" sz="1400" dirty="0">
              <a:solidFill>
                <a:srgbClr val="4472C4"/>
              </a:solidFill>
              <a:cs typeface="Calibri"/>
            </a:endParaRPr>
          </a:p>
        </p:txBody>
      </p:sp>
      <p:pic>
        <p:nvPicPr>
          <p:cNvPr id="8" name="Picture 8" descr="A screenshot of a cell phone&#10;&#10;Description automatically generated">
            <a:extLst>
              <a:ext uri="{FF2B5EF4-FFF2-40B4-BE49-F238E27FC236}">
                <a16:creationId xmlns:a16="http://schemas.microsoft.com/office/drawing/2014/main" id="{8F241DC0-D6DA-4017-9D48-3D683480FCBE}"/>
              </a:ext>
            </a:extLst>
          </p:cNvPr>
          <p:cNvPicPr>
            <a:picLocks noChangeAspect="1"/>
          </p:cNvPicPr>
          <p:nvPr/>
        </p:nvPicPr>
        <p:blipFill>
          <a:blip r:embed="rId3"/>
          <a:stretch>
            <a:fillRect/>
          </a:stretch>
        </p:blipFill>
        <p:spPr>
          <a:xfrm>
            <a:off x="4413066" y="2586943"/>
            <a:ext cx="3773657" cy="1812246"/>
          </a:xfrm>
          <a:prstGeom prst="rect">
            <a:avLst/>
          </a:prstGeom>
        </p:spPr>
      </p:pic>
      <p:sp>
        <p:nvSpPr>
          <p:cNvPr id="9" name="TextBox 8">
            <a:extLst>
              <a:ext uri="{FF2B5EF4-FFF2-40B4-BE49-F238E27FC236}">
                <a16:creationId xmlns:a16="http://schemas.microsoft.com/office/drawing/2014/main" id="{FA04A7D1-79DB-4A24-AF3E-C532E9A4BF5F}"/>
              </a:ext>
            </a:extLst>
          </p:cNvPr>
          <p:cNvSpPr txBox="1"/>
          <p:nvPr/>
        </p:nvSpPr>
        <p:spPr>
          <a:xfrm>
            <a:off x="4442028" y="4376158"/>
            <a:ext cx="2743199"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a:solidFill>
                  <a:schemeClr val="bg1"/>
                </a:solidFill>
                <a:cs typeface="Calibri"/>
              </a:rPr>
              <a:t>(WG, 2015)</a:t>
            </a:r>
          </a:p>
        </p:txBody>
      </p:sp>
      <p:sp>
        <p:nvSpPr>
          <p:cNvPr id="11" name="Rectangle: Rounded Corners 10">
            <a:extLst>
              <a:ext uri="{FF2B5EF4-FFF2-40B4-BE49-F238E27FC236}">
                <a16:creationId xmlns:a16="http://schemas.microsoft.com/office/drawing/2014/main" id="{43FC701C-9CAD-4258-901B-1B16FC1021EC}"/>
              </a:ext>
            </a:extLst>
          </p:cNvPr>
          <p:cNvSpPr/>
          <p:nvPr/>
        </p:nvSpPr>
        <p:spPr>
          <a:xfrm>
            <a:off x="4426446" y="6808174"/>
            <a:ext cx="3760437" cy="2636768"/>
          </a:xfrm>
          <a:prstGeom prst="roundRect">
            <a:avLst/>
          </a:prstGeom>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TextBox 9">
            <a:extLst>
              <a:ext uri="{FF2B5EF4-FFF2-40B4-BE49-F238E27FC236}">
                <a16:creationId xmlns:a16="http://schemas.microsoft.com/office/drawing/2014/main" id="{840411CD-18D2-48B6-B703-9CD5A043E545}"/>
              </a:ext>
            </a:extLst>
          </p:cNvPr>
          <p:cNvSpPr txBox="1"/>
          <p:nvPr/>
        </p:nvSpPr>
        <p:spPr>
          <a:xfrm>
            <a:off x="4776704" y="6755909"/>
            <a:ext cx="2743200" cy="5847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b="1" u="sng" dirty="0">
                <a:solidFill>
                  <a:schemeClr val="accent1"/>
                </a:solidFill>
              </a:rPr>
              <a:t>STATISTICS</a:t>
            </a:r>
          </a:p>
          <a:p>
            <a:pPr marL="285750" indent="-285750" algn="just">
              <a:buFont typeface="Arial"/>
              <a:buChar char="•"/>
            </a:pPr>
            <a:endParaRPr lang="en-US" sz="1400" b="1" u="sng" dirty="0">
              <a:solidFill>
                <a:schemeClr val="accent1"/>
              </a:solidFill>
              <a:cs typeface="Calibri"/>
            </a:endParaRPr>
          </a:p>
        </p:txBody>
      </p:sp>
      <p:sp>
        <p:nvSpPr>
          <p:cNvPr id="12" name="Rectangle: Rounded Corners 11">
            <a:extLst>
              <a:ext uri="{FF2B5EF4-FFF2-40B4-BE49-F238E27FC236}">
                <a16:creationId xmlns:a16="http://schemas.microsoft.com/office/drawing/2014/main" id="{B1667313-4B16-4E6E-960C-0F6B98F32380}"/>
              </a:ext>
            </a:extLst>
          </p:cNvPr>
          <p:cNvSpPr/>
          <p:nvPr/>
        </p:nvSpPr>
        <p:spPr>
          <a:xfrm>
            <a:off x="195158" y="3664589"/>
            <a:ext cx="3780533" cy="1618824"/>
          </a:xfrm>
          <a:prstGeom prst="roundRect">
            <a:avLst/>
          </a:prstGeom>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TextBox 14">
            <a:extLst>
              <a:ext uri="{FF2B5EF4-FFF2-40B4-BE49-F238E27FC236}">
                <a16:creationId xmlns:a16="http://schemas.microsoft.com/office/drawing/2014/main" id="{68D060D4-39E6-4059-AE2E-FC7CB42C4DA3}"/>
              </a:ext>
            </a:extLst>
          </p:cNvPr>
          <p:cNvSpPr txBox="1"/>
          <p:nvPr/>
        </p:nvSpPr>
        <p:spPr>
          <a:xfrm>
            <a:off x="332012" y="3596087"/>
            <a:ext cx="3429028" cy="212790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b="1" u="sng" dirty="0">
                <a:solidFill>
                  <a:schemeClr val="accent1"/>
                </a:solidFill>
              </a:rPr>
              <a:t>THEORIES EMBEDDED IN PDG</a:t>
            </a:r>
            <a:endParaRPr lang="en-US" dirty="0"/>
          </a:p>
          <a:p>
            <a:pPr marL="285750" indent="-285750">
              <a:buFont typeface="Arial"/>
              <a:buChar char="•"/>
            </a:pPr>
            <a:r>
              <a:rPr lang="en-US" sz="1200" dirty="0">
                <a:solidFill>
                  <a:schemeClr val="accent1"/>
                </a:solidFill>
                <a:cs typeface="Calibri"/>
              </a:rPr>
              <a:t>Bronfenbrenner’s Ecological Theory (1979) links child experience to systems in and out of their control. All systems can affect their educational and societal attainment.</a:t>
            </a:r>
          </a:p>
          <a:p>
            <a:pPr marL="285750" indent="-285750">
              <a:buFont typeface="Arial"/>
              <a:buChar char="•"/>
            </a:pPr>
            <a:r>
              <a:rPr lang="en-US" sz="1200" dirty="0">
                <a:solidFill>
                  <a:schemeClr val="accent1"/>
                </a:solidFill>
                <a:cs typeface="Calibri"/>
              </a:rPr>
              <a:t>Maslow’s (1998)Hierarchy of Needs theory reinforces the importance of basic needs being met in order to reach full potential.</a:t>
            </a:r>
          </a:p>
          <a:p>
            <a:pPr marL="285750" indent="-285750">
              <a:buFont typeface="Arial"/>
              <a:buChar char="•"/>
            </a:pPr>
            <a:endParaRPr lang="en-US" sz="1200" dirty="0">
              <a:solidFill>
                <a:schemeClr val="accent1"/>
              </a:solidFill>
              <a:cs typeface="Calibri"/>
            </a:endParaRPr>
          </a:p>
          <a:p>
            <a:endParaRPr lang="en-US" b="1" u="sng" dirty="0">
              <a:solidFill>
                <a:schemeClr val="accent1"/>
              </a:solidFill>
              <a:cs typeface="Calibri"/>
            </a:endParaRPr>
          </a:p>
        </p:txBody>
      </p:sp>
      <p:sp>
        <p:nvSpPr>
          <p:cNvPr id="14" name="Rectangle: Rounded Corners 13">
            <a:extLst>
              <a:ext uri="{FF2B5EF4-FFF2-40B4-BE49-F238E27FC236}">
                <a16:creationId xmlns:a16="http://schemas.microsoft.com/office/drawing/2014/main" id="{3D2EBF98-CF5C-4237-90DA-205DB5F7D400}"/>
              </a:ext>
            </a:extLst>
          </p:cNvPr>
          <p:cNvSpPr/>
          <p:nvPr/>
        </p:nvSpPr>
        <p:spPr>
          <a:xfrm>
            <a:off x="4413066" y="545474"/>
            <a:ext cx="3787387" cy="1966956"/>
          </a:xfrm>
          <a:prstGeom prst="roundRect">
            <a:avLst/>
          </a:prstGeom>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TextBox 12">
            <a:extLst>
              <a:ext uri="{FF2B5EF4-FFF2-40B4-BE49-F238E27FC236}">
                <a16:creationId xmlns:a16="http://schemas.microsoft.com/office/drawing/2014/main" id="{2A2D726E-0B64-4D29-8272-908E584ABA1D}"/>
              </a:ext>
            </a:extLst>
          </p:cNvPr>
          <p:cNvSpPr txBox="1"/>
          <p:nvPr/>
        </p:nvSpPr>
        <p:spPr>
          <a:xfrm>
            <a:off x="4603109" y="545271"/>
            <a:ext cx="3407112" cy="193899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b="1" u="sng" dirty="0">
                <a:solidFill>
                  <a:schemeClr val="accent1"/>
                </a:solidFill>
                <a:cs typeface="Calibri"/>
              </a:rPr>
              <a:t>POLICIES TO SUPPORT DISADVANTAGED CHILDREN </a:t>
            </a:r>
          </a:p>
          <a:p>
            <a:pPr marL="171450" indent="-171450">
              <a:buFont typeface="Arial" panose="020B0604020202020204" pitchFamily="34" charset="0"/>
              <a:buChar char="•"/>
            </a:pPr>
            <a:r>
              <a:rPr lang="en-US" sz="1200" dirty="0">
                <a:solidFill>
                  <a:schemeClr val="accent1"/>
                </a:solidFill>
                <a:cs typeface="Calibri" panose="020F0502020204030204"/>
              </a:rPr>
              <a:t>Tackling Poverty Action Plan(WG, 2012)</a:t>
            </a:r>
          </a:p>
          <a:p>
            <a:pPr marL="171450" indent="-171450">
              <a:buFont typeface="Arial" panose="020B0604020202020204" pitchFamily="34" charset="0"/>
              <a:buChar char="•"/>
            </a:pPr>
            <a:r>
              <a:rPr lang="en-US" sz="1200" dirty="0">
                <a:solidFill>
                  <a:schemeClr val="accent1"/>
                </a:solidFill>
                <a:cs typeface="Calibri" panose="020F0502020204030204"/>
              </a:rPr>
              <a:t>Flying Starts (2012)</a:t>
            </a:r>
          </a:p>
          <a:p>
            <a:pPr marL="171450" indent="-171450">
              <a:buFont typeface="Arial" panose="020B0604020202020204" pitchFamily="34" charset="0"/>
              <a:buChar char="•"/>
            </a:pPr>
            <a:r>
              <a:rPr lang="en-US" sz="1200" dirty="0">
                <a:solidFill>
                  <a:schemeClr val="accent1"/>
                </a:solidFill>
                <a:cs typeface="Calibri" panose="020F0502020204030204"/>
              </a:rPr>
              <a:t>Breakfast Club (2004)</a:t>
            </a:r>
          </a:p>
          <a:p>
            <a:pPr marL="171450" indent="-171450">
              <a:buFont typeface="Arial" panose="020B0604020202020204" pitchFamily="34" charset="0"/>
              <a:buChar char="•"/>
            </a:pPr>
            <a:r>
              <a:rPr lang="en-US" sz="1200" dirty="0">
                <a:solidFill>
                  <a:schemeClr val="accent1"/>
                </a:solidFill>
                <a:cs typeface="Calibri" panose="020F0502020204030204"/>
              </a:rPr>
              <a:t>UNCRC(1989)</a:t>
            </a:r>
          </a:p>
          <a:p>
            <a:pPr marL="171450" indent="-171450">
              <a:buFont typeface="Arial" panose="020B0604020202020204" pitchFamily="34" charset="0"/>
              <a:buChar char="•"/>
            </a:pPr>
            <a:r>
              <a:rPr lang="en-US" sz="1200" dirty="0">
                <a:solidFill>
                  <a:schemeClr val="accent1"/>
                </a:solidFill>
                <a:cs typeface="Calibri" panose="020F0502020204030204"/>
              </a:rPr>
              <a:t>PDG(2012)</a:t>
            </a:r>
          </a:p>
          <a:p>
            <a:pPr marL="171450" indent="-171450">
              <a:buFont typeface="Arial" panose="020B0604020202020204" pitchFamily="34" charset="0"/>
              <a:buChar char="•"/>
            </a:pPr>
            <a:r>
              <a:rPr lang="en-US" sz="1200" dirty="0">
                <a:solidFill>
                  <a:schemeClr val="accent1"/>
                </a:solidFill>
                <a:cs typeface="Calibri" panose="020F0502020204030204"/>
              </a:rPr>
              <a:t>FSM</a:t>
            </a:r>
          </a:p>
          <a:p>
            <a:pPr marL="171450" indent="-171450">
              <a:buFont typeface="Arial" panose="020B0604020202020204" pitchFamily="34" charset="0"/>
              <a:buChar char="•"/>
            </a:pPr>
            <a:r>
              <a:rPr lang="en-US" sz="1200" dirty="0">
                <a:solidFill>
                  <a:schemeClr val="accent1"/>
                </a:solidFill>
                <a:cs typeface="Calibri" panose="020F0502020204030204"/>
              </a:rPr>
              <a:t>EMA (2004)</a:t>
            </a:r>
          </a:p>
        </p:txBody>
      </p:sp>
      <p:sp>
        <p:nvSpPr>
          <p:cNvPr id="16" name="TextBox 15">
            <a:extLst>
              <a:ext uri="{FF2B5EF4-FFF2-40B4-BE49-F238E27FC236}">
                <a16:creationId xmlns:a16="http://schemas.microsoft.com/office/drawing/2014/main" id="{661FC3BA-F304-48F0-887E-1BBEFDB0FC7A}"/>
              </a:ext>
            </a:extLst>
          </p:cNvPr>
          <p:cNvSpPr txBox="1"/>
          <p:nvPr/>
        </p:nvSpPr>
        <p:spPr>
          <a:xfrm>
            <a:off x="1429397" y="9255593"/>
            <a:ext cx="2743200"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sz="1200" dirty="0">
                <a:solidFill>
                  <a:schemeClr val="bg1"/>
                </a:solidFill>
              </a:rPr>
              <a:t>(Bates,2016)</a:t>
            </a:r>
          </a:p>
        </p:txBody>
      </p:sp>
      <p:sp>
        <p:nvSpPr>
          <p:cNvPr id="18" name="Rectangle: Rounded Corners 17">
            <a:extLst>
              <a:ext uri="{FF2B5EF4-FFF2-40B4-BE49-F238E27FC236}">
                <a16:creationId xmlns:a16="http://schemas.microsoft.com/office/drawing/2014/main" id="{DAC84C03-A1EC-4194-920B-3794F74777C9}"/>
              </a:ext>
            </a:extLst>
          </p:cNvPr>
          <p:cNvSpPr/>
          <p:nvPr/>
        </p:nvSpPr>
        <p:spPr>
          <a:xfrm>
            <a:off x="8731222" y="613458"/>
            <a:ext cx="3738366" cy="2501738"/>
          </a:xfrm>
          <a:prstGeom prst="roundRect">
            <a:avLst/>
          </a:prstGeom>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endParaRPr lang="en-US" dirty="0">
              <a:solidFill>
                <a:schemeClr val="accent1"/>
              </a:solidFill>
              <a:cs typeface="Calibri"/>
            </a:endParaRPr>
          </a:p>
        </p:txBody>
      </p:sp>
      <p:sp>
        <p:nvSpPr>
          <p:cNvPr id="19" name="TextBox 18">
            <a:extLst>
              <a:ext uri="{FF2B5EF4-FFF2-40B4-BE49-F238E27FC236}">
                <a16:creationId xmlns:a16="http://schemas.microsoft.com/office/drawing/2014/main" id="{56FE3CBA-6F59-4248-936B-6A09B63C0580}"/>
              </a:ext>
            </a:extLst>
          </p:cNvPr>
          <p:cNvSpPr txBox="1"/>
          <p:nvPr/>
        </p:nvSpPr>
        <p:spPr>
          <a:xfrm>
            <a:off x="8731222" y="599062"/>
            <a:ext cx="3819522" cy="258532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b="1" u="sng" dirty="0">
                <a:solidFill>
                  <a:schemeClr val="accent1"/>
                </a:solidFill>
              </a:rPr>
              <a:t>APPLICATION IN ALN SETTING</a:t>
            </a:r>
          </a:p>
          <a:p>
            <a:pPr marL="285750" indent="-285750">
              <a:buFont typeface="Arial"/>
              <a:buChar char="•"/>
            </a:pPr>
            <a:r>
              <a:rPr lang="en-US" sz="1200" dirty="0">
                <a:solidFill>
                  <a:schemeClr val="accent1"/>
                </a:solidFill>
                <a:cs typeface="Calibri"/>
              </a:rPr>
              <a:t>GDP allocated budget per year of  £37,950.</a:t>
            </a:r>
          </a:p>
          <a:p>
            <a:pPr marL="285750" indent="-285750">
              <a:buFont typeface="Arial"/>
              <a:buChar char="•"/>
            </a:pPr>
            <a:r>
              <a:rPr lang="en-US" sz="1200" dirty="0">
                <a:solidFill>
                  <a:schemeClr val="accent1"/>
                </a:solidFill>
                <a:cs typeface="Calibri"/>
              </a:rPr>
              <a:t>Family Liaison Officer has been appointed to bridge gap between home and school environments and  to distinguish where extra pupil support is needed.</a:t>
            </a:r>
            <a:endParaRPr lang="en-US" dirty="0">
              <a:solidFill>
                <a:schemeClr val="accent1"/>
              </a:solidFill>
            </a:endParaRPr>
          </a:p>
          <a:p>
            <a:pPr marL="285750" indent="-285750">
              <a:buFont typeface="Arial"/>
              <a:buChar char="•"/>
            </a:pPr>
            <a:r>
              <a:rPr lang="en-US" sz="1200" dirty="0">
                <a:solidFill>
                  <a:schemeClr val="accent1"/>
                </a:solidFill>
                <a:cs typeface="Calibri"/>
              </a:rPr>
              <a:t>Extra staff employed to give targeted support to pupils where needed and to help achieve IEPs.</a:t>
            </a:r>
          </a:p>
          <a:p>
            <a:pPr marL="285750" indent="-285750">
              <a:buFont typeface="Arial"/>
              <a:buChar char="•"/>
            </a:pPr>
            <a:r>
              <a:rPr lang="en-US" sz="1200" dirty="0">
                <a:solidFill>
                  <a:schemeClr val="accent1"/>
                </a:solidFill>
                <a:cs typeface="Calibri"/>
              </a:rPr>
              <a:t>Focus on becoming a total communicative school.</a:t>
            </a:r>
          </a:p>
          <a:p>
            <a:pPr marL="285750" indent="-285750">
              <a:buFont typeface="Arial"/>
              <a:buChar char="•"/>
            </a:pPr>
            <a:r>
              <a:rPr lang="en-US" sz="1200" dirty="0">
                <a:solidFill>
                  <a:schemeClr val="accent1"/>
                </a:solidFill>
                <a:cs typeface="Calibri"/>
              </a:rPr>
              <a:t>Makaton training for all staff.</a:t>
            </a:r>
          </a:p>
          <a:p>
            <a:pPr marL="285750" indent="-285750">
              <a:buFont typeface="Arial"/>
              <a:buChar char="•"/>
            </a:pPr>
            <a:r>
              <a:rPr lang="en-US" sz="1200" dirty="0">
                <a:solidFill>
                  <a:schemeClr val="accent1"/>
                </a:solidFill>
                <a:cs typeface="Calibri"/>
              </a:rPr>
              <a:t>LSA’s heavily relied upon to support targeted pupils.</a:t>
            </a:r>
          </a:p>
          <a:p>
            <a:pPr marL="285750" indent="-285750">
              <a:buFont typeface="Arial"/>
              <a:buChar char="•"/>
            </a:pPr>
            <a:r>
              <a:rPr lang="en-US" sz="1200" dirty="0">
                <a:solidFill>
                  <a:schemeClr val="accent1"/>
                </a:solidFill>
                <a:cs typeface="Calibri"/>
              </a:rPr>
              <a:t>No up to date information available on website as to the attainment data for FSM/LAC pupils.</a:t>
            </a:r>
          </a:p>
          <a:p>
            <a:pPr marL="285750" indent="-285750">
              <a:buFont typeface="Arial"/>
              <a:buChar char="•"/>
            </a:pPr>
            <a:endParaRPr lang="en-US" sz="1200" dirty="0">
              <a:solidFill>
                <a:schemeClr val="accent1"/>
              </a:solidFill>
              <a:cs typeface="Calibri"/>
            </a:endParaRPr>
          </a:p>
        </p:txBody>
      </p:sp>
      <p:sp>
        <p:nvSpPr>
          <p:cNvPr id="20" name="TextBox 19">
            <a:extLst>
              <a:ext uri="{FF2B5EF4-FFF2-40B4-BE49-F238E27FC236}">
                <a16:creationId xmlns:a16="http://schemas.microsoft.com/office/drawing/2014/main" id="{B8512740-60E3-4140-B3C5-DBA8AC4DF916}"/>
              </a:ext>
            </a:extLst>
          </p:cNvPr>
          <p:cNvSpPr txBox="1"/>
          <p:nvPr/>
        </p:nvSpPr>
        <p:spPr>
          <a:xfrm>
            <a:off x="9393174" y="4528566"/>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a:t>Click to add text</a:t>
            </a:r>
          </a:p>
        </p:txBody>
      </p:sp>
      <p:sp>
        <p:nvSpPr>
          <p:cNvPr id="21" name="Rectangle: Rounded Corners 20">
            <a:extLst>
              <a:ext uri="{FF2B5EF4-FFF2-40B4-BE49-F238E27FC236}">
                <a16:creationId xmlns:a16="http://schemas.microsoft.com/office/drawing/2014/main" id="{32166ED0-7574-4F0A-B75D-6A9713A772FE}"/>
              </a:ext>
            </a:extLst>
          </p:cNvPr>
          <p:cNvSpPr/>
          <p:nvPr/>
        </p:nvSpPr>
        <p:spPr>
          <a:xfrm>
            <a:off x="8726266" y="3460442"/>
            <a:ext cx="3743322" cy="2483417"/>
          </a:xfrm>
          <a:prstGeom prst="roundRect">
            <a:avLst/>
          </a:prstGeom>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TextBox 21">
            <a:extLst>
              <a:ext uri="{FF2B5EF4-FFF2-40B4-BE49-F238E27FC236}">
                <a16:creationId xmlns:a16="http://schemas.microsoft.com/office/drawing/2014/main" id="{91E95690-D128-47E3-8DA7-535F578F04BC}"/>
              </a:ext>
            </a:extLst>
          </p:cNvPr>
          <p:cNvSpPr txBox="1"/>
          <p:nvPr/>
        </p:nvSpPr>
        <p:spPr>
          <a:xfrm>
            <a:off x="8741695" y="3396247"/>
            <a:ext cx="3712464" cy="286232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b="1" u="sng" dirty="0">
                <a:solidFill>
                  <a:schemeClr val="accent1"/>
                </a:solidFill>
              </a:rPr>
              <a:t>APPLICATION IN MAINSTREAM SETTING </a:t>
            </a:r>
            <a:endParaRPr lang="en-US" dirty="0">
              <a:solidFill>
                <a:srgbClr val="000000"/>
              </a:solidFill>
            </a:endParaRPr>
          </a:p>
          <a:p>
            <a:pPr marL="285750" indent="-285750">
              <a:buFont typeface="Arial"/>
              <a:buChar char="•"/>
            </a:pPr>
            <a:r>
              <a:rPr lang="en-US" sz="1200" dirty="0">
                <a:solidFill>
                  <a:schemeClr val="accent1"/>
                </a:solidFill>
                <a:cs typeface="Calibri"/>
              </a:rPr>
              <a:t>GDP allocated budget per year of £175,400.</a:t>
            </a:r>
          </a:p>
          <a:p>
            <a:pPr marL="285750" indent="-285750">
              <a:buFont typeface="Arial"/>
              <a:buChar char="•"/>
            </a:pPr>
            <a:r>
              <a:rPr lang="en-US" sz="1200" dirty="0">
                <a:solidFill>
                  <a:schemeClr val="accent1"/>
                </a:solidFill>
                <a:cs typeface="Calibri"/>
              </a:rPr>
              <a:t>LSA’s support pupils with targeted speech and language programs</a:t>
            </a:r>
          </a:p>
          <a:p>
            <a:pPr marL="285750" indent="-285750">
              <a:buFont typeface="Arial"/>
              <a:buChar char="•"/>
            </a:pPr>
            <a:r>
              <a:rPr lang="en-US" sz="1200" dirty="0">
                <a:solidFill>
                  <a:schemeClr val="accent1"/>
                </a:solidFill>
                <a:cs typeface="Calibri"/>
              </a:rPr>
              <a:t>Boost and catch up sessions arranged for FSM pupils and FSM pupils who are more able.</a:t>
            </a:r>
          </a:p>
          <a:p>
            <a:pPr marL="285750" indent="-285750">
              <a:buFont typeface="Arial"/>
              <a:buChar char="•"/>
            </a:pPr>
            <a:r>
              <a:rPr lang="en-US" sz="1200" dirty="0">
                <a:solidFill>
                  <a:schemeClr val="accent1"/>
                </a:solidFill>
                <a:cs typeface="Calibri"/>
              </a:rPr>
              <a:t>Workshops for parents to enable help at home for numeracy and literacy.</a:t>
            </a:r>
          </a:p>
          <a:p>
            <a:pPr marL="285750" indent="-285750">
              <a:buFont typeface="Arial"/>
              <a:buChar char="•"/>
            </a:pPr>
            <a:r>
              <a:rPr lang="en-US" sz="1200" dirty="0">
                <a:solidFill>
                  <a:schemeClr val="accent1"/>
                </a:solidFill>
                <a:cs typeface="Calibri"/>
              </a:rPr>
              <a:t>Health and well being focused activities to improve co-ordination and attention.</a:t>
            </a:r>
          </a:p>
          <a:p>
            <a:pPr marL="285750" indent="-285750">
              <a:buFont typeface="Arial"/>
              <a:buChar char="•"/>
            </a:pPr>
            <a:r>
              <a:rPr lang="en-US" sz="1200" dirty="0">
                <a:solidFill>
                  <a:schemeClr val="accent1"/>
                </a:solidFill>
                <a:cs typeface="Calibri"/>
              </a:rPr>
              <a:t>LSA’s heavily relied upon to support targeted pupils.</a:t>
            </a:r>
          </a:p>
          <a:p>
            <a:pPr marL="285750" indent="-285750">
              <a:buFont typeface="Arial"/>
              <a:buChar char="•"/>
            </a:pPr>
            <a:endParaRPr lang="en-US" sz="1200" dirty="0">
              <a:solidFill>
                <a:schemeClr val="accent1"/>
              </a:solidFill>
              <a:cs typeface="Calibri"/>
            </a:endParaRPr>
          </a:p>
          <a:p>
            <a:pPr marL="285750" indent="-285750" algn="ctr">
              <a:buFont typeface="Arial"/>
              <a:buChar char="•"/>
            </a:pPr>
            <a:endParaRPr lang="en-US" sz="1200" dirty="0">
              <a:solidFill>
                <a:schemeClr val="accent1"/>
              </a:solidFill>
              <a:cs typeface="Calibri"/>
            </a:endParaRPr>
          </a:p>
        </p:txBody>
      </p:sp>
      <p:sp>
        <p:nvSpPr>
          <p:cNvPr id="23" name="Rectangle: Rounded Corners 22">
            <a:extLst>
              <a:ext uri="{FF2B5EF4-FFF2-40B4-BE49-F238E27FC236}">
                <a16:creationId xmlns:a16="http://schemas.microsoft.com/office/drawing/2014/main" id="{71717C41-9EB5-45A6-8E01-E017556EDEF5}"/>
              </a:ext>
            </a:extLst>
          </p:cNvPr>
          <p:cNvSpPr/>
          <p:nvPr/>
        </p:nvSpPr>
        <p:spPr>
          <a:xfrm>
            <a:off x="8594440" y="6868086"/>
            <a:ext cx="3980932" cy="2434972"/>
          </a:xfrm>
          <a:prstGeom prst="roundRect">
            <a:avLst/>
          </a:prstGeom>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TextBox 23">
            <a:extLst>
              <a:ext uri="{FF2B5EF4-FFF2-40B4-BE49-F238E27FC236}">
                <a16:creationId xmlns:a16="http://schemas.microsoft.com/office/drawing/2014/main" id="{DA5AB75D-65A2-4E6F-BAAE-79A4B762BA60}"/>
              </a:ext>
            </a:extLst>
          </p:cNvPr>
          <p:cNvSpPr txBox="1"/>
          <p:nvPr/>
        </p:nvSpPr>
        <p:spPr>
          <a:xfrm>
            <a:off x="8662485" y="6898695"/>
            <a:ext cx="3969639" cy="240065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b="1" u="sng" dirty="0">
                <a:solidFill>
                  <a:schemeClr val="accent1"/>
                </a:solidFill>
              </a:rPr>
              <a:t>HOW TO FURTHER CLOSE THE GAP?</a:t>
            </a:r>
          </a:p>
          <a:p>
            <a:pPr marL="285750" indent="-285750">
              <a:buFont typeface="Arial"/>
              <a:buChar char="•"/>
            </a:pPr>
            <a:r>
              <a:rPr lang="en-US" sz="1200" dirty="0">
                <a:solidFill>
                  <a:schemeClr val="accent1"/>
                </a:solidFill>
                <a:cs typeface="Calibri"/>
              </a:rPr>
              <a:t>Schools need to be scrutinised on how they spend the grant to ensure it is targeted to the most vulnerable learners.</a:t>
            </a:r>
          </a:p>
          <a:p>
            <a:pPr marL="285750" indent="-285750">
              <a:buFont typeface="Arial"/>
              <a:buChar char="•"/>
            </a:pPr>
            <a:r>
              <a:rPr lang="en-US" sz="1200" dirty="0">
                <a:solidFill>
                  <a:schemeClr val="accent1"/>
                </a:solidFill>
                <a:cs typeface="Calibri"/>
              </a:rPr>
              <a:t>Targeted intervention needs to start at foundation phase for pupils who are FSM and LAC.</a:t>
            </a:r>
          </a:p>
          <a:p>
            <a:pPr marL="285750" indent="-285750">
              <a:buFont typeface="Arial"/>
              <a:buChar char="•"/>
            </a:pPr>
            <a:r>
              <a:rPr lang="en-US" sz="1200" dirty="0">
                <a:solidFill>
                  <a:schemeClr val="accent1"/>
                </a:solidFill>
                <a:cs typeface="Calibri"/>
              </a:rPr>
              <a:t>Good practice needs to be shared within LA.</a:t>
            </a:r>
          </a:p>
          <a:p>
            <a:pPr marL="285750" indent="-285750">
              <a:buFont typeface="Arial"/>
              <a:buChar char="•"/>
            </a:pPr>
            <a:r>
              <a:rPr lang="en-US" sz="1200" dirty="0">
                <a:solidFill>
                  <a:schemeClr val="accent1"/>
                </a:solidFill>
                <a:cs typeface="Calibri"/>
              </a:rPr>
              <a:t>Pupils who are gifted and are FSM/LAC need to be nurtured so they can reach their full potential.</a:t>
            </a:r>
          </a:p>
          <a:p>
            <a:pPr marL="285750" indent="-285750">
              <a:buFont typeface="Arial"/>
              <a:buChar char="•"/>
            </a:pPr>
            <a:r>
              <a:rPr lang="en-US" sz="1200" dirty="0">
                <a:solidFill>
                  <a:schemeClr val="accent1"/>
                </a:solidFill>
                <a:cs typeface="Calibri"/>
              </a:rPr>
              <a:t>Links between home and school need to be improved to continue the continuation of attainment when pupils progress to secondary school. </a:t>
            </a:r>
          </a:p>
        </p:txBody>
      </p:sp>
      <p:sp>
        <p:nvSpPr>
          <p:cNvPr id="25" name="TextBox 24">
            <a:extLst>
              <a:ext uri="{FF2B5EF4-FFF2-40B4-BE49-F238E27FC236}">
                <a16:creationId xmlns:a16="http://schemas.microsoft.com/office/drawing/2014/main" id="{F42031A5-86CA-4C94-9D91-216E950AC981}"/>
              </a:ext>
            </a:extLst>
          </p:cNvPr>
          <p:cNvSpPr txBox="1"/>
          <p:nvPr/>
        </p:nvSpPr>
        <p:spPr>
          <a:xfrm>
            <a:off x="9002139" y="5952314"/>
            <a:ext cx="3743322" cy="86177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1400" b="1" dirty="0">
                <a:solidFill>
                  <a:schemeClr val="bg1"/>
                </a:solidFill>
                <a:ea typeface="+mn-lt"/>
                <a:cs typeface="+mn-lt"/>
              </a:rPr>
              <a:t> </a:t>
            </a:r>
            <a:r>
              <a:rPr lang="en-US" sz="1200" b="1" dirty="0">
                <a:solidFill>
                  <a:schemeClr val="bg1"/>
                </a:solidFill>
                <a:ea typeface="+mn-lt"/>
                <a:cs typeface="+mn-lt"/>
              </a:rPr>
              <a:t>"life chances are intrinsically linked to school achievement, and every child has the right to an education which develops their abilities to the full"(UNICEF, 1989)</a:t>
            </a:r>
            <a:endParaRPr lang="en-US" sz="1200" b="1" dirty="0">
              <a:solidFill>
                <a:schemeClr val="bg1"/>
              </a:solidFill>
              <a:cs typeface="Calibri" panose="020F0502020204030204"/>
            </a:endParaRPr>
          </a:p>
        </p:txBody>
      </p:sp>
      <p:pic>
        <p:nvPicPr>
          <p:cNvPr id="27" name="Picture 27" descr="A screenshot of a cell phone&#10;&#10;Description automatically generated">
            <a:extLst>
              <a:ext uri="{FF2B5EF4-FFF2-40B4-BE49-F238E27FC236}">
                <a16:creationId xmlns:a16="http://schemas.microsoft.com/office/drawing/2014/main" id="{A4D707A0-3F24-46D9-80D6-5515FBF6EA92}"/>
              </a:ext>
            </a:extLst>
          </p:cNvPr>
          <p:cNvPicPr>
            <a:picLocks noChangeAspect="1"/>
          </p:cNvPicPr>
          <p:nvPr/>
        </p:nvPicPr>
        <p:blipFill>
          <a:blip r:embed="rId4"/>
          <a:stretch>
            <a:fillRect/>
          </a:stretch>
        </p:blipFill>
        <p:spPr>
          <a:xfrm>
            <a:off x="4420974" y="4669124"/>
            <a:ext cx="3771382" cy="1911497"/>
          </a:xfrm>
          <a:prstGeom prst="rect">
            <a:avLst/>
          </a:prstGeom>
        </p:spPr>
      </p:pic>
      <p:sp>
        <p:nvSpPr>
          <p:cNvPr id="28" name="TextBox 27">
            <a:extLst>
              <a:ext uri="{FF2B5EF4-FFF2-40B4-BE49-F238E27FC236}">
                <a16:creationId xmlns:a16="http://schemas.microsoft.com/office/drawing/2014/main" id="{21C3F42E-7389-4829-9987-43956BE6BE5F}"/>
              </a:ext>
            </a:extLst>
          </p:cNvPr>
          <p:cNvSpPr txBox="1"/>
          <p:nvPr/>
        </p:nvSpPr>
        <p:spPr>
          <a:xfrm>
            <a:off x="4413066" y="6532852"/>
            <a:ext cx="2743200"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dirty="0">
                <a:solidFill>
                  <a:schemeClr val="bg1"/>
                </a:solidFill>
                <a:cs typeface="Calibri"/>
              </a:rPr>
              <a:t>(Cook et al, 2014)</a:t>
            </a:r>
            <a:endParaRPr lang="en-US" dirty="0">
              <a:solidFill>
                <a:schemeClr val="bg1"/>
              </a:solidFill>
              <a:cs typeface="Calibri"/>
            </a:endParaRPr>
          </a:p>
        </p:txBody>
      </p:sp>
      <p:sp>
        <p:nvSpPr>
          <p:cNvPr id="26" name="TextBox 25">
            <a:extLst>
              <a:ext uri="{FF2B5EF4-FFF2-40B4-BE49-F238E27FC236}">
                <a16:creationId xmlns:a16="http://schemas.microsoft.com/office/drawing/2014/main" id="{0A2630BA-C2F8-4726-BAA5-6635072CEEEB}"/>
              </a:ext>
            </a:extLst>
          </p:cNvPr>
          <p:cNvSpPr txBox="1"/>
          <p:nvPr/>
        </p:nvSpPr>
        <p:spPr>
          <a:xfrm>
            <a:off x="4442028" y="6985139"/>
            <a:ext cx="3621024" cy="276998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US" sz="1200" dirty="0">
                <a:solidFill>
                  <a:schemeClr val="accent1"/>
                </a:solidFill>
                <a:cs typeface="Calibri"/>
              </a:rPr>
              <a:t>18% of school age pupils in Wales are eligible for FSM (WG, 2019)</a:t>
            </a:r>
          </a:p>
          <a:p>
            <a:pPr marL="285750" indent="-285750">
              <a:buFont typeface="Arial"/>
              <a:buChar char="•"/>
            </a:pPr>
            <a:r>
              <a:rPr lang="en-US" sz="1200" dirty="0">
                <a:solidFill>
                  <a:schemeClr val="accent1"/>
                </a:solidFill>
                <a:cs typeface="Calibri"/>
              </a:rPr>
              <a:t>The most deprived local authority (LA)  areas in Wales are </a:t>
            </a:r>
            <a:r>
              <a:rPr lang="en-US" sz="1200" dirty="0" err="1">
                <a:solidFill>
                  <a:schemeClr val="accent1"/>
                </a:solidFill>
                <a:cs typeface="Calibri"/>
              </a:rPr>
              <a:t>Merthyr</a:t>
            </a:r>
            <a:r>
              <a:rPr lang="en-US" sz="1200" dirty="0">
                <a:solidFill>
                  <a:schemeClr val="accent1"/>
                </a:solidFill>
                <a:cs typeface="Calibri"/>
              </a:rPr>
              <a:t> </a:t>
            </a:r>
            <a:r>
              <a:rPr lang="en-US" sz="1200" dirty="0" err="1">
                <a:solidFill>
                  <a:schemeClr val="accent1"/>
                </a:solidFill>
                <a:cs typeface="Calibri"/>
              </a:rPr>
              <a:t>Tydfil</a:t>
            </a:r>
            <a:r>
              <a:rPr lang="en-US" sz="1200" dirty="0">
                <a:solidFill>
                  <a:schemeClr val="accent1"/>
                </a:solidFill>
                <a:cs typeface="Calibri"/>
              </a:rPr>
              <a:t> and </a:t>
            </a:r>
            <a:r>
              <a:rPr lang="en-US" sz="1200" dirty="0" err="1">
                <a:solidFill>
                  <a:schemeClr val="accent1"/>
                </a:solidFill>
                <a:cs typeface="Calibri"/>
              </a:rPr>
              <a:t>Blaenau</a:t>
            </a:r>
            <a:r>
              <a:rPr lang="en-US" sz="1200" dirty="0">
                <a:solidFill>
                  <a:schemeClr val="accent1"/>
                </a:solidFill>
                <a:cs typeface="Calibri"/>
              </a:rPr>
              <a:t> Gwent (WIMD, 2011).</a:t>
            </a:r>
          </a:p>
          <a:p>
            <a:pPr marL="285750" indent="-285750">
              <a:buFont typeface="Arial"/>
              <a:buChar char="•"/>
            </a:pPr>
            <a:r>
              <a:rPr lang="en-US" sz="1200" dirty="0">
                <a:solidFill>
                  <a:schemeClr val="accent1"/>
                </a:solidFill>
                <a:ea typeface="+mn-lt"/>
                <a:cs typeface="+mn-lt"/>
              </a:rPr>
              <a:t>In  Wales ,2013, 40% of children in primary schools and 28% of children in secondary schools who benefitted from PDG were not eligible for FSM or were LAC ( Children, young people and Education Committee, 2015)</a:t>
            </a:r>
          </a:p>
          <a:p>
            <a:pPr marL="285750" indent="-285750">
              <a:buFont typeface="Arial"/>
              <a:buChar char="•"/>
            </a:pPr>
            <a:r>
              <a:rPr lang="en-US" sz="1200" dirty="0">
                <a:solidFill>
                  <a:schemeClr val="accent1"/>
                </a:solidFill>
                <a:ea typeface="+mn-lt"/>
                <a:cs typeface="+mn-lt"/>
              </a:rPr>
              <a:t>There is a gap of 33% between FSM and their peers in examination results at ages 14-16 (</a:t>
            </a:r>
            <a:r>
              <a:rPr lang="en-GB" sz="1200" dirty="0">
                <a:solidFill>
                  <a:schemeClr val="accent1"/>
                </a:solidFill>
              </a:rPr>
              <a:t>Egan, 2012).</a:t>
            </a:r>
            <a:endParaRPr lang="en-US" sz="1200" dirty="0">
              <a:solidFill>
                <a:schemeClr val="accent1"/>
              </a:solidFill>
              <a:cs typeface="Calibri"/>
            </a:endParaRPr>
          </a:p>
          <a:p>
            <a:pPr marL="285750" indent="-285750">
              <a:buFont typeface="Arial"/>
              <a:buChar char="•"/>
            </a:pPr>
            <a:endParaRPr lang="en-US" sz="1200" dirty="0">
              <a:solidFill>
                <a:schemeClr val="accent1"/>
              </a:solidFill>
              <a:cs typeface="Calibri"/>
            </a:endParaRPr>
          </a:p>
        </p:txBody>
      </p:sp>
      <p:pic>
        <p:nvPicPr>
          <p:cNvPr id="29" name="Graphic 29" descr="Lightbulb and gear">
            <a:extLst>
              <a:ext uri="{FF2B5EF4-FFF2-40B4-BE49-F238E27FC236}">
                <a16:creationId xmlns:a16="http://schemas.microsoft.com/office/drawing/2014/main" id="{D35220DA-B745-4969-832E-E0D6659D53CB}"/>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8477250" y="5924550"/>
            <a:ext cx="914400" cy="914400"/>
          </a:xfrm>
          <a:prstGeom prst="rect">
            <a:avLst/>
          </a:prstGeom>
        </p:spPr>
      </p:pic>
      <p:sp>
        <p:nvSpPr>
          <p:cNvPr id="30" name="TextBox 29">
            <a:extLst>
              <a:ext uri="{FF2B5EF4-FFF2-40B4-BE49-F238E27FC236}">
                <a16:creationId xmlns:a16="http://schemas.microsoft.com/office/drawing/2014/main" id="{5F2144D4-AC1A-44D9-8AB7-AB7602068D4C}"/>
              </a:ext>
            </a:extLst>
          </p:cNvPr>
          <p:cNvSpPr txBox="1"/>
          <p:nvPr/>
        </p:nvSpPr>
        <p:spPr>
          <a:xfrm>
            <a:off x="10278420" y="2948535"/>
            <a:ext cx="2349121" cy="523220"/>
          </a:xfrm>
          <a:prstGeom prst="rect">
            <a:avLst/>
          </a:prstGeom>
          <a:noFill/>
        </p:spPr>
        <p:txBody>
          <a:bodyPr wrap="square" rtlCol="0">
            <a:spAutoFit/>
          </a:bodyPr>
          <a:lstStyle/>
          <a:p>
            <a:r>
              <a:rPr lang="en-GB" sz="2800" b="1" dirty="0">
                <a:solidFill>
                  <a:schemeClr val="bg1"/>
                </a:solidFill>
              </a:rPr>
              <a:t>vs</a:t>
            </a:r>
          </a:p>
        </p:txBody>
      </p:sp>
      <p:sp>
        <p:nvSpPr>
          <p:cNvPr id="33" name="TextBox 32">
            <a:extLst>
              <a:ext uri="{FF2B5EF4-FFF2-40B4-BE49-F238E27FC236}">
                <a16:creationId xmlns:a16="http://schemas.microsoft.com/office/drawing/2014/main" id="{25D10E4A-50A3-4415-8D64-AC6CFA56C8A8}"/>
              </a:ext>
            </a:extLst>
          </p:cNvPr>
          <p:cNvSpPr txBox="1"/>
          <p:nvPr/>
        </p:nvSpPr>
        <p:spPr>
          <a:xfrm>
            <a:off x="169813" y="7523818"/>
            <a:ext cx="1874708" cy="276999"/>
          </a:xfrm>
          <a:prstGeom prst="rect">
            <a:avLst/>
          </a:prstGeom>
          <a:noFill/>
        </p:spPr>
        <p:txBody>
          <a:bodyPr wrap="square" rtlCol="0">
            <a:spAutoFit/>
          </a:bodyPr>
          <a:lstStyle/>
          <a:p>
            <a:r>
              <a:rPr lang="en-GB" sz="1200" dirty="0">
                <a:solidFill>
                  <a:schemeClr val="bg1"/>
                </a:solidFill>
              </a:rPr>
              <a:t>(McLeod, 2020)</a:t>
            </a:r>
          </a:p>
        </p:txBody>
      </p:sp>
      <p:sp>
        <p:nvSpPr>
          <p:cNvPr id="34" name="TextBox 33">
            <a:extLst>
              <a:ext uri="{FF2B5EF4-FFF2-40B4-BE49-F238E27FC236}">
                <a16:creationId xmlns:a16="http://schemas.microsoft.com/office/drawing/2014/main" id="{5A683946-63C8-4A95-BD82-8E6D323C7E68}"/>
              </a:ext>
            </a:extLst>
          </p:cNvPr>
          <p:cNvSpPr txBox="1"/>
          <p:nvPr/>
        </p:nvSpPr>
        <p:spPr>
          <a:xfrm>
            <a:off x="2407534" y="10000729"/>
            <a:ext cx="1203767" cy="369332"/>
          </a:xfrm>
          <a:prstGeom prst="rect">
            <a:avLst/>
          </a:prstGeom>
          <a:noFill/>
        </p:spPr>
        <p:txBody>
          <a:bodyPr wrap="square" rtlCol="0">
            <a:spAutoFit/>
          </a:bodyPr>
          <a:lstStyle/>
          <a:p>
            <a:endParaRPr lang="en-GB" dirty="0"/>
          </a:p>
        </p:txBody>
      </p:sp>
      <p:pic>
        <p:nvPicPr>
          <p:cNvPr id="35" name="Picture 34">
            <a:extLst>
              <a:ext uri="{FF2B5EF4-FFF2-40B4-BE49-F238E27FC236}">
                <a16:creationId xmlns:a16="http://schemas.microsoft.com/office/drawing/2014/main" id="{E4F763FA-696C-4B68-A1B8-440F69B8F8C7}"/>
              </a:ext>
            </a:extLst>
          </p:cNvPr>
          <p:cNvPicPr>
            <a:picLocks noChangeAspect="1"/>
          </p:cNvPicPr>
          <p:nvPr/>
        </p:nvPicPr>
        <p:blipFill>
          <a:blip r:embed="rId7"/>
          <a:stretch>
            <a:fillRect/>
          </a:stretch>
        </p:blipFill>
        <p:spPr>
          <a:xfrm>
            <a:off x="276553" y="5472060"/>
            <a:ext cx="2692549" cy="2004453"/>
          </a:xfrm>
          <a:prstGeom prst="rect">
            <a:avLst/>
          </a:prstGeom>
        </p:spPr>
      </p:pic>
      <p:pic>
        <p:nvPicPr>
          <p:cNvPr id="17" name="Picture 4" descr="A screenshot of a cell phone&#10;&#10;Description automatically generated">
            <a:extLst>
              <a:ext uri="{FF2B5EF4-FFF2-40B4-BE49-F238E27FC236}">
                <a16:creationId xmlns:a16="http://schemas.microsoft.com/office/drawing/2014/main" id="{38CE1B39-53F2-41F4-9F17-D8553DEA135B}"/>
              </a:ext>
            </a:extLst>
          </p:cNvPr>
          <p:cNvPicPr>
            <a:picLocks noChangeAspect="1"/>
          </p:cNvPicPr>
          <p:nvPr/>
        </p:nvPicPr>
        <p:blipFill rotWithShape="1">
          <a:blip r:embed="rId8"/>
          <a:srcRect l="5650" t="4929" r="15819" b="60915"/>
          <a:stretch/>
        </p:blipFill>
        <p:spPr>
          <a:xfrm>
            <a:off x="1394437" y="7551269"/>
            <a:ext cx="2516031" cy="1740209"/>
          </a:xfrm>
          <a:prstGeom prst="rect">
            <a:avLst/>
          </a:prstGeom>
        </p:spPr>
      </p:pic>
      <p:pic>
        <p:nvPicPr>
          <p:cNvPr id="37" name="Graphic 36" descr="Group of people">
            <a:extLst>
              <a:ext uri="{FF2B5EF4-FFF2-40B4-BE49-F238E27FC236}">
                <a16:creationId xmlns:a16="http://schemas.microsoft.com/office/drawing/2014/main" id="{C992EA3B-F9E6-4C87-A3D9-C59678E87798}"/>
              </a:ext>
            </a:extLst>
          </p:cNvPr>
          <p:cNvPicPr>
            <a:picLocks noChangeAspect="1"/>
          </p:cNvPicPr>
          <p:nvPr/>
        </p:nvPicPr>
        <p:blipFill>
          <a:blip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p:blipFill>
        <p:spPr>
          <a:xfrm>
            <a:off x="3071498" y="6070739"/>
            <a:ext cx="914400" cy="914400"/>
          </a:xfrm>
          <a:prstGeom prst="rect">
            <a:avLst/>
          </a:prstGeom>
        </p:spPr>
      </p:pic>
      <p:pic>
        <p:nvPicPr>
          <p:cNvPr id="39" name="Graphic 38" descr="Bullseye">
            <a:extLst>
              <a:ext uri="{FF2B5EF4-FFF2-40B4-BE49-F238E27FC236}">
                <a16:creationId xmlns:a16="http://schemas.microsoft.com/office/drawing/2014/main" id="{4A8964A5-8375-4FDF-8EBB-A9F0F5A5A6B7}"/>
              </a:ext>
            </a:extLst>
          </p:cNvPr>
          <p:cNvPicPr>
            <a:picLocks noChangeAspect="1"/>
          </p:cNvPicPr>
          <p:nvPr/>
        </p:nvPicPr>
        <p:blipFill>
          <a:blip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p:blipFill>
        <p:spPr>
          <a:xfrm>
            <a:off x="192447" y="8067858"/>
            <a:ext cx="914400" cy="914400"/>
          </a:xfrm>
          <a:prstGeom prst="rect">
            <a:avLst/>
          </a:prstGeom>
        </p:spPr>
      </p:pic>
      <p:pic>
        <p:nvPicPr>
          <p:cNvPr id="41" name="Graphic 40" descr="Upward trend">
            <a:extLst>
              <a:ext uri="{FF2B5EF4-FFF2-40B4-BE49-F238E27FC236}">
                <a16:creationId xmlns:a16="http://schemas.microsoft.com/office/drawing/2014/main" id="{EC387A80-529D-46ED-A0E3-039386CD50F9}"/>
              </a:ext>
            </a:extLst>
          </p:cNvPr>
          <p:cNvPicPr>
            <a:picLocks noChangeAspect="1"/>
          </p:cNvPicPr>
          <p:nvPr/>
        </p:nvPicPr>
        <p:blipFill>
          <a:blip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tretch>
            <a:fillRect/>
          </a:stretch>
        </p:blipFill>
        <p:spPr>
          <a:xfrm>
            <a:off x="6909656" y="1579187"/>
            <a:ext cx="914400" cy="914400"/>
          </a:xfrm>
          <a:prstGeom prst="rect">
            <a:avLst/>
          </a:prstGeom>
        </p:spPr>
      </p:pic>
      <p:sp>
        <p:nvSpPr>
          <p:cNvPr id="31" name="Rectangle 30">
            <a:extLst>
              <a:ext uri="{FF2B5EF4-FFF2-40B4-BE49-F238E27FC236}">
                <a16:creationId xmlns:a16="http://schemas.microsoft.com/office/drawing/2014/main" id="{9DD27EA7-AE70-4B59-AF44-12E1AEE2EB32}"/>
              </a:ext>
            </a:extLst>
          </p:cNvPr>
          <p:cNvSpPr/>
          <p:nvPr/>
        </p:nvSpPr>
        <p:spPr>
          <a:xfrm>
            <a:off x="4442028" y="2651760"/>
            <a:ext cx="495732" cy="130605"/>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2" name="Rectangle 31">
            <a:extLst>
              <a:ext uri="{FF2B5EF4-FFF2-40B4-BE49-F238E27FC236}">
                <a16:creationId xmlns:a16="http://schemas.microsoft.com/office/drawing/2014/main" id="{0C284456-4654-44A1-B9D9-58EC1897168B}"/>
              </a:ext>
            </a:extLst>
          </p:cNvPr>
          <p:cNvSpPr/>
          <p:nvPr/>
        </p:nvSpPr>
        <p:spPr>
          <a:xfrm>
            <a:off x="4442028" y="4683172"/>
            <a:ext cx="471255" cy="178164"/>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75357314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C256BCAB-ED3C-46FF-9C2C-A5A4682ECB74}"/>
              </a:ext>
            </a:extLst>
          </p:cNvPr>
          <p:cNvSpPr txBox="1"/>
          <p:nvPr/>
        </p:nvSpPr>
        <p:spPr>
          <a:xfrm>
            <a:off x="131669" y="0"/>
            <a:ext cx="12563914" cy="923329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u="sng" dirty="0">
                <a:cs typeface="Calibri"/>
              </a:rPr>
              <a:t>References</a:t>
            </a:r>
          </a:p>
          <a:p>
            <a:endParaRPr lang="en-US" sz="1200" b="1" dirty="0">
              <a:solidFill>
                <a:srgbClr val="0563C1"/>
              </a:solidFill>
              <a:ea typeface="+mn-lt"/>
              <a:cs typeface="+mn-lt"/>
            </a:endParaRPr>
          </a:p>
          <a:p>
            <a:r>
              <a:rPr lang="en-US" sz="1200" dirty="0">
                <a:ea typeface="+mn-lt"/>
                <a:cs typeface="+mn-lt"/>
              </a:rPr>
              <a:t>Andrews, L. (2011). </a:t>
            </a:r>
            <a:r>
              <a:rPr lang="en-GB" sz="1200" i="1" dirty="0"/>
              <a:t>Written Statement - Changes to the Educational Maintenance Allowance Wales scheme. </a:t>
            </a:r>
            <a:r>
              <a:rPr lang="en-GB" sz="1200" dirty="0"/>
              <a:t>Available at: https://gov.wales/written-statement-changes-educational-maintenance-allowance-wales-scheme (Accessed: 20 August 2020).</a:t>
            </a:r>
          </a:p>
          <a:p>
            <a:endParaRPr lang="en-US" sz="1200" dirty="0">
              <a:ea typeface="+mn-lt"/>
              <a:cs typeface="+mn-lt"/>
            </a:endParaRPr>
          </a:p>
          <a:p>
            <a:r>
              <a:rPr lang="en-US" sz="1200" dirty="0">
                <a:ea typeface="+mn-lt"/>
                <a:cs typeface="+mn-lt"/>
              </a:rPr>
              <a:t>Bates, B. (2016). </a:t>
            </a:r>
            <a:r>
              <a:rPr lang="en-US" sz="1200" i="1" dirty="0">
                <a:ea typeface="+mn-lt"/>
                <a:cs typeface="+mn-lt"/>
              </a:rPr>
              <a:t>Learning theories simplified : ...and how to apply them to teaching.</a:t>
            </a:r>
            <a:r>
              <a:rPr lang="en-US" sz="1200" dirty="0">
                <a:ea typeface="+mn-lt"/>
                <a:cs typeface="+mn-lt"/>
              </a:rPr>
              <a:t>2</a:t>
            </a:r>
            <a:r>
              <a:rPr lang="en-US" sz="1200" baseline="30000" dirty="0">
                <a:ea typeface="+mn-lt"/>
                <a:cs typeface="+mn-lt"/>
              </a:rPr>
              <a:t>ND</a:t>
            </a:r>
            <a:r>
              <a:rPr lang="en-US" sz="1200" dirty="0">
                <a:ea typeface="+mn-lt"/>
                <a:cs typeface="+mn-lt"/>
              </a:rPr>
              <a:t> Ed. London: Sage Publications.</a:t>
            </a:r>
          </a:p>
          <a:p>
            <a:endParaRPr lang="en-US" sz="1200" i="1" dirty="0">
              <a:ea typeface="+mn-lt"/>
              <a:cs typeface="+mn-lt"/>
            </a:endParaRPr>
          </a:p>
          <a:p>
            <a:r>
              <a:rPr lang="en-US" sz="1200" dirty="0">
                <a:ea typeface="+mn-lt"/>
                <a:cs typeface="+mn-lt"/>
              </a:rPr>
              <a:t>Cook, R., </a:t>
            </a:r>
            <a:r>
              <a:rPr lang="en-US" sz="1200" dirty="0" err="1">
                <a:ea typeface="+mn-lt"/>
                <a:cs typeface="+mn-lt"/>
              </a:rPr>
              <a:t>Rutt</a:t>
            </a:r>
            <a:r>
              <a:rPr lang="en-US" sz="1200" dirty="0">
                <a:ea typeface="+mn-lt"/>
                <a:cs typeface="+mn-lt"/>
              </a:rPr>
              <a:t>, S. and Sims, D. (2014). Deprivation in Education. Slough: NFER.</a:t>
            </a:r>
          </a:p>
          <a:p>
            <a:endParaRPr lang="en-US" sz="1200" i="1" dirty="0">
              <a:ea typeface="+mn-lt"/>
              <a:cs typeface="+mn-lt"/>
            </a:endParaRPr>
          </a:p>
          <a:p>
            <a:r>
              <a:rPr lang="en-US" sz="1200" dirty="0">
                <a:ea typeface="+mn-lt"/>
                <a:cs typeface="+mn-lt"/>
              </a:rPr>
              <a:t>Dauncey, M. (2018)</a:t>
            </a:r>
            <a:r>
              <a:rPr lang="en-US" sz="1200" cap="all" dirty="0">
                <a:ea typeface="+mn-lt"/>
                <a:cs typeface="+mn-lt"/>
              </a:rPr>
              <a:t> </a:t>
            </a:r>
            <a:r>
              <a:rPr lang="en-US" sz="1200" i="1" cap="all" dirty="0">
                <a:ea typeface="+mn-lt"/>
                <a:cs typeface="+mn-lt"/>
              </a:rPr>
              <a:t>Education</a:t>
            </a:r>
            <a:r>
              <a:rPr lang="en-US" sz="1200" i="1" dirty="0"/>
              <a:t> Next steps for the Pupil Development Grant</a:t>
            </a:r>
            <a:r>
              <a:rPr lang="en-US" sz="1200" i="1" dirty="0">
                <a:cs typeface="Calibri" panose="020F0502020204030204"/>
              </a:rPr>
              <a:t>. </a:t>
            </a:r>
            <a:r>
              <a:rPr lang="en-US" sz="1200" dirty="0">
                <a:ea typeface="+mn-lt"/>
                <a:cs typeface="+mn-lt"/>
              </a:rPr>
              <a:t>National Assembly for Wales Research Service. Available at: https://seneddresearch.blog/2018/04/11/next-steps-for-the-pupil-development-grant/ (Accessed:20 August 2020).</a:t>
            </a:r>
          </a:p>
          <a:p>
            <a:endParaRPr lang="en-US" sz="1200" dirty="0">
              <a:ea typeface="+mn-lt"/>
              <a:cs typeface="+mn-lt"/>
            </a:endParaRPr>
          </a:p>
          <a:p>
            <a:r>
              <a:rPr lang="en-US" sz="1200" dirty="0">
                <a:ea typeface="+mn-lt"/>
                <a:cs typeface="+mn-lt"/>
              </a:rPr>
              <a:t>Donovan, O. (2018) </a:t>
            </a:r>
            <a:r>
              <a:rPr lang="en-US" sz="1200" i="1" dirty="0">
                <a:ea typeface="+mn-lt"/>
                <a:cs typeface="+mn-lt"/>
              </a:rPr>
              <a:t>EDUCATION/EQUALITY&amp;SOCIAL JUSTICE Pupil Deprivation Grant: Hitting the target?.  </a:t>
            </a:r>
            <a:r>
              <a:rPr lang="en-US" sz="1200" dirty="0">
                <a:ea typeface="+mn-lt"/>
                <a:cs typeface="+mn-lt"/>
              </a:rPr>
              <a:t>Available at: https://seneddhome.com/2018/06/pupil-deprivation-grant-hitting-the-target/ (Accessed:20 August 2020).</a:t>
            </a:r>
          </a:p>
          <a:p>
            <a:endParaRPr lang="en-US" sz="1200" dirty="0">
              <a:cs typeface="Calibri"/>
            </a:endParaRPr>
          </a:p>
          <a:p>
            <a:r>
              <a:rPr lang="en-GB" sz="1200" dirty="0"/>
              <a:t>Egan, D. (2013) POVERTY AND LOW EDUCATIONAL ACHIEVEMENT IN WALES: STUDENT, FAMILY AND COMMUNITY INTERVENTIONS. Joseph Rowntree Foundation: York. Available at: https://www.jrf.org.uk/sites/default/files/jrf/migrated/files/wales-education-poverty-summary.pdf (Accessed:20 August 2020).</a:t>
            </a:r>
          </a:p>
          <a:p>
            <a:endParaRPr lang="en-GB" sz="1200" dirty="0"/>
          </a:p>
          <a:p>
            <a:r>
              <a:rPr lang="en-GB" sz="1200" dirty="0">
                <a:ea typeface="+mn-lt"/>
                <a:cs typeface="+mn-lt"/>
              </a:rPr>
              <a:t>Maslow, A.H.-(1998). Toward a psychology of being 3rd ed., New York: J. Wiley &amp; Sons.</a:t>
            </a:r>
            <a:endParaRPr lang="en-US" sz="1200" dirty="0">
              <a:ea typeface="+mn-lt"/>
              <a:cs typeface="+mn-lt"/>
            </a:endParaRPr>
          </a:p>
          <a:p>
            <a:endParaRPr lang="en-GB" sz="1200" dirty="0"/>
          </a:p>
          <a:p>
            <a:r>
              <a:rPr lang="en-GB" sz="1200" dirty="0"/>
              <a:t>McLeod, S. A. (2020, March 20). </a:t>
            </a:r>
            <a:r>
              <a:rPr lang="en-GB" sz="1200" i="1" dirty="0"/>
              <a:t>Maslow's hierarchy of needs</a:t>
            </a:r>
            <a:r>
              <a:rPr lang="en-GB" sz="1200" dirty="0"/>
              <a:t>. Simply Psychology. Available at: https://www.simplypsychology.org/maslow.htm (Accessed: 20 August 2020). </a:t>
            </a:r>
          </a:p>
          <a:p>
            <a:endParaRPr lang="en-GB" sz="1200" dirty="0"/>
          </a:p>
          <a:p>
            <a:r>
              <a:rPr lang="en-US" sz="1200" dirty="0">
                <a:ea typeface="+mn-lt"/>
                <a:cs typeface="+mn-lt"/>
              </a:rPr>
              <a:t>National Assembly for Wales Children, Young People and Education  Committee (2015).  </a:t>
            </a:r>
            <a:r>
              <a:rPr lang="en-US" sz="1200" i="1" dirty="0">
                <a:ea typeface="+mn-lt"/>
                <a:cs typeface="+mn-lt"/>
              </a:rPr>
              <a:t>Inquiry into Educational Outcomes for Children from Low Income Households. </a:t>
            </a:r>
            <a:r>
              <a:rPr lang="en-US" sz="1200" dirty="0">
                <a:ea typeface="+mn-lt"/>
                <a:cs typeface="+mn-lt"/>
              </a:rPr>
              <a:t>Available at: </a:t>
            </a:r>
            <a:r>
              <a:rPr lang="en-GB" sz="1200" dirty="0"/>
              <a:t>https://senedd.wales/laid%20documents/cr-ld10112%20-%20report%20by%20the%20children,%20young%20people%20and%20education%20committee%20-%20inquiry%20into%20educational%20outcomes%20for%20children/cr-ld10112-e.pdf (Accessed:20 August 2020).</a:t>
            </a:r>
            <a:endParaRPr lang="en-US" sz="1200" dirty="0">
              <a:ea typeface="+mn-lt"/>
              <a:cs typeface="+mn-lt"/>
            </a:endParaRPr>
          </a:p>
          <a:p>
            <a:endParaRPr lang="en-GB" sz="1200" dirty="0"/>
          </a:p>
          <a:p>
            <a:r>
              <a:rPr lang="en-GB" sz="1200" dirty="0" err="1"/>
              <a:t>Seargent</a:t>
            </a:r>
            <a:r>
              <a:rPr lang="en-GB" sz="1200" dirty="0"/>
              <a:t>, C. &amp; Thomas, G,C. (2012) </a:t>
            </a:r>
            <a:r>
              <a:rPr lang="en-GB" sz="1200" i="1" dirty="0"/>
              <a:t>Cabinet Statement. Written Statement: Tackling Poverty Action Plan</a:t>
            </a:r>
            <a:r>
              <a:rPr lang="en-GB" sz="1200" dirty="0"/>
              <a:t>. Available at: https://gov.wales/written-statement-tackling-poverty-action-plan (Accessed:20 August 2020)</a:t>
            </a:r>
          </a:p>
          <a:p>
            <a:endParaRPr lang="en-GB" sz="1200" dirty="0"/>
          </a:p>
          <a:p>
            <a:r>
              <a:rPr lang="en-US" sz="1200" dirty="0">
                <a:ea typeface="+mn-lt"/>
                <a:cs typeface="+mn-lt"/>
              </a:rPr>
              <a:t>Taylor, C. (2018) </a:t>
            </a:r>
            <a:r>
              <a:rPr lang="en-US" sz="1200" i="1" dirty="0">
                <a:ea typeface="+mn-lt"/>
                <a:cs typeface="+mn-lt"/>
              </a:rPr>
              <a:t>The Reliability of Free School Meal Eligibility as a Measure of Socio-Economic Disadvantage: Evidence from the Millennium Cohort Study in Wales. </a:t>
            </a:r>
            <a:r>
              <a:rPr lang="en-US" sz="1200" dirty="0">
                <a:ea typeface="+mn-lt"/>
                <a:cs typeface="+mn-lt"/>
              </a:rPr>
              <a:t>British Journal of Educational Studies, 66:pp.1, 29-51.</a:t>
            </a:r>
          </a:p>
          <a:p>
            <a:endParaRPr lang="en-US" sz="1200" dirty="0">
              <a:ea typeface="+mn-lt"/>
              <a:cs typeface="+mn-lt"/>
            </a:endParaRPr>
          </a:p>
          <a:p>
            <a:r>
              <a:rPr lang="en-US" sz="1200" dirty="0">
                <a:cs typeface="Calibri"/>
              </a:rPr>
              <a:t>UNICEF (1989) </a:t>
            </a:r>
            <a:r>
              <a:rPr lang="en-US" sz="1200" i="1" dirty="0">
                <a:cs typeface="Calibri"/>
              </a:rPr>
              <a:t>United Nations Convention of the rights of the child. </a:t>
            </a:r>
            <a:r>
              <a:rPr lang="en-US" sz="1200" dirty="0">
                <a:cs typeface="Calibri"/>
              </a:rPr>
              <a:t>Available at: </a:t>
            </a:r>
            <a:r>
              <a:rPr lang="en-GB" sz="1200" dirty="0"/>
              <a:t>https://downloads.unicef.org.uk/wp-content/uploads/2010/05/UNCRC_united_nations_convention_on_the_rights_of_the_child.pdf?_adal_sd=www.unicef.org.uk.1597936158474&amp;_adal_ca=so%3DLive%26me%3Dorganic%26ca%3D(not%2520set)%26co%3D(not%2520set)%26ke%3D(not%2520set).1597936158474&amp;_adal_cw=1597936141782.1597936158474&amp;_adal_id=6d2cd12a-1b2d-40b2-930f-4f1b6223fc76.1597936142.2.1597936142.1597936142.94364fa8-5a68-4bb9-911f-70b401d486e9.1597936158474&amp;_ga=2.40023522.1335737238.1597936141-1587013890.1597936141</a:t>
            </a:r>
            <a:r>
              <a:rPr lang="en-US" sz="1200" dirty="0">
                <a:cs typeface="Calibri"/>
              </a:rPr>
              <a:t> (Accessed:20 August 2020).</a:t>
            </a:r>
          </a:p>
          <a:p>
            <a:endParaRPr lang="en-US" sz="1200" dirty="0">
              <a:ea typeface="+mn-lt"/>
              <a:cs typeface="+mn-lt"/>
            </a:endParaRPr>
          </a:p>
          <a:p>
            <a:r>
              <a:rPr lang="en-GB" sz="1200" dirty="0"/>
              <a:t>W</a:t>
            </a:r>
            <a:r>
              <a:rPr lang="en-US" sz="1200" dirty="0" err="1">
                <a:ea typeface="+mn-lt"/>
                <a:cs typeface="+mn-lt"/>
              </a:rPr>
              <a:t>elsh</a:t>
            </a:r>
            <a:r>
              <a:rPr lang="en-US" sz="1200" dirty="0">
                <a:ea typeface="+mn-lt"/>
                <a:cs typeface="+mn-lt"/>
              </a:rPr>
              <a:t> Government (2015). </a:t>
            </a:r>
            <a:r>
              <a:rPr lang="en-US" sz="1200" i="1" dirty="0">
                <a:ea typeface="+mn-lt"/>
                <a:cs typeface="+mn-lt"/>
              </a:rPr>
              <a:t>Raising the ambitions and educational attainment of children who are looked after in Wales: one year on. </a:t>
            </a:r>
            <a:r>
              <a:rPr lang="en-US" sz="1200" dirty="0">
                <a:ea typeface="+mn-lt"/>
                <a:cs typeface="+mn-lt"/>
              </a:rPr>
              <a:t>Available at:</a:t>
            </a:r>
            <a:r>
              <a:rPr lang="en-US" sz="1200" i="1" dirty="0">
                <a:ea typeface="+mn-lt"/>
                <a:cs typeface="+mn-lt"/>
              </a:rPr>
              <a:t>  </a:t>
            </a:r>
            <a:r>
              <a:rPr lang="en-US" sz="1200" dirty="0">
                <a:ea typeface="+mn-lt"/>
                <a:cs typeface="+mn-lt"/>
              </a:rPr>
              <a:t>https://gov.wales/sites/default/files/publications/2018-03/raising-the-ambitions-and-educational-attainment-of-children-who-are-looked-after-in-wales-one-year-on.pdf (Accessed: 20 August 2020)</a:t>
            </a:r>
          </a:p>
          <a:p>
            <a:endParaRPr lang="en-GB" sz="1200" dirty="0">
              <a:ea typeface="+mn-lt"/>
              <a:cs typeface="+mn-lt"/>
            </a:endParaRPr>
          </a:p>
          <a:p>
            <a:r>
              <a:rPr lang="en-GB" sz="1200" dirty="0">
                <a:ea typeface="+mn-lt"/>
                <a:cs typeface="+mn-lt"/>
              </a:rPr>
              <a:t>Welsh Government (2012). </a:t>
            </a:r>
            <a:r>
              <a:rPr lang="en-GB" sz="1200" i="1" dirty="0">
                <a:ea typeface="+mn-lt"/>
                <a:cs typeface="+mn-lt"/>
              </a:rPr>
              <a:t>Flying Start Strategic Guidance. </a:t>
            </a:r>
            <a:r>
              <a:rPr lang="en-GB" sz="1200" dirty="0">
                <a:ea typeface="+mn-lt"/>
                <a:cs typeface="+mn-lt"/>
              </a:rPr>
              <a:t>Available at: </a:t>
            </a:r>
            <a:r>
              <a:rPr lang="en-GB" sz="1200" dirty="0"/>
              <a:t>https://gov.wales/sites/default/files/publications/2019-07/flying-start-strategy-guidance-for-local-authorities.pdf (Accessed: 20 August 2020).</a:t>
            </a:r>
          </a:p>
          <a:p>
            <a:endParaRPr lang="en-GB" sz="1200" dirty="0">
              <a:ea typeface="+mn-lt"/>
              <a:cs typeface="+mn-lt"/>
            </a:endParaRPr>
          </a:p>
          <a:p>
            <a:r>
              <a:rPr lang="en-GB" sz="1200" dirty="0"/>
              <a:t>Welsh Government (2015). </a:t>
            </a:r>
            <a:r>
              <a:rPr lang="en-GB" sz="1200" i="1" dirty="0"/>
              <a:t>Free Breakfast in Primary Schools</a:t>
            </a:r>
            <a:r>
              <a:rPr lang="en-GB" sz="1200" dirty="0"/>
              <a:t>. Available at: https://gov.wales/sites/default/files/publications/2018-03/free-breakfast-in-primary-schools.pdf. (Accessed:20 August 2020)</a:t>
            </a:r>
          </a:p>
          <a:p>
            <a:endParaRPr lang="en-GB" sz="1200" dirty="0">
              <a:ea typeface="+mn-lt"/>
              <a:cs typeface="+mn-lt"/>
            </a:endParaRPr>
          </a:p>
          <a:p>
            <a:r>
              <a:rPr lang="en-GB" sz="1200" dirty="0"/>
              <a:t>Welsh Government (2019). </a:t>
            </a:r>
            <a:r>
              <a:rPr lang="en-GB" sz="1200" i="1" dirty="0"/>
              <a:t>Evaluation of the Pupil Deprivation Grant Final report . </a:t>
            </a:r>
            <a:r>
              <a:rPr lang="en-GB" sz="1200" dirty="0"/>
              <a:t>Available at :https://gov.wales/sites/default/files/statistics-and-research/2019-05/evaluation-pupil-deprivation-grant-final.pdf (Accessed: 20 August 2020). </a:t>
            </a:r>
          </a:p>
          <a:p>
            <a:endParaRPr lang="en-GB" sz="1200" dirty="0">
              <a:ea typeface="+mn-lt"/>
              <a:cs typeface="+mn-lt"/>
            </a:endParaRPr>
          </a:p>
        </p:txBody>
      </p:sp>
    </p:spTree>
    <p:extLst>
      <p:ext uri="{BB962C8B-B14F-4D97-AF65-F5344CB8AC3E}">
        <p14:creationId xmlns:p14="http://schemas.microsoft.com/office/powerpoint/2010/main" val="2244411169"/>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2568CC7CAEC77741BE63E3890C5410A9" ma:contentTypeVersion="12" ma:contentTypeDescription="Create a new document." ma:contentTypeScope="" ma:versionID="0e10cc5ec516d17e7b0e5f982476292a">
  <xsd:schema xmlns:xsd="http://www.w3.org/2001/XMLSchema" xmlns:xs="http://www.w3.org/2001/XMLSchema" xmlns:p="http://schemas.microsoft.com/office/2006/metadata/properties" xmlns:ns3="1032f7a9-42dd-4d45-8569-0b0c8e6c7da0" xmlns:ns4="b93246dd-dd3b-431c-9c8f-4b82d37f1b42" targetNamespace="http://schemas.microsoft.com/office/2006/metadata/properties" ma:root="true" ma:fieldsID="e3045169fc948b0a8d50fc6274a51fd5" ns3:_="" ns4:_="">
    <xsd:import namespace="1032f7a9-42dd-4d45-8569-0b0c8e6c7da0"/>
    <xsd:import namespace="b93246dd-dd3b-431c-9c8f-4b82d37f1b42"/>
    <xsd:element name="properties">
      <xsd:complexType>
        <xsd:sequence>
          <xsd:element name="documentManagement">
            <xsd:complexType>
              <xsd:all>
                <xsd:element ref="ns3:MediaServiceMetadata" minOccurs="0"/>
                <xsd:element ref="ns3:MediaServiceFastMetadata" minOccurs="0"/>
                <xsd:element ref="ns3:MediaServiceDateTaken" minOccurs="0"/>
                <xsd:element ref="ns4:SharedWithUsers" minOccurs="0"/>
                <xsd:element ref="ns4:SharedWithDetails" minOccurs="0"/>
                <xsd:element ref="ns4:SharingHintHash" minOccurs="0"/>
                <xsd:element ref="ns3:MediaServiceAutoTags" minOccurs="0"/>
                <xsd:element ref="ns3:MediaServiceAutoKeyPoints" minOccurs="0"/>
                <xsd:element ref="ns3:MediaServiceKeyPoints" minOccurs="0"/>
                <xsd:element ref="ns3:MediaServiceOCR" minOccurs="0"/>
                <xsd:element ref="ns3:MediaServiceGenerationTime" minOccurs="0"/>
                <xsd:element ref="ns3:MediaServiceEventHashCode"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1032f7a9-42dd-4d45-8569-0b0c8e6c7da0"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DateTaken" ma:index="10" nillable="true" ma:displayName="MediaServiceDateTaken" ma:hidden="true" ma:internalName="MediaServiceDateTaken" ma:readOnly="true">
      <xsd:simpleType>
        <xsd:restriction base="dms:Text"/>
      </xsd:simpleType>
    </xsd:element>
    <xsd:element name="MediaServiceAutoTags" ma:index="14" nillable="true" ma:displayName="Tags" ma:internalName="MediaServiceAutoTags" ma:readOnly="true">
      <xsd:simpleType>
        <xsd:restriction base="dms:Text"/>
      </xsd:simpleType>
    </xsd:element>
    <xsd:element name="MediaServiceAutoKeyPoints" ma:index="15" nillable="true" ma:displayName="MediaServiceAutoKeyPoints" ma:hidden="true" ma:internalName="MediaServiceAutoKeyPoints" ma:readOnly="true">
      <xsd:simpleType>
        <xsd:restriction base="dms:Note"/>
      </xsd:simpleType>
    </xsd:element>
    <xsd:element name="MediaServiceKeyPoints" ma:index="16" nillable="true" ma:displayName="KeyPoints" ma:internalName="MediaServiceKeyPoints" ma:readOnly="true">
      <xsd:simpleType>
        <xsd:restriction base="dms:Note">
          <xsd:maxLength value="255"/>
        </xsd:restriction>
      </xsd:simpleType>
    </xsd:element>
    <xsd:element name="MediaServiceOCR" ma:index="17" nillable="true" ma:displayName="Extracted Text" ma:internalName="MediaServiceOCR" ma:readOnly="true">
      <xsd:simpleType>
        <xsd:restriction base="dms:Note">
          <xsd:maxLength value="255"/>
        </xsd:restriction>
      </xsd:simpleType>
    </xsd:element>
    <xsd:element name="MediaServiceGenerationTime" ma:index="18" nillable="true" ma:displayName="MediaServiceGenerationTime" ma:hidden="true" ma:internalName="MediaServiceGenerationTime" ma:readOnly="true">
      <xsd:simpleType>
        <xsd:restriction base="dms:Text"/>
      </xsd:simpleType>
    </xsd:element>
    <xsd:element name="MediaServiceEventHashCode" ma:index="19" nillable="true" ma:displayName="MediaServiceEventHashCode" ma:hidden="true" ma:internalName="MediaServiceEventHashCode"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b93246dd-dd3b-431c-9c8f-4b82d37f1b42" elementFormDefault="qualified">
    <xsd:import namespace="http://schemas.microsoft.com/office/2006/documentManagement/types"/>
    <xsd:import namespace="http://schemas.microsoft.com/office/infopath/2007/PartnerControls"/>
    <xsd:element name="SharedWithUsers" ma:index="11"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2" nillable="true" ma:displayName="Shared With Details" ma:internalName="SharedWithDetails" ma:readOnly="true">
      <xsd:simpleType>
        <xsd:restriction base="dms:Note">
          <xsd:maxLength value="255"/>
        </xsd:restriction>
      </xsd:simpleType>
    </xsd:element>
    <xsd:element name="SharingHintHash" ma:index="13"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AA2B4396-D214-4DCB-9FFA-5A475D0A7898}">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1032f7a9-42dd-4d45-8569-0b0c8e6c7da0"/>
    <ds:schemaRef ds:uri="b93246dd-dd3b-431c-9c8f-4b82d37f1b42"/>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CF398882-67DE-4DBC-AE69-4FAACED5A4F7}">
  <ds:schemaRefs>
    <ds:schemaRef ds:uri="1032f7a9-42dd-4d45-8569-0b0c8e6c7da0"/>
    <ds:schemaRef ds:uri="b93246dd-dd3b-431c-9c8f-4b82d37f1b42"/>
    <ds:schemaRef ds:uri="http://purl.org/dc/elements/1.1/"/>
    <ds:schemaRef ds:uri="http://schemas.microsoft.com/office/2006/metadata/properties"/>
    <ds:schemaRef ds:uri="http://purl.org/dc/terms/"/>
    <ds:schemaRef ds:uri="http://schemas.microsoft.com/office/infopath/2007/PartnerControls"/>
    <ds:schemaRef ds:uri="http://schemas.microsoft.com/office/2006/documentManagement/types"/>
    <ds:schemaRef ds:uri="http://schemas.openxmlformats.org/package/2006/metadata/core-properties"/>
    <ds:schemaRef ds:uri="http://www.w3.org/XML/1998/namespace"/>
    <ds:schemaRef ds:uri="http://purl.org/dc/dcmitype/"/>
  </ds:schemaRefs>
</ds:datastoreItem>
</file>

<file path=customXml/itemProps3.xml><?xml version="1.0" encoding="utf-8"?>
<ds:datastoreItem xmlns:ds="http://schemas.openxmlformats.org/officeDocument/2006/customXml" ds:itemID="{83749BEC-52AF-4B87-ABBA-6F3DFEB0FFF0}">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
  <TotalTime>145</TotalTime>
  <Words>1428</Words>
  <Application>Microsoft Office PowerPoint</Application>
  <PresentationFormat>A3 Paper (297x420 mm)</PresentationFormat>
  <Paragraphs>83</Paragraphs>
  <Slides>2</Slides>
  <Notes>1</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vt:i4>
      </vt:variant>
    </vt:vector>
  </HeadingPairs>
  <TitlesOfParts>
    <vt:vector size="6" baseType="lpstr">
      <vt:lpstr>Arial</vt:lpstr>
      <vt:lpstr>Calibri</vt:lpstr>
      <vt:lpstr>Calibri Light</vt:lpstr>
      <vt:lpstr>Office Theme</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naomi picon</dc:creator>
  <cp:lastModifiedBy>naomi picon</cp:lastModifiedBy>
  <cp:revision>281</cp:revision>
  <dcterms:created xsi:type="dcterms:W3CDTF">2020-07-15T12:09:11Z</dcterms:created>
  <dcterms:modified xsi:type="dcterms:W3CDTF">2020-08-20T19:21:10Z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0x0101002568CC7CAEC77741BE63E3890C5410A9</vt:lpwstr>
  </property>
</Properties>
</file>