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4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BB474-0CC2-D3BB-90FC-4B7B0097C81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CD3AA1-BBB6-D3BF-D15C-C57043CD030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13A644-1975-8781-C847-E070E952C3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5A26FB-A07E-4EAE-9453-6493470DF924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88BAF4-CCDB-BFB4-7A2C-9C9B79AA223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6A52BA-0301-32CC-A7AD-2D2C2A7D971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65E571-3184-445C-A725-0AF23A56FB8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0615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92203-8C3D-ACDD-1C10-293C1481F51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1BB7F6-C519-E53C-D2D9-45284CEB0B7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ED88EC-7A5B-11F2-4D94-FA5EAA3D8A7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15CE06-4933-4406-B28A-51844B5C9F8B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50790-6F21-B5AE-2357-6F0C0A3176F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4831E-6526-A62D-F8A0-C56E7959AA7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97714BA-0770-49E1-9D33-DF60AA7ACD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436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E65F9-74E3-12FA-62F4-4E39B26996B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77AD46-4CC6-5E13-0EF0-675F6F6B1A3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F1B195-FAC7-B1F1-2867-69E2E1D8081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EC4014-AC07-4A45-B1BC-442A64C4F8E5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B54D7-AA27-D410-1BD8-F77CD7DC354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80C39-3CCB-2743-186E-E88AA59B305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329944-B5C2-4C1F-AAD6-3D71D3F99AA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374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03D17-D3C8-84FC-2CA6-DA2E3393E76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C1B27-0776-AB2B-4550-2F7988F782A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268A53-01C4-0C44-6E6E-60A2FEA2A86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AC8CEB-4CD8-8B7D-020A-12B0C4464BC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2F341C-A59A-4B85-B8B3-4B9DBB4EE037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D08C62-BBC1-346A-D9C5-2162C39F293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FFEBB4-BA45-CD88-BAAD-3A8131242B7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14B74FF-0AF6-40B5-BC52-D95FFE05DB5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082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EBC1A-B77B-C12C-EF78-AA1E7A9561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E1E10-27C3-002D-FAD7-9850D2260E5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D68E13-DFAF-A924-01FC-88238E09BD6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449394-DD14-EE87-0C64-CEAD6DB4B81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FCC382-11AD-EBD1-0851-F90729814B0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DDC45A-384F-9231-5F96-286779DA9E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C0D1ABF-74F3-4B34-B2E6-6A95B20F05E8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0B9020-C15D-16DC-0530-8B05AFAFCA2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1162CF-380A-26E1-86F4-6BCAD6CBF34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DEB702-37B2-42B9-A409-AB10EDBDFFF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202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8A8FE-9C82-1000-49E5-0EA2F9149A0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0138FF-812E-8FC9-D647-0204A4CDC05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949858F-39EB-4B04-B03E-F03BD9B6397B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72AB10-9F0C-E474-DE27-9C6A21BAB8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9F375F-02ED-ADEB-B5AF-9A1CB6D8BF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6852FC-C4D7-4FE8-97D9-9A87FBB5F08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182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EFE0E4-0D05-6B9C-163B-A70563D7472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62E0BB-A61E-4EE9-ABBE-1C601456DA56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3AEAC4-1B8C-46DD-9A11-BF8125AEC7B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5A201C-480D-6A1F-67CC-1E70121E8D2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79EEBA-6715-4BD1-A9FD-FD3D20A8686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2374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C5A7B-8AAB-9891-1F02-4DF08DCC55B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73C78-8C53-76E2-40B3-AC25FCCDA32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41643-7BA7-D799-7F09-BD85D837C61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A0DD24-FAE7-236D-8DEA-3F91B0712CC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DBBB190-90D0-4E52-BBDD-5B1FCAC7E470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76F396-9A1C-36FC-710F-E67D52A2159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2B6A03-8CD8-E90A-246F-E4C450C2D3D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A749AC-3D9F-4199-AB85-DB8299F8EEC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09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84DA4-B1DF-0614-510F-AE34E9CA2C6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9A5673-9692-F2AD-46C2-F561C1F731BF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D31585-C7E7-F34F-4D9E-B85BC453877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823E7E-EF57-FB86-EFB5-9231E8266A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B5747E-E7DA-42D8-A0D7-E8C668E90BEE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CA5848-F428-0E1A-B0E1-998767F7A2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032553-AD13-AB8B-3D12-EEA15BFD42B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20836D-8E15-40F6-BA23-80B2C27AA68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036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FE1E0-A3C7-E9D1-9194-55A21B42D69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7C2501-2E07-BE1F-6A23-0CF317285821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A5A16-1BE1-1969-F514-8B0FEA4220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710BA4-67FB-4758-B3B3-C2C267399D55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370990-73DC-FD34-4A48-7262E6DE5C5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73A21-748D-6824-A980-E9943097807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CFBC1D-C4FE-44DE-8EC5-DFEB9F21F6A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553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3F6675-ADCF-E301-6B34-0B8A4AE9F473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342479-AE32-D8B4-A1CC-9A0D94CE8F3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AC861-E62B-0140-13A4-1F627884F0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F96C9C-B155-4BB3-9483-65315E8CD2D5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52165-4E5F-957C-ABAB-9D820ABFFA7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EA5DB-DAEF-3938-8F49-57D7FC077AA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26471E-3DBC-41EE-84A7-15ECC8CD41F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954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B85566-F992-CAC2-E869-CD431D858CF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2CD945-9658-09CC-352E-EC61B07685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2D283-933B-FFEB-645D-2E4DDA25D70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51F4E110-CF5C-4D10-B854-F757AC5D39A6}" type="datetime1">
              <a:rPr lang="en-GB"/>
              <a:pPr lvl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29E9A-28D9-D69E-E56D-41C43F5E89E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8F5976-C296-71E7-89D9-5A17349BF4BF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9CA528B7-6744-44E5-A952-5C43ABA69038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GB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GB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ps.org.uk/what-psychology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EBA64-AE8E-D5EF-A547-8A94AC8AF6D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0"/>
            <a:ext cx="9144000" cy="3509960"/>
          </a:xfrm>
        </p:spPr>
        <p:txBody>
          <a:bodyPr>
            <a:noAutofit/>
          </a:bodyPr>
          <a:lstStyle/>
          <a:p>
            <a:pPr lvl="0"/>
            <a:br>
              <a:rPr lang="en-GB" sz="2800" b="1"/>
            </a:br>
            <a:br>
              <a:rPr lang="en-GB" sz="2800" b="1"/>
            </a:br>
            <a:r>
              <a:rPr lang="en-GB" sz="2800"/>
              <a:t>Module Title: </a:t>
            </a:r>
            <a:r>
              <a:rPr lang="en-GB" sz="2800" b="1"/>
              <a:t>Psychology in health and </a:t>
            </a:r>
            <a:r>
              <a:rPr lang="en-GB" sz="2800"/>
              <a:t>Social</a:t>
            </a:r>
            <a:r>
              <a:rPr lang="en-GB" sz="2800" b="1"/>
              <a:t> care</a:t>
            </a:r>
            <a:br>
              <a:rPr lang="en-GB" sz="2800" b="1"/>
            </a:br>
            <a:r>
              <a:rPr lang="en-GB" sz="2800"/>
              <a:t>Module Number: </a:t>
            </a:r>
            <a:r>
              <a:rPr lang="en-GB" sz="2800" b="1"/>
              <a:t>LCHS4010 (LON)</a:t>
            </a:r>
            <a:br>
              <a:rPr lang="en-GB" sz="2800" b="1"/>
            </a:br>
            <a:br>
              <a:rPr lang="en-GB" sz="2800"/>
            </a:br>
            <a:r>
              <a:rPr lang="en-GB" sz="2800"/>
              <a:t>Assignment No: </a:t>
            </a:r>
            <a:r>
              <a:rPr lang="en-GB" sz="2800" b="1"/>
              <a:t>Assignment 1 </a:t>
            </a:r>
            <a:br>
              <a:rPr lang="en-GB" sz="2800"/>
            </a:br>
            <a:br>
              <a:rPr lang="en-GB" sz="2800" b="1"/>
            </a:br>
            <a:r>
              <a:rPr lang="en-GB" sz="2800"/>
              <a:t>Student Name: Beatrice Kusanu</a:t>
            </a:r>
            <a:br>
              <a:rPr lang="en-GB" sz="2800"/>
            </a:br>
            <a:br>
              <a:rPr lang="en-GB" sz="2800"/>
            </a:br>
            <a:r>
              <a:rPr lang="en-GB" sz="2800"/>
              <a:t>Student ID: 2430427</a:t>
            </a:r>
            <a:br>
              <a:rPr lang="en-GB" sz="2800"/>
            </a:br>
            <a:r>
              <a:rPr lang="en-GB" sz="2800"/>
              <a:t>Lecturer’s Name: Peace Ukachukwu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81C87D-2BBA-5A22-2C59-65572CBEF5E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blue background with a black and yellow shield with flowers and leaves&#10;&#10;AI-generated content may be incorrect.">
            <a:extLst>
              <a:ext uri="{FF2B5EF4-FFF2-40B4-BE49-F238E27FC236}">
                <a16:creationId xmlns:a16="http://schemas.microsoft.com/office/drawing/2014/main" id="{1DB6BEA6-F7AF-7252-335B-D303BBB29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2973" y="653576"/>
            <a:ext cx="1886215" cy="156231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8C250D-FF83-C438-10FF-4D19FFBDA115}"/>
              </a:ext>
            </a:extLst>
          </p:cNvPr>
          <p:cNvSpPr txBox="1"/>
          <p:nvPr/>
        </p:nvSpPr>
        <p:spPr>
          <a:xfrm>
            <a:off x="2055223" y="1881057"/>
            <a:ext cx="8464728" cy="255454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This presentation is about the psychological theory of development relevant to early childhood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Psychology is the scientific study of human behaviour, mental and emotional processes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There are different theories which explain the lifespan psychological development of a child, right from the infant stage to adulthood</a:t>
            </a: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 will be discussing Bowlby’s attachment theory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6675C-9277-2B3B-EEE7-128840AB35E4}"/>
              </a:ext>
            </a:extLst>
          </p:cNvPr>
          <p:cNvSpPr txBox="1"/>
          <p:nvPr/>
        </p:nvSpPr>
        <p:spPr>
          <a:xfrm>
            <a:off x="2055223" y="1061737"/>
            <a:ext cx="3662025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INTRODUCTION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DDF48A-B467-1051-3002-FCEC91EAB659}"/>
              </a:ext>
            </a:extLst>
          </p:cNvPr>
          <p:cNvSpPr txBox="1"/>
          <p:nvPr/>
        </p:nvSpPr>
        <p:spPr>
          <a:xfrm>
            <a:off x="1410791" y="1872334"/>
            <a:ext cx="9196248" cy="310853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John Bowlby’s attachment theory is a psychological framework that illustrates the deep emotional bonds that </a:t>
            </a:r>
            <a:r>
              <a:rPr lang="en-GB" sz="24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f</a:t>
            </a: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orm between infants and their primary caregivers (Bowlby, 1997)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John Bowlby’s theory posits that these early attachment greatly shapes a child’s emotional development, behaviour, and interpersonal relationships throughout life</a:t>
            </a:r>
            <a:r>
              <a:rPr lang="en-GB" sz="24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(Newman, 2015)</a:t>
            </a:r>
            <a:endParaRPr lang="en-GB" sz="24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7BE5660F-B623-4182-5E9F-75D757918B42}"/>
              </a:ext>
            </a:extLst>
          </p:cNvPr>
          <p:cNvSpPr txBox="1"/>
          <p:nvPr/>
        </p:nvSpPr>
        <p:spPr>
          <a:xfrm>
            <a:off x="1332408" y="355262"/>
            <a:ext cx="7532909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John Bowlby’s attachment theory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>
            <a:extLst>
              <a:ext uri="{FF2B5EF4-FFF2-40B4-BE49-F238E27FC236}">
                <a16:creationId xmlns:a16="http://schemas.microsoft.com/office/drawing/2014/main" id="{7F87EC2A-0B09-5246-F304-E54BC1E6B596}"/>
              </a:ext>
            </a:extLst>
          </p:cNvPr>
          <p:cNvSpPr txBox="1"/>
          <p:nvPr/>
        </p:nvSpPr>
        <p:spPr>
          <a:xfrm>
            <a:off x="1341123" y="1759131"/>
            <a:ext cx="8456023" cy="409343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Attachment theory is the study of the emotional bonds between the child and the parent or caregiver(John Bowlby, 2025)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There are different types of attachment: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Healthy attachment: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This means a child is confident that the adults in their lives are always there for them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Anxious attachment: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When the child’s needs are uncertain to be met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Insecure attachment: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When a child perceives that they are not safe with their caregiver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Avoidant attachment: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This is when a child perceives their needs to be rejected (Bowlby, 1997)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159140DE-A473-F7B6-8927-04E2B98CB876}"/>
              </a:ext>
            </a:extLst>
          </p:cNvPr>
          <p:cNvSpPr txBox="1"/>
          <p:nvPr/>
        </p:nvSpPr>
        <p:spPr>
          <a:xfrm>
            <a:off x="339635" y="504986"/>
            <a:ext cx="8778230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Attachment </a:t>
            </a:r>
            <a:r>
              <a:rPr lang="en-GB" sz="3600" b="1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</a:t>
            </a: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heory – Bowlby’s Theory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A7E0574A-A87C-F7CB-9DA5-083C1F4C1764}"/>
              </a:ext>
            </a:extLst>
          </p:cNvPr>
          <p:cNvSpPr txBox="1"/>
          <p:nvPr/>
        </p:nvSpPr>
        <p:spPr>
          <a:xfrm>
            <a:off x="1062450" y="1494824"/>
            <a:ext cx="9361709" cy="3170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John Bowlby’s theory can be applied to Amira’s situation because she perceives that the attachment between her and the caregivers has been disorganised by dropping her off at school.</a:t>
            </a: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thereby, fear set in (Howe, 2011)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Amira was showing anxiety because she felt that her needs at school were not certain to be met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Amira was not feeling secure when separating from her primary Caregiver; therefore, she would not trust new adults or peers.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 sense of fear can also arise for Amira due to the feelings of being neglected by her caregiver                                      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AA5CE7E7-444A-11CC-BCA5-C9DD11C89885}"/>
              </a:ext>
            </a:extLst>
          </p:cNvPr>
          <p:cNvSpPr txBox="1"/>
          <p:nvPr/>
        </p:nvSpPr>
        <p:spPr>
          <a:xfrm>
            <a:off x="1001487" y="351751"/>
            <a:ext cx="8743401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How to apply the theory to Amira’s situation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4D768B-C9D1-BA58-EDF1-2126D4244B94}"/>
              </a:ext>
            </a:extLst>
          </p:cNvPr>
          <p:cNvSpPr txBox="1"/>
          <p:nvPr/>
        </p:nvSpPr>
        <p:spPr>
          <a:xfrm>
            <a:off x="765270" y="611331"/>
            <a:ext cx="10835640" cy="73558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Practical Strategies to support Amira’s development within Nursery Settings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                  </a:t>
            </a:r>
            <a:endParaRPr lang="en-GB" sz="32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By maintaining consistent daily routines with Amira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 welcoming classroom with safe furniture can support emotional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security for Amira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Responding to Amira’s interests would make her feel valued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Praise and encouragement are crucial for building her resilience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Working in collaboration with Amira’s career would be another good strategy to support Amira’s development within the nursery(Daniel Gordon, 2025)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0" cap="none" spc="0" baseline="0">
                <a:solidFill>
                  <a:srgbClr val="000000"/>
                </a:solidFill>
                <a:uFillTx/>
                <a:latin typeface="Aptos"/>
              </a:rPr>
              <a:t> </a:t>
            </a: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1D5DED-F5D8-6ED2-7CA5-269E8F9EEA50}"/>
              </a:ext>
            </a:extLst>
          </p:cNvPr>
          <p:cNvSpPr txBox="1"/>
          <p:nvPr/>
        </p:nvSpPr>
        <p:spPr>
          <a:xfrm>
            <a:off x="5155469" y="1463040"/>
            <a:ext cx="184727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>
            <a:extLst>
              <a:ext uri="{FF2B5EF4-FFF2-40B4-BE49-F238E27FC236}">
                <a16:creationId xmlns:a16="http://schemas.microsoft.com/office/drawing/2014/main" id="{F44CDB0E-B955-D736-59B5-2EAEBDF35ADE}"/>
              </a:ext>
            </a:extLst>
          </p:cNvPr>
          <p:cNvSpPr txBox="1"/>
          <p:nvPr/>
        </p:nvSpPr>
        <p:spPr>
          <a:xfrm>
            <a:off x="1628500" y="317342"/>
            <a:ext cx="9767949" cy="63709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Role of Nature and Nurture in shaping Psychological Development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              </a:t>
            </a:r>
            <a:endParaRPr lang="en-GB" sz="28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Nature is the genetic and hereditary factors that influence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an individual’s behaviour, personality, and development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Nurture is the environmental factors that impact who we are (Kendra Cherry, 2025)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Nature specifies the role of genetics in shaping psychological traits and behaviours, and nurture refers to the effect of the environment. However, genetics plays a major role in shaping psychological traits and behaviours,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intelligence, and mental health (P Jensen, 2025)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0B1E03-A0C7-CF8E-7314-C1F9BFAE31AA}"/>
              </a:ext>
            </a:extLst>
          </p:cNvPr>
          <p:cNvSpPr txBox="1"/>
          <p:nvPr/>
        </p:nvSpPr>
        <p:spPr>
          <a:xfrm>
            <a:off x="470266" y="322216"/>
            <a:ext cx="11151327" cy="409343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The Limitations of the Theory in this Health and Social Care Context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Lack of trust in the clinical capability can obstruct the application of theory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Poor guidance on how to apply theories in practice can prevent effective implementation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Using invalid or outdated theories can lead to ineffective and dangerous practice (National Institute of Care, 2019)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Insufficient training on the practical implementation of theory in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practice can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be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a major barrier.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DC055B-0E09-79CD-DE14-BD8B3D4A9741}"/>
              </a:ext>
            </a:extLst>
          </p:cNvPr>
          <p:cNvSpPr txBox="1"/>
          <p:nvPr/>
        </p:nvSpPr>
        <p:spPr>
          <a:xfrm>
            <a:off x="957943" y="1071155"/>
            <a:ext cx="10422139" cy="507831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The Usefulness of Theory in Health and Social Care</a:t>
            </a:r>
            <a:r>
              <a:rPr lang="en-GB" sz="3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</a:t>
            </a: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Context.  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Theory explains health and social issues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It helps in decision-making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Theory anticipates an outcome based on certain conditions,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 helping in the anticipation of trends and planning intervention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It is used to evaluate the effectiveness of social care interventions and to ensure that strategies lead to the desired outcome</a:t>
            </a: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             </a:t>
            </a:r>
            <a:endParaRPr lang="en-GB" sz="2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408529E5-CFB7-B9D0-2907-F74CB9E9BCB4}"/>
              </a:ext>
            </a:extLst>
          </p:cNvPr>
          <p:cNvSpPr txBox="1"/>
          <p:nvPr/>
        </p:nvSpPr>
        <p:spPr>
          <a:xfrm>
            <a:off x="1480459" y="355610"/>
            <a:ext cx="9744888" cy="37240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571500" marR="0" lvl="0" indent="-5715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CONCLUSION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Psychological development is the scientific study of human behaviour, both mentally and emotionally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Psychological development happens throughout the entire lifespan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It explains how the bonds between a child and the primary caregiver  can influence a child’s behaviour as they are growing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Bowlby’s attachment theory also explains the cognitive, emotional, and social growth of a child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Psychological development is influenced by both nature and nurture(John Bowlby, 2025) </a:t>
            </a: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7C029867-06AF-F63B-74B5-E66655783FDA}"/>
              </a:ext>
            </a:extLst>
          </p:cNvPr>
          <p:cNvSpPr txBox="1"/>
          <p:nvPr/>
        </p:nvSpPr>
        <p:spPr>
          <a:xfrm>
            <a:off x="2124891" y="355610"/>
            <a:ext cx="211802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25D143EF-6F2E-8B49-BB2A-65C2ACA31810}"/>
              </a:ext>
            </a:extLst>
          </p:cNvPr>
          <p:cNvSpPr txBox="1"/>
          <p:nvPr/>
        </p:nvSpPr>
        <p:spPr>
          <a:xfrm>
            <a:off x="570786" y="482693"/>
            <a:ext cx="7379409" cy="15081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References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F63F6267-9C77-FE22-5275-04F41D3C749C}"/>
              </a:ext>
            </a:extLst>
          </p:cNvPr>
          <p:cNvSpPr/>
          <p:nvPr/>
        </p:nvSpPr>
        <p:spPr>
          <a:xfrm>
            <a:off x="190496" y="1113638"/>
            <a:ext cx="11916835" cy="76944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0" rIns="91440" bIns="0" anchor="ctr" anchorCtr="0" compatLnSpc="1">
            <a:spAutoFit/>
          </a:bodyPr>
          <a:lstStyle/>
          <a:p>
            <a:pPr marL="171450" marR="0" lvl="0" indent="-17145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BPS (2023). </a:t>
            </a:r>
            <a:r>
              <a:rPr lang="en-US" sz="16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What is psychology?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[online] The British Psychological Society. Available at: 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https://www.bps.org.uk/what-psychology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0B34E3-3385-4E5B-0C1A-B3381995A5FC}"/>
              </a:ext>
            </a:extLst>
          </p:cNvPr>
          <p:cNvSpPr/>
          <p:nvPr/>
        </p:nvSpPr>
        <p:spPr>
          <a:xfrm>
            <a:off x="190496" y="2852543"/>
            <a:ext cx="11578169" cy="49244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0" rIns="91440" bIns="0" anchor="ctr" anchorCtr="0" compatLnSpc="1">
            <a:spAutoFit/>
          </a:bodyPr>
          <a:lstStyle/>
          <a:p>
            <a:pPr marL="171450" marR="0" lvl="0" indent="-17145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Cherry, K. (2025a). </a:t>
            </a:r>
            <a:r>
              <a:rPr lang="en-US" sz="16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How Nature vs. Nurture Shapes Who We Become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 [online] Verywell Mind. Available at: https://www.verywellmind.com/what-is-nature-versus-nurture-2795392.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1F1C00-A172-4858-CCFA-BEF2BB84D742}"/>
              </a:ext>
            </a:extLst>
          </p:cNvPr>
          <p:cNvSpPr/>
          <p:nvPr/>
        </p:nvSpPr>
        <p:spPr>
          <a:xfrm>
            <a:off x="190496" y="3479337"/>
            <a:ext cx="11713628" cy="49244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0" rIns="91440" bIns="0" anchor="ctr" anchorCtr="0" compatLnSpc="1">
            <a:spAutoFit/>
          </a:bodyPr>
          <a:lstStyle/>
          <a:p>
            <a:pPr marL="285750" marR="0" lvl="0" indent="-28575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Cherry, K. (2025c). </a:t>
            </a:r>
            <a:r>
              <a:rPr lang="en-US" sz="16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What is attachment theory?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[online] Verywell Mind. Available at: https://www.verywellmind.com/what-is-attachment-theory-2795337.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F52A21-5E53-781F-E461-AEF5E07231F3}"/>
              </a:ext>
            </a:extLst>
          </p:cNvPr>
          <p:cNvSpPr/>
          <p:nvPr/>
        </p:nvSpPr>
        <p:spPr>
          <a:xfrm>
            <a:off x="215898" y="4064050"/>
            <a:ext cx="12213165" cy="49244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0" rIns="91440" bIns="0" anchor="ctr" anchorCtr="0" compatLnSpc="1">
            <a:spAutoFit/>
          </a:bodyPr>
          <a:lstStyle/>
          <a:p>
            <a:pPr marL="285750" marR="0" lvl="0" indent="-28575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Mcleod, S. (2025). </a:t>
            </a:r>
            <a:r>
              <a:rPr lang="en-US" sz="16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Attachment Theory in Psychology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 [online] Simply Psychology. Available at: https://www.simplypsychology.org/attachment.html.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2E17E79F-4A08-E590-9E72-8776A3E2EABA}"/>
              </a:ext>
            </a:extLst>
          </p:cNvPr>
          <p:cNvSpPr/>
          <p:nvPr/>
        </p:nvSpPr>
        <p:spPr>
          <a:xfrm>
            <a:off x="190496" y="1753361"/>
            <a:ext cx="11050423" cy="98488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0" rIns="91440" bIns="0" anchor="ctr" anchorCtr="0" compatLnSpc="1">
            <a:spAutoFit/>
          </a:bodyPr>
          <a:lstStyle/>
          <a:p>
            <a:pPr marL="285750" marR="0" lvl="0" indent="-28575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Bing. (2024). </a:t>
            </a:r>
            <a:r>
              <a:rPr lang="en-US" sz="16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what is psychology in health and social care - Bing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 [online] Available at: https://www.bing.com/search?q=what+is+psychology+in+health+and+social+care&amp;qs=SC&amp;pq=what+is+psycology+in+hea&amp;sc=12-24&amp;cvid=0A4F6786D2AB45AD87939D9F462B6E51&amp;FORM=QBRE&amp;sp=1&amp;ghc=2&amp;lq=0 [Accessed 11 Nov. 2025].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18FA6AE7-A3B1-D250-5BDF-004F161633BF}"/>
              </a:ext>
            </a:extLst>
          </p:cNvPr>
          <p:cNvSpPr/>
          <p:nvPr/>
        </p:nvSpPr>
        <p:spPr>
          <a:xfrm>
            <a:off x="215898" y="4737094"/>
            <a:ext cx="11675534" cy="49244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0" rIns="91440" bIns="0" anchor="ctr" anchorCtr="0" compatLnSpc="1">
            <a:spAutoFit/>
          </a:bodyPr>
          <a:lstStyle/>
          <a:p>
            <a:pPr marL="285750" marR="0" lvl="0" indent="-28575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Merriam-Webster (2019). </a:t>
            </a:r>
            <a:r>
              <a:rPr lang="en-US" sz="16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Definition of NURTURE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 [online] Merriam-webster.com. Available at: https://www.merriam-webster.com/dictionary/nurture.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84FA6688-02CA-DEB5-3AA6-9117D955592D}"/>
              </a:ext>
            </a:extLst>
          </p:cNvPr>
          <p:cNvSpPr/>
          <p:nvPr/>
        </p:nvSpPr>
        <p:spPr>
          <a:xfrm>
            <a:off x="215898" y="5525966"/>
            <a:ext cx="10668003" cy="49244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0" rIns="91440" bIns="0" anchor="ctr" anchorCtr="0" compatLnSpc="1">
            <a:spAutoFit/>
          </a:bodyPr>
          <a:lstStyle/>
          <a:p>
            <a:pPr marL="285750" marR="0" lvl="0" indent="-28575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Nurture UK (2023). </a:t>
            </a:r>
            <a:r>
              <a:rPr lang="en-US" sz="16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 Six Principles of Nurture</a:t>
            </a: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 [online] NurtureUK. Available at: https://www.nurtureuk.org/the-six-principles-of-nurture/.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1435</TotalTime>
  <Words>1036</Words>
  <Application>Microsoft Office PowerPoint</Application>
  <PresentationFormat>Widescreen</PresentationFormat>
  <Paragraphs>80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Wingdings</vt:lpstr>
      <vt:lpstr>Office Theme</vt:lpstr>
      <vt:lpstr>  Module Title: Psychology in health and Social care Module Number: LCHS4010 (LON)  Assignment No: Assignment 1   Student Name: Beatrice Kusanu  Student ID: 2430427 Lecturer’s Name: Peace Ukachukwu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Beatrice Kusanu (2430427)</dc:creator>
  <cp:lastModifiedBy>Beatrice Kusanu (2430427)</cp:lastModifiedBy>
  <cp:revision>71</cp:revision>
  <dcterms:created xsi:type="dcterms:W3CDTF">2025-11-10T23:15:39Z</dcterms:created>
  <dcterms:modified xsi:type="dcterms:W3CDTF">2025-11-16T11:41:05Z</dcterms:modified>
</cp:coreProperties>
</file>